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3"/>
  </p:handoutMasterIdLst>
  <p:sldIdLst>
    <p:sldId id="11088891" r:id="rId4"/>
    <p:sldId id="260" r:id="rId6"/>
    <p:sldId id="266" r:id="rId7"/>
    <p:sldId id="267" r:id="rId8"/>
    <p:sldId id="272" r:id="rId9"/>
    <p:sldId id="268" r:id="rId10"/>
    <p:sldId id="269" r:id="rId11"/>
    <p:sldId id="261" r:id="rId12"/>
    <p:sldId id="270" r:id="rId13"/>
    <p:sldId id="271" r:id="rId14"/>
    <p:sldId id="262" r:id="rId15"/>
    <p:sldId id="273" r:id="rId16"/>
    <p:sldId id="274" r:id="rId17"/>
    <p:sldId id="3415" r:id="rId18"/>
    <p:sldId id="297" r:id="rId19"/>
    <p:sldId id="277" r:id="rId20"/>
    <p:sldId id="263" r:id="rId21"/>
    <p:sldId id="299" r:id="rId22"/>
    <p:sldId id="279" r:id="rId23"/>
    <p:sldId id="280" r:id="rId24"/>
    <p:sldId id="11088882" r:id="rId25"/>
    <p:sldId id="283" r:id="rId26"/>
    <p:sldId id="264" r:id="rId27"/>
    <p:sldId id="11088890" r:id="rId28"/>
    <p:sldId id="11088886" r:id="rId29"/>
    <p:sldId id="11088888" r:id="rId30"/>
    <p:sldId id="11088887" r:id="rId31"/>
    <p:sldId id="11088883" r:id="rId32"/>
  </p:sldIdLst>
  <p:sldSz cx="12192000" cy="6858000"/>
  <p:notesSz cx="6858000" cy="9144000"/>
  <p:custDataLst>
    <p:tags r:id="rId37"/>
  </p:custDataLst>
  <p:defaultTextStyle>
    <a:defPPr>
      <a:defRPr lang="zh-CN"/>
    </a:defPPr>
    <a:lvl1pPr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800"/>
    <a:srgbClr val="F04F3F"/>
    <a:srgbClr val="2AAAE2"/>
    <a:srgbClr val="FCD68D"/>
    <a:srgbClr val="532F91"/>
    <a:srgbClr val="28245F"/>
    <a:srgbClr val="F6F6F6"/>
    <a:srgbClr val="ED0C77"/>
    <a:srgbClr val="01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2" autoAdjust="0"/>
    <p:restoredTop sz="94660" autoAdjust="0"/>
  </p:normalViewPr>
  <p:slideViewPr>
    <p:cSldViewPr snapToGrid="0">
      <p:cViewPr>
        <p:scale>
          <a:sx n="75" d="100"/>
          <a:sy n="75" d="100"/>
        </p:scale>
        <p:origin x="-1704" y="-804"/>
      </p:cViewPr>
      <p:guideLst>
        <p:guide orient="horz" pos="2160"/>
        <p:guide pos="2880"/>
      </p:guideLst>
    </p:cSldViewPr>
  </p:slideViewPr>
  <p:notesTextViewPr>
    <p:cViewPr>
      <p:scale>
        <a:sx n="1" d="1"/>
        <a:sy n="1" d="1"/>
      </p:scale>
      <p:origin x="0" y="0"/>
    </p:cViewPr>
  </p:notesTextViewPr>
  <p:sorterViewPr showFormatting="0">
    <p:cViewPr>
      <p:scale>
        <a:sx n="33" d="100"/>
        <a:sy n="33" d="100"/>
      </p:scale>
      <p:origin x="0" y="0"/>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18.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0F9B84EA-7D68-4D60-9CB1-D50884785D1C}" type="datetimeFigureOut">
              <a:rPr lang="zh-CN" altLang="en-US"/>
            </a:fld>
            <a:endParaRPr lang="zh-CN" altLang="en-US">
              <a:latin typeface="等线" panose="02010600030101010101" pitchFamily="2" charset="-122"/>
              <a:ea typeface="等线"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3FD6B0FC-5E11-49C6-9B4C-3FC100FA1BF3}" type="slidenum">
              <a:rPr lang="zh-CN" altLang="en-US"/>
            </a:fld>
            <a:endParaRPr lang="zh-CN" altLang="en-US">
              <a:latin typeface="等线" panose="02010600030101010101" pitchFamily="2" charset="-122"/>
              <a:ea typeface="等线"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72DA451A-9638-40E0-B5E8-8503F0DC7DA2}" type="datetimeFigureOut">
              <a:rPr lang="zh-CN" altLang="en-US"/>
            </a:fld>
            <a:endParaRPr lang="zh-CN" altLang="en-US"/>
          </a:p>
        </p:txBody>
      </p:sp>
      <p:sp>
        <p:nvSpPr>
          <p:cNvPr id="41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4101"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ED6D6EB7-208D-4AD5-BA70-63D9E50249B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p:cNvSpPr>
          <p:nvPr>
            <p:ph type="sldImg" idx="4294967295"/>
          </p:nvPr>
        </p:nvSpPr>
        <p:spPr>
          <a:ln>
            <a:miter lim="800000"/>
          </a:ln>
        </p:spPr>
      </p:sp>
      <p:sp>
        <p:nvSpPr>
          <p:cNvPr id="6146" name="备注占位符 2"/>
          <p:cNvSpPr>
            <a:spLocks noGrp="1" noChangeArrowheads="1"/>
          </p:cNvSpPr>
          <p:nvPr>
            <p:ph type="body" idx="4294967295"/>
          </p:nvPr>
        </p:nvSpPr>
        <p:spPr/>
        <p:txBody>
          <a:bodyPr/>
          <a:lstStyle/>
          <a:p>
            <a:endParaRPr lang="zh-CN" altLang="en-US" dirty="0"/>
          </a:p>
        </p:txBody>
      </p:sp>
      <p:sp>
        <p:nvSpPr>
          <p:cNvPr id="61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DBB67DBD-4498-4538-A506-ED79572D8A8C}"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noChangeArrowheads="1"/>
          </p:cNvSpPr>
          <p:nvPr>
            <p:ph type="sldImg" idx="4294967295"/>
          </p:nvPr>
        </p:nvSpPr>
        <p:spPr>
          <a:ln>
            <a:miter lim="800000"/>
          </a:ln>
        </p:spPr>
      </p:sp>
      <p:sp>
        <p:nvSpPr>
          <p:cNvPr id="22530" name="备注占位符 2"/>
          <p:cNvSpPr>
            <a:spLocks noGrp="1" noChangeArrowheads="1"/>
          </p:cNvSpPr>
          <p:nvPr>
            <p:ph type="body" idx="4294967295"/>
          </p:nvPr>
        </p:nvSpPr>
        <p:spPr/>
        <p:txBody>
          <a:bodyPr/>
          <a:lstStyle/>
          <a:p>
            <a:endParaRPr lang="zh-CN" altLang="en-US"/>
          </a:p>
        </p:txBody>
      </p:sp>
      <p:sp>
        <p:nvSpPr>
          <p:cNvPr id="2253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FB78D5B4-B1F3-41F0-888E-B357A576F986}"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ChangeArrowheads="1"/>
          </p:cNvSpPr>
          <p:nvPr>
            <p:ph type="sldImg" idx="4294967295"/>
          </p:nvPr>
        </p:nvSpPr>
        <p:spPr>
          <a:ln>
            <a:miter lim="800000"/>
          </a:ln>
        </p:spPr>
      </p:sp>
      <p:sp>
        <p:nvSpPr>
          <p:cNvPr id="24578" name="备注占位符 2"/>
          <p:cNvSpPr>
            <a:spLocks noGrp="1" noChangeArrowheads="1"/>
          </p:cNvSpPr>
          <p:nvPr>
            <p:ph type="body" idx="4294967295"/>
          </p:nvPr>
        </p:nvSpPr>
        <p:spPr/>
        <p:txBody>
          <a:bodyPr/>
          <a:lstStyle/>
          <a:p>
            <a:endParaRPr lang="zh-CN" altLang="en-US"/>
          </a:p>
        </p:txBody>
      </p:sp>
      <p:sp>
        <p:nvSpPr>
          <p:cNvPr id="2457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BF7D4F52-7E4B-460C-B612-D8D188FA247C}"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ChangeArrowheads="1"/>
          </p:cNvSpPr>
          <p:nvPr>
            <p:ph type="sldImg" idx="4294967295"/>
          </p:nvPr>
        </p:nvSpPr>
        <p:spPr>
          <a:ln>
            <a:miter lim="800000"/>
          </a:ln>
        </p:spPr>
      </p:sp>
      <p:sp>
        <p:nvSpPr>
          <p:cNvPr id="26626" name="备注占位符 2"/>
          <p:cNvSpPr>
            <a:spLocks noGrp="1" noChangeArrowheads="1"/>
          </p:cNvSpPr>
          <p:nvPr>
            <p:ph type="body" idx="4294967295"/>
          </p:nvPr>
        </p:nvSpPr>
        <p:spPr/>
        <p:txBody>
          <a:bodyPr/>
          <a:lstStyle/>
          <a:p>
            <a:endParaRPr lang="zh-CN" altLang="en-US"/>
          </a:p>
        </p:txBody>
      </p:sp>
      <p:sp>
        <p:nvSpPr>
          <p:cNvPr id="2662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4772324-F3B4-4D3F-81AD-C8C371F097FC}" type="slidenum">
              <a:rPr lang="zh-CN" altLang="en-US"/>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noChangeArrowheads="1"/>
          </p:cNvSpPr>
          <p:nvPr>
            <p:ph type="sldImg" idx="4294967295"/>
          </p:nvPr>
        </p:nvSpPr>
        <p:spPr>
          <a:ln>
            <a:miter lim="800000"/>
          </a:ln>
        </p:spPr>
      </p:sp>
      <p:sp>
        <p:nvSpPr>
          <p:cNvPr id="28674" name="备注占位符 2"/>
          <p:cNvSpPr>
            <a:spLocks noGrp="1" noChangeArrowheads="1"/>
          </p:cNvSpPr>
          <p:nvPr>
            <p:ph type="body" idx="4294967295"/>
          </p:nvPr>
        </p:nvSpPr>
        <p:spPr/>
        <p:txBody>
          <a:bodyPr/>
          <a:lstStyle/>
          <a:p>
            <a:endParaRPr lang="zh-CN" altLang="en-US"/>
          </a:p>
        </p:txBody>
      </p:sp>
      <p:sp>
        <p:nvSpPr>
          <p:cNvPr id="2867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46719F49-3099-4B8C-8F7B-F9C2698E9068}"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6D6EB7-208D-4AD5-BA70-63D9E50249B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noChangeArrowheads="1"/>
          </p:cNvSpPr>
          <p:nvPr>
            <p:ph type="sldImg" idx="4294967295"/>
          </p:nvPr>
        </p:nvSpPr>
        <p:spPr>
          <a:ln>
            <a:miter lim="800000"/>
          </a:ln>
        </p:spPr>
      </p:sp>
      <p:sp>
        <p:nvSpPr>
          <p:cNvPr id="34818" name="备注占位符 2"/>
          <p:cNvSpPr>
            <a:spLocks noGrp="1" noChangeArrowheads="1"/>
          </p:cNvSpPr>
          <p:nvPr>
            <p:ph type="body" idx="4294967295"/>
          </p:nvPr>
        </p:nvSpPr>
        <p:spPr/>
        <p:txBody>
          <a:bodyPr/>
          <a:lstStyle/>
          <a:p>
            <a:endParaRPr lang="zh-CN" altLang="en-US"/>
          </a:p>
        </p:txBody>
      </p:sp>
      <p:sp>
        <p:nvSpPr>
          <p:cNvPr id="348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F8E4A73B-9E04-4300-B088-7B8B98144AEE}" type="slidenum">
              <a:rPr lang="zh-CN" altLang="en-US"/>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noChangeArrowheads="1"/>
          </p:cNvSpPr>
          <p:nvPr>
            <p:ph type="sldImg" idx="4294967295"/>
          </p:nvPr>
        </p:nvSpPr>
        <p:spPr>
          <a:ln>
            <a:miter lim="800000"/>
          </a:ln>
        </p:spPr>
      </p:sp>
      <p:sp>
        <p:nvSpPr>
          <p:cNvPr id="36866" name="备注占位符 2"/>
          <p:cNvSpPr>
            <a:spLocks noGrp="1" noChangeArrowheads="1"/>
          </p:cNvSpPr>
          <p:nvPr>
            <p:ph type="body" idx="4294967295"/>
          </p:nvPr>
        </p:nvSpPr>
        <p:spPr/>
        <p:txBody>
          <a:bodyPr/>
          <a:lstStyle/>
          <a:p>
            <a:endParaRPr lang="zh-CN" altLang="en-US"/>
          </a:p>
        </p:txBody>
      </p:sp>
      <p:sp>
        <p:nvSpPr>
          <p:cNvPr id="368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FB8189F-3A6A-4623-A34A-68DB1BF4489A}" type="slidenum">
              <a:rPr lang="zh-CN" altLang="en-US"/>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87044A-0C42-49B0-9923-9F36D038E852}"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noChangeArrowheads="1"/>
          </p:cNvSpPr>
          <p:nvPr>
            <p:ph type="sldImg" idx="4294967295"/>
          </p:nvPr>
        </p:nvSpPr>
        <p:spPr>
          <a:ln>
            <a:miter lim="800000"/>
          </a:ln>
        </p:spPr>
      </p:sp>
      <p:sp>
        <p:nvSpPr>
          <p:cNvPr id="40962" name="备注占位符 2"/>
          <p:cNvSpPr>
            <a:spLocks noGrp="1" noChangeArrowheads="1"/>
          </p:cNvSpPr>
          <p:nvPr>
            <p:ph type="body" idx="4294967295"/>
          </p:nvPr>
        </p:nvSpPr>
        <p:spPr/>
        <p:txBody>
          <a:bodyPr/>
          <a:lstStyle/>
          <a:p>
            <a:endParaRPr lang="zh-CN" altLang="en-US"/>
          </a:p>
        </p:txBody>
      </p:sp>
      <p:sp>
        <p:nvSpPr>
          <p:cNvPr id="409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8D2A5EB8-E979-488E-8BC9-FE25D6BD4362}"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p:cNvSpPr>
          <p:nvPr>
            <p:ph type="sldImg" idx="4294967295"/>
          </p:nvPr>
        </p:nvSpPr>
        <p:spPr>
          <a:ln>
            <a:miter lim="800000"/>
          </a:ln>
        </p:spPr>
      </p:sp>
      <p:sp>
        <p:nvSpPr>
          <p:cNvPr id="8194" name="备注占位符 2"/>
          <p:cNvSpPr>
            <a:spLocks noGrp="1" noChangeArrowheads="1"/>
          </p:cNvSpPr>
          <p:nvPr>
            <p:ph type="body" idx="4294967295"/>
          </p:nvPr>
        </p:nvSpPr>
        <p:spPr/>
        <p:txBody>
          <a:bodyPr/>
          <a:lstStyle/>
          <a:p>
            <a:endParaRPr lang="zh-CN" altLang="en-US"/>
          </a:p>
        </p:txBody>
      </p:sp>
      <p:sp>
        <p:nvSpPr>
          <p:cNvPr id="81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9DF58B6-A8E8-441F-BD66-F1F1DD3F02C9}"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ChangeArrowheads="1"/>
          </p:cNvSpPr>
          <p:nvPr>
            <p:ph type="sldImg" idx="4294967295"/>
          </p:nvPr>
        </p:nvSpPr>
        <p:spPr>
          <a:ln>
            <a:miter lim="800000"/>
          </a:ln>
        </p:spPr>
      </p:sp>
      <p:sp>
        <p:nvSpPr>
          <p:cNvPr id="43010" name="备注占位符 2"/>
          <p:cNvSpPr>
            <a:spLocks noGrp="1" noChangeArrowheads="1"/>
          </p:cNvSpPr>
          <p:nvPr>
            <p:ph type="body" idx="4294967295"/>
          </p:nvPr>
        </p:nvSpPr>
        <p:spPr/>
        <p:txBody>
          <a:bodyPr/>
          <a:lstStyle/>
          <a:p>
            <a:endParaRPr lang="zh-CN" altLang="en-US"/>
          </a:p>
        </p:txBody>
      </p:sp>
      <p:sp>
        <p:nvSpPr>
          <p:cNvPr id="430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0FE3DE21-B50E-4DAE-A8E3-CFC2457E7995}" type="slidenum">
              <a:rPr lang="zh-CN" altLang="en-US"/>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EC935E-AA0D-4BE4-8C9D-47998D0EE17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noChangeArrowheads="1"/>
          </p:cNvSpPr>
          <p:nvPr>
            <p:ph type="sldImg" idx="4294967295"/>
          </p:nvPr>
        </p:nvSpPr>
        <p:spPr>
          <a:ln>
            <a:miter lim="800000"/>
          </a:ln>
        </p:spPr>
      </p:sp>
      <p:sp>
        <p:nvSpPr>
          <p:cNvPr id="47106" name="备注占位符 2"/>
          <p:cNvSpPr>
            <a:spLocks noGrp="1" noChangeArrowheads="1"/>
          </p:cNvSpPr>
          <p:nvPr>
            <p:ph type="body" idx="4294967295"/>
          </p:nvPr>
        </p:nvSpPr>
        <p:spPr/>
        <p:txBody>
          <a:bodyPr/>
          <a:lstStyle/>
          <a:p>
            <a:endParaRPr lang="zh-CN" altLang="en-US"/>
          </a:p>
        </p:txBody>
      </p:sp>
      <p:sp>
        <p:nvSpPr>
          <p:cNvPr id="471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2554B6CC-BAC7-42ED-9BD3-8BAC45B45486}" type="slidenum">
              <a:rPr lang="zh-CN" altLang="en-US"/>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noChangeArrowheads="1"/>
          </p:cNvSpPr>
          <p:nvPr>
            <p:ph type="sldImg" idx="4294967295"/>
          </p:nvPr>
        </p:nvSpPr>
        <p:spPr>
          <a:ln>
            <a:miter lim="800000"/>
          </a:ln>
        </p:spPr>
      </p:sp>
      <p:sp>
        <p:nvSpPr>
          <p:cNvPr id="51202" name="备注占位符 2"/>
          <p:cNvSpPr>
            <a:spLocks noGrp="1" noChangeArrowheads="1"/>
          </p:cNvSpPr>
          <p:nvPr>
            <p:ph type="body" idx="4294967295"/>
          </p:nvPr>
        </p:nvSpPr>
        <p:spPr/>
        <p:txBody>
          <a:bodyPr/>
          <a:lstStyle/>
          <a:p>
            <a:endParaRPr lang="zh-CN" altLang="en-US"/>
          </a:p>
        </p:txBody>
      </p:sp>
      <p:sp>
        <p:nvSpPr>
          <p:cNvPr id="5120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4E074E17-0F43-4D5B-91A9-9915B3AA378A}" type="slidenum">
              <a:rPr lang="zh-CN" altLang="en-US"/>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6D6EB7-208D-4AD5-BA70-63D9E50249B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6D6EB7-208D-4AD5-BA70-63D9E50249B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6D6EB7-208D-4AD5-BA70-63D9E50249B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6D6EB7-208D-4AD5-BA70-63D9E50249B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p:cNvSpPr>
          <p:nvPr>
            <p:ph type="sldImg" idx="4294967295"/>
          </p:nvPr>
        </p:nvSpPr>
        <p:spPr>
          <a:ln>
            <a:miter lim="800000"/>
          </a:ln>
        </p:spPr>
      </p:sp>
      <p:sp>
        <p:nvSpPr>
          <p:cNvPr id="6146" name="备注占位符 2"/>
          <p:cNvSpPr>
            <a:spLocks noGrp="1" noChangeArrowheads="1"/>
          </p:cNvSpPr>
          <p:nvPr>
            <p:ph type="body" idx="4294967295"/>
          </p:nvPr>
        </p:nvSpPr>
        <p:spPr/>
        <p:txBody>
          <a:bodyPr/>
          <a:lstStyle/>
          <a:p>
            <a:endParaRPr lang="zh-CN" altLang="en-US"/>
          </a:p>
        </p:txBody>
      </p:sp>
      <p:sp>
        <p:nvSpPr>
          <p:cNvPr id="61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DBB67DBD-4498-4538-A506-ED79572D8A8C}"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ChangeArrowheads="1"/>
          </p:cNvSpPr>
          <p:nvPr>
            <p:ph type="sldImg" idx="4294967295"/>
          </p:nvPr>
        </p:nvSpPr>
        <p:spPr>
          <a:ln>
            <a:miter lim="800000"/>
          </a:ln>
        </p:spPr>
      </p:sp>
      <p:sp>
        <p:nvSpPr>
          <p:cNvPr id="10242" name="备注占位符 2"/>
          <p:cNvSpPr>
            <a:spLocks noGrp="1" noChangeArrowheads="1"/>
          </p:cNvSpPr>
          <p:nvPr>
            <p:ph type="body" idx="4294967295"/>
          </p:nvPr>
        </p:nvSpPr>
        <p:spPr/>
        <p:txBody>
          <a:bodyPr/>
          <a:lstStyle/>
          <a:p>
            <a:endParaRPr lang="zh-CN" altLang="en-US"/>
          </a:p>
        </p:txBody>
      </p:sp>
      <p:sp>
        <p:nvSpPr>
          <p:cNvPr id="102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B9D4CC11-4894-43F3-8505-F3DCD13DABB0}"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noChangeArrowheads="1"/>
          </p:cNvSpPr>
          <p:nvPr>
            <p:ph type="sldImg" idx="4294967295"/>
          </p:nvPr>
        </p:nvSpPr>
        <p:spPr>
          <a:ln>
            <a:miter lim="800000"/>
          </a:ln>
        </p:spPr>
      </p:sp>
      <p:sp>
        <p:nvSpPr>
          <p:cNvPr id="12290" name="备注占位符 2"/>
          <p:cNvSpPr>
            <a:spLocks noGrp="1" noChangeArrowheads="1"/>
          </p:cNvSpPr>
          <p:nvPr>
            <p:ph type="body" idx="4294967295"/>
          </p:nvPr>
        </p:nvSpPr>
        <p:spPr/>
        <p:txBody>
          <a:bodyPr/>
          <a:lstStyle/>
          <a:p>
            <a:endParaRPr lang="zh-CN" altLang="en-US"/>
          </a:p>
        </p:txBody>
      </p:sp>
      <p:sp>
        <p:nvSpPr>
          <p:cNvPr id="122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CDE7BFB5-F117-4459-B8FD-81575AC394CE}"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noChangeArrowheads="1"/>
          </p:cNvSpPr>
          <p:nvPr>
            <p:ph type="sldImg" idx="4294967295"/>
          </p:nvPr>
        </p:nvSpPr>
        <p:spPr>
          <a:ln>
            <a:miter lim="800000"/>
          </a:ln>
        </p:spPr>
      </p:sp>
      <p:sp>
        <p:nvSpPr>
          <p:cNvPr id="14338" name="备注占位符 2"/>
          <p:cNvSpPr>
            <a:spLocks noGrp="1" noChangeArrowheads="1"/>
          </p:cNvSpPr>
          <p:nvPr>
            <p:ph type="body" idx="4294967295"/>
          </p:nvPr>
        </p:nvSpPr>
        <p:spPr/>
        <p:txBody>
          <a:bodyPr/>
          <a:lstStyle/>
          <a:p>
            <a:endParaRPr lang="zh-CN" altLang="en-US"/>
          </a:p>
        </p:txBody>
      </p:sp>
      <p:sp>
        <p:nvSpPr>
          <p:cNvPr id="1433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AF5FB279-8437-40F2-8AC0-B355E6890227}"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ChangeArrowheads="1"/>
          </p:cNvSpPr>
          <p:nvPr>
            <p:ph type="sldImg" idx="4294967295"/>
          </p:nvPr>
        </p:nvSpPr>
        <p:spPr>
          <a:ln>
            <a:miter lim="800000"/>
          </a:ln>
        </p:spPr>
      </p:sp>
      <p:sp>
        <p:nvSpPr>
          <p:cNvPr id="16386" name="备注占位符 2"/>
          <p:cNvSpPr>
            <a:spLocks noGrp="1" noChangeArrowheads="1"/>
          </p:cNvSpPr>
          <p:nvPr>
            <p:ph type="body" idx="4294967295"/>
          </p:nvPr>
        </p:nvSpPr>
        <p:spPr/>
        <p:txBody>
          <a:bodyPr/>
          <a:lstStyle/>
          <a:p>
            <a:endParaRPr lang="zh-CN" altLang="en-US"/>
          </a:p>
        </p:txBody>
      </p:sp>
      <p:sp>
        <p:nvSpPr>
          <p:cNvPr id="163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F4AE3A4F-1367-434B-BAD0-BDB49FB5E950}"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noChangeArrowheads="1"/>
          </p:cNvSpPr>
          <p:nvPr>
            <p:ph type="sldImg" idx="4294967295"/>
          </p:nvPr>
        </p:nvSpPr>
        <p:spPr>
          <a:ln>
            <a:miter lim="800000"/>
          </a:ln>
        </p:spPr>
      </p:sp>
      <p:sp>
        <p:nvSpPr>
          <p:cNvPr id="18434" name="备注占位符 2"/>
          <p:cNvSpPr>
            <a:spLocks noGrp="1" noChangeArrowheads="1"/>
          </p:cNvSpPr>
          <p:nvPr>
            <p:ph type="body" idx="4294967295"/>
          </p:nvPr>
        </p:nvSpPr>
        <p:spPr/>
        <p:txBody>
          <a:bodyPr/>
          <a:lstStyle/>
          <a:p>
            <a:endParaRPr lang="zh-CN" altLang="en-US"/>
          </a:p>
        </p:txBody>
      </p:sp>
      <p:sp>
        <p:nvSpPr>
          <p:cNvPr id="184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CCBF8639-29BB-4D58-8473-D72638AACA4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6D6EB7-208D-4AD5-BA70-63D9E50249B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noChangeArrowheads="1"/>
          </p:cNvSpPr>
          <p:nvPr>
            <p:ph type="sldImg" idx="4294967295"/>
          </p:nvPr>
        </p:nvSpPr>
        <p:spPr>
          <a:ln>
            <a:miter lim="800000"/>
          </a:ln>
        </p:spPr>
      </p:sp>
      <p:sp>
        <p:nvSpPr>
          <p:cNvPr id="20482" name="备注占位符 2"/>
          <p:cNvSpPr>
            <a:spLocks noGrp="1" noChangeArrowheads="1"/>
          </p:cNvSpPr>
          <p:nvPr>
            <p:ph type="body" idx="4294967295"/>
          </p:nvPr>
        </p:nvSpPr>
        <p:spPr/>
        <p:txBody>
          <a:bodyPr/>
          <a:lstStyle/>
          <a:p>
            <a:endParaRPr lang="zh-CN" altLang="en-US"/>
          </a:p>
        </p:txBody>
      </p:sp>
      <p:sp>
        <p:nvSpPr>
          <p:cNvPr id="204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09C0E370-C41E-44E5-85F8-758FB28A817C}"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hasCustomPrompt="1"/>
          </p:nvPr>
        </p:nvSpPr>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BC46B6B-AF89-458A-8828-567A35C39EAB}"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E754AF7-3A79-44B6-8FA9-E51FD5E0EF12}"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E1B1EBD-F5AD-41DF-9A3D-67B62015A24B}"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D657DE2-DAAD-4FB8-92CE-CC5C58BD95B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768AE9A-58FA-4800-8F3E-050D496830CE}"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endParaRPr lang="zh-CN" altLang="en-US" noProof="1"/>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endParaRPr lang="zh-CN" altLang="en-US" noProof="1"/>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C553F37B-AE1C-4506-8075-00EB022C9F4B}"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endParaRPr lang="zh-CN" altLang="en-US" noProof="1"/>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endParaRPr lang="zh-CN" altLang="en-US" noProof="1"/>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C553F37B-AE1C-4506-8075-00EB022C9F4B}" type="slidenum">
              <a:rPr lang="zh-CN" altLang="en-US"/>
            </a:fld>
            <a:endParaRPr lang="zh-CN" altLang="en-US"/>
          </a:p>
        </p:txBody>
      </p:sp>
      <p:sp>
        <p:nvSpPr>
          <p:cNvPr id="11" name="TextBox 10"/>
          <p:cNvSpPr txBox="1"/>
          <p:nvPr userDrawn="1"/>
        </p:nvSpPr>
        <p:spPr>
          <a:xfrm>
            <a:off x="1310804" y="6739570"/>
            <a:ext cx="1440159" cy="11843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节</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日</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http://www.1ppt.com/jieri/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FE27E051-B11B-4473-B73F-242FDDADBA6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F05A5EE1-1CBF-4B3B-B75F-98982DD35B59}"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84971940-9DB6-472F-A172-8222CF88F950}"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fld id="{2C406878-241B-4817-96B9-9C3B0835909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3F5F1CA1-3836-4C76-9866-C4E859CA7BE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27"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8"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2C406878-241B-4817-96B9-9C3B08359096}"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914D0B35-3454-4038-BFBB-1EDE607B1AA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xml"/><Relationship Id="rId11" Type="http://schemas.openxmlformats.org/officeDocument/2006/relationships/slideLayout" Target="../slideLayouts/slideLayout7.xml"/><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26179"/>
            <a:ext cx="12192000" cy="6858000"/>
          </a:xfrm>
          <a:prstGeom prst="rect">
            <a:avLst/>
          </a:prstGeom>
        </p:spPr>
      </p:pic>
      <p:pic>
        <p:nvPicPr>
          <p:cNvPr id="10" name="图片 9"/>
          <p:cNvPicPr>
            <a:picLocks noChangeAspect="1"/>
          </p:cNvPicPr>
          <p:nvPr/>
        </p:nvPicPr>
        <p:blipFill>
          <a:blip r:embed="rId2" cstate="screen"/>
          <a:stretch>
            <a:fillRect/>
          </a:stretch>
        </p:blipFill>
        <p:spPr>
          <a:xfrm>
            <a:off x="-12804" y="4212692"/>
            <a:ext cx="12192000" cy="4393217"/>
          </a:xfrm>
          <a:prstGeom prst="rect">
            <a:avLst/>
          </a:prstGeom>
        </p:spPr>
      </p:pic>
      <p:sp>
        <p:nvSpPr>
          <p:cNvPr id="31" name="TextBox 12"/>
          <p:cNvSpPr txBox="1">
            <a:spLocks noChangeArrowheads="1"/>
          </p:cNvSpPr>
          <p:nvPr/>
        </p:nvSpPr>
        <p:spPr bwMode="auto">
          <a:xfrm>
            <a:off x="3406979" y="3281126"/>
            <a:ext cx="5517701" cy="461665"/>
          </a:xfrm>
          <a:prstGeom prst="rect">
            <a:avLst/>
          </a:prstGeom>
        </p:spPr>
        <p:txBody>
          <a:bodyPr wrap="square">
            <a:spAutoFit/>
          </a:bodyPr>
          <a:lstStyle>
            <a:defPPr>
              <a:defRPr lang="zh-CN"/>
            </a:defPPr>
            <a:lvl1pPr algn="dist">
              <a:defRPr sz="3600" b="1">
                <a:solidFill>
                  <a:schemeClr val="accent6">
                    <a:lumMod val="50000"/>
                  </a:schemeClr>
                </a:solidFill>
                <a:latin typeface="造字工房尚黑（非商用）细长体" charset="-122"/>
                <a:ea typeface="造字工房尚黑（非商用）细长体" charset="-122"/>
              </a:defRPr>
            </a:lvl1pPr>
          </a:lstStyle>
          <a:p>
            <a:r>
              <a:rPr lang="zh-CN" altLang="en-US" sz="2400" b="0" dirty="0">
                <a:latin typeface="+mn-lt"/>
                <a:ea typeface="+mn-ea"/>
                <a:cs typeface="+mn-ea"/>
                <a:sym typeface="+mn-lt"/>
              </a:rPr>
              <a:t>策划人：XXX</a:t>
            </a:r>
            <a:r>
              <a:rPr lang="en-US" altLang="zh-CN" sz="2400" b="0" dirty="0">
                <a:latin typeface="+mn-lt"/>
                <a:ea typeface="+mn-ea"/>
                <a:cs typeface="+mn-ea"/>
                <a:sym typeface="+mn-lt"/>
              </a:rPr>
              <a:t>	</a:t>
            </a:r>
            <a:r>
              <a:rPr lang="zh-CN" altLang="en-US" sz="2400" b="0" dirty="0">
                <a:latin typeface="+mn-lt"/>
                <a:ea typeface="+mn-ea"/>
                <a:cs typeface="+mn-ea"/>
                <a:sym typeface="+mn-lt"/>
              </a:rPr>
              <a:t>日期</a:t>
            </a:r>
            <a:r>
              <a:rPr lang="zh-CN" altLang="en-US" sz="2400" b="0" dirty="0" smtClean="0">
                <a:latin typeface="+mn-lt"/>
                <a:ea typeface="+mn-ea"/>
                <a:cs typeface="+mn-ea"/>
                <a:sym typeface="+mn-lt"/>
              </a:rPr>
              <a:t>：</a:t>
            </a:r>
            <a:r>
              <a:rPr lang="en-US" altLang="zh-CN" sz="2400" b="0" dirty="0" smtClean="0">
                <a:latin typeface="+mn-lt"/>
                <a:ea typeface="+mn-ea"/>
                <a:cs typeface="+mn-ea"/>
                <a:sym typeface="+mn-lt"/>
              </a:rPr>
              <a:t>20XX.05</a:t>
            </a:r>
            <a:r>
              <a:rPr lang="zh-CN" altLang="en-US" sz="2400" b="0" dirty="0">
                <a:latin typeface="+mn-lt"/>
                <a:ea typeface="+mn-ea"/>
                <a:cs typeface="+mn-ea"/>
                <a:sym typeface="+mn-lt"/>
              </a:rPr>
              <a:t>月</a:t>
            </a:r>
            <a:endParaRPr lang="zh-CN" altLang="en-US" sz="2400" b="0" dirty="0">
              <a:latin typeface="+mn-lt"/>
              <a:ea typeface="+mn-ea"/>
              <a:cs typeface="+mn-ea"/>
              <a:sym typeface="+mn-lt"/>
            </a:endParaRPr>
          </a:p>
        </p:txBody>
      </p:sp>
      <p:pic>
        <p:nvPicPr>
          <p:cNvPr id="12" name="图片 11"/>
          <p:cNvPicPr>
            <a:picLocks noChangeAspect="1"/>
          </p:cNvPicPr>
          <p:nvPr/>
        </p:nvPicPr>
        <p:blipFill>
          <a:blip r:embed="rId3" cstate="screen"/>
          <a:stretch>
            <a:fillRect/>
          </a:stretch>
        </p:blipFill>
        <p:spPr>
          <a:xfrm>
            <a:off x="8489639" y="5516072"/>
            <a:ext cx="3284439" cy="1403928"/>
          </a:xfrm>
          <a:prstGeom prst="rect">
            <a:avLst/>
          </a:prstGeom>
        </p:spPr>
      </p:pic>
      <p:pic>
        <p:nvPicPr>
          <p:cNvPr id="5" name="图片 4"/>
          <p:cNvPicPr>
            <a:picLocks noChangeAspect="1"/>
          </p:cNvPicPr>
          <p:nvPr/>
        </p:nvPicPr>
        <p:blipFill>
          <a:blip r:embed="rId4" cstate="screen"/>
          <a:stretch>
            <a:fillRect/>
          </a:stretch>
        </p:blipFill>
        <p:spPr>
          <a:xfrm>
            <a:off x="9220749" y="2165886"/>
            <a:ext cx="2424592" cy="4105373"/>
          </a:xfrm>
          <a:prstGeom prst="rect">
            <a:avLst/>
          </a:prstGeom>
        </p:spPr>
      </p:pic>
      <p:sp>
        <p:nvSpPr>
          <p:cNvPr id="6" name="文本框 5"/>
          <p:cNvSpPr txBox="1"/>
          <p:nvPr/>
        </p:nvSpPr>
        <p:spPr>
          <a:xfrm>
            <a:off x="1907286" y="919443"/>
            <a:ext cx="8801368" cy="1200329"/>
          </a:xfrm>
          <a:prstGeom prst="rect">
            <a:avLst/>
          </a:prstGeom>
          <a:noFill/>
        </p:spPr>
        <p:txBody>
          <a:bodyPr wrap="square" rtlCol="0">
            <a:spAutoFit/>
          </a:bodyPr>
          <a:lstStyle/>
          <a:p>
            <a:pPr algn="dist"/>
            <a:r>
              <a:rPr lang="zh-CN" altLang="en-US" sz="7200" dirty="0">
                <a:solidFill>
                  <a:schemeClr val="accent6">
                    <a:lumMod val="50000"/>
                  </a:schemeClr>
                </a:solidFill>
                <a:latin typeface="+mn-lt"/>
                <a:ea typeface="+mn-ea"/>
                <a:cs typeface="+mn-ea"/>
                <a:sym typeface="+mn-lt"/>
              </a:rPr>
              <a:t>五一劳动节活动策划</a:t>
            </a:r>
            <a:endParaRPr lang="zh-CN" altLang="en-US" sz="7200" dirty="0">
              <a:solidFill>
                <a:schemeClr val="accent6">
                  <a:lumMod val="50000"/>
                </a:schemeClr>
              </a:solidFill>
              <a:latin typeface="+mn-lt"/>
              <a:ea typeface="+mn-ea"/>
              <a:cs typeface="+mn-ea"/>
              <a:sym typeface="+mn-lt"/>
            </a:endParaRPr>
          </a:p>
        </p:txBody>
      </p:sp>
      <p:sp>
        <p:nvSpPr>
          <p:cNvPr id="4" name="TextBox 12"/>
          <p:cNvSpPr txBox="1">
            <a:spLocks noChangeArrowheads="1"/>
          </p:cNvSpPr>
          <p:nvPr/>
        </p:nvSpPr>
        <p:spPr bwMode="auto">
          <a:xfrm>
            <a:off x="6657498" y="2262112"/>
            <a:ext cx="60237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dirty="0">
                <a:solidFill>
                  <a:schemeClr val="accent6">
                    <a:lumMod val="50000"/>
                  </a:schemeClr>
                </a:solidFill>
                <a:latin typeface="+mn-lt"/>
                <a:ea typeface="+mn-ea"/>
                <a:cs typeface="+mn-ea"/>
                <a:sym typeface="+mn-lt"/>
              </a:rPr>
              <a:t>动</a:t>
            </a:r>
            <a:endParaRPr lang="zh-CN" altLang="en-US" sz="3600" dirty="0">
              <a:solidFill>
                <a:schemeClr val="accent6">
                  <a:lumMod val="50000"/>
                </a:schemeClr>
              </a:solidFill>
              <a:latin typeface="+mn-lt"/>
              <a:ea typeface="+mn-ea"/>
              <a:cs typeface="+mn-ea"/>
              <a:sym typeface="+mn-lt"/>
            </a:endParaRPr>
          </a:p>
        </p:txBody>
      </p:sp>
      <p:pic>
        <p:nvPicPr>
          <p:cNvPr id="3" name="图片 2"/>
          <p:cNvPicPr>
            <a:picLocks noChangeAspect="1"/>
          </p:cNvPicPr>
          <p:nvPr/>
        </p:nvPicPr>
        <p:blipFill>
          <a:blip r:embed="rId5" cstate="screen"/>
          <a:stretch>
            <a:fillRect/>
          </a:stretch>
        </p:blipFill>
        <p:spPr>
          <a:xfrm>
            <a:off x="5779392" y="2206754"/>
            <a:ext cx="836697" cy="836697"/>
          </a:xfrm>
          <a:prstGeom prst="rect">
            <a:avLst/>
          </a:prstGeom>
        </p:spPr>
      </p:pic>
      <p:sp>
        <p:nvSpPr>
          <p:cNvPr id="7" name="矩形 6"/>
          <p:cNvSpPr/>
          <p:nvPr/>
        </p:nvSpPr>
        <p:spPr>
          <a:xfrm>
            <a:off x="3168975" y="2316739"/>
            <a:ext cx="2481679" cy="646331"/>
          </a:xfrm>
          <a:prstGeom prst="rect">
            <a:avLst/>
          </a:prstGeom>
        </p:spPr>
        <p:txBody>
          <a:bodyPr wrap="square">
            <a:spAutoFit/>
          </a:bodyPr>
          <a:lstStyle/>
          <a:p>
            <a:pPr algn="dist"/>
            <a:r>
              <a:rPr lang="zh-CN" altLang="en-US" sz="3600" dirty="0">
                <a:solidFill>
                  <a:schemeClr val="accent6">
                    <a:lumMod val="50000"/>
                  </a:schemeClr>
                </a:solidFill>
                <a:latin typeface="+mn-lt"/>
                <a:ea typeface="+mn-ea"/>
                <a:cs typeface="+mn-ea"/>
                <a:sym typeface="+mn-lt"/>
              </a:rPr>
              <a:t>五一劳动节</a:t>
            </a:r>
            <a:endParaRPr lang="zh-CN" altLang="en-US" sz="3600" dirty="0">
              <a:latin typeface="+mn-lt"/>
              <a:ea typeface="+mn-ea"/>
              <a:cs typeface="+mn-ea"/>
              <a:sym typeface="+mn-lt"/>
            </a:endParaRPr>
          </a:p>
        </p:txBody>
      </p:sp>
      <p:sp>
        <p:nvSpPr>
          <p:cNvPr id="9" name="矩形 8"/>
          <p:cNvSpPr/>
          <p:nvPr/>
        </p:nvSpPr>
        <p:spPr>
          <a:xfrm>
            <a:off x="7421351" y="2307217"/>
            <a:ext cx="1945194" cy="584775"/>
          </a:xfrm>
          <a:prstGeom prst="rect">
            <a:avLst/>
          </a:prstGeom>
        </p:spPr>
        <p:txBody>
          <a:bodyPr wrap="square">
            <a:spAutoFit/>
          </a:bodyPr>
          <a:lstStyle/>
          <a:p>
            <a:pPr algn="dist"/>
            <a:r>
              <a:rPr lang="zh-CN" altLang="en-US" sz="3200" dirty="0">
                <a:solidFill>
                  <a:schemeClr val="accent6">
                    <a:lumMod val="50000"/>
                  </a:schemeClr>
                </a:solidFill>
                <a:latin typeface="+mn-lt"/>
                <a:ea typeface="+mn-ea"/>
                <a:cs typeface="+mn-ea"/>
                <a:sym typeface="+mn-lt"/>
              </a:rPr>
              <a:t>最光荣！</a:t>
            </a:r>
            <a:endParaRPr lang="zh-CN" altLang="en-US" sz="3200" dirty="0">
              <a:solidFill>
                <a:schemeClr val="accent6">
                  <a:lumMod val="50000"/>
                </a:schemeClr>
              </a:solidFill>
              <a:latin typeface="+mn-lt"/>
              <a:ea typeface="+mn-ea"/>
              <a:cs typeface="+mn-ea"/>
              <a:sym typeface="+mn-lt"/>
            </a:endParaRPr>
          </a:p>
        </p:txBody>
      </p:sp>
      <p:sp>
        <p:nvSpPr>
          <p:cNvPr id="13" name="TextBox 12"/>
          <p:cNvSpPr txBox="1">
            <a:spLocks noChangeArrowheads="1"/>
          </p:cNvSpPr>
          <p:nvPr/>
        </p:nvSpPr>
        <p:spPr bwMode="auto">
          <a:xfrm>
            <a:off x="5889799" y="2292035"/>
            <a:ext cx="527106"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dirty="0">
                <a:solidFill>
                  <a:schemeClr val="accent6">
                    <a:lumMod val="50000"/>
                  </a:schemeClr>
                </a:solidFill>
                <a:latin typeface="+mn-lt"/>
                <a:ea typeface="+mn-ea"/>
                <a:cs typeface="+mn-ea"/>
                <a:sym typeface="+mn-lt"/>
              </a:rPr>
              <a:t>劳</a:t>
            </a:r>
            <a:endParaRPr lang="zh-CN" altLang="en-US" sz="3600" dirty="0">
              <a:solidFill>
                <a:schemeClr val="accent6">
                  <a:lumMod val="50000"/>
                </a:schemeClr>
              </a:solidFill>
              <a:latin typeface="+mn-lt"/>
              <a:ea typeface="+mn-ea"/>
              <a:cs typeface="+mn-ea"/>
              <a:sym typeface="+mn-lt"/>
            </a:endParaRPr>
          </a:p>
        </p:txBody>
      </p:sp>
      <p:pic>
        <p:nvPicPr>
          <p:cNvPr id="14" name="图片 13"/>
          <p:cNvPicPr>
            <a:picLocks noChangeAspect="1"/>
          </p:cNvPicPr>
          <p:nvPr/>
        </p:nvPicPr>
        <p:blipFill>
          <a:blip r:embed="rId5" cstate="screen"/>
          <a:stretch>
            <a:fillRect/>
          </a:stretch>
        </p:blipFill>
        <p:spPr>
          <a:xfrm>
            <a:off x="6584654" y="2203953"/>
            <a:ext cx="836697" cy="836697"/>
          </a:xfrm>
          <a:prstGeom prst="rect">
            <a:avLst/>
          </a:prstGeom>
        </p:spPr>
      </p:pic>
      <p:pic>
        <p:nvPicPr>
          <p:cNvPr id="11" name="图片 10"/>
          <p:cNvPicPr>
            <a:picLocks noChangeAspect="1"/>
          </p:cNvPicPr>
          <p:nvPr/>
        </p:nvPicPr>
        <p:blipFill>
          <a:blip r:embed="rId6" cstate="screen"/>
          <a:stretch>
            <a:fillRect/>
          </a:stretch>
        </p:blipFill>
        <p:spPr>
          <a:xfrm>
            <a:off x="-619261" y="3030766"/>
            <a:ext cx="3493352" cy="3493352"/>
          </a:xfrm>
          <a:prstGeom prst="rect">
            <a:avLst/>
          </a:prstGeom>
        </p:spPr>
      </p:pic>
      <p:pic>
        <p:nvPicPr>
          <p:cNvPr id="18" name="图片 17"/>
          <p:cNvPicPr>
            <a:picLocks noChangeAspect="1"/>
          </p:cNvPicPr>
          <p:nvPr/>
        </p:nvPicPr>
        <p:blipFill>
          <a:blip r:embed="rId7" cstate="screen"/>
          <a:stretch>
            <a:fillRect/>
          </a:stretch>
        </p:blipFill>
        <p:spPr>
          <a:xfrm>
            <a:off x="1719553" y="3309460"/>
            <a:ext cx="2014575" cy="2014575"/>
          </a:xfrm>
          <a:prstGeom prst="rect">
            <a:avLst/>
          </a:prstGeom>
        </p:spPr>
      </p:pic>
      <p:pic>
        <p:nvPicPr>
          <p:cNvPr id="19" name="图片 18"/>
          <p:cNvPicPr>
            <a:picLocks noChangeAspect="1"/>
          </p:cNvPicPr>
          <p:nvPr/>
        </p:nvPicPr>
        <p:blipFill>
          <a:blip r:embed="rId7" cstate="screen"/>
          <a:stretch>
            <a:fillRect/>
          </a:stretch>
        </p:blipFill>
        <p:spPr>
          <a:xfrm>
            <a:off x="1271242" y="4528402"/>
            <a:ext cx="2014575" cy="2014575"/>
          </a:xfrm>
          <a:prstGeom prst="rect">
            <a:avLst/>
          </a:prstGeom>
        </p:spPr>
      </p:pic>
      <p:pic>
        <p:nvPicPr>
          <p:cNvPr id="20" name="图片 19"/>
          <p:cNvPicPr>
            <a:picLocks noChangeAspect="1"/>
          </p:cNvPicPr>
          <p:nvPr/>
        </p:nvPicPr>
        <p:blipFill>
          <a:blip r:embed="rId8" cstate="screen"/>
          <a:stretch>
            <a:fillRect/>
          </a:stretch>
        </p:blipFill>
        <p:spPr>
          <a:xfrm>
            <a:off x="7378268" y="4260995"/>
            <a:ext cx="1130301" cy="1130301"/>
          </a:xfrm>
          <a:prstGeom prst="rect">
            <a:avLst/>
          </a:prstGeom>
        </p:spPr>
      </p:pic>
      <p:pic>
        <p:nvPicPr>
          <p:cNvPr id="21" name="图片 20"/>
          <p:cNvPicPr>
            <a:picLocks noChangeAspect="1"/>
          </p:cNvPicPr>
          <p:nvPr/>
        </p:nvPicPr>
        <p:blipFill>
          <a:blip r:embed="rId7" cstate="screen"/>
          <a:stretch>
            <a:fillRect/>
          </a:stretch>
        </p:blipFill>
        <p:spPr>
          <a:xfrm>
            <a:off x="7431594" y="4371005"/>
            <a:ext cx="2014575" cy="2014575"/>
          </a:xfrm>
          <a:prstGeom prst="rect">
            <a:avLst/>
          </a:prstGeom>
        </p:spPr>
      </p:pic>
      <p:pic>
        <p:nvPicPr>
          <p:cNvPr id="22" name="图片 21"/>
          <p:cNvPicPr>
            <a:picLocks noChangeAspect="1"/>
          </p:cNvPicPr>
          <p:nvPr/>
        </p:nvPicPr>
        <p:blipFill>
          <a:blip r:embed="rId9" cstate="screen"/>
          <a:stretch>
            <a:fillRect/>
          </a:stretch>
        </p:blipFill>
        <p:spPr>
          <a:xfrm>
            <a:off x="2714088" y="4917478"/>
            <a:ext cx="2146732" cy="2146732"/>
          </a:xfrm>
          <a:prstGeom prst="rect">
            <a:avLst/>
          </a:prstGeom>
        </p:spPr>
      </p:pic>
      <p:pic>
        <p:nvPicPr>
          <p:cNvPr id="24" name="图片 23"/>
          <p:cNvPicPr>
            <a:picLocks noChangeAspect="1"/>
          </p:cNvPicPr>
          <p:nvPr/>
        </p:nvPicPr>
        <p:blipFill>
          <a:blip r:embed="rId10" cstate="screen"/>
          <a:stretch>
            <a:fillRect/>
          </a:stretch>
        </p:blipFill>
        <p:spPr>
          <a:xfrm>
            <a:off x="5766696" y="4940574"/>
            <a:ext cx="1082549" cy="1082549"/>
          </a:xfrm>
          <a:prstGeom prst="rect">
            <a:avLst/>
          </a:prstGeom>
        </p:spPr>
      </p:pic>
    </p:spTree>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ppt_x"/>
                                          </p:val>
                                        </p:tav>
                                        <p:tav tm="100000">
                                          <p:val>
                                            <p:strVal val="#ppt_x"/>
                                          </p:val>
                                        </p:tav>
                                      </p:tavLst>
                                    </p:anim>
                                    <p:anim calcmode="lin" valueType="num">
                                      <p:cBhvr additive="base">
                                        <p:cTn id="8" dur="4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600"/>
                                        <p:tgtEl>
                                          <p:spTgt spid="13"/>
                                        </p:tgtEl>
                                      </p:cBhvr>
                                    </p:animEffect>
                                    <p:anim calcmode="lin" valueType="num">
                                      <p:cBhvr>
                                        <p:cTn id="25" dur="1600" fill="hold"/>
                                        <p:tgtEl>
                                          <p:spTgt spid="13"/>
                                        </p:tgtEl>
                                        <p:attrNameLst>
                                          <p:attrName>ppt_x</p:attrName>
                                        </p:attrNameLst>
                                      </p:cBhvr>
                                      <p:tavLst>
                                        <p:tav tm="0">
                                          <p:val>
                                            <p:strVal val="#ppt_x"/>
                                          </p:val>
                                        </p:tav>
                                        <p:tav tm="100000">
                                          <p:val>
                                            <p:strVal val="#ppt_x"/>
                                          </p:val>
                                        </p:tav>
                                      </p:tavLst>
                                    </p:anim>
                                    <p:anim calcmode="lin" valueType="num">
                                      <p:cBhvr>
                                        <p:cTn id="26" dur="16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800"/>
                                        <p:tgtEl>
                                          <p:spTgt spid="4"/>
                                        </p:tgtEl>
                                      </p:cBhvr>
                                    </p:animEffect>
                                    <p:anim calcmode="lin" valueType="num">
                                      <p:cBhvr>
                                        <p:cTn id="37" dur="800" fill="hold"/>
                                        <p:tgtEl>
                                          <p:spTgt spid="4"/>
                                        </p:tgtEl>
                                        <p:attrNameLst>
                                          <p:attrName>ppt_x</p:attrName>
                                        </p:attrNameLst>
                                      </p:cBhvr>
                                      <p:tavLst>
                                        <p:tav tm="0">
                                          <p:val>
                                            <p:strVal val="#ppt_x"/>
                                          </p:val>
                                        </p:tav>
                                        <p:tav tm="100000">
                                          <p:val>
                                            <p:strVal val="#ppt_x"/>
                                          </p:val>
                                        </p:tav>
                                      </p:tavLst>
                                    </p:anim>
                                    <p:anim calcmode="lin" valueType="num">
                                      <p:cBhvr>
                                        <p:cTn id="38" dur="8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000"/>
                                        <p:tgtEl>
                                          <p:spTgt spid="5"/>
                                        </p:tgtEl>
                                      </p:cBhvr>
                                    </p:animEffect>
                                    <p:anim calcmode="lin" valueType="num">
                                      <p:cBhvr>
                                        <p:cTn id="55" dur="1000" fill="hold"/>
                                        <p:tgtEl>
                                          <p:spTgt spid="5"/>
                                        </p:tgtEl>
                                        <p:attrNameLst>
                                          <p:attrName>ppt_x</p:attrName>
                                        </p:attrNameLst>
                                      </p:cBhvr>
                                      <p:tavLst>
                                        <p:tav tm="0">
                                          <p:val>
                                            <p:strVal val="#ppt_x"/>
                                          </p:val>
                                        </p:tav>
                                        <p:tav tm="100000">
                                          <p:val>
                                            <p:strVal val="#ppt_x"/>
                                          </p:val>
                                        </p:tav>
                                      </p:tavLst>
                                    </p:anim>
                                    <p:anim calcmode="lin" valueType="num">
                                      <p:cBhvr>
                                        <p:cTn id="56" dur="1000" fill="hold"/>
                                        <p:tgtEl>
                                          <p:spTgt spid="5"/>
                                        </p:tgtEl>
                                        <p:attrNameLst>
                                          <p:attrName>ppt_y</p:attrName>
                                        </p:attrNameLst>
                                      </p:cBhvr>
                                      <p:tavLst>
                                        <p:tav tm="0">
                                          <p:val>
                                            <p:strVal val="#ppt_y+.1"/>
                                          </p:val>
                                        </p:tav>
                                        <p:tav tm="100000">
                                          <p:val>
                                            <p:strVal val="#ppt_y"/>
                                          </p:val>
                                        </p:tav>
                                      </p:tavLst>
                                    </p:anim>
                                  </p:childTnLst>
                                </p:cTn>
                              </p:par>
                              <p:par>
                                <p:cTn id="57" presetID="10" presetClass="entr" presetSubtype="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6" grpId="0"/>
      <p:bldP spid="4" grpId="0"/>
      <p:bldP spid="7" grpId="0"/>
      <p:bldP spid="9"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活动时间地点</a:t>
            </a:r>
            <a:endParaRPr lang="zh-CN" altLang="en-US">
              <a:solidFill>
                <a:schemeClr val="bg1"/>
              </a:solidFill>
              <a:latin typeface="+mn-lt"/>
              <a:ea typeface="+mn-ea"/>
              <a:cs typeface="+mn-ea"/>
              <a:sym typeface="+mn-lt"/>
            </a:endParaRPr>
          </a:p>
        </p:txBody>
      </p:sp>
      <p:sp>
        <p:nvSpPr>
          <p:cNvPr id="46" name="矩形 45"/>
          <p:cNvSpPr>
            <a:spLocks noChangeArrowheads="1"/>
          </p:cNvSpPr>
          <p:nvPr/>
        </p:nvSpPr>
        <p:spPr bwMode="auto">
          <a:xfrm>
            <a:off x="5818023" y="1786351"/>
            <a:ext cx="6921500" cy="94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9709" tIns="54853" rIns="109709" bIns="54853" anchor="ctr">
            <a:spAutoFit/>
          </a:bodyPr>
          <a:lstStyle/>
          <a:p>
            <a:pPr>
              <a:lnSpc>
                <a:spcPct val="150000"/>
              </a:lnSpc>
            </a:pPr>
            <a:r>
              <a:rPr lang="zh-CN" altLang="en-US" b="1" dirty="0">
                <a:solidFill>
                  <a:srgbClr val="404040"/>
                </a:solidFill>
                <a:latin typeface="+mn-lt"/>
                <a:ea typeface="+mn-ea"/>
                <a:cs typeface="+mn-ea"/>
                <a:sym typeface="+mn-lt"/>
              </a:rPr>
              <a:t>活动时间</a:t>
            </a:r>
            <a:r>
              <a:rPr lang="en-US" altLang="zh-CN" b="1" dirty="0">
                <a:solidFill>
                  <a:srgbClr val="404040"/>
                </a:solidFill>
                <a:latin typeface="+mn-lt"/>
                <a:ea typeface="+mn-ea"/>
                <a:cs typeface="+mn-ea"/>
                <a:sym typeface="+mn-lt"/>
              </a:rPr>
              <a:t>:</a:t>
            </a:r>
            <a:endParaRPr lang="en-US" altLang="zh-CN" b="1" dirty="0">
              <a:solidFill>
                <a:srgbClr val="404040"/>
              </a:solidFill>
              <a:latin typeface="+mn-lt"/>
              <a:ea typeface="+mn-ea"/>
              <a:cs typeface="+mn-ea"/>
              <a:sym typeface="+mn-lt"/>
            </a:endParaRPr>
          </a:p>
          <a:p>
            <a:pPr>
              <a:lnSpc>
                <a:spcPct val="150000"/>
              </a:lnSpc>
            </a:pPr>
            <a:r>
              <a:rPr lang="en-US" altLang="zh-CN" dirty="0" smtClean="0">
                <a:solidFill>
                  <a:srgbClr val="404040"/>
                </a:solidFill>
                <a:latin typeface="+mn-lt"/>
                <a:ea typeface="+mn-ea"/>
                <a:cs typeface="+mn-ea"/>
                <a:sym typeface="+mn-lt"/>
              </a:rPr>
              <a:t>20XX.4.20-----20XX.5.10</a:t>
            </a:r>
            <a:endParaRPr lang="zh-CN" altLang="en-US" dirty="0">
              <a:solidFill>
                <a:srgbClr val="404040"/>
              </a:solidFill>
              <a:latin typeface="+mn-lt"/>
              <a:ea typeface="+mn-ea"/>
              <a:cs typeface="+mn-ea"/>
              <a:sym typeface="+mn-lt"/>
            </a:endParaRPr>
          </a:p>
        </p:txBody>
      </p:sp>
      <p:sp>
        <p:nvSpPr>
          <p:cNvPr id="47" name="矩形 46"/>
          <p:cNvSpPr>
            <a:spLocks noChangeArrowheads="1"/>
          </p:cNvSpPr>
          <p:nvPr/>
        </p:nvSpPr>
        <p:spPr bwMode="auto">
          <a:xfrm>
            <a:off x="5818023" y="2625576"/>
            <a:ext cx="7169150" cy="896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9709" tIns="54853" rIns="109709" bIns="54853" anchor="ctr">
            <a:spAutoFit/>
          </a:bodyPr>
          <a:lstStyle/>
          <a:p>
            <a:pPr>
              <a:lnSpc>
                <a:spcPct val="150000"/>
              </a:lnSpc>
            </a:pPr>
            <a:r>
              <a:rPr lang="zh-CN" altLang="en-US" b="1" dirty="0">
                <a:solidFill>
                  <a:srgbClr val="404040"/>
                </a:solidFill>
                <a:latin typeface="+mn-lt"/>
                <a:ea typeface="+mn-ea"/>
                <a:cs typeface="+mn-ea"/>
                <a:sym typeface="+mn-lt"/>
              </a:rPr>
              <a:t>活动地点</a:t>
            </a:r>
            <a:r>
              <a:rPr lang="en-US" altLang="zh-CN" b="1" dirty="0">
                <a:solidFill>
                  <a:srgbClr val="404040"/>
                </a:solidFill>
                <a:latin typeface="+mn-lt"/>
                <a:ea typeface="+mn-ea"/>
                <a:cs typeface="+mn-ea"/>
                <a:sym typeface="+mn-lt"/>
              </a:rPr>
              <a:t>:</a:t>
            </a:r>
            <a:endParaRPr lang="en-US" altLang="zh-CN" b="1" dirty="0">
              <a:solidFill>
                <a:srgbClr val="404040"/>
              </a:solidFill>
              <a:latin typeface="+mn-lt"/>
              <a:ea typeface="+mn-ea"/>
              <a:cs typeface="+mn-ea"/>
              <a:sym typeface="+mn-lt"/>
            </a:endParaRPr>
          </a:p>
          <a:p>
            <a:pPr>
              <a:lnSpc>
                <a:spcPct val="150000"/>
              </a:lnSpc>
            </a:pPr>
            <a:r>
              <a:rPr lang="zh-CN" altLang="en-US" dirty="0">
                <a:solidFill>
                  <a:srgbClr val="404040"/>
                </a:solidFill>
                <a:latin typeface="+mn-lt"/>
                <a:ea typeface="+mn-ea"/>
                <a:cs typeface="+mn-ea"/>
                <a:sym typeface="+mn-lt"/>
              </a:rPr>
              <a:t>武汉武昌区     珞喻路群光广场某某楼</a:t>
            </a:r>
            <a:r>
              <a:rPr lang="en-US" altLang="zh-CN" dirty="0">
                <a:solidFill>
                  <a:srgbClr val="404040"/>
                </a:solidFill>
                <a:latin typeface="+mn-lt"/>
                <a:ea typeface="+mn-ea"/>
                <a:cs typeface="+mn-ea"/>
                <a:sym typeface="+mn-lt"/>
              </a:rPr>
              <a:t>18</a:t>
            </a:r>
            <a:r>
              <a:rPr lang="zh-CN" altLang="en-US" dirty="0">
                <a:solidFill>
                  <a:srgbClr val="404040"/>
                </a:solidFill>
                <a:latin typeface="+mn-lt"/>
                <a:ea typeface="+mn-ea"/>
                <a:cs typeface="+mn-ea"/>
                <a:sym typeface="+mn-lt"/>
              </a:rPr>
              <a:t>楼会议中心</a:t>
            </a:r>
            <a:endParaRPr lang="zh-CN" altLang="en-US" dirty="0">
              <a:solidFill>
                <a:srgbClr val="404040"/>
              </a:solidFill>
              <a:latin typeface="+mn-lt"/>
              <a:ea typeface="+mn-ea"/>
              <a:cs typeface="+mn-ea"/>
              <a:sym typeface="+mn-lt"/>
            </a:endParaRPr>
          </a:p>
        </p:txBody>
      </p:sp>
      <p:sp>
        <p:nvSpPr>
          <p:cNvPr id="48" name="矩形 47"/>
          <p:cNvSpPr>
            <a:spLocks noChangeArrowheads="1"/>
          </p:cNvSpPr>
          <p:nvPr/>
        </p:nvSpPr>
        <p:spPr bwMode="auto">
          <a:xfrm>
            <a:off x="5818023" y="3441552"/>
            <a:ext cx="6723062" cy="896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9709" tIns="54853" rIns="109709" bIns="54853" anchor="ctr">
            <a:spAutoFit/>
          </a:bodyPr>
          <a:lstStyle/>
          <a:p>
            <a:pPr>
              <a:lnSpc>
                <a:spcPct val="150000"/>
              </a:lnSpc>
            </a:pPr>
            <a:r>
              <a:rPr lang="zh-CN" altLang="en-US" b="1" dirty="0">
                <a:solidFill>
                  <a:srgbClr val="404040"/>
                </a:solidFill>
                <a:latin typeface="+mn-lt"/>
                <a:ea typeface="+mn-ea"/>
                <a:cs typeface="+mn-ea"/>
                <a:sym typeface="+mn-lt"/>
              </a:rPr>
              <a:t>活动对象</a:t>
            </a:r>
            <a:r>
              <a:rPr lang="en-US" altLang="zh-CN" b="1" dirty="0">
                <a:solidFill>
                  <a:srgbClr val="404040"/>
                </a:solidFill>
                <a:latin typeface="+mn-lt"/>
                <a:ea typeface="+mn-ea"/>
                <a:cs typeface="+mn-ea"/>
                <a:sym typeface="+mn-lt"/>
              </a:rPr>
              <a:t>:</a:t>
            </a:r>
            <a:endParaRPr lang="en-US" altLang="zh-CN" b="1" dirty="0">
              <a:solidFill>
                <a:srgbClr val="404040"/>
              </a:solidFill>
              <a:latin typeface="+mn-lt"/>
              <a:ea typeface="+mn-ea"/>
              <a:cs typeface="+mn-ea"/>
              <a:sym typeface="+mn-lt"/>
            </a:endParaRPr>
          </a:p>
          <a:p>
            <a:pPr>
              <a:lnSpc>
                <a:spcPct val="150000"/>
              </a:lnSpc>
            </a:pPr>
            <a:r>
              <a:rPr lang="zh-CN" altLang="en-US" dirty="0">
                <a:solidFill>
                  <a:srgbClr val="404040"/>
                </a:solidFill>
                <a:latin typeface="+mn-lt"/>
                <a:ea typeface="+mn-ea"/>
                <a:cs typeface="+mn-ea"/>
                <a:sym typeface="+mn-lt"/>
              </a:rPr>
              <a:t>主要针对现在职场</a:t>
            </a:r>
            <a:r>
              <a:rPr lang="en-US" altLang="zh-CN" dirty="0">
                <a:solidFill>
                  <a:srgbClr val="404040"/>
                </a:solidFill>
                <a:latin typeface="+mn-lt"/>
                <a:ea typeface="+mn-ea"/>
                <a:cs typeface="+mn-ea"/>
                <a:sym typeface="+mn-lt"/>
              </a:rPr>
              <a:t>20—35</a:t>
            </a:r>
            <a:r>
              <a:rPr lang="zh-CN" altLang="en-US" dirty="0">
                <a:solidFill>
                  <a:srgbClr val="404040"/>
                </a:solidFill>
                <a:latin typeface="+mn-lt"/>
                <a:ea typeface="+mn-ea"/>
                <a:cs typeface="+mn-ea"/>
                <a:sym typeface="+mn-lt"/>
              </a:rPr>
              <a:t>岁年轻人</a:t>
            </a:r>
            <a:endParaRPr lang="zh-CN" altLang="en-US" dirty="0">
              <a:solidFill>
                <a:srgbClr val="404040"/>
              </a:solidFill>
              <a:latin typeface="+mn-lt"/>
              <a:ea typeface="+mn-ea"/>
              <a:cs typeface="+mn-ea"/>
              <a:sym typeface="+mn-lt"/>
            </a:endParaRPr>
          </a:p>
        </p:txBody>
      </p:sp>
      <p:sp>
        <p:nvSpPr>
          <p:cNvPr id="49" name="矩形 48"/>
          <p:cNvSpPr>
            <a:spLocks noChangeArrowheads="1"/>
          </p:cNvSpPr>
          <p:nvPr/>
        </p:nvSpPr>
        <p:spPr bwMode="auto">
          <a:xfrm>
            <a:off x="5818023" y="4334521"/>
            <a:ext cx="7942262" cy="896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9709" tIns="54853" rIns="109709" bIns="54853" anchor="ctr">
            <a:spAutoFit/>
          </a:bodyPr>
          <a:lstStyle/>
          <a:p>
            <a:pPr>
              <a:lnSpc>
                <a:spcPct val="150000"/>
              </a:lnSpc>
            </a:pPr>
            <a:r>
              <a:rPr lang="zh-CN" altLang="en-US" b="1" dirty="0">
                <a:solidFill>
                  <a:srgbClr val="404040"/>
                </a:solidFill>
                <a:latin typeface="+mn-lt"/>
                <a:ea typeface="+mn-ea"/>
                <a:cs typeface="+mn-ea"/>
                <a:sym typeface="+mn-lt"/>
              </a:rPr>
              <a:t>活动赞助商</a:t>
            </a:r>
            <a:r>
              <a:rPr lang="en-US" altLang="zh-CN" b="1" dirty="0">
                <a:solidFill>
                  <a:srgbClr val="404040"/>
                </a:solidFill>
                <a:latin typeface="+mn-lt"/>
                <a:ea typeface="+mn-ea"/>
                <a:cs typeface="+mn-ea"/>
                <a:sym typeface="+mn-lt"/>
              </a:rPr>
              <a:t>:</a:t>
            </a:r>
            <a:endParaRPr lang="en-US" altLang="zh-CN" b="1" dirty="0">
              <a:solidFill>
                <a:srgbClr val="404040"/>
              </a:solidFill>
              <a:latin typeface="+mn-lt"/>
              <a:ea typeface="+mn-ea"/>
              <a:cs typeface="+mn-ea"/>
              <a:sym typeface="+mn-lt"/>
            </a:endParaRPr>
          </a:p>
          <a:p>
            <a:pPr>
              <a:lnSpc>
                <a:spcPct val="150000"/>
              </a:lnSpc>
            </a:pPr>
            <a:r>
              <a:rPr lang="zh-CN" altLang="en-US" dirty="0">
                <a:solidFill>
                  <a:srgbClr val="404040"/>
                </a:solidFill>
                <a:latin typeface="+mn-lt"/>
                <a:ea typeface="+mn-ea"/>
                <a:cs typeface="+mn-ea"/>
                <a:sym typeface="+mn-lt"/>
              </a:rPr>
              <a:t>武汉某某商贸有限公司    武汉某某传媒有限公司</a:t>
            </a:r>
            <a:endParaRPr lang="zh-CN" altLang="en-US" dirty="0">
              <a:solidFill>
                <a:srgbClr val="404040"/>
              </a:solidFill>
              <a:latin typeface="+mn-lt"/>
              <a:ea typeface="+mn-ea"/>
              <a:cs typeface="+mn-ea"/>
              <a:sym typeface="+mn-lt"/>
            </a:endParaRPr>
          </a:p>
        </p:txBody>
      </p:sp>
      <p:pic>
        <p:nvPicPr>
          <p:cNvPr id="8" name="图片 7"/>
          <p:cNvPicPr>
            <a:picLocks noChangeAspect="1"/>
          </p:cNvPicPr>
          <p:nvPr/>
        </p:nvPicPr>
        <p:blipFill>
          <a:blip r:embed="rId1" cstate="screen"/>
          <a:stretch>
            <a:fillRect/>
          </a:stretch>
        </p:blipFill>
        <p:spPr>
          <a:xfrm>
            <a:off x="1260706" y="1929606"/>
            <a:ext cx="4111229" cy="3307404"/>
          </a:xfrm>
          <a:prstGeom prst="rect">
            <a:avLst/>
          </a:prstGeom>
        </p:spPr>
      </p:pic>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decel="533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750" fill="hold"/>
                                        <p:tgtEl>
                                          <p:spTgt spid="2"/>
                                        </p:tgtEl>
                                        <p:attrNameLst>
                                          <p:attrName>ppt_x</p:attrName>
                                        </p:attrNameLst>
                                      </p:cBhvr>
                                      <p:tavLst>
                                        <p:tav tm="0">
                                          <p:val>
                                            <p:strVal val="0-#ppt_w/2"/>
                                          </p:val>
                                        </p:tav>
                                        <p:tav tm="100000">
                                          <p:val>
                                            <p:strVal val="#ppt_x"/>
                                          </p:val>
                                        </p:tav>
                                      </p:tavLst>
                                    </p:anim>
                                    <p:anim calcmode="lin" valueType="num">
                                      <p:cBhvr>
                                        <p:cTn id="13" dur="75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decel="53300" fill="hold" grpId="0"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750" fill="hold"/>
                                        <p:tgtEl>
                                          <p:spTgt spid="3"/>
                                        </p:tgtEl>
                                        <p:attrNameLst>
                                          <p:attrName>ppt_x</p:attrName>
                                        </p:attrNameLst>
                                      </p:cBhvr>
                                      <p:tavLst>
                                        <p:tav tm="0">
                                          <p:val>
                                            <p:strVal val="0-#ppt_w/2"/>
                                          </p:val>
                                        </p:tav>
                                        <p:tav tm="100000">
                                          <p:val>
                                            <p:strVal val="#ppt_x"/>
                                          </p:val>
                                        </p:tav>
                                      </p:tavLst>
                                    </p:anim>
                                    <p:anim calcmode="lin" valueType="num">
                                      <p:cBhvr>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250"/>
                            </p:stCondLst>
                            <p:childTnLst>
                              <p:par>
                                <p:cTn id="25" presetID="53" presetClass="entr" presetSubtype="16" fill="hold" grpId="0" nodeType="afterEffect">
                                  <p:stCondLst>
                                    <p:cond delay="0"/>
                                  </p:stCondLst>
                                  <p:iterate type="lt">
                                    <p:tmPct val="18000"/>
                                  </p:iterate>
                                  <p:childTnLst>
                                    <p:set>
                                      <p:cBhvr>
                                        <p:cTn id="26" dur="1" fill="hold">
                                          <p:stCondLst>
                                            <p:cond delay="0"/>
                                          </p:stCondLst>
                                        </p:cTn>
                                        <p:tgtEl>
                                          <p:spTgt spid="46"/>
                                        </p:tgtEl>
                                        <p:attrNameLst>
                                          <p:attrName>style.visibility</p:attrName>
                                        </p:attrNameLst>
                                      </p:cBhvr>
                                      <p:to>
                                        <p:strVal val="visible"/>
                                      </p:to>
                                    </p:set>
                                    <p:anim calcmode="lin" valueType="num">
                                      <p:cBhvr>
                                        <p:cTn id="27" dur="300" fill="hold"/>
                                        <p:tgtEl>
                                          <p:spTgt spid="46"/>
                                        </p:tgtEl>
                                        <p:attrNameLst>
                                          <p:attrName>ppt_w</p:attrName>
                                        </p:attrNameLst>
                                      </p:cBhvr>
                                      <p:tavLst>
                                        <p:tav tm="0">
                                          <p:val>
                                            <p:fltVal val="0"/>
                                          </p:val>
                                        </p:tav>
                                        <p:tav tm="100000">
                                          <p:val>
                                            <p:strVal val="#ppt_w"/>
                                          </p:val>
                                        </p:tav>
                                      </p:tavLst>
                                    </p:anim>
                                    <p:anim calcmode="lin" valueType="num">
                                      <p:cBhvr>
                                        <p:cTn id="28" dur="300" fill="hold"/>
                                        <p:tgtEl>
                                          <p:spTgt spid="46"/>
                                        </p:tgtEl>
                                        <p:attrNameLst>
                                          <p:attrName>ppt_h</p:attrName>
                                        </p:attrNameLst>
                                      </p:cBhvr>
                                      <p:tavLst>
                                        <p:tav tm="0">
                                          <p:val>
                                            <p:fltVal val="0"/>
                                          </p:val>
                                        </p:tav>
                                        <p:tav tm="100000">
                                          <p:val>
                                            <p:strVal val="#ppt_h"/>
                                          </p:val>
                                        </p:tav>
                                      </p:tavLst>
                                    </p:anim>
                                    <p:animEffect transition="in" filter="fade">
                                      <p:cBhvr>
                                        <p:cTn id="29" dur="300"/>
                                        <p:tgtEl>
                                          <p:spTgt spid="46"/>
                                        </p:tgtEl>
                                      </p:cBhvr>
                                    </p:animEffect>
                                  </p:childTnLst>
                                </p:cTn>
                              </p:par>
                            </p:childTnLst>
                          </p:cTn>
                        </p:par>
                        <p:par>
                          <p:cTn id="30" fill="hold">
                            <p:stCondLst>
                              <p:cond delay="4007"/>
                            </p:stCondLst>
                            <p:childTnLst>
                              <p:par>
                                <p:cTn id="31" presetID="53" presetClass="entr" presetSubtype="16" fill="hold" grpId="0" nodeType="afterEffect">
                                  <p:stCondLst>
                                    <p:cond delay="0"/>
                                  </p:stCondLst>
                                  <p:iterate type="lt">
                                    <p:tmPct val="18000"/>
                                  </p:iterate>
                                  <p:childTnLst>
                                    <p:set>
                                      <p:cBhvr>
                                        <p:cTn id="32" dur="1" fill="hold">
                                          <p:stCondLst>
                                            <p:cond delay="0"/>
                                          </p:stCondLst>
                                        </p:cTn>
                                        <p:tgtEl>
                                          <p:spTgt spid="47"/>
                                        </p:tgtEl>
                                        <p:attrNameLst>
                                          <p:attrName>style.visibility</p:attrName>
                                        </p:attrNameLst>
                                      </p:cBhvr>
                                      <p:to>
                                        <p:strVal val="visible"/>
                                      </p:to>
                                    </p:set>
                                    <p:anim calcmode="lin" valueType="num">
                                      <p:cBhvr>
                                        <p:cTn id="33" dur="300" fill="hold"/>
                                        <p:tgtEl>
                                          <p:spTgt spid="47"/>
                                        </p:tgtEl>
                                        <p:attrNameLst>
                                          <p:attrName>ppt_w</p:attrName>
                                        </p:attrNameLst>
                                      </p:cBhvr>
                                      <p:tavLst>
                                        <p:tav tm="0">
                                          <p:val>
                                            <p:fltVal val="0"/>
                                          </p:val>
                                        </p:tav>
                                        <p:tav tm="100000">
                                          <p:val>
                                            <p:strVal val="#ppt_w"/>
                                          </p:val>
                                        </p:tav>
                                      </p:tavLst>
                                    </p:anim>
                                    <p:anim calcmode="lin" valueType="num">
                                      <p:cBhvr>
                                        <p:cTn id="34" dur="300" fill="hold"/>
                                        <p:tgtEl>
                                          <p:spTgt spid="47"/>
                                        </p:tgtEl>
                                        <p:attrNameLst>
                                          <p:attrName>ppt_h</p:attrName>
                                        </p:attrNameLst>
                                      </p:cBhvr>
                                      <p:tavLst>
                                        <p:tav tm="0">
                                          <p:val>
                                            <p:fltVal val="0"/>
                                          </p:val>
                                        </p:tav>
                                        <p:tav tm="100000">
                                          <p:val>
                                            <p:strVal val="#ppt_h"/>
                                          </p:val>
                                        </p:tav>
                                      </p:tavLst>
                                    </p:anim>
                                    <p:animEffect transition="in" filter="fade">
                                      <p:cBhvr>
                                        <p:cTn id="35" dur="300"/>
                                        <p:tgtEl>
                                          <p:spTgt spid="47"/>
                                        </p:tgtEl>
                                      </p:cBhvr>
                                    </p:animEffect>
                                  </p:childTnLst>
                                </p:cTn>
                              </p:par>
                            </p:childTnLst>
                          </p:cTn>
                        </p:par>
                        <p:par>
                          <p:cTn id="36" fill="hold">
                            <p:stCondLst>
                              <p:cond delay="5982"/>
                            </p:stCondLst>
                            <p:childTnLst>
                              <p:par>
                                <p:cTn id="37" presetID="53" presetClass="entr" presetSubtype="16" fill="hold" grpId="0" nodeType="afterEffect">
                                  <p:stCondLst>
                                    <p:cond delay="0"/>
                                  </p:stCondLst>
                                  <p:iterate type="lt">
                                    <p:tmPct val="18000"/>
                                  </p:iterate>
                                  <p:childTnLst>
                                    <p:set>
                                      <p:cBhvr>
                                        <p:cTn id="38" dur="1" fill="hold">
                                          <p:stCondLst>
                                            <p:cond delay="0"/>
                                          </p:stCondLst>
                                        </p:cTn>
                                        <p:tgtEl>
                                          <p:spTgt spid="48"/>
                                        </p:tgtEl>
                                        <p:attrNameLst>
                                          <p:attrName>style.visibility</p:attrName>
                                        </p:attrNameLst>
                                      </p:cBhvr>
                                      <p:to>
                                        <p:strVal val="visible"/>
                                      </p:to>
                                    </p:set>
                                    <p:anim calcmode="lin" valueType="num">
                                      <p:cBhvr>
                                        <p:cTn id="39" dur="300" fill="hold"/>
                                        <p:tgtEl>
                                          <p:spTgt spid="48"/>
                                        </p:tgtEl>
                                        <p:attrNameLst>
                                          <p:attrName>ppt_w</p:attrName>
                                        </p:attrNameLst>
                                      </p:cBhvr>
                                      <p:tavLst>
                                        <p:tav tm="0">
                                          <p:val>
                                            <p:fltVal val="0"/>
                                          </p:val>
                                        </p:tav>
                                        <p:tav tm="100000">
                                          <p:val>
                                            <p:strVal val="#ppt_w"/>
                                          </p:val>
                                        </p:tav>
                                      </p:tavLst>
                                    </p:anim>
                                    <p:anim calcmode="lin" valueType="num">
                                      <p:cBhvr>
                                        <p:cTn id="40" dur="300" fill="hold"/>
                                        <p:tgtEl>
                                          <p:spTgt spid="48"/>
                                        </p:tgtEl>
                                        <p:attrNameLst>
                                          <p:attrName>ppt_h</p:attrName>
                                        </p:attrNameLst>
                                      </p:cBhvr>
                                      <p:tavLst>
                                        <p:tav tm="0">
                                          <p:val>
                                            <p:fltVal val="0"/>
                                          </p:val>
                                        </p:tav>
                                        <p:tav tm="100000">
                                          <p:val>
                                            <p:strVal val="#ppt_h"/>
                                          </p:val>
                                        </p:tav>
                                      </p:tavLst>
                                    </p:anim>
                                    <p:animEffect transition="in" filter="fade">
                                      <p:cBhvr>
                                        <p:cTn id="41" dur="300"/>
                                        <p:tgtEl>
                                          <p:spTgt spid="48"/>
                                        </p:tgtEl>
                                      </p:cBhvr>
                                    </p:animEffect>
                                  </p:childTnLst>
                                </p:cTn>
                              </p:par>
                            </p:childTnLst>
                          </p:cTn>
                        </p:par>
                        <p:par>
                          <p:cTn id="42" fill="hold">
                            <p:stCondLst>
                              <p:cond delay="7415"/>
                            </p:stCondLst>
                            <p:childTnLst>
                              <p:par>
                                <p:cTn id="43" presetID="53" presetClass="entr" presetSubtype="16" fill="hold" grpId="0" nodeType="afterEffect">
                                  <p:stCondLst>
                                    <p:cond delay="0"/>
                                  </p:stCondLst>
                                  <p:iterate type="lt">
                                    <p:tmPct val="18000"/>
                                  </p:iterate>
                                  <p:childTnLst>
                                    <p:set>
                                      <p:cBhvr>
                                        <p:cTn id="44" dur="1" fill="hold">
                                          <p:stCondLst>
                                            <p:cond delay="0"/>
                                          </p:stCondLst>
                                        </p:cTn>
                                        <p:tgtEl>
                                          <p:spTgt spid="49"/>
                                        </p:tgtEl>
                                        <p:attrNameLst>
                                          <p:attrName>style.visibility</p:attrName>
                                        </p:attrNameLst>
                                      </p:cBhvr>
                                      <p:to>
                                        <p:strVal val="visible"/>
                                      </p:to>
                                    </p:set>
                                    <p:anim calcmode="lin" valueType="num">
                                      <p:cBhvr>
                                        <p:cTn id="45" dur="300" fill="hold"/>
                                        <p:tgtEl>
                                          <p:spTgt spid="49"/>
                                        </p:tgtEl>
                                        <p:attrNameLst>
                                          <p:attrName>ppt_w</p:attrName>
                                        </p:attrNameLst>
                                      </p:cBhvr>
                                      <p:tavLst>
                                        <p:tav tm="0">
                                          <p:val>
                                            <p:fltVal val="0"/>
                                          </p:val>
                                        </p:tav>
                                        <p:tav tm="100000">
                                          <p:val>
                                            <p:strVal val="#ppt_w"/>
                                          </p:val>
                                        </p:tav>
                                      </p:tavLst>
                                    </p:anim>
                                    <p:anim calcmode="lin" valueType="num">
                                      <p:cBhvr>
                                        <p:cTn id="46" dur="300" fill="hold"/>
                                        <p:tgtEl>
                                          <p:spTgt spid="49"/>
                                        </p:tgtEl>
                                        <p:attrNameLst>
                                          <p:attrName>ppt_h</p:attrName>
                                        </p:attrNameLst>
                                      </p:cBhvr>
                                      <p:tavLst>
                                        <p:tav tm="0">
                                          <p:val>
                                            <p:fltVal val="0"/>
                                          </p:val>
                                        </p:tav>
                                        <p:tav tm="100000">
                                          <p:val>
                                            <p:strVal val="#ppt_h"/>
                                          </p:val>
                                        </p:tav>
                                      </p:tavLst>
                                    </p:anim>
                                    <p:animEffect transition="in" filter="fade">
                                      <p:cBhvr>
                                        <p:cTn id="47" dur="3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6" grpId="0"/>
      <p:bldP spid="47"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custDataLst>
              <p:tags r:id="rId1"/>
            </p:custDataLst>
          </p:nvPr>
        </p:nvSpPr>
        <p:spPr>
          <a:xfrm>
            <a:off x="3292679" y="1514118"/>
            <a:ext cx="2224088" cy="1389063"/>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solidFill>
            <a:schemeClr val="accent6">
              <a:lumMod val="75000"/>
            </a:schemeClr>
          </a:solidFill>
          <a:ln w="19050" cap="flat" cmpd="sng" algn="ctr">
            <a:solidFill>
              <a:schemeClr val="accent6">
                <a:lumMod val="75000"/>
              </a:schemeClr>
            </a:solidFill>
            <a:prstDash val="solid"/>
            <a:miter lim="800000"/>
          </a:ln>
          <a:effectLst/>
        </p:spPr>
        <p:txBody>
          <a:bodyPr tIns="0" bIns="108000" anchor="ctr"/>
          <a:lstStyle/>
          <a:p>
            <a:pPr algn="ctr" fontAlgn="auto">
              <a:defRPr/>
            </a:pPr>
            <a:r>
              <a:rPr lang="en-US" altLang="zh-CN" sz="3400" kern="0" spc="400" noProof="1">
                <a:solidFill>
                  <a:schemeClr val="bg1"/>
                </a:solidFill>
                <a:latin typeface="+mn-lt"/>
                <a:ea typeface="+mn-ea"/>
                <a:cs typeface="+mn-ea"/>
                <a:sym typeface="+mn-lt"/>
              </a:rPr>
              <a:t>Part.02</a:t>
            </a:r>
            <a:endParaRPr lang="zh-CN" altLang="en-US" sz="3400" kern="0" spc="400" noProof="1">
              <a:solidFill>
                <a:schemeClr val="bg1"/>
              </a:solidFill>
              <a:latin typeface="+mn-lt"/>
              <a:ea typeface="+mn-ea"/>
              <a:cs typeface="+mn-ea"/>
              <a:sym typeface="+mn-lt"/>
            </a:endParaRPr>
          </a:p>
        </p:txBody>
      </p:sp>
      <p:sp>
        <p:nvSpPr>
          <p:cNvPr id="37" name="矩形 36"/>
          <p:cNvSpPr/>
          <p:nvPr/>
        </p:nvSpPr>
        <p:spPr>
          <a:xfrm>
            <a:off x="2830717" y="3147656"/>
            <a:ext cx="3228975" cy="914400"/>
          </a:xfrm>
          <a:prstGeom prst="rect">
            <a:avLst/>
          </a:prstGeom>
        </p:spPr>
        <p:txBody>
          <a:bodyPr wrap="none">
            <a:spAutoFit/>
          </a:bodyPr>
          <a:lstStyle/>
          <a:p>
            <a:pPr fontAlgn="auto"/>
            <a:r>
              <a:rPr lang="zh-CN" altLang="en-US" sz="5335" b="1" spc="600" noProof="1">
                <a:solidFill>
                  <a:schemeClr val="tx1">
                    <a:lumMod val="65000"/>
                    <a:lumOff val="35000"/>
                  </a:schemeClr>
                </a:solidFill>
                <a:latin typeface="+mn-lt"/>
                <a:ea typeface="+mn-ea"/>
                <a:cs typeface="+mn-ea"/>
                <a:sym typeface="+mn-lt"/>
              </a:rPr>
              <a:t>活动安排</a:t>
            </a:r>
            <a:endParaRPr lang="zh-CN" altLang="en-US" sz="5335" b="1" spc="600" noProof="1">
              <a:solidFill>
                <a:schemeClr val="tx1">
                  <a:lumMod val="65000"/>
                  <a:lumOff val="35000"/>
                </a:schemeClr>
              </a:solidFill>
              <a:latin typeface="+mn-lt"/>
              <a:ea typeface="+mn-ea"/>
              <a:cs typeface="+mn-ea"/>
              <a:sym typeface="+mn-lt"/>
            </a:endParaRPr>
          </a:p>
        </p:txBody>
      </p:sp>
      <p:cxnSp>
        <p:nvCxnSpPr>
          <p:cNvPr id="38" name="直接连接符 37"/>
          <p:cNvCxnSpPr/>
          <p:nvPr/>
        </p:nvCxnSpPr>
        <p:spPr>
          <a:xfrm>
            <a:off x="2657679" y="4203343"/>
            <a:ext cx="3575050" cy="0"/>
          </a:xfrm>
          <a:prstGeom prst="line">
            <a:avLst/>
          </a:prstGeom>
          <a:ln>
            <a:solidFill>
              <a:schemeClr val="accent6">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560" name="Freeform 35"/>
          <p:cNvSpPr>
            <a:spLocks noChangeArrowheads="1"/>
          </p:cNvSpPr>
          <p:nvPr/>
        </p:nvSpPr>
        <p:spPr bwMode="auto">
          <a:xfrm>
            <a:off x="6399115" y="6473645"/>
            <a:ext cx="33337" cy="9525"/>
          </a:xfrm>
          <a:custGeom>
            <a:avLst/>
            <a:gdLst>
              <a:gd name="T0" fmla="*/ 0 w 14"/>
              <a:gd name="T1" fmla="*/ 0 h 6"/>
              <a:gd name="T2" fmla="*/ 4 w 14"/>
              <a:gd name="T3" fmla="*/ 6 h 6"/>
              <a:gd name="T4" fmla="*/ 14 w 14"/>
              <a:gd name="T5" fmla="*/ 0 h 6"/>
              <a:gd name="T6" fmla="*/ 0 w 14"/>
              <a:gd name="T7" fmla="*/ 0 h 6"/>
            </a:gdLst>
            <a:ahLst/>
            <a:cxnLst>
              <a:cxn ang="0">
                <a:pos x="T0" y="T1"/>
              </a:cxn>
              <a:cxn ang="0">
                <a:pos x="T2" y="T3"/>
              </a:cxn>
              <a:cxn ang="0">
                <a:pos x="T4" y="T5"/>
              </a:cxn>
              <a:cxn ang="0">
                <a:pos x="T6" y="T7"/>
              </a:cxn>
            </a:cxnLst>
            <a:rect l="0" t="0" r="r" b="b"/>
            <a:pathLst>
              <a:path w="14" h="6">
                <a:moveTo>
                  <a:pt x="0" y="0"/>
                </a:moveTo>
                <a:cubicBezTo>
                  <a:pt x="1" y="2"/>
                  <a:pt x="2" y="4"/>
                  <a:pt x="4" y="6"/>
                </a:cubicBezTo>
                <a:cubicBezTo>
                  <a:pt x="7" y="4"/>
                  <a:pt x="11" y="2"/>
                  <a:pt x="14" y="0"/>
                </a:cubicBezTo>
                <a:lnTo>
                  <a:pt x="0" y="0"/>
                </a:lnTo>
                <a:close/>
              </a:path>
            </a:pathLst>
          </a:custGeom>
          <a:solidFill>
            <a:srgbClr val="9D2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9" name="Oval 39"/>
          <p:cNvSpPr>
            <a:spLocks noChangeAspect="1" noChangeArrowheads="1"/>
          </p:cNvSpPr>
          <p:nvPr/>
        </p:nvSpPr>
        <p:spPr bwMode="auto">
          <a:xfrm>
            <a:off x="2171904" y="4500206"/>
            <a:ext cx="215900" cy="215900"/>
          </a:xfrm>
          <a:prstGeom prst="ellipse">
            <a:avLst/>
          </a:prstGeom>
          <a:solidFill>
            <a:schemeClr val="accent6">
              <a:lumMod val="75000"/>
            </a:schemeClr>
          </a:solidFill>
          <a:ln w="28575">
            <a:solidFill>
              <a:schemeClr val="accent6">
                <a:lumMod val="75000"/>
              </a:schemeClr>
            </a:solidFill>
            <a:miter lim="800000"/>
          </a:ln>
        </p:spPr>
        <p:txBody>
          <a:bodyPr/>
          <a:lstStyle/>
          <a:p>
            <a:endParaRPr lang="zh-CN" altLang="en-US" sz="1600">
              <a:solidFill>
                <a:srgbClr val="595959"/>
              </a:solidFill>
              <a:latin typeface="+mn-lt"/>
              <a:ea typeface="+mn-ea"/>
              <a:cs typeface="+mn-ea"/>
              <a:sym typeface="+mn-lt"/>
            </a:endParaRPr>
          </a:p>
        </p:txBody>
      </p:sp>
      <p:sp>
        <p:nvSpPr>
          <p:cNvPr id="30" name="Oval 40"/>
          <p:cNvSpPr>
            <a:spLocks noChangeAspect="1" noChangeArrowheads="1"/>
          </p:cNvSpPr>
          <p:nvPr/>
        </p:nvSpPr>
        <p:spPr bwMode="auto">
          <a:xfrm>
            <a:off x="2171904" y="4936768"/>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1" name="Oval 42"/>
          <p:cNvSpPr>
            <a:spLocks noChangeAspect="1" noChangeArrowheads="1"/>
          </p:cNvSpPr>
          <p:nvPr/>
        </p:nvSpPr>
        <p:spPr bwMode="auto">
          <a:xfrm>
            <a:off x="3924504" y="4500206"/>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2" name="TextBox 19"/>
          <p:cNvSpPr txBox="1">
            <a:spLocks noChangeArrowheads="1"/>
          </p:cNvSpPr>
          <p:nvPr/>
        </p:nvSpPr>
        <p:spPr bwMode="auto">
          <a:xfrm>
            <a:off x="2360817" y="4436706"/>
            <a:ext cx="15827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具体内容</a:t>
            </a:r>
            <a:endParaRPr lang="zh-CN" altLang="en-US" sz="1600">
              <a:solidFill>
                <a:srgbClr val="595959"/>
              </a:solidFill>
              <a:latin typeface="+mn-lt"/>
              <a:ea typeface="+mn-ea"/>
              <a:cs typeface="+mn-ea"/>
              <a:sym typeface="+mn-lt"/>
            </a:endParaRPr>
          </a:p>
        </p:txBody>
      </p:sp>
      <p:sp>
        <p:nvSpPr>
          <p:cNvPr id="33" name="TextBox 20"/>
          <p:cNvSpPr txBox="1">
            <a:spLocks noChangeArrowheads="1"/>
          </p:cNvSpPr>
          <p:nvPr/>
        </p:nvSpPr>
        <p:spPr bwMode="auto">
          <a:xfrm>
            <a:off x="2360817" y="4873268"/>
            <a:ext cx="1582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执行策略</a:t>
            </a:r>
            <a:endParaRPr lang="zh-CN" altLang="en-US" sz="1600">
              <a:solidFill>
                <a:srgbClr val="595959"/>
              </a:solidFill>
              <a:latin typeface="+mn-lt"/>
              <a:ea typeface="+mn-ea"/>
              <a:cs typeface="+mn-ea"/>
              <a:sym typeface="+mn-lt"/>
            </a:endParaRPr>
          </a:p>
        </p:txBody>
      </p:sp>
      <p:sp>
        <p:nvSpPr>
          <p:cNvPr id="34" name="Oval 42"/>
          <p:cNvSpPr>
            <a:spLocks noChangeAspect="1" noChangeArrowheads="1"/>
          </p:cNvSpPr>
          <p:nvPr/>
        </p:nvSpPr>
        <p:spPr bwMode="auto">
          <a:xfrm>
            <a:off x="3924504" y="4936768"/>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40" name="TextBox 24"/>
          <p:cNvSpPr txBox="1">
            <a:spLocks noChangeArrowheads="1"/>
          </p:cNvSpPr>
          <p:nvPr/>
        </p:nvSpPr>
        <p:spPr bwMode="auto">
          <a:xfrm>
            <a:off x="4113417" y="4436706"/>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进度规划</a:t>
            </a:r>
            <a:endParaRPr lang="zh-CN" altLang="en-US" sz="1600">
              <a:solidFill>
                <a:srgbClr val="595959"/>
              </a:solidFill>
              <a:latin typeface="+mn-lt"/>
              <a:ea typeface="+mn-ea"/>
              <a:cs typeface="+mn-ea"/>
              <a:sym typeface="+mn-lt"/>
            </a:endParaRPr>
          </a:p>
        </p:txBody>
      </p:sp>
      <p:sp>
        <p:nvSpPr>
          <p:cNvPr id="41" name="TextBox 26"/>
          <p:cNvSpPr txBox="1">
            <a:spLocks noChangeArrowheads="1"/>
          </p:cNvSpPr>
          <p:nvPr/>
        </p:nvSpPr>
        <p:spPr bwMode="auto">
          <a:xfrm>
            <a:off x="4113417" y="4873268"/>
            <a:ext cx="1584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奖项设置</a:t>
            </a:r>
            <a:endParaRPr lang="zh-CN" altLang="en-US" sz="1600">
              <a:solidFill>
                <a:srgbClr val="595959"/>
              </a:solidFill>
              <a:latin typeface="+mn-lt"/>
              <a:ea typeface="+mn-ea"/>
              <a:cs typeface="+mn-ea"/>
              <a:sym typeface="+mn-lt"/>
            </a:endParaRPr>
          </a:p>
        </p:txBody>
      </p:sp>
      <p:sp>
        <p:nvSpPr>
          <p:cNvPr id="42" name="Oval 42"/>
          <p:cNvSpPr>
            <a:spLocks noChangeAspect="1" noChangeArrowheads="1"/>
          </p:cNvSpPr>
          <p:nvPr/>
        </p:nvSpPr>
        <p:spPr bwMode="auto">
          <a:xfrm>
            <a:off x="5508829" y="4500206"/>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44" name="TextBox 24"/>
          <p:cNvSpPr txBox="1">
            <a:spLocks noChangeArrowheads="1"/>
          </p:cNvSpPr>
          <p:nvPr/>
        </p:nvSpPr>
        <p:spPr bwMode="auto">
          <a:xfrm>
            <a:off x="5697742" y="4436706"/>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诚邀嘉宾</a:t>
            </a:r>
            <a:endParaRPr lang="zh-CN" altLang="en-US" sz="1600">
              <a:solidFill>
                <a:srgbClr val="595959"/>
              </a:solidFill>
              <a:latin typeface="+mn-lt"/>
              <a:ea typeface="+mn-ea"/>
              <a:cs typeface="+mn-ea"/>
              <a:sym typeface="+mn-lt"/>
            </a:endParaRPr>
          </a:p>
        </p:txBody>
      </p:sp>
      <p:grpSp>
        <p:nvGrpSpPr>
          <p:cNvPr id="17" name="c6fbd50c-821b-439c-b072-21504fa3008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491141" y="1138824"/>
            <a:ext cx="3384550" cy="4580352"/>
            <a:chOff x="4408488" y="1115599"/>
            <a:chExt cx="3384550" cy="4580352"/>
          </a:xfrm>
        </p:grpSpPr>
        <p:sp>
          <p:nvSpPr>
            <p:cNvPr id="18" name="iŝlíde"/>
            <p:cNvSpPr/>
            <p:nvPr/>
          </p:nvSpPr>
          <p:spPr bwMode="auto">
            <a:xfrm>
              <a:off x="4408488" y="5019676"/>
              <a:ext cx="3384550" cy="676275"/>
            </a:xfrm>
            <a:prstGeom prst="ellipse">
              <a:avLst/>
            </a:pr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19" name="ïṥḷiḍè"/>
            <p:cNvSpPr/>
            <p:nvPr/>
          </p:nvSpPr>
          <p:spPr bwMode="auto">
            <a:xfrm>
              <a:off x="5400676" y="5376864"/>
              <a:ext cx="379413" cy="187325"/>
            </a:xfrm>
            <a:custGeom>
              <a:avLst/>
              <a:gdLst>
                <a:gd name="T0" fmla="*/ 66 w 75"/>
                <a:gd name="T1" fmla="*/ 5 h 37"/>
                <a:gd name="T2" fmla="*/ 71 w 75"/>
                <a:gd name="T3" fmla="*/ 2 h 37"/>
                <a:gd name="T4" fmla="*/ 75 w 75"/>
                <a:gd name="T5" fmla="*/ 6 h 37"/>
                <a:gd name="T6" fmla="*/ 69 w 75"/>
                <a:gd name="T7" fmla="*/ 9 h 37"/>
                <a:gd name="T8" fmla="*/ 46 w 75"/>
                <a:gd name="T9" fmla="*/ 35 h 37"/>
                <a:gd name="T10" fmla="*/ 4 w 75"/>
                <a:gd name="T11" fmla="*/ 30 h 37"/>
                <a:gd name="T12" fmla="*/ 4 w 75"/>
                <a:gd name="T13" fmla="*/ 25 h 37"/>
                <a:gd name="T14" fmla="*/ 31 w 75"/>
                <a:gd name="T15" fmla="*/ 7 h 37"/>
                <a:gd name="T16" fmla="*/ 66 w 75"/>
                <a:gd name="T17"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7">
                  <a:moveTo>
                    <a:pt x="66" y="5"/>
                  </a:moveTo>
                  <a:cubicBezTo>
                    <a:pt x="66" y="5"/>
                    <a:pt x="70" y="4"/>
                    <a:pt x="71" y="2"/>
                  </a:cubicBezTo>
                  <a:cubicBezTo>
                    <a:pt x="71" y="2"/>
                    <a:pt x="75" y="3"/>
                    <a:pt x="75" y="6"/>
                  </a:cubicBezTo>
                  <a:cubicBezTo>
                    <a:pt x="69" y="9"/>
                    <a:pt x="69" y="9"/>
                    <a:pt x="69" y="9"/>
                  </a:cubicBezTo>
                  <a:cubicBezTo>
                    <a:pt x="69" y="9"/>
                    <a:pt x="68" y="32"/>
                    <a:pt x="46" y="35"/>
                  </a:cubicBezTo>
                  <a:cubicBezTo>
                    <a:pt x="25" y="37"/>
                    <a:pt x="7" y="32"/>
                    <a:pt x="4" y="30"/>
                  </a:cubicBezTo>
                  <a:cubicBezTo>
                    <a:pt x="2" y="28"/>
                    <a:pt x="0" y="26"/>
                    <a:pt x="4" y="25"/>
                  </a:cubicBezTo>
                  <a:cubicBezTo>
                    <a:pt x="8" y="24"/>
                    <a:pt x="12" y="13"/>
                    <a:pt x="31" y="7"/>
                  </a:cubicBezTo>
                  <a:cubicBezTo>
                    <a:pt x="52" y="0"/>
                    <a:pt x="66" y="5"/>
                    <a:pt x="66"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 name="ïṧļîḍè"/>
            <p:cNvSpPr/>
            <p:nvPr/>
          </p:nvSpPr>
          <p:spPr bwMode="auto">
            <a:xfrm>
              <a:off x="5395913" y="5407026"/>
              <a:ext cx="342900" cy="122238"/>
            </a:xfrm>
            <a:custGeom>
              <a:avLst/>
              <a:gdLst>
                <a:gd name="T0" fmla="*/ 0 w 68"/>
                <a:gd name="T1" fmla="*/ 24 h 24"/>
                <a:gd name="T2" fmla="*/ 0 w 68"/>
                <a:gd name="T3" fmla="*/ 21 h 24"/>
                <a:gd name="T4" fmla="*/ 37 w 68"/>
                <a:gd name="T5" fmla="*/ 12 h 24"/>
                <a:gd name="T6" fmla="*/ 67 w 68"/>
                <a:gd name="T7" fmla="*/ 0 h 24"/>
                <a:gd name="T8" fmla="*/ 68 w 68"/>
                <a:gd name="T9" fmla="*/ 3 h 24"/>
                <a:gd name="T10" fmla="*/ 38 w 68"/>
                <a:gd name="T11" fmla="*/ 15 h 24"/>
                <a:gd name="T12" fmla="*/ 0 w 6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68" h="24">
                  <a:moveTo>
                    <a:pt x="0" y="24"/>
                  </a:moveTo>
                  <a:cubicBezTo>
                    <a:pt x="0" y="21"/>
                    <a:pt x="0" y="21"/>
                    <a:pt x="0" y="21"/>
                  </a:cubicBezTo>
                  <a:cubicBezTo>
                    <a:pt x="1" y="21"/>
                    <a:pt x="20" y="20"/>
                    <a:pt x="37" y="12"/>
                  </a:cubicBezTo>
                  <a:cubicBezTo>
                    <a:pt x="53" y="4"/>
                    <a:pt x="67" y="0"/>
                    <a:pt x="67" y="0"/>
                  </a:cubicBezTo>
                  <a:cubicBezTo>
                    <a:pt x="68" y="3"/>
                    <a:pt x="68" y="3"/>
                    <a:pt x="68" y="3"/>
                  </a:cubicBezTo>
                  <a:cubicBezTo>
                    <a:pt x="68" y="3"/>
                    <a:pt x="54" y="7"/>
                    <a:pt x="38" y="15"/>
                  </a:cubicBezTo>
                  <a:cubicBezTo>
                    <a:pt x="21" y="23"/>
                    <a:pt x="1" y="24"/>
                    <a:pt x="0"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 name="îŝľiḍè"/>
            <p:cNvSpPr/>
            <p:nvPr/>
          </p:nvSpPr>
          <p:spPr bwMode="auto">
            <a:xfrm>
              <a:off x="5557838" y="5468939"/>
              <a:ext cx="50800" cy="111125"/>
            </a:xfrm>
            <a:custGeom>
              <a:avLst/>
              <a:gdLst>
                <a:gd name="T0" fmla="*/ 2 w 10"/>
                <a:gd name="T1" fmla="*/ 22 h 22"/>
                <a:gd name="T2" fmla="*/ 0 w 10"/>
                <a:gd name="T3" fmla="*/ 20 h 22"/>
                <a:gd name="T4" fmla="*/ 7 w 10"/>
                <a:gd name="T5" fmla="*/ 0 h 22"/>
                <a:gd name="T6" fmla="*/ 10 w 10"/>
                <a:gd name="T7" fmla="*/ 0 h 22"/>
                <a:gd name="T8" fmla="*/ 2 w 10"/>
                <a:gd name="T9" fmla="*/ 22 h 22"/>
              </a:gdLst>
              <a:ahLst/>
              <a:cxnLst>
                <a:cxn ang="0">
                  <a:pos x="T0" y="T1"/>
                </a:cxn>
                <a:cxn ang="0">
                  <a:pos x="T2" y="T3"/>
                </a:cxn>
                <a:cxn ang="0">
                  <a:pos x="T4" y="T5"/>
                </a:cxn>
                <a:cxn ang="0">
                  <a:pos x="T6" y="T7"/>
                </a:cxn>
                <a:cxn ang="0">
                  <a:pos x="T8" y="T9"/>
                </a:cxn>
              </a:cxnLst>
              <a:rect l="0" t="0" r="r" b="b"/>
              <a:pathLst>
                <a:path w="10" h="22">
                  <a:moveTo>
                    <a:pt x="2" y="22"/>
                  </a:moveTo>
                  <a:cubicBezTo>
                    <a:pt x="0" y="20"/>
                    <a:pt x="0" y="20"/>
                    <a:pt x="0" y="20"/>
                  </a:cubicBezTo>
                  <a:cubicBezTo>
                    <a:pt x="2" y="16"/>
                    <a:pt x="7" y="5"/>
                    <a:pt x="7" y="0"/>
                  </a:cubicBezTo>
                  <a:cubicBezTo>
                    <a:pt x="10" y="0"/>
                    <a:pt x="10" y="0"/>
                    <a:pt x="10" y="0"/>
                  </a:cubicBezTo>
                  <a:cubicBezTo>
                    <a:pt x="10" y="6"/>
                    <a:pt x="3" y="20"/>
                    <a:pt x="2" y="2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 name="íŝľïḍe"/>
            <p:cNvSpPr/>
            <p:nvPr/>
          </p:nvSpPr>
          <p:spPr bwMode="auto">
            <a:xfrm>
              <a:off x="5451476" y="5453064"/>
              <a:ext cx="141288" cy="25400"/>
            </a:xfrm>
            <a:custGeom>
              <a:avLst/>
              <a:gdLst>
                <a:gd name="T0" fmla="*/ 27 w 28"/>
                <a:gd name="T1" fmla="*/ 5 h 5"/>
                <a:gd name="T2" fmla="*/ 0 w 28"/>
                <a:gd name="T3" fmla="*/ 3 h 5"/>
                <a:gd name="T4" fmla="*/ 0 w 28"/>
                <a:gd name="T5" fmla="*/ 0 h 5"/>
                <a:gd name="T6" fmla="*/ 28 w 28"/>
                <a:gd name="T7" fmla="*/ 2 h 5"/>
                <a:gd name="T8" fmla="*/ 27 w 28"/>
                <a:gd name="T9" fmla="*/ 5 h 5"/>
              </a:gdLst>
              <a:ahLst/>
              <a:cxnLst>
                <a:cxn ang="0">
                  <a:pos x="T0" y="T1"/>
                </a:cxn>
                <a:cxn ang="0">
                  <a:pos x="T2" y="T3"/>
                </a:cxn>
                <a:cxn ang="0">
                  <a:pos x="T4" y="T5"/>
                </a:cxn>
                <a:cxn ang="0">
                  <a:pos x="T6" y="T7"/>
                </a:cxn>
                <a:cxn ang="0">
                  <a:pos x="T8" y="T9"/>
                </a:cxn>
              </a:cxnLst>
              <a:rect l="0" t="0" r="r" b="b"/>
              <a:pathLst>
                <a:path w="28" h="5">
                  <a:moveTo>
                    <a:pt x="27" y="5"/>
                  </a:moveTo>
                  <a:cubicBezTo>
                    <a:pt x="24" y="3"/>
                    <a:pt x="10" y="3"/>
                    <a:pt x="0" y="3"/>
                  </a:cubicBezTo>
                  <a:cubicBezTo>
                    <a:pt x="0" y="0"/>
                    <a:pt x="0" y="0"/>
                    <a:pt x="0" y="0"/>
                  </a:cubicBezTo>
                  <a:cubicBezTo>
                    <a:pt x="4" y="0"/>
                    <a:pt x="25" y="0"/>
                    <a:pt x="28" y="2"/>
                  </a:cubicBezTo>
                  <a:lnTo>
                    <a:pt x="27" y="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 name="ïṧļiḑè"/>
            <p:cNvSpPr/>
            <p:nvPr/>
          </p:nvSpPr>
          <p:spPr bwMode="auto">
            <a:xfrm>
              <a:off x="5588001" y="5387976"/>
              <a:ext cx="111125" cy="50800"/>
            </a:xfrm>
            <a:custGeom>
              <a:avLst/>
              <a:gdLst>
                <a:gd name="T0" fmla="*/ 20 w 22"/>
                <a:gd name="T1" fmla="*/ 10 h 10"/>
                <a:gd name="T2" fmla="*/ 0 w 22"/>
                <a:gd name="T3" fmla="*/ 3 h 10"/>
                <a:gd name="T4" fmla="*/ 0 w 22"/>
                <a:gd name="T5" fmla="*/ 0 h 10"/>
                <a:gd name="T6" fmla="*/ 22 w 22"/>
                <a:gd name="T7" fmla="*/ 7 h 10"/>
                <a:gd name="T8" fmla="*/ 20 w 22"/>
                <a:gd name="T9" fmla="*/ 10 h 10"/>
              </a:gdLst>
              <a:ahLst/>
              <a:cxnLst>
                <a:cxn ang="0">
                  <a:pos x="T0" y="T1"/>
                </a:cxn>
                <a:cxn ang="0">
                  <a:pos x="T2" y="T3"/>
                </a:cxn>
                <a:cxn ang="0">
                  <a:pos x="T4" y="T5"/>
                </a:cxn>
                <a:cxn ang="0">
                  <a:pos x="T6" y="T7"/>
                </a:cxn>
                <a:cxn ang="0">
                  <a:pos x="T8" y="T9"/>
                </a:cxn>
              </a:cxnLst>
              <a:rect l="0" t="0" r="r" b="b"/>
              <a:pathLst>
                <a:path w="22" h="10">
                  <a:moveTo>
                    <a:pt x="20" y="10"/>
                  </a:moveTo>
                  <a:cubicBezTo>
                    <a:pt x="15" y="6"/>
                    <a:pt x="0" y="3"/>
                    <a:pt x="0" y="3"/>
                  </a:cubicBezTo>
                  <a:cubicBezTo>
                    <a:pt x="0" y="0"/>
                    <a:pt x="0" y="0"/>
                    <a:pt x="0" y="0"/>
                  </a:cubicBezTo>
                  <a:cubicBezTo>
                    <a:pt x="1" y="0"/>
                    <a:pt x="16" y="3"/>
                    <a:pt x="22" y="7"/>
                  </a:cubicBezTo>
                  <a:lnTo>
                    <a:pt x="20"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 name="işḷïḍe"/>
            <p:cNvSpPr/>
            <p:nvPr/>
          </p:nvSpPr>
          <p:spPr bwMode="auto">
            <a:xfrm>
              <a:off x="5638801" y="5438776"/>
              <a:ext cx="39688" cy="130175"/>
            </a:xfrm>
            <a:custGeom>
              <a:avLst/>
              <a:gdLst>
                <a:gd name="T0" fmla="*/ 3 w 8"/>
                <a:gd name="T1" fmla="*/ 26 h 26"/>
                <a:gd name="T2" fmla="*/ 0 w 8"/>
                <a:gd name="T3" fmla="*/ 24 h 26"/>
                <a:gd name="T4" fmla="*/ 5 w 8"/>
                <a:gd name="T5" fmla="*/ 0 h 26"/>
                <a:gd name="T6" fmla="*/ 8 w 8"/>
                <a:gd name="T7" fmla="*/ 0 h 26"/>
                <a:gd name="T8" fmla="*/ 3 w 8"/>
                <a:gd name="T9" fmla="*/ 26 h 26"/>
              </a:gdLst>
              <a:ahLst/>
              <a:cxnLst>
                <a:cxn ang="0">
                  <a:pos x="T0" y="T1"/>
                </a:cxn>
                <a:cxn ang="0">
                  <a:pos x="T2" y="T3"/>
                </a:cxn>
                <a:cxn ang="0">
                  <a:pos x="T4" y="T5"/>
                </a:cxn>
                <a:cxn ang="0">
                  <a:pos x="T6" y="T7"/>
                </a:cxn>
                <a:cxn ang="0">
                  <a:pos x="T8" y="T9"/>
                </a:cxn>
              </a:cxnLst>
              <a:rect l="0" t="0" r="r" b="b"/>
              <a:pathLst>
                <a:path w="8" h="26">
                  <a:moveTo>
                    <a:pt x="3" y="26"/>
                  </a:moveTo>
                  <a:cubicBezTo>
                    <a:pt x="0" y="24"/>
                    <a:pt x="0" y="24"/>
                    <a:pt x="0" y="24"/>
                  </a:cubicBezTo>
                  <a:cubicBezTo>
                    <a:pt x="3" y="20"/>
                    <a:pt x="5" y="6"/>
                    <a:pt x="5" y="0"/>
                  </a:cubicBezTo>
                  <a:cubicBezTo>
                    <a:pt x="8" y="0"/>
                    <a:pt x="8" y="0"/>
                    <a:pt x="8" y="0"/>
                  </a:cubicBezTo>
                  <a:cubicBezTo>
                    <a:pt x="8" y="2"/>
                    <a:pt x="6" y="21"/>
                    <a:pt x="3"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 name="îśḷïḓé"/>
            <p:cNvSpPr/>
            <p:nvPr/>
          </p:nvSpPr>
          <p:spPr bwMode="auto">
            <a:xfrm>
              <a:off x="7196138" y="3408364"/>
              <a:ext cx="217488" cy="363538"/>
            </a:xfrm>
            <a:custGeom>
              <a:avLst/>
              <a:gdLst>
                <a:gd name="T0" fmla="*/ 19 w 43"/>
                <a:gd name="T1" fmla="*/ 0 h 72"/>
                <a:gd name="T2" fmla="*/ 34 w 43"/>
                <a:gd name="T3" fmla="*/ 23 h 72"/>
                <a:gd name="T4" fmla="*/ 37 w 43"/>
                <a:gd name="T5" fmla="*/ 52 h 72"/>
                <a:gd name="T6" fmla="*/ 43 w 43"/>
                <a:gd name="T7" fmla="*/ 51 h 72"/>
                <a:gd name="T8" fmla="*/ 23 w 43"/>
                <a:gd name="T9" fmla="*/ 66 h 72"/>
                <a:gd name="T10" fmla="*/ 0 w 43"/>
                <a:gd name="T11" fmla="*/ 39 h 72"/>
                <a:gd name="T12" fmla="*/ 4 w 43"/>
                <a:gd name="T13" fmla="*/ 12 h 72"/>
                <a:gd name="T14" fmla="*/ 19 w 43"/>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2">
                  <a:moveTo>
                    <a:pt x="19" y="0"/>
                  </a:moveTo>
                  <a:cubicBezTo>
                    <a:pt x="19" y="0"/>
                    <a:pt x="34" y="3"/>
                    <a:pt x="34" y="23"/>
                  </a:cubicBezTo>
                  <a:cubicBezTo>
                    <a:pt x="34" y="43"/>
                    <a:pt x="34" y="51"/>
                    <a:pt x="37" y="52"/>
                  </a:cubicBezTo>
                  <a:cubicBezTo>
                    <a:pt x="41" y="52"/>
                    <a:pt x="43" y="51"/>
                    <a:pt x="43" y="51"/>
                  </a:cubicBezTo>
                  <a:cubicBezTo>
                    <a:pt x="43" y="51"/>
                    <a:pt x="41" y="72"/>
                    <a:pt x="23" y="66"/>
                  </a:cubicBezTo>
                  <a:cubicBezTo>
                    <a:pt x="5" y="61"/>
                    <a:pt x="1" y="41"/>
                    <a:pt x="0" y="39"/>
                  </a:cubicBezTo>
                  <a:cubicBezTo>
                    <a:pt x="0" y="36"/>
                    <a:pt x="4" y="12"/>
                    <a:pt x="4" y="12"/>
                  </a:cubicBezTo>
                  <a:lnTo>
                    <a:pt x="19"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 name="isľiḓé"/>
            <p:cNvSpPr/>
            <p:nvPr/>
          </p:nvSpPr>
          <p:spPr bwMode="auto">
            <a:xfrm>
              <a:off x="7059613" y="3609976"/>
              <a:ext cx="92075" cy="141288"/>
            </a:xfrm>
            <a:custGeom>
              <a:avLst/>
              <a:gdLst>
                <a:gd name="T0" fmla="*/ 1 w 18"/>
                <a:gd name="T1" fmla="*/ 5 h 28"/>
                <a:gd name="T2" fmla="*/ 1 w 18"/>
                <a:gd name="T3" fmla="*/ 15 h 28"/>
                <a:gd name="T4" fmla="*/ 0 w 18"/>
                <a:gd name="T5" fmla="*/ 28 h 28"/>
                <a:gd name="T6" fmla="*/ 17 w 18"/>
                <a:gd name="T7" fmla="*/ 28 h 28"/>
                <a:gd name="T8" fmla="*/ 16 w 18"/>
                <a:gd name="T9" fmla="*/ 15 h 28"/>
                <a:gd name="T10" fmla="*/ 16 w 18"/>
                <a:gd name="T11" fmla="*/ 7 h 28"/>
                <a:gd name="T12" fmla="*/ 9 w 18"/>
                <a:gd name="T13" fmla="*/ 0 h 28"/>
                <a:gd name="T14" fmla="*/ 1 w 18"/>
                <a:gd name="T15" fmla="*/ 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8">
                  <a:moveTo>
                    <a:pt x="1" y="5"/>
                  </a:moveTo>
                  <a:cubicBezTo>
                    <a:pt x="1" y="15"/>
                    <a:pt x="1" y="15"/>
                    <a:pt x="1" y="15"/>
                  </a:cubicBezTo>
                  <a:cubicBezTo>
                    <a:pt x="0" y="28"/>
                    <a:pt x="0" y="28"/>
                    <a:pt x="0" y="28"/>
                  </a:cubicBezTo>
                  <a:cubicBezTo>
                    <a:pt x="17" y="28"/>
                    <a:pt x="17" y="28"/>
                    <a:pt x="17" y="28"/>
                  </a:cubicBezTo>
                  <a:cubicBezTo>
                    <a:pt x="17" y="28"/>
                    <a:pt x="16" y="21"/>
                    <a:pt x="16" y="15"/>
                  </a:cubicBezTo>
                  <a:cubicBezTo>
                    <a:pt x="16" y="12"/>
                    <a:pt x="16" y="8"/>
                    <a:pt x="16" y="7"/>
                  </a:cubicBezTo>
                  <a:cubicBezTo>
                    <a:pt x="18" y="3"/>
                    <a:pt x="9" y="0"/>
                    <a:pt x="9" y="0"/>
                  </a:cubicBezTo>
                  <a:cubicBezTo>
                    <a:pt x="1" y="5"/>
                    <a:pt x="1" y="5"/>
                    <a:pt x="1" y="5"/>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 name="ïšľïḓè"/>
            <p:cNvSpPr/>
            <p:nvPr/>
          </p:nvSpPr>
          <p:spPr bwMode="auto">
            <a:xfrm>
              <a:off x="7064376" y="3609976"/>
              <a:ext cx="80963" cy="80963"/>
            </a:xfrm>
            <a:custGeom>
              <a:avLst/>
              <a:gdLst>
                <a:gd name="T0" fmla="*/ 8 w 16"/>
                <a:gd name="T1" fmla="*/ 0 h 16"/>
                <a:gd name="T2" fmla="*/ 0 w 16"/>
                <a:gd name="T3" fmla="*/ 5 h 16"/>
                <a:gd name="T4" fmla="*/ 0 w 16"/>
                <a:gd name="T5" fmla="*/ 15 h 16"/>
                <a:gd name="T6" fmla="*/ 6 w 16"/>
                <a:gd name="T7" fmla="*/ 16 h 16"/>
                <a:gd name="T8" fmla="*/ 13 w 16"/>
                <a:gd name="T9" fmla="*/ 15 h 16"/>
                <a:gd name="T10" fmla="*/ 15 w 16"/>
                <a:gd name="T11" fmla="*/ 15 h 16"/>
                <a:gd name="T12" fmla="*/ 15 w 16"/>
                <a:gd name="T13" fmla="*/ 12 h 16"/>
                <a:gd name="T14" fmla="*/ 15 w 16"/>
                <a:gd name="T15" fmla="*/ 7 h 16"/>
                <a:gd name="T16" fmla="*/ 16 w 16"/>
                <a:gd name="T17" fmla="*/ 6 h 16"/>
                <a:gd name="T18" fmla="*/ 8 w 16"/>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0" y="5"/>
                    <a:pt x="0" y="5"/>
                    <a:pt x="0" y="5"/>
                  </a:cubicBezTo>
                  <a:cubicBezTo>
                    <a:pt x="0" y="15"/>
                    <a:pt x="0" y="15"/>
                    <a:pt x="0" y="15"/>
                  </a:cubicBezTo>
                  <a:cubicBezTo>
                    <a:pt x="0" y="15"/>
                    <a:pt x="3" y="16"/>
                    <a:pt x="6" y="16"/>
                  </a:cubicBezTo>
                  <a:cubicBezTo>
                    <a:pt x="8" y="16"/>
                    <a:pt x="11" y="16"/>
                    <a:pt x="13" y="15"/>
                  </a:cubicBezTo>
                  <a:cubicBezTo>
                    <a:pt x="15" y="15"/>
                    <a:pt x="15" y="15"/>
                    <a:pt x="15" y="15"/>
                  </a:cubicBezTo>
                  <a:cubicBezTo>
                    <a:pt x="15" y="14"/>
                    <a:pt x="15" y="13"/>
                    <a:pt x="15" y="12"/>
                  </a:cubicBezTo>
                  <a:cubicBezTo>
                    <a:pt x="15" y="10"/>
                    <a:pt x="15" y="8"/>
                    <a:pt x="15" y="7"/>
                  </a:cubicBezTo>
                  <a:cubicBezTo>
                    <a:pt x="16" y="7"/>
                    <a:pt x="16" y="6"/>
                    <a:pt x="16" y="6"/>
                  </a:cubicBezTo>
                  <a:cubicBezTo>
                    <a:pt x="16" y="2"/>
                    <a:pt x="8" y="0"/>
                    <a:pt x="8"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 name="ïs1îḋé"/>
            <p:cNvSpPr/>
            <p:nvPr/>
          </p:nvSpPr>
          <p:spPr bwMode="auto">
            <a:xfrm>
              <a:off x="7004051" y="3387726"/>
              <a:ext cx="298450" cy="277813"/>
            </a:xfrm>
            <a:custGeom>
              <a:avLst/>
              <a:gdLst>
                <a:gd name="T0" fmla="*/ 6 w 59"/>
                <a:gd name="T1" fmla="*/ 7 h 55"/>
                <a:gd name="T2" fmla="*/ 1 w 59"/>
                <a:gd name="T3" fmla="*/ 26 h 55"/>
                <a:gd name="T4" fmla="*/ 7 w 59"/>
                <a:gd name="T5" fmla="*/ 49 h 55"/>
                <a:gd name="T6" fmla="*/ 31 w 59"/>
                <a:gd name="T7" fmla="*/ 52 h 55"/>
                <a:gd name="T8" fmla="*/ 44 w 59"/>
                <a:gd name="T9" fmla="*/ 34 h 55"/>
                <a:gd name="T10" fmla="*/ 56 w 59"/>
                <a:gd name="T11" fmla="*/ 31 h 55"/>
                <a:gd name="T12" fmla="*/ 57 w 59"/>
                <a:gd name="T13" fmla="*/ 24 h 55"/>
                <a:gd name="T14" fmla="*/ 46 w 59"/>
                <a:gd name="T15" fmla="*/ 23 h 55"/>
                <a:gd name="T16" fmla="*/ 50 w 59"/>
                <a:gd name="T17" fmla="*/ 9 h 55"/>
                <a:gd name="T18" fmla="*/ 36 w 59"/>
                <a:gd name="T19" fmla="*/ 1 h 55"/>
                <a:gd name="T20" fmla="*/ 14 w 59"/>
                <a:gd name="T21" fmla="*/ 0 h 55"/>
                <a:gd name="T22" fmla="*/ 6 w 59"/>
                <a:gd name="T23"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5">
                  <a:moveTo>
                    <a:pt x="6" y="7"/>
                  </a:moveTo>
                  <a:cubicBezTo>
                    <a:pt x="6" y="7"/>
                    <a:pt x="2" y="19"/>
                    <a:pt x="1" y="26"/>
                  </a:cubicBezTo>
                  <a:cubicBezTo>
                    <a:pt x="0" y="33"/>
                    <a:pt x="2" y="48"/>
                    <a:pt x="7" y="49"/>
                  </a:cubicBezTo>
                  <a:cubicBezTo>
                    <a:pt x="11" y="51"/>
                    <a:pt x="27" y="55"/>
                    <a:pt x="31" y="52"/>
                  </a:cubicBezTo>
                  <a:cubicBezTo>
                    <a:pt x="36" y="49"/>
                    <a:pt x="43" y="42"/>
                    <a:pt x="44" y="34"/>
                  </a:cubicBezTo>
                  <a:cubicBezTo>
                    <a:pt x="44" y="34"/>
                    <a:pt x="53" y="36"/>
                    <a:pt x="56" y="31"/>
                  </a:cubicBezTo>
                  <a:cubicBezTo>
                    <a:pt x="58" y="28"/>
                    <a:pt x="59" y="26"/>
                    <a:pt x="57" y="24"/>
                  </a:cubicBezTo>
                  <a:cubicBezTo>
                    <a:pt x="54" y="22"/>
                    <a:pt x="46" y="23"/>
                    <a:pt x="46" y="23"/>
                  </a:cubicBezTo>
                  <a:cubicBezTo>
                    <a:pt x="50" y="9"/>
                    <a:pt x="50" y="9"/>
                    <a:pt x="50" y="9"/>
                  </a:cubicBezTo>
                  <a:cubicBezTo>
                    <a:pt x="36" y="1"/>
                    <a:pt x="36" y="1"/>
                    <a:pt x="36" y="1"/>
                  </a:cubicBezTo>
                  <a:cubicBezTo>
                    <a:pt x="14" y="0"/>
                    <a:pt x="14" y="0"/>
                    <a:pt x="14" y="0"/>
                  </a:cubicBezTo>
                  <a:lnTo>
                    <a:pt x="6" y="7"/>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 name="ïŝlíḑé"/>
            <p:cNvSpPr/>
            <p:nvPr/>
          </p:nvSpPr>
          <p:spPr bwMode="auto">
            <a:xfrm>
              <a:off x="7024688" y="3479801"/>
              <a:ext cx="50800" cy="85725"/>
            </a:xfrm>
            <a:custGeom>
              <a:avLst/>
              <a:gdLst>
                <a:gd name="T0" fmla="*/ 7 w 10"/>
                <a:gd name="T1" fmla="*/ 2 h 17"/>
                <a:gd name="T2" fmla="*/ 2 w 10"/>
                <a:gd name="T3" fmla="*/ 14 h 17"/>
                <a:gd name="T4" fmla="*/ 7 w 10"/>
                <a:gd name="T5" fmla="*/ 15 h 17"/>
                <a:gd name="T6" fmla="*/ 10 w 10"/>
                <a:gd name="T7" fmla="*/ 3 h 17"/>
                <a:gd name="T8" fmla="*/ 7 w 10"/>
                <a:gd name="T9" fmla="*/ 2 h 17"/>
              </a:gdLst>
              <a:ahLst/>
              <a:cxnLst>
                <a:cxn ang="0">
                  <a:pos x="T0" y="T1"/>
                </a:cxn>
                <a:cxn ang="0">
                  <a:pos x="T2" y="T3"/>
                </a:cxn>
                <a:cxn ang="0">
                  <a:pos x="T4" y="T5"/>
                </a:cxn>
                <a:cxn ang="0">
                  <a:pos x="T6" y="T7"/>
                </a:cxn>
                <a:cxn ang="0">
                  <a:pos x="T8" y="T9"/>
                </a:cxn>
              </a:cxnLst>
              <a:rect l="0" t="0" r="r" b="b"/>
              <a:pathLst>
                <a:path w="10" h="17">
                  <a:moveTo>
                    <a:pt x="7" y="2"/>
                  </a:moveTo>
                  <a:cubicBezTo>
                    <a:pt x="7" y="2"/>
                    <a:pt x="0" y="13"/>
                    <a:pt x="2" y="14"/>
                  </a:cubicBezTo>
                  <a:cubicBezTo>
                    <a:pt x="4" y="16"/>
                    <a:pt x="7" y="17"/>
                    <a:pt x="7" y="15"/>
                  </a:cubicBezTo>
                  <a:cubicBezTo>
                    <a:pt x="8" y="13"/>
                    <a:pt x="10" y="3"/>
                    <a:pt x="10" y="3"/>
                  </a:cubicBezTo>
                  <a:cubicBezTo>
                    <a:pt x="10" y="3"/>
                    <a:pt x="10" y="0"/>
                    <a:pt x="7" y="2"/>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 name="ïṥľíḑe"/>
            <p:cNvSpPr/>
            <p:nvPr/>
          </p:nvSpPr>
          <p:spPr bwMode="auto">
            <a:xfrm>
              <a:off x="6811963" y="4191001"/>
              <a:ext cx="490538" cy="873125"/>
            </a:xfrm>
            <a:custGeom>
              <a:avLst/>
              <a:gdLst>
                <a:gd name="T0" fmla="*/ 71 w 97"/>
                <a:gd name="T1" fmla="*/ 3 h 173"/>
                <a:gd name="T2" fmla="*/ 80 w 97"/>
                <a:gd name="T3" fmla="*/ 17 h 173"/>
                <a:gd name="T4" fmla="*/ 88 w 97"/>
                <a:gd name="T5" fmla="*/ 89 h 173"/>
                <a:gd name="T6" fmla="*/ 93 w 97"/>
                <a:gd name="T7" fmla="*/ 164 h 173"/>
                <a:gd name="T8" fmla="*/ 78 w 97"/>
                <a:gd name="T9" fmla="*/ 172 h 173"/>
                <a:gd name="T10" fmla="*/ 63 w 97"/>
                <a:gd name="T11" fmla="*/ 167 h 173"/>
                <a:gd name="T12" fmla="*/ 56 w 97"/>
                <a:gd name="T13" fmla="*/ 121 h 173"/>
                <a:gd name="T14" fmla="*/ 52 w 97"/>
                <a:gd name="T15" fmla="*/ 88 h 173"/>
                <a:gd name="T16" fmla="*/ 48 w 97"/>
                <a:gd name="T17" fmla="*/ 79 h 173"/>
                <a:gd name="T18" fmla="*/ 34 w 97"/>
                <a:gd name="T19" fmla="*/ 102 h 173"/>
                <a:gd name="T20" fmla="*/ 26 w 97"/>
                <a:gd name="T21" fmla="*/ 169 h 173"/>
                <a:gd name="T22" fmla="*/ 14 w 97"/>
                <a:gd name="T23" fmla="*/ 173 h 173"/>
                <a:gd name="T24" fmla="*/ 1 w 97"/>
                <a:gd name="T25" fmla="*/ 158 h 173"/>
                <a:gd name="T26" fmla="*/ 1 w 97"/>
                <a:gd name="T27" fmla="*/ 101 h 173"/>
                <a:gd name="T28" fmla="*/ 20 w 97"/>
                <a:gd name="T29" fmla="*/ 7 h 173"/>
                <a:gd name="T30" fmla="*/ 46 w 97"/>
                <a:gd name="T31" fmla="*/ 0 h 173"/>
                <a:gd name="T32" fmla="*/ 71 w 97"/>
                <a:gd name="T33" fmla="*/ 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173">
                  <a:moveTo>
                    <a:pt x="71" y="3"/>
                  </a:moveTo>
                  <a:cubicBezTo>
                    <a:pt x="71" y="3"/>
                    <a:pt x="78" y="5"/>
                    <a:pt x="80" y="17"/>
                  </a:cubicBezTo>
                  <a:cubicBezTo>
                    <a:pt x="82" y="29"/>
                    <a:pt x="89" y="46"/>
                    <a:pt x="88" y="89"/>
                  </a:cubicBezTo>
                  <a:cubicBezTo>
                    <a:pt x="86" y="131"/>
                    <a:pt x="97" y="138"/>
                    <a:pt x="93" y="164"/>
                  </a:cubicBezTo>
                  <a:cubicBezTo>
                    <a:pt x="78" y="172"/>
                    <a:pt x="78" y="172"/>
                    <a:pt x="78" y="172"/>
                  </a:cubicBezTo>
                  <a:cubicBezTo>
                    <a:pt x="63" y="167"/>
                    <a:pt x="63" y="167"/>
                    <a:pt x="63" y="167"/>
                  </a:cubicBezTo>
                  <a:cubicBezTo>
                    <a:pt x="63" y="167"/>
                    <a:pt x="57" y="134"/>
                    <a:pt x="56" y="121"/>
                  </a:cubicBezTo>
                  <a:cubicBezTo>
                    <a:pt x="56" y="113"/>
                    <a:pt x="54" y="98"/>
                    <a:pt x="52" y="88"/>
                  </a:cubicBezTo>
                  <a:cubicBezTo>
                    <a:pt x="51" y="82"/>
                    <a:pt x="50" y="79"/>
                    <a:pt x="48" y="79"/>
                  </a:cubicBezTo>
                  <a:cubicBezTo>
                    <a:pt x="44" y="78"/>
                    <a:pt x="39" y="79"/>
                    <a:pt x="34" y="102"/>
                  </a:cubicBezTo>
                  <a:cubicBezTo>
                    <a:pt x="30" y="125"/>
                    <a:pt x="26" y="169"/>
                    <a:pt x="26" y="169"/>
                  </a:cubicBezTo>
                  <a:cubicBezTo>
                    <a:pt x="14" y="173"/>
                    <a:pt x="14" y="173"/>
                    <a:pt x="14" y="173"/>
                  </a:cubicBezTo>
                  <a:cubicBezTo>
                    <a:pt x="1" y="158"/>
                    <a:pt x="1" y="158"/>
                    <a:pt x="1" y="158"/>
                  </a:cubicBezTo>
                  <a:cubicBezTo>
                    <a:pt x="1" y="158"/>
                    <a:pt x="0" y="116"/>
                    <a:pt x="1" y="101"/>
                  </a:cubicBezTo>
                  <a:cubicBezTo>
                    <a:pt x="2" y="85"/>
                    <a:pt x="4" y="21"/>
                    <a:pt x="20" y="7"/>
                  </a:cubicBezTo>
                  <a:cubicBezTo>
                    <a:pt x="46" y="0"/>
                    <a:pt x="46" y="0"/>
                    <a:pt x="46" y="0"/>
                  </a:cubicBezTo>
                  <a:cubicBezTo>
                    <a:pt x="71" y="3"/>
                    <a:pt x="71" y="3"/>
                    <a:pt x="71" y="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3" name="îṥḻïḑè"/>
            <p:cNvSpPr/>
            <p:nvPr/>
          </p:nvSpPr>
          <p:spPr bwMode="auto">
            <a:xfrm>
              <a:off x="7105651" y="4973639"/>
              <a:ext cx="273050" cy="449263"/>
            </a:xfrm>
            <a:custGeom>
              <a:avLst/>
              <a:gdLst>
                <a:gd name="T0" fmla="*/ 3 w 54"/>
                <a:gd name="T1" fmla="*/ 4 h 89"/>
                <a:gd name="T2" fmla="*/ 1 w 54"/>
                <a:gd name="T3" fmla="*/ 12 h 89"/>
                <a:gd name="T4" fmla="*/ 4 w 54"/>
                <a:gd name="T5" fmla="*/ 28 h 89"/>
                <a:gd name="T6" fmla="*/ 10 w 54"/>
                <a:gd name="T7" fmla="*/ 56 h 89"/>
                <a:gd name="T8" fmla="*/ 11 w 54"/>
                <a:gd name="T9" fmla="*/ 70 h 89"/>
                <a:gd name="T10" fmla="*/ 22 w 54"/>
                <a:gd name="T11" fmla="*/ 75 h 89"/>
                <a:gd name="T12" fmla="*/ 24 w 54"/>
                <a:gd name="T13" fmla="*/ 73 h 89"/>
                <a:gd name="T14" fmla="*/ 39 w 54"/>
                <a:gd name="T15" fmla="*/ 88 h 89"/>
                <a:gd name="T16" fmla="*/ 54 w 54"/>
                <a:gd name="T17" fmla="*/ 84 h 89"/>
                <a:gd name="T18" fmla="*/ 45 w 54"/>
                <a:gd name="T19" fmla="*/ 70 h 89"/>
                <a:gd name="T20" fmla="*/ 37 w 54"/>
                <a:gd name="T21" fmla="*/ 48 h 89"/>
                <a:gd name="T22" fmla="*/ 39 w 54"/>
                <a:gd name="T23" fmla="*/ 12 h 89"/>
                <a:gd name="T24" fmla="*/ 39 w 54"/>
                <a:gd name="T25" fmla="*/ 6 h 89"/>
                <a:gd name="T26" fmla="*/ 36 w 54"/>
                <a:gd name="T27" fmla="*/ 0 h 89"/>
                <a:gd name="T28" fmla="*/ 20 w 54"/>
                <a:gd name="T29" fmla="*/ 9 h 89"/>
                <a:gd name="T30" fmla="*/ 3 w 54"/>
                <a:gd name="T3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89">
                  <a:moveTo>
                    <a:pt x="3" y="4"/>
                  </a:moveTo>
                  <a:cubicBezTo>
                    <a:pt x="3" y="4"/>
                    <a:pt x="0" y="2"/>
                    <a:pt x="1" y="12"/>
                  </a:cubicBezTo>
                  <a:cubicBezTo>
                    <a:pt x="1" y="16"/>
                    <a:pt x="3" y="22"/>
                    <a:pt x="4" y="28"/>
                  </a:cubicBezTo>
                  <a:cubicBezTo>
                    <a:pt x="7" y="39"/>
                    <a:pt x="10" y="51"/>
                    <a:pt x="10" y="56"/>
                  </a:cubicBezTo>
                  <a:cubicBezTo>
                    <a:pt x="10" y="64"/>
                    <a:pt x="8" y="68"/>
                    <a:pt x="11" y="70"/>
                  </a:cubicBezTo>
                  <a:cubicBezTo>
                    <a:pt x="13" y="72"/>
                    <a:pt x="20" y="76"/>
                    <a:pt x="22" y="75"/>
                  </a:cubicBezTo>
                  <a:cubicBezTo>
                    <a:pt x="24" y="73"/>
                    <a:pt x="22" y="72"/>
                    <a:pt x="24" y="73"/>
                  </a:cubicBezTo>
                  <a:cubicBezTo>
                    <a:pt x="26" y="75"/>
                    <a:pt x="34" y="87"/>
                    <a:pt x="39" y="88"/>
                  </a:cubicBezTo>
                  <a:cubicBezTo>
                    <a:pt x="44" y="89"/>
                    <a:pt x="54" y="88"/>
                    <a:pt x="54" y="84"/>
                  </a:cubicBezTo>
                  <a:cubicBezTo>
                    <a:pt x="53" y="79"/>
                    <a:pt x="48" y="77"/>
                    <a:pt x="45" y="70"/>
                  </a:cubicBezTo>
                  <a:cubicBezTo>
                    <a:pt x="42" y="64"/>
                    <a:pt x="37" y="57"/>
                    <a:pt x="37" y="48"/>
                  </a:cubicBezTo>
                  <a:cubicBezTo>
                    <a:pt x="38" y="41"/>
                    <a:pt x="39" y="22"/>
                    <a:pt x="39" y="12"/>
                  </a:cubicBezTo>
                  <a:cubicBezTo>
                    <a:pt x="39" y="9"/>
                    <a:pt x="39" y="7"/>
                    <a:pt x="39" y="6"/>
                  </a:cubicBezTo>
                  <a:cubicBezTo>
                    <a:pt x="38" y="3"/>
                    <a:pt x="36" y="0"/>
                    <a:pt x="36" y="0"/>
                  </a:cubicBezTo>
                  <a:cubicBezTo>
                    <a:pt x="36" y="0"/>
                    <a:pt x="32" y="10"/>
                    <a:pt x="20" y="9"/>
                  </a:cubicBezTo>
                  <a:cubicBezTo>
                    <a:pt x="9" y="9"/>
                    <a:pt x="3" y="4"/>
                    <a:pt x="3" y="4"/>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5" name="ïṣḻïḍé"/>
            <p:cNvSpPr/>
            <p:nvPr/>
          </p:nvSpPr>
          <p:spPr bwMode="auto">
            <a:xfrm>
              <a:off x="7110413" y="4973639"/>
              <a:ext cx="192088" cy="141288"/>
            </a:xfrm>
            <a:custGeom>
              <a:avLst/>
              <a:gdLst>
                <a:gd name="T0" fmla="*/ 35 w 38"/>
                <a:gd name="T1" fmla="*/ 0 h 28"/>
                <a:gd name="T2" fmla="*/ 20 w 38"/>
                <a:gd name="T3" fmla="*/ 9 h 28"/>
                <a:gd name="T4" fmla="*/ 19 w 38"/>
                <a:gd name="T5" fmla="*/ 9 h 28"/>
                <a:gd name="T6" fmla="*/ 3 w 38"/>
                <a:gd name="T7" fmla="*/ 5 h 28"/>
                <a:gd name="T8" fmla="*/ 2 w 38"/>
                <a:gd name="T9" fmla="*/ 4 h 28"/>
                <a:gd name="T10" fmla="*/ 1 w 38"/>
                <a:gd name="T11" fmla="*/ 4 h 28"/>
                <a:gd name="T12" fmla="*/ 0 w 38"/>
                <a:gd name="T13" fmla="*/ 9 h 28"/>
                <a:gd name="T14" fmla="*/ 0 w 38"/>
                <a:gd name="T15" fmla="*/ 12 h 28"/>
                <a:gd name="T16" fmla="*/ 3 w 38"/>
                <a:gd name="T17" fmla="*/ 28 h 28"/>
                <a:gd name="T18" fmla="*/ 9 w 38"/>
                <a:gd name="T19" fmla="*/ 18 h 28"/>
                <a:gd name="T20" fmla="*/ 36 w 38"/>
                <a:gd name="T21" fmla="*/ 13 h 28"/>
                <a:gd name="T22" fmla="*/ 38 w 38"/>
                <a:gd name="T23" fmla="*/ 12 h 28"/>
                <a:gd name="T24" fmla="*/ 38 w 38"/>
                <a:gd name="T25" fmla="*/ 9 h 28"/>
                <a:gd name="T26" fmla="*/ 38 w 38"/>
                <a:gd name="T27" fmla="*/ 6 h 28"/>
                <a:gd name="T28" fmla="*/ 35 w 38"/>
                <a:gd name="T29" fmla="*/ 0 h 28"/>
                <a:gd name="T30" fmla="*/ 35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5" y="0"/>
                  </a:moveTo>
                  <a:cubicBezTo>
                    <a:pt x="35" y="0"/>
                    <a:pt x="31" y="9"/>
                    <a:pt x="20" y="9"/>
                  </a:cubicBezTo>
                  <a:cubicBezTo>
                    <a:pt x="20" y="9"/>
                    <a:pt x="20" y="9"/>
                    <a:pt x="19" y="9"/>
                  </a:cubicBezTo>
                  <a:cubicBezTo>
                    <a:pt x="11" y="9"/>
                    <a:pt x="5" y="6"/>
                    <a:pt x="3" y="5"/>
                  </a:cubicBezTo>
                  <a:cubicBezTo>
                    <a:pt x="2" y="5"/>
                    <a:pt x="2" y="4"/>
                    <a:pt x="2" y="4"/>
                  </a:cubicBezTo>
                  <a:cubicBezTo>
                    <a:pt x="2" y="4"/>
                    <a:pt x="2" y="4"/>
                    <a:pt x="1" y="4"/>
                  </a:cubicBezTo>
                  <a:cubicBezTo>
                    <a:pt x="1" y="4"/>
                    <a:pt x="0" y="5"/>
                    <a:pt x="0" y="9"/>
                  </a:cubicBezTo>
                  <a:cubicBezTo>
                    <a:pt x="0" y="10"/>
                    <a:pt x="0" y="11"/>
                    <a:pt x="0" y="12"/>
                  </a:cubicBezTo>
                  <a:cubicBezTo>
                    <a:pt x="0" y="16"/>
                    <a:pt x="2" y="22"/>
                    <a:pt x="3" y="28"/>
                  </a:cubicBezTo>
                  <a:cubicBezTo>
                    <a:pt x="3" y="28"/>
                    <a:pt x="2" y="20"/>
                    <a:pt x="9" y="18"/>
                  </a:cubicBezTo>
                  <a:cubicBezTo>
                    <a:pt x="17" y="17"/>
                    <a:pt x="25" y="20"/>
                    <a:pt x="36" y="13"/>
                  </a:cubicBezTo>
                  <a:cubicBezTo>
                    <a:pt x="38" y="12"/>
                    <a:pt x="38" y="12"/>
                    <a:pt x="38" y="12"/>
                  </a:cubicBezTo>
                  <a:cubicBezTo>
                    <a:pt x="38" y="11"/>
                    <a:pt x="38" y="10"/>
                    <a:pt x="38" y="9"/>
                  </a:cubicBezTo>
                  <a:cubicBezTo>
                    <a:pt x="38" y="8"/>
                    <a:pt x="38" y="7"/>
                    <a:pt x="38" y="6"/>
                  </a:cubicBezTo>
                  <a:cubicBezTo>
                    <a:pt x="37" y="3"/>
                    <a:pt x="35" y="0"/>
                    <a:pt x="35" y="0"/>
                  </a:cubicBezTo>
                  <a:cubicBezTo>
                    <a:pt x="35" y="0"/>
                    <a:pt x="35" y="0"/>
                    <a:pt x="3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6" name="ïs1iḋe"/>
            <p:cNvSpPr/>
            <p:nvPr/>
          </p:nvSpPr>
          <p:spPr bwMode="auto">
            <a:xfrm>
              <a:off x="6700838" y="4973639"/>
              <a:ext cx="277813" cy="449263"/>
            </a:xfrm>
            <a:custGeom>
              <a:avLst/>
              <a:gdLst>
                <a:gd name="T0" fmla="*/ 49 w 55"/>
                <a:gd name="T1" fmla="*/ 2 h 89"/>
                <a:gd name="T2" fmla="*/ 54 w 55"/>
                <a:gd name="T3" fmla="*/ 12 h 89"/>
                <a:gd name="T4" fmla="*/ 45 w 55"/>
                <a:gd name="T5" fmla="*/ 56 h 89"/>
                <a:gd name="T6" fmla="*/ 44 w 55"/>
                <a:gd name="T7" fmla="*/ 70 h 89"/>
                <a:gd name="T8" fmla="*/ 32 w 55"/>
                <a:gd name="T9" fmla="*/ 75 h 89"/>
                <a:gd name="T10" fmla="*/ 30 w 55"/>
                <a:gd name="T11" fmla="*/ 73 h 89"/>
                <a:gd name="T12" fmla="*/ 16 w 55"/>
                <a:gd name="T13" fmla="*/ 88 h 89"/>
                <a:gd name="T14" fmla="*/ 1 w 55"/>
                <a:gd name="T15" fmla="*/ 84 h 89"/>
                <a:gd name="T16" fmla="*/ 9 w 55"/>
                <a:gd name="T17" fmla="*/ 70 h 89"/>
                <a:gd name="T18" fmla="*/ 17 w 55"/>
                <a:gd name="T19" fmla="*/ 48 h 89"/>
                <a:gd name="T20" fmla="*/ 16 w 55"/>
                <a:gd name="T21" fmla="*/ 6 h 89"/>
                <a:gd name="T22" fmla="*/ 23 w 55"/>
                <a:gd name="T23" fmla="*/ 0 h 89"/>
                <a:gd name="T24" fmla="*/ 34 w 55"/>
                <a:gd name="T25" fmla="*/ 7 h 89"/>
                <a:gd name="T26" fmla="*/ 49 w 55"/>
                <a:gd name="T27"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9">
                  <a:moveTo>
                    <a:pt x="49" y="2"/>
                  </a:moveTo>
                  <a:cubicBezTo>
                    <a:pt x="49" y="2"/>
                    <a:pt x="55" y="2"/>
                    <a:pt x="54" y="12"/>
                  </a:cubicBezTo>
                  <a:cubicBezTo>
                    <a:pt x="53" y="22"/>
                    <a:pt x="45" y="48"/>
                    <a:pt x="45" y="56"/>
                  </a:cubicBezTo>
                  <a:cubicBezTo>
                    <a:pt x="45" y="64"/>
                    <a:pt x="46" y="68"/>
                    <a:pt x="44" y="70"/>
                  </a:cubicBezTo>
                  <a:cubicBezTo>
                    <a:pt x="41" y="72"/>
                    <a:pt x="34" y="76"/>
                    <a:pt x="32" y="75"/>
                  </a:cubicBezTo>
                  <a:cubicBezTo>
                    <a:pt x="30" y="73"/>
                    <a:pt x="32" y="72"/>
                    <a:pt x="30" y="73"/>
                  </a:cubicBezTo>
                  <a:cubicBezTo>
                    <a:pt x="28" y="75"/>
                    <a:pt x="21" y="87"/>
                    <a:pt x="16" y="88"/>
                  </a:cubicBezTo>
                  <a:cubicBezTo>
                    <a:pt x="11" y="89"/>
                    <a:pt x="0" y="88"/>
                    <a:pt x="1" y="84"/>
                  </a:cubicBezTo>
                  <a:cubicBezTo>
                    <a:pt x="1" y="79"/>
                    <a:pt x="6" y="77"/>
                    <a:pt x="9" y="70"/>
                  </a:cubicBezTo>
                  <a:cubicBezTo>
                    <a:pt x="12" y="64"/>
                    <a:pt x="18" y="57"/>
                    <a:pt x="17" y="48"/>
                  </a:cubicBezTo>
                  <a:cubicBezTo>
                    <a:pt x="17" y="38"/>
                    <a:pt x="15" y="10"/>
                    <a:pt x="16" y="6"/>
                  </a:cubicBezTo>
                  <a:cubicBezTo>
                    <a:pt x="16" y="3"/>
                    <a:pt x="23" y="0"/>
                    <a:pt x="23" y="0"/>
                  </a:cubicBezTo>
                  <a:cubicBezTo>
                    <a:pt x="23" y="0"/>
                    <a:pt x="23" y="7"/>
                    <a:pt x="34" y="7"/>
                  </a:cubicBezTo>
                  <a:cubicBezTo>
                    <a:pt x="46" y="6"/>
                    <a:pt x="49" y="2"/>
                    <a:pt x="49" y="2"/>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7" name="ïs1ide"/>
            <p:cNvSpPr/>
            <p:nvPr/>
          </p:nvSpPr>
          <p:spPr bwMode="auto">
            <a:xfrm>
              <a:off x="6781801" y="4973639"/>
              <a:ext cx="192088" cy="282575"/>
            </a:xfrm>
            <a:custGeom>
              <a:avLst/>
              <a:gdLst>
                <a:gd name="T0" fmla="*/ 7 w 38"/>
                <a:gd name="T1" fmla="*/ 0 h 56"/>
                <a:gd name="T2" fmla="*/ 0 w 38"/>
                <a:gd name="T3" fmla="*/ 6 h 56"/>
                <a:gd name="T4" fmla="*/ 1 w 38"/>
                <a:gd name="T5" fmla="*/ 8 h 56"/>
                <a:gd name="T6" fmla="*/ 10 w 38"/>
                <a:gd name="T7" fmla="*/ 18 h 56"/>
                <a:gd name="T8" fmla="*/ 29 w 38"/>
                <a:gd name="T9" fmla="*/ 56 h 56"/>
                <a:gd name="T10" fmla="*/ 38 w 38"/>
                <a:gd name="T11" fmla="*/ 12 h 56"/>
                <a:gd name="T12" fmla="*/ 38 w 38"/>
                <a:gd name="T13" fmla="*/ 10 h 56"/>
                <a:gd name="T14" fmla="*/ 33 w 38"/>
                <a:gd name="T15" fmla="*/ 2 h 56"/>
                <a:gd name="T16" fmla="*/ 18 w 38"/>
                <a:gd name="T17" fmla="*/ 7 h 56"/>
                <a:gd name="T18" fmla="*/ 17 w 38"/>
                <a:gd name="T19" fmla="*/ 7 h 56"/>
                <a:gd name="T20" fmla="*/ 7 w 38"/>
                <a:gd name="T21" fmla="*/ 0 h 56"/>
                <a:gd name="T22" fmla="*/ 7 w 38"/>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6">
                  <a:moveTo>
                    <a:pt x="7" y="0"/>
                  </a:moveTo>
                  <a:cubicBezTo>
                    <a:pt x="7" y="0"/>
                    <a:pt x="0" y="3"/>
                    <a:pt x="0" y="6"/>
                  </a:cubicBezTo>
                  <a:cubicBezTo>
                    <a:pt x="1" y="8"/>
                    <a:pt x="1" y="8"/>
                    <a:pt x="1" y="8"/>
                  </a:cubicBezTo>
                  <a:cubicBezTo>
                    <a:pt x="1" y="8"/>
                    <a:pt x="3" y="14"/>
                    <a:pt x="10" y="18"/>
                  </a:cubicBezTo>
                  <a:cubicBezTo>
                    <a:pt x="17" y="23"/>
                    <a:pt x="29" y="56"/>
                    <a:pt x="29" y="56"/>
                  </a:cubicBezTo>
                  <a:cubicBezTo>
                    <a:pt x="29" y="48"/>
                    <a:pt x="37" y="22"/>
                    <a:pt x="38" y="12"/>
                  </a:cubicBezTo>
                  <a:cubicBezTo>
                    <a:pt x="38" y="12"/>
                    <a:pt x="38" y="11"/>
                    <a:pt x="38" y="10"/>
                  </a:cubicBezTo>
                  <a:cubicBezTo>
                    <a:pt x="38" y="2"/>
                    <a:pt x="33" y="2"/>
                    <a:pt x="33" y="2"/>
                  </a:cubicBezTo>
                  <a:cubicBezTo>
                    <a:pt x="33" y="2"/>
                    <a:pt x="30" y="6"/>
                    <a:pt x="18" y="7"/>
                  </a:cubicBezTo>
                  <a:cubicBezTo>
                    <a:pt x="18" y="7"/>
                    <a:pt x="18" y="7"/>
                    <a:pt x="17" y="7"/>
                  </a:cubicBezTo>
                  <a:cubicBezTo>
                    <a:pt x="7" y="7"/>
                    <a:pt x="7"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8" name="íṧļïḍe"/>
            <p:cNvSpPr/>
            <p:nvPr/>
          </p:nvSpPr>
          <p:spPr bwMode="auto">
            <a:xfrm>
              <a:off x="6913563" y="3721101"/>
              <a:ext cx="342900" cy="520700"/>
            </a:xfrm>
            <a:custGeom>
              <a:avLst/>
              <a:gdLst>
                <a:gd name="T0" fmla="*/ 4 w 68"/>
                <a:gd name="T1" fmla="*/ 81 h 103"/>
                <a:gd name="T2" fmla="*/ 2 w 68"/>
                <a:gd name="T3" fmla="*/ 102 h 103"/>
                <a:gd name="T4" fmla="*/ 19 w 68"/>
                <a:gd name="T5" fmla="*/ 101 h 103"/>
                <a:gd name="T6" fmla="*/ 44 w 68"/>
                <a:gd name="T7" fmla="*/ 100 h 103"/>
                <a:gd name="T8" fmla="*/ 56 w 68"/>
                <a:gd name="T9" fmla="*/ 102 h 103"/>
                <a:gd name="T10" fmla="*/ 62 w 68"/>
                <a:gd name="T11" fmla="*/ 82 h 103"/>
                <a:gd name="T12" fmla="*/ 68 w 68"/>
                <a:gd name="T13" fmla="*/ 14 h 103"/>
                <a:gd name="T14" fmla="*/ 58 w 68"/>
                <a:gd name="T15" fmla="*/ 9 h 103"/>
                <a:gd name="T16" fmla="*/ 49 w 68"/>
                <a:gd name="T17" fmla="*/ 1 h 103"/>
                <a:gd name="T18" fmla="*/ 23 w 68"/>
                <a:gd name="T19" fmla="*/ 4 h 103"/>
                <a:gd name="T20" fmla="*/ 4 w 68"/>
                <a:gd name="T21"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03">
                  <a:moveTo>
                    <a:pt x="4" y="81"/>
                  </a:moveTo>
                  <a:cubicBezTo>
                    <a:pt x="4" y="81"/>
                    <a:pt x="0" y="101"/>
                    <a:pt x="2" y="102"/>
                  </a:cubicBezTo>
                  <a:cubicBezTo>
                    <a:pt x="3" y="103"/>
                    <a:pt x="10" y="102"/>
                    <a:pt x="19" y="101"/>
                  </a:cubicBezTo>
                  <a:cubicBezTo>
                    <a:pt x="28" y="100"/>
                    <a:pt x="38" y="99"/>
                    <a:pt x="44" y="100"/>
                  </a:cubicBezTo>
                  <a:cubicBezTo>
                    <a:pt x="56" y="102"/>
                    <a:pt x="56" y="102"/>
                    <a:pt x="56" y="102"/>
                  </a:cubicBezTo>
                  <a:cubicBezTo>
                    <a:pt x="56" y="102"/>
                    <a:pt x="62" y="96"/>
                    <a:pt x="62" y="82"/>
                  </a:cubicBezTo>
                  <a:cubicBezTo>
                    <a:pt x="61" y="68"/>
                    <a:pt x="68" y="14"/>
                    <a:pt x="68" y="14"/>
                  </a:cubicBezTo>
                  <a:cubicBezTo>
                    <a:pt x="58" y="9"/>
                    <a:pt x="58" y="9"/>
                    <a:pt x="58" y="9"/>
                  </a:cubicBezTo>
                  <a:cubicBezTo>
                    <a:pt x="58" y="9"/>
                    <a:pt x="59" y="0"/>
                    <a:pt x="49" y="1"/>
                  </a:cubicBezTo>
                  <a:cubicBezTo>
                    <a:pt x="39" y="2"/>
                    <a:pt x="23" y="4"/>
                    <a:pt x="23" y="4"/>
                  </a:cubicBezTo>
                  <a:cubicBezTo>
                    <a:pt x="23" y="4"/>
                    <a:pt x="6" y="75"/>
                    <a:pt x="4" y="8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9" name="iṡlíḍè"/>
            <p:cNvSpPr/>
            <p:nvPr/>
          </p:nvSpPr>
          <p:spPr bwMode="auto">
            <a:xfrm>
              <a:off x="7008813" y="3852864"/>
              <a:ext cx="217488" cy="292100"/>
            </a:xfrm>
            <a:custGeom>
              <a:avLst/>
              <a:gdLst>
                <a:gd name="T0" fmla="*/ 11 w 43"/>
                <a:gd name="T1" fmla="*/ 6 h 58"/>
                <a:gd name="T2" fmla="*/ 8 w 43"/>
                <a:gd name="T3" fmla="*/ 7 h 58"/>
                <a:gd name="T4" fmla="*/ 7 w 43"/>
                <a:gd name="T5" fmla="*/ 7 h 58"/>
                <a:gd name="T6" fmla="*/ 0 w 43"/>
                <a:gd name="T7" fmla="*/ 44 h 58"/>
                <a:gd name="T8" fmla="*/ 9 w 43"/>
                <a:gd name="T9" fmla="*/ 36 h 58"/>
                <a:gd name="T10" fmla="*/ 36 w 43"/>
                <a:gd name="T11" fmla="*/ 58 h 58"/>
                <a:gd name="T12" fmla="*/ 37 w 43"/>
                <a:gd name="T13" fmla="*/ 58 h 58"/>
                <a:gd name="T14" fmla="*/ 36 w 43"/>
                <a:gd name="T15" fmla="*/ 57 h 58"/>
                <a:gd name="T16" fmla="*/ 22 w 43"/>
                <a:gd name="T17" fmla="*/ 34 h 58"/>
                <a:gd name="T18" fmla="*/ 19 w 43"/>
                <a:gd name="T19" fmla="*/ 33 h 58"/>
                <a:gd name="T20" fmla="*/ 11 w 43"/>
                <a:gd name="T21" fmla="*/ 6 h 58"/>
                <a:gd name="T22" fmla="*/ 30 w 43"/>
                <a:gd name="T23" fmla="*/ 0 h 58"/>
                <a:gd name="T24" fmla="*/ 42 w 43"/>
                <a:gd name="T25" fmla="*/ 15 h 58"/>
                <a:gd name="T26" fmla="*/ 42 w 43"/>
                <a:gd name="T27" fmla="*/ 15 h 58"/>
                <a:gd name="T28" fmla="*/ 42 w 43"/>
                <a:gd name="T29" fmla="*/ 15 h 58"/>
                <a:gd name="T30" fmla="*/ 43 w 43"/>
                <a:gd name="T31" fmla="*/ 13 h 58"/>
                <a:gd name="T32" fmla="*/ 30 w 43"/>
                <a:gd name="T3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8">
                  <a:moveTo>
                    <a:pt x="11" y="6"/>
                  </a:moveTo>
                  <a:cubicBezTo>
                    <a:pt x="11" y="6"/>
                    <a:pt x="10" y="7"/>
                    <a:pt x="8" y="7"/>
                  </a:cubicBezTo>
                  <a:cubicBezTo>
                    <a:pt x="7" y="7"/>
                    <a:pt x="7" y="7"/>
                    <a:pt x="7" y="7"/>
                  </a:cubicBezTo>
                  <a:cubicBezTo>
                    <a:pt x="0" y="44"/>
                    <a:pt x="0" y="44"/>
                    <a:pt x="0" y="44"/>
                  </a:cubicBezTo>
                  <a:cubicBezTo>
                    <a:pt x="3" y="40"/>
                    <a:pt x="7" y="36"/>
                    <a:pt x="9" y="36"/>
                  </a:cubicBezTo>
                  <a:cubicBezTo>
                    <a:pt x="14" y="36"/>
                    <a:pt x="22" y="58"/>
                    <a:pt x="36" y="58"/>
                  </a:cubicBezTo>
                  <a:cubicBezTo>
                    <a:pt x="37" y="58"/>
                    <a:pt x="37" y="58"/>
                    <a:pt x="37" y="58"/>
                  </a:cubicBezTo>
                  <a:cubicBezTo>
                    <a:pt x="37" y="58"/>
                    <a:pt x="37" y="58"/>
                    <a:pt x="36" y="57"/>
                  </a:cubicBezTo>
                  <a:cubicBezTo>
                    <a:pt x="28" y="53"/>
                    <a:pt x="24" y="40"/>
                    <a:pt x="22" y="34"/>
                  </a:cubicBezTo>
                  <a:cubicBezTo>
                    <a:pt x="21" y="33"/>
                    <a:pt x="20" y="33"/>
                    <a:pt x="19" y="33"/>
                  </a:cubicBezTo>
                  <a:cubicBezTo>
                    <a:pt x="19" y="33"/>
                    <a:pt x="12" y="13"/>
                    <a:pt x="11" y="6"/>
                  </a:cubicBezTo>
                  <a:moveTo>
                    <a:pt x="30" y="0"/>
                  </a:moveTo>
                  <a:cubicBezTo>
                    <a:pt x="42" y="15"/>
                    <a:pt x="42" y="15"/>
                    <a:pt x="42" y="15"/>
                  </a:cubicBezTo>
                  <a:cubicBezTo>
                    <a:pt x="42" y="15"/>
                    <a:pt x="42" y="15"/>
                    <a:pt x="42" y="15"/>
                  </a:cubicBezTo>
                  <a:cubicBezTo>
                    <a:pt x="42" y="15"/>
                    <a:pt x="42" y="15"/>
                    <a:pt x="42" y="15"/>
                  </a:cubicBezTo>
                  <a:cubicBezTo>
                    <a:pt x="43" y="13"/>
                    <a:pt x="43" y="13"/>
                    <a:pt x="43" y="13"/>
                  </a:cubicBezTo>
                  <a:cubicBezTo>
                    <a:pt x="43" y="13"/>
                    <a:pt x="36" y="5"/>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0" name="íšľïḓé"/>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1" name="îSlíḍè"/>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2" name="íṥľiḍè"/>
            <p:cNvSpPr/>
            <p:nvPr/>
          </p:nvSpPr>
          <p:spPr bwMode="auto">
            <a:xfrm>
              <a:off x="6791326" y="4806951"/>
              <a:ext cx="96838" cy="187325"/>
            </a:xfrm>
            <a:custGeom>
              <a:avLst/>
              <a:gdLst>
                <a:gd name="T0" fmla="*/ 2 w 19"/>
                <a:gd name="T1" fmla="*/ 0 h 37"/>
                <a:gd name="T2" fmla="*/ 19 w 19"/>
                <a:gd name="T3" fmla="*/ 3 h 37"/>
                <a:gd name="T4" fmla="*/ 11 w 19"/>
                <a:gd name="T5" fmla="*/ 33 h 37"/>
                <a:gd name="T6" fmla="*/ 0 w 19"/>
                <a:gd name="T7" fmla="*/ 32 h 37"/>
                <a:gd name="T8" fmla="*/ 2 w 19"/>
                <a:gd name="T9" fmla="*/ 0 h 37"/>
              </a:gdLst>
              <a:ahLst/>
              <a:cxnLst>
                <a:cxn ang="0">
                  <a:pos x="T0" y="T1"/>
                </a:cxn>
                <a:cxn ang="0">
                  <a:pos x="T2" y="T3"/>
                </a:cxn>
                <a:cxn ang="0">
                  <a:pos x="T4" y="T5"/>
                </a:cxn>
                <a:cxn ang="0">
                  <a:pos x="T6" y="T7"/>
                </a:cxn>
                <a:cxn ang="0">
                  <a:pos x="T8" y="T9"/>
                </a:cxn>
              </a:cxnLst>
              <a:rect l="0" t="0" r="r" b="b"/>
              <a:pathLst>
                <a:path w="19" h="37">
                  <a:moveTo>
                    <a:pt x="2" y="0"/>
                  </a:moveTo>
                  <a:cubicBezTo>
                    <a:pt x="2" y="0"/>
                    <a:pt x="14" y="6"/>
                    <a:pt x="19" y="3"/>
                  </a:cubicBezTo>
                  <a:cubicBezTo>
                    <a:pt x="11" y="33"/>
                    <a:pt x="11" y="33"/>
                    <a:pt x="11" y="33"/>
                  </a:cubicBezTo>
                  <a:cubicBezTo>
                    <a:pt x="11" y="33"/>
                    <a:pt x="4" y="37"/>
                    <a:pt x="0" y="32"/>
                  </a:cubicBezTo>
                  <a:lnTo>
                    <a:pt x="2" y="0"/>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3" name="ïṡľïḑê"/>
            <p:cNvSpPr/>
            <p:nvPr/>
          </p:nvSpPr>
          <p:spPr bwMode="auto">
            <a:xfrm>
              <a:off x="6573838" y="4943476"/>
              <a:ext cx="465138" cy="504825"/>
            </a:xfrm>
            <a:custGeom>
              <a:avLst/>
              <a:gdLst>
                <a:gd name="T0" fmla="*/ 42 w 92"/>
                <a:gd name="T1" fmla="*/ 3 h 100"/>
                <a:gd name="T2" fmla="*/ 19 w 92"/>
                <a:gd name="T3" fmla="*/ 7 h 100"/>
                <a:gd name="T4" fmla="*/ 14 w 92"/>
                <a:gd name="T5" fmla="*/ 92 h 100"/>
                <a:gd name="T6" fmla="*/ 18 w 92"/>
                <a:gd name="T7" fmla="*/ 96 h 100"/>
                <a:gd name="T8" fmla="*/ 18 w 92"/>
                <a:gd name="T9" fmla="*/ 77 h 100"/>
                <a:gd name="T10" fmla="*/ 27 w 92"/>
                <a:gd name="T11" fmla="*/ 18 h 100"/>
                <a:gd name="T12" fmla="*/ 35 w 92"/>
                <a:gd name="T13" fmla="*/ 94 h 100"/>
                <a:gd name="T14" fmla="*/ 43 w 92"/>
                <a:gd name="T15" fmla="*/ 97 h 100"/>
                <a:gd name="T16" fmla="*/ 62 w 92"/>
                <a:gd name="T17" fmla="*/ 21 h 100"/>
                <a:gd name="T18" fmla="*/ 58 w 92"/>
                <a:gd name="T19" fmla="*/ 96 h 100"/>
                <a:gd name="T20" fmla="*/ 61 w 92"/>
                <a:gd name="T21" fmla="*/ 99 h 100"/>
                <a:gd name="T22" fmla="*/ 69 w 92"/>
                <a:gd name="T23" fmla="*/ 9 h 100"/>
                <a:gd name="T24" fmla="*/ 42 w 92"/>
                <a:gd name="T25" fmla="*/ 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00">
                  <a:moveTo>
                    <a:pt x="42" y="3"/>
                  </a:moveTo>
                  <a:cubicBezTo>
                    <a:pt x="42" y="3"/>
                    <a:pt x="26" y="0"/>
                    <a:pt x="19" y="7"/>
                  </a:cubicBezTo>
                  <a:cubicBezTo>
                    <a:pt x="11" y="13"/>
                    <a:pt x="0" y="23"/>
                    <a:pt x="14" y="92"/>
                  </a:cubicBezTo>
                  <a:cubicBezTo>
                    <a:pt x="14" y="92"/>
                    <a:pt x="13" y="96"/>
                    <a:pt x="18" y="96"/>
                  </a:cubicBezTo>
                  <a:cubicBezTo>
                    <a:pt x="23" y="96"/>
                    <a:pt x="19" y="84"/>
                    <a:pt x="18" y="77"/>
                  </a:cubicBezTo>
                  <a:cubicBezTo>
                    <a:pt x="17" y="71"/>
                    <a:pt x="13" y="18"/>
                    <a:pt x="27" y="18"/>
                  </a:cubicBezTo>
                  <a:cubicBezTo>
                    <a:pt x="42" y="19"/>
                    <a:pt x="35" y="94"/>
                    <a:pt x="35" y="94"/>
                  </a:cubicBezTo>
                  <a:cubicBezTo>
                    <a:pt x="35" y="94"/>
                    <a:pt x="35" y="100"/>
                    <a:pt x="43" y="97"/>
                  </a:cubicBezTo>
                  <a:cubicBezTo>
                    <a:pt x="43" y="97"/>
                    <a:pt x="47" y="18"/>
                    <a:pt x="62" y="21"/>
                  </a:cubicBezTo>
                  <a:cubicBezTo>
                    <a:pt x="77" y="23"/>
                    <a:pt x="58" y="96"/>
                    <a:pt x="58" y="96"/>
                  </a:cubicBezTo>
                  <a:cubicBezTo>
                    <a:pt x="58" y="96"/>
                    <a:pt x="57" y="100"/>
                    <a:pt x="61" y="99"/>
                  </a:cubicBezTo>
                  <a:cubicBezTo>
                    <a:pt x="65" y="99"/>
                    <a:pt x="92" y="28"/>
                    <a:pt x="69" y="9"/>
                  </a:cubicBezTo>
                  <a:cubicBezTo>
                    <a:pt x="69" y="9"/>
                    <a:pt x="55" y="3"/>
                    <a:pt x="42" y="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 name="ïSlïḓe"/>
            <p:cNvSpPr/>
            <p:nvPr/>
          </p:nvSpPr>
          <p:spPr bwMode="auto">
            <a:xfrm>
              <a:off x="7115176" y="3792539"/>
              <a:ext cx="222250" cy="384175"/>
            </a:xfrm>
            <a:custGeom>
              <a:avLst/>
              <a:gdLst>
                <a:gd name="T0" fmla="*/ 0 w 44"/>
                <a:gd name="T1" fmla="*/ 42 h 76"/>
                <a:gd name="T2" fmla="*/ 15 w 44"/>
                <a:gd name="T3" fmla="*/ 69 h 76"/>
                <a:gd name="T4" fmla="*/ 29 w 44"/>
                <a:gd name="T5" fmla="*/ 71 h 76"/>
                <a:gd name="T6" fmla="*/ 42 w 44"/>
                <a:gd name="T7" fmla="*/ 45 h 76"/>
                <a:gd name="T8" fmla="*/ 41 w 44"/>
                <a:gd name="T9" fmla="*/ 8 h 76"/>
                <a:gd name="T10" fmla="*/ 28 w 44"/>
                <a:gd name="T11" fmla="*/ 0 h 76"/>
                <a:gd name="T12" fmla="*/ 21 w 44"/>
                <a:gd name="T13" fmla="*/ 27 h 76"/>
                <a:gd name="T14" fmla="*/ 9 w 44"/>
                <a:gd name="T15" fmla="*/ 33 h 76"/>
                <a:gd name="T16" fmla="*/ 0 w 44"/>
                <a:gd name="T17" fmla="*/ 4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6">
                  <a:moveTo>
                    <a:pt x="0" y="42"/>
                  </a:moveTo>
                  <a:cubicBezTo>
                    <a:pt x="0" y="42"/>
                    <a:pt x="5" y="63"/>
                    <a:pt x="15" y="69"/>
                  </a:cubicBezTo>
                  <a:cubicBezTo>
                    <a:pt x="26" y="75"/>
                    <a:pt x="25" y="76"/>
                    <a:pt x="29" y="71"/>
                  </a:cubicBezTo>
                  <a:cubicBezTo>
                    <a:pt x="33" y="67"/>
                    <a:pt x="41" y="63"/>
                    <a:pt x="42" y="45"/>
                  </a:cubicBezTo>
                  <a:cubicBezTo>
                    <a:pt x="42" y="26"/>
                    <a:pt x="44" y="11"/>
                    <a:pt x="41" y="8"/>
                  </a:cubicBezTo>
                  <a:cubicBezTo>
                    <a:pt x="39" y="6"/>
                    <a:pt x="30" y="0"/>
                    <a:pt x="28" y="0"/>
                  </a:cubicBezTo>
                  <a:cubicBezTo>
                    <a:pt x="21" y="27"/>
                    <a:pt x="21" y="27"/>
                    <a:pt x="21" y="27"/>
                  </a:cubicBezTo>
                  <a:cubicBezTo>
                    <a:pt x="9" y="33"/>
                    <a:pt x="9" y="33"/>
                    <a:pt x="9" y="33"/>
                  </a:cubicBezTo>
                  <a:cubicBezTo>
                    <a:pt x="0" y="42"/>
                    <a:pt x="0" y="42"/>
                    <a:pt x="0"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5" name="íṥḷïḓè"/>
            <p:cNvSpPr/>
            <p:nvPr/>
          </p:nvSpPr>
          <p:spPr bwMode="auto">
            <a:xfrm>
              <a:off x="6791326" y="3959226"/>
              <a:ext cx="173038" cy="211138"/>
            </a:xfrm>
            <a:custGeom>
              <a:avLst/>
              <a:gdLst>
                <a:gd name="T0" fmla="*/ 10 w 34"/>
                <a:gd name="T1" fmla="*/ 0 h 42"/>
                <a:gd name="T2" fmla="*/ 1 w 34"/>
                <a:gd name="T3" fmla="*/ 11 h 42"/>
                <a:gd name="T4" fmla="*/ 4 w 34"/>
                <a:gd name="T5" fmla="*/ 33 h 42"/>
                <a:gd name="T6" fmla="*/ 26 w 34"/>
                <a:gd name="T7" fmla="*/ 35 h 42"/>
                <a:gd name="T8" fmla="*/ 34 w 34"/>
                <a:gd name="T9" fmla="*/ 12 h 42"/>
                <a:gd name="T10" fmla="*/ 10 w 34"/>
                <a:gd name="T11" fmla="*/ 0 h 42"/>
              </a:gdLst>
              <a:ahLst/>
              <a:cxnLst>
                <a:cxn ang="0">
                  <a:pos x="T0" y="T1"/>
                </a:cxn>
                <a:cxn ang="0">
                  <a:pos x="T2" y="T3"/>
                </a:cxn>
                <a:cxn ang="0">
                  <a:pos x="T4" y="T5"/>
                </a:cxn>
                <a:cxn ang="0">
                  <a:pos x="T6" y="T7"/>
                </a:cxn>
                <a:cxn ang="0">
                  <a:pos x="T8" y="T9"/>
                </a:cxn>
                <a:cxn ang="0">
                  <a:pos x="T10" y="T11"/>
                </a:cxn>
              </a:cxnLst>
              <a:rect l="0" t="0" r="r" b="b"/>
              <a:pathLst>
                <a:path w="34" h="42">
                  <a:moveTo>
                    <a:pt x="10" y="0"/>
                  </a:moveTo>
                  <a:cubicBezTo>
                    <a:pt x="10" y="0"/>
                    <a:pt x="2" y="4"/>
                    <a:pt x="1" y="11"/>
                  </a:cubicBezTo>
                  <a:cubicBezTo>
                    <a:pt x="0" y="18"/>
                    <a:pt x="0" y="31"/>
                    <a:pt x="4" y="33"/>
                  </a:cubicBezTo>
                  <a:cubicBezTo>
                    <a:pt x="8" y="35"/>
                    <a:pt x="18" y="42"/>
                    <a:pt x="26" y="35"/>
                  </a:cubicBezTo>
                  <a:cubicBezTo>
                    <a:pt x="34" y="29"/>
                    <a:pt x="34" y="12"/>
                    <a:pt x="34" y="12"/>
                  </a:cubicBez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6" name="ï$ľîḑe"/>
            <p:cNvSpPr/>
            <p:nvPr/>
          </p:nvSpPr>
          <p:spPr bwMode="auto">
            <a:xfrm>
              <a:off x="6816726" y="3741739"/>
              <a:ext cx="277813" cy="317500"/>
            </a:xfrm>
            <a:custGeom>
              <a:avLst/>
              <a:gdLst>
                <a:gd name="T0" fmla="*/ 23 w 55"/>
                <a:gd name="T1" fmla="*/ 18 h 63"/>
                <a:gd name="T2" fmla="*/ 3 w 55"/>
                <a:gd name="T3" fmla="*/ 43 h 63"/>
                <a:gd name="T4" fmla="*/ 30 w 55"/>
                <a:gd name="T5" fmla="*/ 60 h 63"/>
                <a:gd name="T6" fmla="*/ 34 w 55"/>
                <a:gd name="T7" fmla="*/ 38 h 63"/>
                <a:gd name="T8" fmla="*/ 37 w 55"/>
                <a:gd name="T9" fmla="*/ 25 h 63"/>
                <a:gd name="T10" fmla="*/ 51 w 55"/>
                <a:gd name="T11" fmla="*/ 22 h 63"/>
                <a:gd name="T12" fmla="*/ 55 w 55"/>
                <a:gd name="T13" fmla="*/ 6 h 63"/>
                <a:gd name="T14" fmla="*/ 42 w 55"/>
                <a:gd name="T15" fmla="*/ 0 h 63"/>
                <a:gd name="T16" fmla="*/ 23 w 55"/>
                <a:gd name="T17" fmla="*/ 1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3">
                  <a:moveTo>
                    <a:pt x="23" y="18"/>
                  </a:moveTo>
                  <a:cubicBezTo>
                    <a:pt x="3" y="43"/>
                    <a:pt x="3" y="43"/>
                    <a:pt x="3" y="43"/>
                  </a:cubicBezTo>
                  <a:cubicBezTo>
                    <a:pt x="3" y="43"/>
                    <a:pt x="0" y="63"/>
                    <a:pt x="30" y="60"/>
                  </a:cubicBezTo>
                  <a:cubicBezTo>
                    <a:pt x="30" y="60"/>
                    <a:pt x="32" y="48"/>
                    <a:pt x="34" y="38"/>
                  </a:cubicBezTo>
                  <a:cubicBezTo>
                    <a:pt x="35" y="31"/>
                    <a:pt x="37" y="26"/>
                    <a:pt x="37" y="25"/>
                  </a:cubicBezTo>
                  <a:cubicBezTo>
                    <a:pt x="37" y="23"/>
                    <a:pt x="47" y="25"/>
                    <a:pt x="51" y="22"/>
                  </a:cubicBezTo>
                  <a:cubicBezTo>
                    <a:pt x="55" y="20"/>
                    <a:pt x="55" y="6"/>
                    <a:pt x="55" y="6"/>
                  </a:cubicBezTo>
                  <a:cubicBezTo>
                    <a:pt x="55" y="6"/>
                    <a:pt x="49" y="0"/>
                    <a:pt x="42" y="0"/>
                  </a:cubicBezTo>
                  <a:cubicBezTo>
                    <a:pt x="35" y="1"/>
                    <a:pt x="25" y="13"/>
                    <a:pt x="23" y="18"/>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 name="îšľiḍê"/>
            <p:cNvSpPr/>
            <p:nvPr/>
          </p:nvSpPr>
          <p:spPr bwMode="auto">
            <a:xfrm>
              <a:off x="6927851" y="3792539"/>
              <a:ext cx="71438" cy="141288"/>
            </a:xfrm>
            <a:custGeom>
              <a:avLst/>
              <a:gdLst>
                <a:gd name="T0" fmla="*/ 6 w 14"/>
                <a:gd name="T1" fmla="*/ 0 h 28"/>
                <a:gd name="T2" fmla="*/ 1 w 14"/>
                <a:gd name="T3" fmla="*/ 8 h 28"/>
                <a:gd name="T4" fmla="*/ 1 w 14"/>
                <a:gd name="T5" fmla="*/ 8 h 28"/>
                <a:gd name="T6" fmla="*/ 10 w 14"/>
                <a:gd name="T7" fmla="*/ 28 h 28"/>
                <a:gd name="T8" fmla="*/ 12 w 14"/>
                <a:gd name="T9" fmla="*/ 28 h 28"/>
                <a:gd name="T10" fmla="*/ 14 w 14"/>
                <a:gd name="T11" fmla="*/ 18 h 28"/>
                <a:gd name="T12" fmla="*/ 9 w 14"/>
                <a:gd name="T13" fmla="*/ 15 h 28"/>
                <a:gd name="T14" fmla="*/ 6 w 1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8">
                  <a:moveTo>
                    <a:pt x="6" y="0"/>
                  </a:moveTo>
                  <a:cubicBezTo>
                    <a:pt x="4" y="3"/>
                    <a:pt x="2" y="6"/>
                    <a:pt x="1" y="8"/>
                  </a:cubicBezTo>
                  <a:cubicBezTo>
                    <a:pt x="1" y="8"/>
                    <a:pt x="1" y="8"/>
                    <a:pt x="1" y="8"/>
                  </a:cubicBezTo>
                  <a:cubicBezTo>
                    <a:pt x="1" y="8"/>
                    <a:pt x="0" y="22"/>
                    <a:pt x="10" y="28"/>
                  </a:cubicBezTo>
                  <a:cubicBezTo>
                    <a:pt x="12" y="28"/>
                    <a:pt x="12" y="28"/>
                    <a:pt x="12" y="28"/>
                  </a:cubicBezTo>
                  <a:cubicBezTo>
                    <a:pt x="13" y="24"/>
                    <a:pt x="14" y="20"/>
                    <a:pt x="14" y="18"/>
                  </a:cubicBezTo>
                  <a:cubicBezTo>
                    <a:pt x="12" y="17"/>
                    <a:pt x="10" y="16"/>
                    <a:pt x="9" y="15"/>
                  </a:cubicBezTo>
                  <a:cubicBezTo>
                    <a:pt x="8" y="11"/>
                    <a:pt x="6" y="4"/>
                    <a:pt x="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 name="ïsḻïḍe"/>
            <p:cNvSpPr/>
            <p:nvPr/>
          </p:nvSpPr>
          <p:spPr bwMode="auto">
            <a:xfrm>
              <a:off x="6953251" y="3727451"/>
              <a:ext cx="268288" cy="317500"/>
            </a:xfrm>
            <a:custGeom>
              <a:avLst/>
              <a:gdLst>
                <a:gd name="T0" fmla="*/ 22 w 53"/>
                <a:gd name="T1" fmla="*/ 31 h 63"/>
                <a:gd name="T2" fmla="*/ 4 w 53"/>
                <a:gd name="T3" fmla="*/ 28 h 63"/>
                <a:gd name="T4" fmla="*/ 2 w 53"/>
                <a:gd name="T5" fmla="*/ 10 h 63"/>
                <a:gd name="T6" fmla="*/ 16 w 53"/>
                <a:gd name="T7" fmla="*/ 0 h 63"/>
                <a:gd name="T8" fmla="*/ 30 w 53"/>
                <a:gd name="T9" fmla="*/ 7 h 63"/>
                <a:gd name="T10" fmla="*/ 36 w 53"/>
                <a:gd name="T11" fmla="*/ 20 h 63"/>
                <a:gd name="T12" fmla="*/ 53 w 53"/>
                <a:gd name="T13" fmla="*/ 40 h 63"/>
                <a:gd name="T14" fmla="*/ 30 w 53"/>
                <a:gd name="T15" fmla="*/ 58 h 63"/>
                <a:gd name="T16" fmla="*/ 22 w 53"/>
                <a:gd name="T1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63">
                  <a:moveTo>
                    <a:pt x="22" y="31"/>
                  </a:moveTo>
                  <a:cubicBezTo>
                    <a:pt x="22" y="31"/>
                    <a:pt x="6" y="32"/>
                    <a:pt x="4" y="28"/>
                  </a:cubicBezTo>
                  <a:cubicBezTo>
                    <a:pt x="2" y="23"/>
                    <a:pt x="0" y="12"/>
                    <a:pt x="2" y="10"/>
                  </a:cubicBezTo>
                  <a:cubicBezTo>
                    <a:pt x="3" y="8"/>
                    <a:pt x="10" y="0"/>
                    <a:pt x="16" y="0"/>
                  </a:cubicBezTo>
                  <a:cubicBezTo>
                    <a:pt x="23" y="0"/>
                    <a:pt x="28" y="3"/>
                    <a:pt x="30" y="7"/>
                  </a:cubicBezTo>
                  <a:cubicBezTo>
                    <a:pt x="31" y="11"/>
                    <a:pt x="36" y="20"/>
                    <a:pt x="36" y="20"/>
                  </a:cubicBezTo>
                  <a:cubicBezTo>
                    <a:pt x="53" y="40"/>
                    <a:pt x="53" y="40"/>
                    <a:pt x="53" y="40"/>
                  </a:cubicBezTo>
                  <a:cubicBezTo>
                    <a:pt x="53" y="40"/>
                    <a:pt x="46" y="63"/>
                    <a:pt x="30" y="58"/>
                  </a:cubicBezTo>
                  <a:cubicBezTo>
                    <a:pt x="30" y="58"/>
                    <a:pt x="23" y="38"/>
                    <a:pt x="22" y="31"/>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 name="ïṥľîďé"/>
            <p:cNvSpPr/>
            <p:nvPr/>
          </p:nvSpPr>
          <p:spPr bwMode="auto">
            <a:xfrm>
              <a:off x="7004051" y="3313114"/>
              <a:ext cx="307975" cy="196850"/>
            </a:xfrm>
            <a:custGeom>
              <a:avLst/>
              <a:gdLst>
                <a:gd name="T0" fmla="*/ 35 w 61"/>
                <a:gd name="T1" fmla="*/ 1 h 39"/>
                <a:gd name="T2" fmla="*/ 15 w 61"/>
                <a:gd name="T3" fmla="*/ 5 h 39"/>
                <a:gd name="T4" fmla="*/ 4 w 61"/>
                <a:gd name="T5" fmla="*/ 20 h 39"/>
                <a:gd name="T6" fmla="*/ 7 w 61"/>
                <a:gd name="T7" fmla="*/ 27 h 39"/>
                <a:gd name="T8" fmla="*/ 24 w 61"/>
                <a:gd name="T9" fmla="*/ 25 h 39"/>
                <a:gd name="T10" fmla="*/ 20 w 61"/>
                <a:gd name="T11" fmla="*/ 28 h 39"/>
                <a:gd name="T12" fmla="*/ 31 w 61"/>
                <a:gd name="T13" fmla="*/ 27 h 39"/>
                <a:gd name="T14" fmla="*/ 30 w 61"/>
                <a:gd name="T15" fmla="*/ 31 h 39"/>
                <a:gd name="T16" fmla="*/ 38 w 61"/>
                <a:gd name="T17" fmla="*/ 30 h 39"/>
                <a:gd name="T18" fmla="*/ 36 w 61"/>
                <a:gd name="T19" fmla="*/ 34 h 39"/>
                <a:gd name="T20" fmla="*/ 44 w 61"/>
                <a:gd name="T21" fmla="*/ 33 h 39"/>
                <a:gd name="T22" fmla="*/ 45 w 61"/>
                <a:gd name="T23" fmla="*/ 38 h 39"/>
                <a:gd name="T24" fmla="*/ 57 w 61"/>
                <a:gd name="T25" fmla="*/ 39 h 39"/>
                <a:gd name="T26" fmla="*/ 58 w 61"/>
                <a:gd name="T27" fmla="*/ 16 h 39"/>
                <a:gd name="T28" fmla="*/ 45 w 61"/>
                <a:gd name="T29" fmla="*/ 2 h 39"/>
                <a:gd name="T30" fmla="*/ 35 w 61"/>
                <a:gd name="T3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39">
                  <a:moveTo>
                    <a:pt x="35" y="1"/>
                  </a:moveTo>
                  <a:cubicBezTo>
                    <a:pt x="35" y="1"/>
                    <a:pt x="23" y="0"/>
                    <a:pt x="15" y="5"/>
                  </a:cubicBezTo>
                  <a:cubicBezTo>
                    <a:pt x="7" y="11"/>
                    <a:pt x="5" y="18"/>
                    <a:pt x="4" y="20"/>
                  </a:cubicBezTo>
                  <a:cubicBezTo>
                    <a:pt x="2" y="22"/>
                    <a:pt x="0" y="26"/>
                    <a:pt x="7" y="27"/>
                  </a:cubicBezTo>
                  <a:cubicBezTo>
                    <a:pt x="14" y="27"/>
                    <a:pt x="24" y="25"/>
                    <a:pt x="24" y="25"/>
                  </a:cubicBezTo>
                  <a:cubicBezTo>
                    <a:pt x="24" y="25"/>
                    <a:pt x="18" y="28"/>
                    <a:pt x="20" y="28"/>
                  </a:cubicBezTo>
                  <a:cubicBezTo>
                    <a:pt x="21" y="29"/>
                    <a:pt x="31" y="27"/>
                    <a:pt x="31" y="27"/>
                  </a:cubicBezTo>
                  <a:cubicBezTo>
                    <a:pt x="31" y="27"/>
                    <a:pt x="27" y="31"/>
                    <a:pt x="30" y="31"/>
                  </a:cubicBezTo>
                  <a:cubicBezTo>
                    <a:pt x="33" y="31"/>
                    <a:pt x="38" y="30"/>
                    <a:pt x="38" y="30"/>
                  </a:cubicBezTo>
                  <a:cubicBezTo>
                    <a:pt x="38" y="30"/>
                    <a:pt x="33" y="34"/>
                    <a:pt x="36" y="34"/>
                  </a:cubicBezTo>
                  <a:cubicBezTo>
                    <a:pt x="39" y="34"/>
                    <a:pt x="44" y="33"/>
                    <a:pt x="44" y="33"/>
                  </a:cubicBezTo>
                  <a:cubicBezTo>
                    <a:pt x="44" y="33"/>
                    <a:pt x="43" y="38"/>
                    <a:pt x="45" y="38"/>
                  </a:cubicBezTo>
                  <a:cubicBezTo>
                    <a:pt x="47" y="38"/>
                    <a:pt x="55" y="37"/>
                    <a:pt x="57" y="39"/>
                  </a:cubicBezTo>
                  <a:cubicBezTo>
                    <a:pt x="57" y="39"/>
                    <a:pt x="61" y="24"/>
                    <a:pt x="58" y="16"/>
                  </a:cubicBezTo>
                  <a:cubicBezTo>
                    <a:pt x="55" y="7"/>
                    <a:pt x="48" y="2"/>
                    <a:pt x="45" y="2"/>
                  </a:cubicBezTo>
                  <a:cubicBezTo>
                    <a:pt x="42" y="1"/>
                    <a:pt x="38" y="1"/>
                    <a:pt x="35" y="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 name="íšlidê"/>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 name="ïṩḷiḋè"/>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 name="ïṡḻíḋé"/>
            <p:cNvSpPr/>
            <p:nvPr/>
          </p:nvSpPr>
          <p:spPr bwMode="auto">
            <a:xfrm>
              <a:off x="7221538" y="3862389"/>
              <a:ext cx="46038" cy="122238"/>
            </a:xfrm>
            <a:custGeom>
              <a:avLst/>
              <a:gdLst>
                <a:gd name="T0" fmla="*/ 3 w 9"/>
                <a:gd name="T1" fmla="*/ 0 h 24"/>
                <a:gd name="T2" fmla="*/ 0 w 9"/>
                <a:gd name="T3" fmla="*/ 13 h 24"/>
                <a:gd name="T4" fmla="*/ 9 w 9"/>
                <a:gd name="T5" fmla="*/ 24 h 24"/>
                <a:gd name="T6" fmla="*/ 3 w 9"/>
                <a:gd name="T7" fmla="*/ 0 h 24"/>
              </a:gdLst>
              <a:ahLst/>
              <a:cxnLst>
                <a:cxn ang="0">
                  <a:pos x="T0" y="T1"/>
                </a:cxn>
                <a:cxn ang="0">
                  <a:pos x="T2" y="T3"/>
                </a:cxn>
                <a:cxn ang="0">
                  <a:pos x="T4" y="T5"/>
                </a:cxn>
                <a:cxn ang="0">
                  <a:pos x="T6" y="T7"/>
                </a:cxn>
              </a:cxnLst>
              <a:rect l="0" t="0" r="r" b="b"/>
              <a:pathLst>
                <a:path w="9" h="24">
                  <a:moveTo>
                    <a:pt x="3" y="0"/>
                  </a:moveTo>
                  <a:cubicBezTo>
                    <a:pt x="0" y="13"/>
                    <a:pt x="0" y="13"/>
                    <a:pt x="0" y="13"/>
                  </a:cubicBezTo>
                  <a:cubicBezTo>
                    <a:pt x="0" y="13"/>
                    <a:pt x="8" y="20"/>
                    <a:pt x="9" y="24"/>
                  </a:cubicBezTo>
                  <a:cubicBezTo>
                    <a:pt x="3" y="0"/>
                    <a:pt x="3" y="0"/>
                    <a:pt x="3"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 name="îŝļíďé"/>
            <p:cNvSpPr/>
            <p:nvPr/>
          </p:nvSpPr>
          <p:spPr bwMode="auto">
            <a:xfrm>
              <a:off x="6184901" y="3297239"/>
              <a:ext cx="80963" cy="71438"/>
            </a:xfrm>
            <a:custGeom>
              <a:avLst/>
              <a:gdLst>
                <a:gd name="T0" fmla="*/ 6 w 16"/>
                <a:gd name="T1" fmla="*/ 0 h 14"/>
                <a:gd name="T2" fmla="*/ 0 w 16"/>
                <a:gd name="T3" fmla="*/ 7 h 14"/>
                <a:gd name="T4" fmla="*/ 5 w 16"/>
                <a:gd name="T5" fmla="*/ 13 h 14"/>
                <a:gd name="T6" fmla="*/ 16 w 16"/>
                <a:gd name="T7" fmla="*/ 14 h 14"/>
                <a:gd name="T8" fmla="*/ 6 w 16"/>
                <a:gd name="T9" fmla="*/ 0 h 14"/>
              </a:gdLst>
              <a:ahLst/>
              <a:cxnLst>
                <a:cxn ang="0">
                  <a:pos x="T0" y="T1"/>
                </a:cxn>
                <a:cxn ang="0">
                  <a:pos x="T2" y="T3"/>
                </a:cxn>
                <a:cxn ang="0">
                  <a:pos x="T4" y="T5"/>
                </a:cxn>
                <a:cxn ang="0">
                  <a:pos x="T6" y="T7"/>
                </a:cxn>
                <a:cxn ang="0">
                  <a:pos x="T8" y="T9"/>
                </a:cxn>
              </a:cxnLst>
              <a:rect l="0" t="0" r="r" b="b"/>
              <a:pathLst>
                <a:path w="16" h="14">
                  <a:moveTo>
                    <a:pt x="6" y="0"/>
                  </a:moveTo>
                  <a:cubicBezTo>
                    <a:pt x="6" y="0"/>
                    <a:pt x="0" y="4"/>
                    <a:pt x="0" y="7"/>
                  </a:cubicBezTo>
                  <a:cubicBezTo>
                    <a:pt x="5" y="13"/>
                    <a:pt x="5" y="13"/>
                    <a:pt x="5" y="13"/>
                  </a:cubicBezTo>
                  <a:cubicBezTo>
                    <a:pt x="16" y="14"/>
                    <a:pt x="16" y="14"/>
                    <a:pt x="16" y="14"/>
                  </a:cubicBezTo>
                  <a:cubicBezTo>
                    <a:pt x="6" y="0"/>
                    <a:pt x="6" y="0"/>
                    <a:pt x="6" y="0"/>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 name="íṩ1îdè"/>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 name="ï$lîḋé"/>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 name="îṥḷíḋê"/>
            <p:cNvSpPr/>
            <p:nvPr/>
          </p:nvSpPr>
          <p:spPr bwMode="auto">
            <a:xfrm>
              <a:off x="6265863" y="3236914"/>
              <a:ext cx="46038" cy="111125"/>
            </a:xfrm>
            <a:custGeom>
              <a:avLst/>
              <a:gdLst>
                <a:gd name="T0" fmla="*/ 6 w 9"/>
                <a:gd name="T1" fmla="*/ 0 h 22"/>
                <a:gd name="T2" fmla="*/ 3 w 9"/>
                <a:gd name="T3" fmla="*/ 1 h 22"/>
                <a:gd name="T4" fmla="*/ 0 w 9"/>
                <a:gd name="T5" fmla="*/ 22 h 22"/>
                <a:gd name="T6" fmla="*/ 0 w 9"/>
                <a:gd name="T7" fmla="*/ 22 h 22"/>
                <a:gd name="T8" fmla="*/ 1 w 9"/>
                <a:gd name="T9" fmla="*/ 22 h 22"/>
                <a:gd name="T10" fmla="*/ 1 w 9"/>
                <a:gd name="T11" fmla="*/ 22 h 22"/>
                <a:gd name="T12" fmla="*/ 1 w 9"/>
                <a:gd name="T13" fmla="*/ 22 h 22"/>
                <a:gd name="T14" fmla="*/ 1 w 9"/>
                <a:gd name="T15" fmla="*/ 22 h 22"/>
                <a:gd name="T16" fmla="*/ 8 w 9"/>
                <a:gd name="T17" fmla="*/ 21 h 22"/>
                <a:gd name="T18" fmla="*/ 8 w 9"/>
                <a:gd name="T19" fmla="*/ 21 h 22"/>
                <a:gd name="T20" fmla="*/ 8 w 9"/>
                <a:gd name="T21" fmla="*/ 21 h 22"/>
                <a:gd name="T22" fmla="*/ 9 w 9"/>
                <a:gd name="T23" fmla="*/ 21 h 22"/>
                <a:gd name="T24" fmla="*/ 6 w 9"/>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2">
                  <a:moveTo>
                    <a:pt x="6" y="0"/>
                  </a:moveTo>
                  <a:cubicBezTo>
                    <a:pt x="3" y="1"/>
                    <a:pt x="3" y="1"/>
                    <a:pt x="3" y="1"/>
                  </a:cubicBezTo>
                  <a:cubicBezTo>
                    <a:pt x="0" y="22"/>
                    <a:pt x="0" y="22"/>
                    <a:pt x="0" y="22"/>
                  </a:cubicBezTo>
                  <a:cubicBezTo>
                    <a:pt x="0" y="22"/>
                    <a:pt x="0" y="22"/>
                    <a:pt x="0" y="22"/>
                  </a:cubicBezTo>
                  <a:cubicBezTo>
                    <a:pt x="0" y="22"/>
                    <a:pt x="1" y="22"/>
                    <a:pt x="1" y="22"/>
                  </a:cubicBezTo>
                  <a:cubicBezTo>
                    <a:pt x="1" y="22"/>
                    <a:pt x="1" y="22"/>
                    <a:pt x="1" y="22"/>
                  </a:cubicBezTo>
                  <a:cubicBezTo>
                    <a:pt x="1" y="22"/>
                    <a:pt x="1" y="22"/>
                    <a:pt x="1" y="22"/>
                  </a:cubicBezTo>
                  <a:cubicBezTo>
                    <a:pt x="1" y="22"/>
                    <a:pt x="1" y="22"/>
                    <a:pt x="1" y="22"/>
                  </a:cubicBezTo>
                  <a:cubicBezTo>
                    <a:pt x="4" y="22"/>
                    <a:pt x="6" y="21"/>
                    <a:pt x="8" y="21"/>
                  </a:cubicBezTo>
                  <a:cubicBezTo>
                    <a:pt x="8" y="21"/>
                    <a:pt x="8" y="21"/>
                    <a:pt x="8" y="21"/>
                  </a:cubicBezTo>
                  <a:cubicBezTo>
                    <a:pt x="8" y="21"/>
                    <a:pt x="8" y="21"/>
                    <a:pt x="8" y="21"/>
                  </a:cubicBezTo>
                  <a:cubicBezTo>
                    <a:pt x="9" y="21"/>
                    <a:pt x="9" y="21"/>
                    <a:pt x="9" y="21"/>
                  </a:cubicBezTo>
                  <a:cubicBezTo>
                    <a:pt x="6" y="0"/>
                    <a:pt x="6" y="0"/>
                    <a:pt x="6" y="0"/>
                  </a:cubicBezTo>
                </a:path>
              </a:pathLst>
            </a:custGeom>
            <a:solidFill>
              <a:srgbClr val="D499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7" name="išḷîďe"/>
            <p:cNvSpPr/>
            <p:nvPr/>
          </p:nvSpPr>
          <p:spPr bwMode="auto">
            <a:xfrm>
              <a:off x="6296026" y="3206751"/>
              <a:ext cx="141288" cy="180975"/>
            </a:xfrm>
            <a:custGeom>
              <a:avLst/>
              <a:gdLst>
                <a:gd name="T0" fmla="*/ 0 w 28"/>
                <a:gd name="T1" fmla="*/ 3 h 36"/>
                <a:gd name="T2" fmla="*/ 3 w 28"/>
                <a:gd name="T3" fmla="*/ 29 h 36"/>
                <a:gd name="T4" fmla="*/ 18 w 28"/>
                <a:gd name="T5" fmla="*/ 36 h 36"/>
                <a:gd name="T6" fmla="*/ 25 w 28"/>
                <a:gd name="T7" fmla="*/ 31 h 36"/>
                <a:gd name="T8" fmla="*/ 27 w 28"/>
                <a:gd name="T9" fmla="*/ 30 h 36"/>
                <a:gd name="T10" fmla="*/ 28 w 28"/>
                <a:gd name="T11" fmla="*/ 2 h 36"/>
                <a:gd name="T12" fmla="*/ 0 w 28"/>
                <a:gd name="T13" fmla="*/ 3 h 36"/>
              </a:gdLst>
              <a:ahLst/>
              <a:cxnLst>
                <a:cxn ang="0">
                  <a:pos x="T0" y="T1"/>
                </a:cxn>
                <a:cxn ang="0">
                  <a:pos x="T2" y="T3"/>
                </a:cxn>
                <a:cxn ang="0">
                  <a:pos x="T4" y="T5"/>
                </a:cxn>
                <a:cxn ang="0">
                  <a:pos x="T6" y="T7"/>
                </a:cxn>
                <a:cxn ang="0">
                  <a:pos x="T8" y="T9"/>
                </a:cxn>
                <a:cxn ang="0">
                  <a:pos x="T10" y="T11"/>
                </a:cxn>
                <a:cxn ang="0">
                  <a:pos x="T12" y="T13"/>
                </a:cxn>
              </a:cxnLst>
              <a:rect l="0" t="0" r="r" b="b"/>
              <a:pathLst>
                <a:path w="28" h="36">
                  <a:moveTo>
                    <a:pt x="0" y="3"/>
                  </a:moveTo>
                  <a:cubicBezTo>
                    <a:pt x="3" y="29"/>
                    <a:pt x="3" y="29"/>
                    <a:pt x="3" y="29"/>
                  </a:cubicBezTo>
                  <a:cubicBezTo>
                    <a:pt x="18" y="36"/>
                    <a:pt x="18" y="36"/>
                    <a:pt x="18" y="36"/>
                  </a:cubicBezTo>
                  <a:cubicBezTo>
                    <a:pt x="25" y="31"/>
                    <a:pt x="25" y="31"/>
                    <a:pt x="25" y="31"/>
                  </a:cubicBezTo>
                  <a:cubicBezTo>
                    <a:pt x="27" y="30"/>
                    <a:pt x="27" y="30"/>
                    <a:pt x="27" y="30"/>
                  </a:cubicBezTo>
                  <a:cubicBezTo>
                    <a:pt x="27" y="30"/>
                    <a:pt x="28" y="3"/>
                    <a:pt x="28" y="2"/>
                  </a:cubicBezTo>
                  <a:cubicBezTo>
                    <a:pt x="27" y="0"/>
                    <a:pt x="0" y="3"/>
                    <a:pt x="0" y="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8" name="iślîdè"/>
            <p:cNvSpPr/>
            <p:nvPr/>
          </p:nvSpPr>
          <p:spPr bwMode="auto">
            <a:xfrm>
              <a:off x="6069013" y="2525714"/>
              <a:ext cx="398463" cy="776288"/>
            </a:xfrm>
            <a:custGeom>
              <a:avLst/>
              <a:gdLst>
                <a:gd name="T0" fmla="*/ 7 w 79"/>
                <a:gd name="T1" fmla="*/ 5 h 154"/>
                <a:gd name="T2" fmla="*/ 2 w 79"/>
                <a:gd name="T3" fmla="*/ 20 h 154"/>
                <a:gd name="T4" fmla="*/ 0 w 79"/>
                <a:gd name="T5" fmla="*/ 37 h 154"/>
                <a:gd name="T6" fmla="*/ 16 w 79"/>
                <a:gd name="T7" fmla="*/ 143 h 154"/>
                <a:gd name="T8" fmla="*/ 79 w 79"/>
                <a:gd name="T9" fmla="*/ 133 h 154"/>
                <a:gd name="T10" fmla="*/ 69 w 79"/>
                <a:gd name="T11" fmla="*/ 24 h 154"/>
                <a:gd name="T12" fmla="*/ 62 w 79"/>
                <a:gd name="T13" fmla="*/ 12 h 154"/>
                <a:gd name="T14" fmla="*/ 52 w 79"/>
                <a:gd name="T15" fmla="*/ 0 h 154"/>
                <a:gd name="T16" fmla="*/ 7 w 79"/>
                <a:gd name="T17" fmla="*/ 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54">
                  <a:moveTo>
                    <a:pt x="7" y="5"/>
                  </a:moveTo>
                  <a:cubicBezTo>
                    <a:pt x="7" y="5"/>
                    <a:pt x="4" y="11"/>
                    <a:pt x="2" y="20"/>
                  </a:cubicBezTo>
                  <a:cubicBezTo>
                    <a:pt x="1" y="25"/>
                    <a:pt x="0" y="31"/>
                    <a:pt x="0" y="37"/>
                  </a:cubicBezTo>
                  <a:cubicBezTo>
                    <a:pt x="0" y="53"/>
                    <a:pt x="5" y="111"/>
                    <a:pt x="16" y="143"/>
                  </a:cubicBezTo>
                  <a:cubicBezTo>
                    <a:pt x="16" y="143"/>
                    <a:pt x="53" y="154"/>
                    <a:pt x="79" y="133"/>
                  </a:cubicBezTo>
                  <a:cubicBezTo>
                    <a:pt x="79" y="133"/>
                    <a:pt x="74" y="37"/>
                    <a:pt x="69" y="24"/>
                  </a:cubicBezTo>
                  <a:cubicBezTo>
                    <a:pt x="67" y="20"/>
                    <a:pt x="65" y="16"/>
                    <a:pt x="62" y="12"/>
                  </a:cubicBezTo>
                  <a:cubicBezTo>
                    <a:pt x="57" y="5"/>
                    <a:pt x="52" y="0"/>
                    <a:pt x="52" y="0"/>
                  </a:cubicBezTo>
                  <a:lnTo>
                    <a:pt x="7" y="5"/>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9" name="išḻïďé"/>
            <p:cNvSpPr/>
            <p:nvPr/>
          </p:nvSpPr>
          <p:spPr bwMode="auto">
            <a:xfrm>
              <a:off x="6022976" y="1722439"/>
              <a:ext cx="338138" cy="500063"/>
            </a:xfrm>
            <a:custGeom>
              <a:avLst/>
              <a:gdLst>
                <a:gd name="T0" fmla="*/ 11 w 67"/>
                <a:gd name="T1" fmla="*/ 92 h 99"/>
                <a:gd name="T2" fmla="*/ 4 w 67"/>
                <a:gd name="T3" fmla="*/ 29 h 99"/>
                <a:gd name="T4" fmla="*/ 34 w 67"/>
                <a:gd name="T5" fmla="*/ 2 h 99"/>
                <a:gd name="T6" fmla="*/ 64 w 67"/>
                <a:gd name="T7" fmla="*/ 37 h 99"/>
                <a:gd name="T8" fmla="*/ 66 w 67"/>
                <a:gd name="T9" fmla="*/ 99 h 99"/>
                <a:gd name="T10" fmla="*/ 11 w 67"/>
                <a:gd name="T11" fmla="*/ 92 h 99"/>
              </a:gdLst>
              <a:ahLst/>
              <a:cxnLst>
                <a:cxn ang="0">
                  <a:pos x="T0" y="T1"/>
                </a:cxn>
                <a:cxn ang="0">
                  <a:pos x="T2" y="T3"/>
                </a:cxn>
                <a:cxn ang="0">
                  <a:pos x="T4" y="T5"/>
                </a:cxn>
                <a:cxn ang="0">
                  <a:pos x="T6" y="T7"/>
                </a:cxn>
                <a:cxn ang="0">
                  <a:pos x="T8" y="T9"/>
                </a:cxn>
                <a:cxn ang="0">
                  <a:pos x="T10" y="T11"/>
                </a:cxn>
              </a:cxnLst>
              <a:rect l="0" t="0" r="r" b="b"/>
              <a:pathLst>
                <a:path w="67" h="99">
                  <a:moveTo>
                    <a:pt x="11" y="92"/>
                  </a:moveTo>
                  <a:cubicBezTo>
                    <a:pt x="11" y="92"/>
                    <a:pt x="0" y="49"/>
                    <a:pt x="4" y="29"/>
                  </a:cubicBezTo>
                  <a:cubicBezTo>
                    <a:pt x="8" y="9"/>
                    <a:pt x="22" y="0"/>
                    <a:pt x="34" y="2"/>
                  </a:cubicBezTo>
                  <a:cubicBezTo>
                    <a:pt x="46" y="4"/>
                    <a:pt x="60" y="8"/>
                    <a:pt x="64" y="37"/>
                  </a:cubicBezTo>
                  <a:cubicBezTo>
                    <a:pt x="67" y="66"/>
                    <a:pt x="66" y="99"/>
                    <a:pt x="66" y="99"/>
                  </a:cubicBezTo>
                  <a:lnTo>
                    <a:pt x="11" y="9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0" name="îSľîde"/>
            <p:cNvSpPr/>
            <p:nvPr/>
          </p:nvSpPr>
          <p:spPr bwMode="auto">
            <a:xfrm>
              <a:off x="5745163" y="1731964"/>
              <a:ext cx="869950" cy="868363"/>
            </a:xfrm>
            <a:custGeom>
              <a:avLst/>
              <a:gdLst>
                <a:gd name="T0" fmla="*/ 129 w 172"/>
                <a:gd name="T1" fmla="*/ 20 h 172"/>
                <a:gd name="T2" fmla="*/ 144 w 172"/>
                <a:gd name="T3" fmla="*/ 46 h 172"/>
                <a:gd name="T4" fmla="*/ 134 w 172"/>
                <a:gd name="T5" fmla="*/ 64 h 172"/>
                <a:gd name="T6" fmla="*/ 104 w 172"/>
                <a:gd name="T7" fmla="*/ 71 h 172"/>
                <a:gd name="T8" fmla="*/ 99 w 172"/>
                <a:gd name="T9" fmla="*/ 61 h 172"/>
                <a:gd name="T10" fmla="*/ 81 w 172"/>
                <a:gd name="T11" fmla="*/ 58 h 172"/>
                <a:gd name="T12" fmla="*/ 72 w 172"/>
                <a:gd name="T13" fmla="*/ 74 h 172"/>
                <a:gd name="T14" fmla="*/ 53 w 172"/>
                <a:gd name="T15" fmla="*/ 74 h 172"/>
                <a:gd name="T16" fmla="*/ 25 w 172"/>
                <a:gd name="T17" fmla="*/ 45 h 172"/>
                <a:gd name="T18" fmla="*/ 31 w 172"/>
                <a:gd name="T19" fmla="*/ 4 h 172"/>
                <a:gd name="T20" fmla="*/ 10 w 172"/>
                <a:gd name="T21" fmla="*/ 0 h 172"/>
                <a:gd name="T22" fmla="*/ 3 w 172"/>
                <a:gd name="T23" fmla="*/ 48 h 172"/>
                <a:gd name="T24" fmla="*/ 18 w 172"/>
                <a:gd name="T25" fmla="*/ 71 h 172"/>
                <a:gd name="T26" fmla="*/ 53 w 172"/>
                <a:gd name="T27" fmla="*/ 108 h 172"/>
                <a:gd name="T28" fmla="*/ 69 w 172"/>
                <a:gd name="T29" fmla="*/ 166 h 172"/>
                <a:gd name="T30" fmla="*/ 88 w 172"/>
                <a:gd name="T31" fmla="*/ 171 h 172"/>
                <a:gd name="T32" fmla="*/ 123 w 172"/>
                <a:gd name="T33" fmla="*/ 158 h 172"/>
                <a:gd name="T34" fmla="*/ 123 w 172"/>
                <a:gd name="T35" fmla="*/ 120 h 172"/>
                <a:gd name="T36" fmla="*/ 135 w 172"/>
                <a:gd name="T37" fmla="*/ 94 h 172"/>
                <a:gd name="T38" fmla="*/ 171 w 172"/>
                <a:gd name="T39" fmla="*/ 59 h 172"/>
                <a:gd name="T40" fmla="*/ 141 w 172"/>
                <a:gd name="T41" fmla="*/ 10 h 172"/>
                <a:gd name="T42" fmla="*/ 129 w 172"/>
                <a:gd name="T43"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72">
                  <a:moveTo>
                    <a:pt x="129" y="20"/>
                  </a:moveTo>
                  <a:cubicBezTo>
                    <a:pt x="129" y="20"/>
                    <a:pt x="143" y="42"/>
                    <a:pt x="144" y="46"/>
                  </a:cubicBezTo>
                  <a:cubicBezTo>
                    <a:pt x="145" y="50"/>
                    <a:pt x="144" y="58"/>
                    <a:pt x="134" y="64"/>
                  </a:cubicBezTo>
                  <a:cubicBezTo>
                    <a:pt x="124" y="70"/>
                    <a:pt x="106" y="72"/>
                    <a:pt x="104" y="71"/>
                  </a:cubicBezTo>
                  <a:cubicBezTo>
                    <a:pt x="102" y="70"/>
                    <a:pt x="99" y="61"/>
                    <a:pt x="99" y="61"/>
                  </a:cubicBezTo>
                  <a:cubicBezTo>
                    <a:pt x="99" y="61"/>
                    <a:pt x="85" y="57"/>
                    <a:pt x="81" y="58"/>
                  </a:cubicBezTo>
                  <a:cubicBezTo>
                    <a:pt x="81" y="58"/>
                    <a:pt x="75" y="71"/>
                    <a:pt x="72" y="74"/>
                  </a:cubicBezTo>
                  <a:cubicBezTo>
                    <a:pt x="69" y="76"/>
                    <a:pt x="60" y="79"/>
                    <a:pt x="53" y="74"/>
                  </a:cubicBezTo>
                  <a:cubicBezTo>
                    <a:pt x="45" y="68"/>
                    <a:pt x="25" y="50"/>
                    <a:pt x="25" y="45"/>
                  </a:cubicBezTo>
                  <a:cubicBezTo>
                    <a:pt x="26" y="40"/>
                    <a:pt x="31" y="4"/>
                    <a:pt x="31" y="4"/>
                  </a:cubicBezTo>
                  <a:cubicBezTo>
                    <a:pt x="10" y="0"/>
                    <a:pt x="10" y="0"/>
                    <a:pt x="10" y="0"/>
                  </a:cubicBezTo>
                  <a:cubicBezTo>
                    <a:pt x="10" y="0"/>
                    <a:pt x="0" y="36"/>
                    <a:pt x="3" y="48"/>
                  </a:cubicBezTo>
                  <a:cubicBezTo>
                    <a:pt x="4" y="53"/>
                    <a:pt x="10" y="62"/>
                    <a:pt x="18" y="71"/>
                  </a:cubicBezTo>
                  <a:cubicBezTo>
                    <a:pt x="31" y="86"/>
                    <a:pt x="48" y="104"/>
                    <a:pt x="53" y="108"/>
                  </a:cubicBezTo>
                  <a:cubicBezTo>
                    <a:pt x="53" y="108"/>
                    <a:pt x="64" y="152"/>
                    <a:pt x="69" y="166"/>
                  </a:cubicBezTo>
                  <a:cubicBezTo>
                    <a:pt x="69" y="166"/>
                    <a:pt x="71" y="172"/>
                    <a:pt x="88" y="171"/>
                  </a:cubicBezTo>
                  <a:cubicBezTo>
                    <a:pt x="105" y="170"/>
                    <a:pt x="121" y="164"/>
                    <a:pt x="123" y="158"/>
                  </a:cubicBezTo>
                  <a:cubicBezTo>
                    <a:pt x="125" y="153"/>
                    <a:pt x="122" y="127"/>
                    <a:pt x="123" y="120"/>
                  </a:cubicBezTo>
                  <a:cubicBezTo>
                    <a:pt x="123" y="114"/>
                    <a:pt x="132" y="98"/>
                    <a:pt x="135" y="94"/>
                  </a:cubicBezTo>
                  <a:cubicBezTo>
                    <a:pt x="137" y="91"/>
                    <a:pt x="171" y="65"/>
                    <a:pt x="171" y="59"/>
                  </a:cubicBezTo>
                  <a:cubicBezTo>
                    <a:pt x="172" y="53"/>
                    <a:pt x="155" y="24"/>
                    <a:pt x="141" y="10"/>
                  </a:cubicBezTo>
                  <a:lnTo>
                    <a:pt x="129"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1" name="iś1iḓé"/>
            <p:cNvSpPr/>
            <p:nvPr/>
          </p:nvSpPr>
          <p:spPr bwMode="auto">
            <a:xfrm>
              <a:off x="6078538" y="1798639"/>
              <a:ext cx="238125" cy="241300"/>
            </a:xfrm>
            <a:custGeom>
              <a:avLst/>
              <a:gdLst>
                <a:gd name="T0" fmla="*/ 2 w 47"/>
                <a:gd name="T1" fmla="*/ 8 h 48"/>
                <a:gd name="T2" fmla="*/ 1 w 47"/>
                <a:gd name="T3" fmla="*/ 29 h 48"/>
                <a:gd name="T4" fmla="*/ 16 w 47"/>
                <a:gd name="T5" fmla="*/ 47 h 48"/>
                <a:gd name="T6" fmla="*/ 33 w 47"/>
                <a:gd name="T7" fmla="*/ 44 h 48"/>
                <a:gd name="T8" fmla="*/ 41 w 47"/>
                <a:gd name="T9" fmla="*/ 29 h 48"/>
                <a:gd name="T10" fmla="*/ 46 w 47"/>
                <a:gd name="T11" fmla="*/ 26 h 48"/>
                <a:gd name="T12" fmla="*/ 45 w 47"/>
                <a:gd name="T13" fmla="*/ 20 h 48"/>
                <a:gd name="T14" fmla="*/ 38 w 47"/>
                <a:gd name="T15" fmla="*/ 20 h 48"/>
                <a:gd name="T16" fmla="*/ 36 w 47"/>
                <a:gd name="T17" fmla="*/ 16 h 48"/>
                <a:gd name="T18" fmla="*/ 22 w 47"/>
                <a:gd name="T19" fmla="*/ 0 h 48"/>
                <a:gd name="T20" fmla="*/ 2 w 47"/>
                <a:gd name="T21"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2" y="8"/>
                  </a:moveTo>
                  <a:cubicBezTo>
                    <a:pt x="2" y="8"/>
                    <a:pt x="0" y="22"/>
                    <a:pt x="1" y="29"/>
                  </a:cubicBezTo>
                  <a:cubicBezTo>
                    <a:pt x="2" y="37"/>
                    <a:pt x="8" y="46"/>
                    <a:pt x="16" y="47"/>
                  </a:cubicBezTo>
                  <a:cubicBezTo>
                    <a:pt x="24" y="48"/>
                    <a:pt x="30" y="47"/>
                    <a:pt x="33" y="44"/>
                  </a:cubicBezTo>
                  <a:cubicBezTo>
                    <a:pt x="35" y="40"/>
                    <a:pt x="41" y="29"/>
                    <a:pt x="41" y="29"/>
                  </a:cubicBezTo>
                  <a:cubicBezTo>
                    <a:pt x="41" y="29"/>
                    <a:pt x="46" y="29"/>
                    <a:pt x="46" y="26"/>
                  </a:cubicBezTo>
                  <a:cubicBezTo>
                    <a:pt x="47" y="22"/>
                    <a:pt x="47" y="21"/>
                    <a:pt x="45" y="20"/>
                  </a:cubicBezTo>
                  <a:cubicBezTo>
                    <a:pt x="43" y="20"/>
                    <a:pt x="38" y="20"/>
                    <a:pt x="38" y="20"/>
                  </a:cubicBezTo>
                  <a:cubicBezTo>
                    <a:pt x="36" y="16"/>
                    <a:pt x="36" y="16"/>
                    <a:pt x="36" y="16"/>
                  </a:cubicBezTo>
                  <a:cubicBezTo>
                    <a:pt x="36" y="16"/>
                    <a:pt x="27" y="13"/>
                    <a:pt x="22" y="0"/>
                  </a:cubicBezTo>
                  <a:cubicBezTo>
                    <a:pt x="22" y="0"/>
                    <a:pt x="19" y="8"/>
                    <a:pt x="2" y="8"/>
                  </a:cubicBez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2" name="ïSľîḍe"/>
            <p:cNvSpPr/>
            <p:nvPr/>
          </p:nvSpPr>
          <p:spPr bwMode="auto">
            <a:xfrm>
              <a:off x="6189663" y="1460501"/>
              <a:ext cx="314325" cy="393700"/>
            </a:xfrm>
            <a:custGeom>
              <a:avLst/>
              <a:gdLst>
                <a:gd name="T0" fmla="*/ 1 w 62"/>
                <a:gd name="T1" fmla="*/ 35 h 78"/>
                <a:gd name="T2" fmla="*/ 8 w 62"/>
                <a:gd name="T3" fmla="*/ 45 h 78"/>
                <a:gd name="T4" fmla="*/ 20 w 62"/>
                <a:gd name="T5" fmla="*/ 51 h 78"/>
                <a:gd name="T6" fmla="*/ 36 w 62"/>
                <a:gd name="T7" fmla="*/ 78 h 78"/>
                <a:gd name="T8" fmla="*/ 62 w 62"/>
                <a:gd name="T9" fmla="*/ 62 h 78"/>
                <a:gd name="T10" fmla="*/ 38 w 62"/>
                <a:gd name="T11" fmla="*/ 39 h 78"/>
                <a:gd name="T12" fmla="*/ 43 w 62"/>
                <a:gd name="T13" fmla="*/ 11 h 78"/>
                <a:gd name="T14" fmla="*/ 24 w 62"/>
                <a:gd name="T15" fmla="*/ 7 h 78"/>
                <a:gd name="T16" fmla="*/ 15 w 62"/>
                <a:gd name="T17" fmla="*/ 32 h 78"/>
                <a:gd name="T18" fmla="*/ 8 w 62"/>
                <a:gd name="T19" fmla="*/ 32 h 78"/>
                <a:gd name="T20" fmla="*/ 1 w 62"/>
                <a:gd name="T21"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78">
                  <a:moveTo>
                    <a:pt x="1" y="35"/>
                  </a:moveTo>
                  <a:cubicBezTo>
                    <a:pt x="1" y="35"/>
                    <a:pt x="3" y="43"/>
                    <a:pt x="8" y="45"/>
                  </a:cubicBezTo>
                  <a:cubicBezTo>
                    <a:pt x="12" y="47"/>
                    <a:pt x="16" y="46"/>
                    <a:pt x="20" y="51"/>
                  </a:cubicBezTo>
                  <a:cubicBezTo>
                    <a:pt x="24" y="55"/>
                    <a:pt x="35" y="70"/>
                    <a:pt x="36" y="78"/>
                  </a:cubicBezTo>
                  <a:cubicBezTo>
                    <a:pt x="36" y="78"/>
                    <a:pt x="52" y="78"/>
                    <a:pt x="62" y="62"/>
                  </a:cubicBezTo>
                  <a:cubicBezTo>
                    <a:pt x="62" y="62"/>
                    <a:pt x="39" y="44"/>
                    <a:pt x="38" y="39"/>
                  </a:cubicBezTo>
                  <a:cubicBezTo>
                    <a:pt x="37" y="34"/>
                    <a:pt x="44" y="16"/>
                    <a:pt x="43" y="11"/>
                  </a:cubicBezTo>
                  <a:cubicBezTo>
                    <a:pt x="42" y="7"/>
                    <a:pt x="34" y="0"/>
                    <a:pt x="24" y="7"/>
                  </a:cubicBezTo>
                  <a:cubicBezTo>
                    <a:pt x="14" y="13"/>
                    <a:pt x="17" y="30"/>
                    <a:pt x="15" y="32"/>
                  </a:cubicBezTo>
                  <a:cubicBezTo>
                    <a:pt x="13" y="34"/>
                    <a:pt x="11" y="36"/>
                    <a:pt x="8" y="32"/>
                  </a:cubicBezTo>
                  <a:cubicBezTo>
                    <a:pt x="6" y="29"/>
                    <a:pt x="0" y="30"/>
                    <a:pt x="1" y="35"/>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3" name="îŝļiḑé"/>
            <p:cNvSpPr/>
            <p:nvPr/>
          </p:nvSpPr>
          <p:spPr bwMode="auto">
            <a:xfrm>
              <a:off x="6275388" y="1530351"/>
              <a:ext cx="122238" cy="76200"/>
            </a:xfrm>
            <a:custGeom>
              <a:avLst/>
              <a:gdLst>
                <a:gd name="T0" fmla="*/ 24 w 24"/>
                <a:gd name="T1" fmla="*/ 0 h 15"/>
                <a:gd name="T2" fmla="*/ 4 w 24"/>
                <a:gd name="T3" fmla="*/ 8 h 15"/>
                <a:gd name="T4" fmla="*/ 3 w 24"/>
                <a:gd name="T5" fmla="*/ 8 h 15"/>
                <a:gd name="T6" fmla="*/ 4 w 24"/>
                <a:gd name="T7" fmla="*/ 15 h 15"/>
                <a:gd name="T8" fmla="*/ 4 w 24"/>
                <a:gd name="T9" fmla="*/ 15 h 15"/>
                <a:gd name="T10" fmla="*/ 24 w 24"/>
                <a:gd name="T11" fmla="*/ 0 h 15"/>
              </a:gdLst>
              <a:ahLst/>
              <a:cxnLst>
                <a:cxn ang="0">
                  <a:pos x="T0" y="T1"/>
                </a:cxn>
                <a:cxn ang="0">
                  <a:pos x="T2" y="T3"/>
                </a:cxn>
                <a:cxn ang="0">
                  <a:pos x="T4" y="T5"/>
                </a:cxn>
                <a:cxn ang="0">
                  <a:pos x="T6" y="T7"/>
                </a:cxn>
                <a:cxn ang="0">
                  <a:pos x="T8" y="T9"/>
                </a:cxn>
                <a:cxn ang="0">
                  <a:pos x="T10" y="T11"/>
                </a:cxn>
              </a:cxnLst>
              <a:rect l="0" t="0" r="r" b="b"/>
              <a:pathLst>
                <a:path w="24" h="15">
                  <a:moveTo>
                    <a:pt x="24" y="0"/>
                  </a:moveTo>
                  <a:cubicBezTo>
                    <a:pt x="4" y="8"/>
                    <a:pt x="4" y="8"/>
                    <a:pt x="4" y="8"/>
                  </a:cubicBezTo>
                  <a:cubicBezTo>
                    <a:pt x="3" y="8"/>
                    <a:pt x="3" y="8"/>
                    <a:pt x="3" y="8"/>
                  </a:cubicBezTo>
                  <a:cubicBezTo>
                    <a:pt x="3" y="8"/>
                    <a:pt x="0" y="15"/>
                    <a:pt x="4" y="15"/>
                  </a:cubicBezTo>
                  <a:cubicBezTo>
                    <a:pt x="4" y="15"/>
                    <a:pt x="4" y="15"/>
                    <a:pt x="4" y="15"/>
                  </a:cubicBezTo>
                  <a:cubicBezTo>
                    <a:pt x="9" y="15"/>
                    <a:pt x="23" y="8"/>
                    <a:pt x="24"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4" name="ï$1ïḍè"/>
            <p:cNvSpPr/>
            <p:nvPr/>
          </p:nvSpPr>
          <p:spPr bwMode="auto">
            <a:xfrm>
              <a:off x="5764213" y="1460501"/>
              <a:ext cx="223838" cy="377825"/>
            </a:xfrm>
            <a:custGeom>
              <a:avLst/>
              <a:gdLst>
                <a:gd name="T0" fmla="*/ 4 w 44"/>
                <a:gd name="T1" fmla="*/ 49 h 75"/>
                <a:gd name="T2" fmla="*/ 0 w 44"/>
                <a:gd name="T3" fmla="*/ 64 h 75"/>
                <a:gd name="T4" fmla="*/ 29 w 44"/>
                <a:gd name="T5" fmla="*/ 68 h 75"/>
                <a:gd name="T6" fmla="*/ 31 w 44"/>
                <a:gd name="T7" fmla="*/ 47 h 75"/>
                <a:gd name="T8" fmla="*/ 39 w 44"/>
                <a:gd name="T9" fmla="*/ 29 h 75"/>
                <a:gd name="T10" fmla="*/ 32 w 44"/>
                <a:gd name="T11" fmla="*/ 29 h 75"/>
                <a:gd name="T12" fmla="*/ 38 w 44"/>
                <a:gd name="T13" fmla="*/ 8 h 75"/>
                <a:gd name="T14" fmla="*/ 20 w 44"/>
                <a:gd name="T15" fmla="*/ 9 h 75"/>
                <a:gd name="T16" fmla="*/ 4 w 44"/>
                <a:gd name="T17"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5">
                  <a:moveTo>
                    <a:pt x="4" y="49"/>
                  </a:moveTo>
                  <a:cubicBezTo>
                    <a:pt x="0" y="64"/>
                    <a:pt x="0" y="64"/>
                    <a:pt x="0" y="64"/>
                  </a:cubicBezTo>
                  <a:cubicBezTo>
                    <a:pt x="0" y="64"/>
                    <a:pt x="28" y="75"/>
                    <a:pt x="29" y="68"/>
                  </a:cubicBezTo>
                  <a:cubicBezTo>
                    <a:pt x="30" y="66"/>
                    <a:pt x="28" y="53"/>
                    <a:pt x="31" y="47"/>
                  </a:cubicBezTo>
                  <a:cubicBezTo>
                    <a:pt x="34" y="42"/>
                    <a:pt x="44" y="34"/>
                    <a:pt x="39" y="29"/>
                  </a:cubicBezTo>
                  <a:cubicBezTo>
                    <a:pt x="37" y="27"/>
                    <a:pt x="34" y="32"/>
                    <a:pt x="32" y="29"/>
                  </a:cubicBezTo>
                  <a:cubicBezTo>
                    <a:pt x="30" y="26"/>
                    <a:pt x="39" y="14"/>
                    <a:pt x="38" y="8"/>
                  </a:cubicBezTo>
                  <a:cubicBezTo>
                    <a:pt x="37" y="3"/>
                    <a:pt x="27" y="0"/>
                    <a:pt x="20" y="9"/>
                  </a:cubicBezTo>
                  <a:cubicBezTo>
                    <a:pt x="12" y="19"/>
                    <a:pt x="5" y="47"/>
                    <a:pt x="4" y="49"/>
                  </a:cubicBezTo>
                  <a:close/>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5" name="îšḷiḓe"/>
            <p:cNvSpPr/>
            <p:nvPr/>
          </p:nvSpPr>
          <p:spPr bwMode="auto">
            <a:xfrm>
              <a:off x="6184901" y="3332164"/>
              <a:ext cx="176213" cy="395288"/>
            </a:xfrm>
            <a:custGeom>
              <a:avLst/>
              <a:gdLst>
                <a:gd name="T0" fmla="*/ 0 w 35"/>
                <a:gd name="T1" fmla="*/ 0 h 78"/>
                <a:gd name="T2" fmla="*/ 16 w 35"/>
                <a:gd name="T3" fmla="*/ 3 h 78"/>
                <a:gd name="T4" fmla="*/ 25 w 35"/>
                <a:gd name="T5" fmla="*/ 2 h 78"/>
                <a:gd name="T6" fmla="*/ 35 w 35"/>
                <a:gd name="T7" fmla="*/ 61 h 78"/>
                <a:gd name="T8" fmla="*/ 28 w 35"/>
                <a:gd name="T9" fmla="*/ 67 h 78"/>
                <a:gd name="T10" fmla="*/ 27 w 35"/>
                <a:gd name="T11" fmla="*/ 67 h 78"/>
                <a:gd name="T12" fmla="*/ 18 w 35"/>
                <a:gd name="T13" fmla="*/ 74 h 78"/>
                <a:gd name="T14" fmla="*/ 4 w 35"/>
                <a:gd name="T15" fmla="*/ 77 h 78"/>
                <a:gd name="T16" fmla="*/ 4 w 35"/>
                <a:gd name="T17" fmla="*/ 68 h 78"/>
                <a:gd name="T18" fmla="*/ 13 w 35"/>
                <a:gd name="T19" fmla="*/ 53 h 78"/>
                <a:gd name="T20" fmla="*/ 2 w 35"/>
                <a:gd name="T21" fmla="*/ 8 h 78"/>
                <a:gd name="T22" fmla="*/ 0 w 35"/>
                <a:gd name="T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78">
                  <a:moveTo>
                    <a:pt x="0" y="0"/>
                  </a:moveTo>
                  <a:cubicBezTo>
                    <a:pt x="0" y="0"/>
                    <a:pt x="8" y="2"/>
                    <a:pt x="16" y="3"/>
                  </a:cubicBezTo>
                  <a:cubicBezTo>
                    <a:pt x="19" y="3"/>
                    <a:pt x="22" y="2"/>
                    <a:pt x="25" y="2"/>
                  </a:cubicBezTo>
                  <a:cubicBezTo>
                    <a:pt x="35" y="61"/>
                    <a:pt x="35" y="61"/>
                    <a:pt x="35" y="61"/>
                  </a:cubicBezTo>
                  <a:cubicBezTo>
                    <a:pt x="35" y="61"/>
                    <a:pt x="30" y="67"/>
                    <a:pt x="28" y="67"/>
                  </a:cubicBezTo>
                  <a:cubicBezTo>
                    <a:pt x="27" y="67"/>
                    <a:pt x="29" y="68"/>
                    <a:pt x="27" y="67"/>
                  </a:cubicBezTo>
                  <a:cubicBezTo>
                    <a:pt x="25" y="67"/>
                    <a:pt x="20" y="72"/>
                    <a:pt x="18" y="74"/>
                  </a:cubicBezTo>
                  <a:cubicBezTo>
                    <a:pt x="17" y="76"/>
                    <a:pt x="8" y="78"/>
                    <a:pt x="4" y="77"/>
                  </a:cubicBezTo>
                  <a:cubicBezTo>
                    <a:pt x="0" y="76"/>
                    <a:pt x="1" y="70"/>
                    <a:pt x="4" y="68"/>
                  </a:cubicBezTo>
                  <a:cubicBezTo>
                    <a:pt x="7" y="66"/>
                    <a:pt x="13" y="58"/>
                    <a:pt x="13" y="53"/>
                  </a:cubicBezTo>
                  <a:cubicBezTo>
                    <a:pt x="13" y="50"/>
                    <a:pt x="5" y="21"/>
                    <a:pt x="2" y="8"/>
                  </a:cubicBezTo>
                  <a:cubicBezTo>
                    <a:pt x="1" y="4"/>
                    <a:pt x="0" y="1"/>
                    <a:pt x="0"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6" name="îṥḷîḍé"/>
            <p:cNvSpPr/>
            <p:nvPr/>
          </p:nvSpPr>
          <p:spPr bwMode="auto">
            <a:xfrm>
              <a:off x="6265863" y="3343276"/>
              <a:ext cx="39688" cy="4763"/>
            </a:xfrm>
            <a:custGeom>
              <a:avLst/>
              <a:gdLst>
                <a:gd name="T0" fmla="*/ 1 w 8"/>
                <a:gd name="T1" fmla="*/ 1 h 1"/>
                <a:gd name="T2" fmla="*/ 1 w 8"/>
                <a:gd name="T3" fmla="*/ 1 h 1"/>
                <a:gd name="T4" fmla="*/ 1 w 8"/>
                <a:gd name="T5" fmla="*/ 1 h 1"/>
                <a:gd name="T6" fmla="*/ 1 w 8"/>
                <a:gd name="T7" fmla="*/ 1 h 1"/>
                <a:gd name="T8" fmla="*/ 0 w 8"/>
                <a:gd name="T9" fmla="*/ 1 h 1"/>
                <a:gd name="T10" fmla="*/ 0 w 8"/>
                <a:gd name="T11" fmla="*/ 1 h 1"/>
                <a:gd name="T12" fmla="*/ 0 w 8"/>
                <a:gd name="T13" fmla="*/ 1 h 1"/>
                <a:gd name="T14" fmla="*/ 0 w 8"/>
                <a:gd name="T15" fmla="*/ 1 h 1"/>
                <a:gd name="T16" fmla="*/ 1 w 8"/>
                <a:gd name="T17" fmla="*/ 1 h 1"/>
                <a:gd name="T18" fmla="*/ 0 w 8"/>
                <a:gd name="T19" fmla="*/ 1 h 1"/>
                <a:gd name="T20" fmla="*/ 0 w 8"/>
                <a:gd name="T21" fmla="*/ 1 h 1"/>
                <a:gd name="T22" fmla="*/ 8 w 8"/>
                <a:gd name="T23" fmla="*/ 0 h 1"/>
                <a:gd name="T24" fmla="*/ 1 w 8"/>
                <a:gd name="T25" fmla="*/ 1 h 1"/>
                <a:gd name="T26" fmla="*/ 8 w 8"/>
                <a:gd name="T27" fmla="*/ 0 h 1"/>
                <a:gd name="T28" fmla="*/ 8 w 8"/>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
                  <a:moveTo>
                    <a:pt x="1" y="1"/>
                  </a:moveTo>
                  <a:cubicBezTo>
                    <a:pt x="1" y="1"/>
                    <a:pt x="1" y="1"/>
                    <a:pt x="1" y="1"/>
                  </a:cubicBezTo>
                  <a:cubicBezTo>
                    <a:pt x="1" y="1"/>
                    <a:pt x="1" y="1"/>
                    <a:pt x="1" y="1"/>
                  </a:cubicBezTo>
                  <a:cubicBezTo>
                    <a:pt x="1" y="1"/>
                    <a:pt x="1" y="1"/>
                    <a:pt x="1" y="1"/>
                  </a:cubicBezTo>
                  <a:moveTo>
                    <a:pt x="0" y="1"/>
                  </a:moveTo>
                  <a:cubicBezTo>
                    <a:pt x="0" y="1"/>
                    <a:pt x="0" y="1"/>
                    <a:pt x="0" y="1"/>
                  </a:cubicBezTo>
                  <a:cubicBezTo>
                    <a:pt x="0" y="1"/>
                    <a:pt x="0" y="1"/>
                    <a:pt x="0" y="1"/>
                  </a:cubicBezTo>
                  <a:cubicBezTo>
                    <a:pt x="0" y="1"/>
                    <a:pt x="0" y="1"/>
                    <a:pt x="0" y="1"/>
                  </a:cubicBezTo>
                  <a:cubicBezTo>
                    <a:pt x="0" y="1"/>
                    <a:pt x="1" y="1"/>
                    <a:pt x="1" y="1"/>
                  </a:cubicBezTo>
                  <a:cubicBezTo>
                    <a:pt x="1" y="1"/>
                    <a:pt x="0" y="1"/>
                    <a:pt x="0" y="1"/>
                  </a:cubicBezTo>
                  <a:cubicBezTo>
                    <a:pt x="0" y="1"/>
                    <a:pt x="0" y="1"/>
                    <a:pt x="0" y="1"/>
                  </a:cubicBezTo>
                  <a:moveTo>
                    <a:pt x="8" y="0"/>
                  </a:moveTo>
                  <a:cubicBezTo>
                    <a:pt x="6" y="0"/>
                    <a:pt x="4" y="1"/>
                    <a:pt x="1" y="1"/>
                  </a:cubicBezTo>
                  <a:cubicBezTo>
                    <a:pt x="4" y="1"/>
                    <a:pt x="6" y="0"/>
                    <a:pt x="8" y="0"/>
                  </a:cubicBezTo>
                  <a:cubicBezTo>
                    <a:pt x="8" y="0"/>
                    <a:pt x="8" y="0"/>
                    <a:pt x="8" y="0"/>
                  </a:cubicBezTo>
                </a:path>
              </a:pathLst>
            </a:custGeom>
            <a:solidFill>
              <a:srgbClr val="B183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7" name="iSļîḓe"/>
            <p:cNvSpPr/>
            <p:nvPr/>
          </p:nvSpPr>
          <p:spPr bwMode="auto">
            <a:xfrm>
              <a:off x="6184901" y="3332164"/>
              <a:ext cx="90488" cy="46038"/>
            </a:xfrm>
            <a:custGeom>
              <a:avLst/>
              <a:gdLst>
                <a:gd name="T0" fmla="*/ 0 w 18"/>
                <a:gd name="T1" fmla="*/ 0 h 9"/>
                <a:gd name="T2" fmla="*/ 2 w 18"/>
                <a:gd name="T3" fmla="*/ 8 h 9"/>
                <a:gd name="T4" fmla="*/ 17 w 18"/>
                <a:gd name="T5" fmla="*/ 9 h 9"/>
                <a:gd name="T6" fmla="*/ 18 w 18"/>
                <a:gd name="T7" fmla="*/ 9 h 9"/>
                <a:gd name="T8" fmla="*/ 16 w 18"/>
                <a:gd name="T9" fmla="*/ 3 h 9"/>
                <a:gd name="T10" fmla="*/ 16 w 18"/>
                <a:gd name="T11" fmla="*/ 3 h 9"/>
                <a:gd name="T12" fmla="*/ 16 w 18"/>
                <a:gd name="T13" fmla="*/ 3 h 9"/>
                <a:gd name="T14" fmla="*/ 7 w 18"/>
                <a:gd name="T15" fmla="*/ 2 h 9"/>
                <a:gd name="T16" fmla="*/ 0 w 1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0" y="0"/>
                  </a:moveTo>
                  <a:cubicBezTo>
                    <a:pt x="0" y="1"/>
                    <a:pt x="1" y="4"/>
                    <a:pt x="2" y="8"/>
                  </a:cubicBezTo>
                  <a:cubicBezTo>
                    <a:pt x="2" y="8"/>
                    <a:pt x="9" y="9"/>
                    <a:pt x="17" y="9"/>
                  </a:cubicBezTo>
                  <a:cubicBezTo>
                    <a:pt x="17" y="9"/>
                    <a:pt x="17" y="9"/>
                    <a:pt x="18" y="9"/>
                  </a:cubicBezTo>
                  <a:cubicBezTo>
                    <a:pt x="16" y="3"/>
                    <a:pt x="16" y="3"/>
                    <a:pt x="16" y="3"/>
                  </a:cubicBezTo>
                  <a:cubicBezTo>
                    <a:pt x="16" y="3"/>
                    <a:pt x="16" y="3"/>
                    <a:pt x="16" y="3"/>
                  </a:cubicBezTo>
                  <a:cubicBezTo>
                    <a:pt x="16" y="3"/>
                    <a:pt x="16" y="3"/>
                    <a:pt x="16" y="3"/>
                  </a:cubicBezTo>
                  <a:cubicBezTo>
                    <a:pt x="13" y="2"/>
                    <a:pt x="10" y="2"/>
                    <a:pt x="7" y="2"/>
                  </a:cubicBezTo>
                  <a:cubicBezTo>
                    <a:pt x="3" y="1"/>
                    <a:pt x="0" y="0"/>
                    <a:pt x="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8" name="ïṣľïde"/>
            <p:cNvSpPr/>
            <p:nvPr/>
          </p:nvSpPr>
          <p:spPr bwMode="auto">
            <a:xfrm>
              <a:off x="5886451" y="2273301"/>
              <a:ext cx="434975" cy="2862263"/>
            </a:xfrm>
            <a:custGeom>
              <a:avLst/>
              <a:gdLst>
                <a:gd name="T0" fmla="*/ 81 w 86"/>
                <a:gd name="T1" fmla="*/ 567 h 567"/>
                <a:gd name="T2" fmla="*/ 77 w 86"/>
                <a:gd name="T3" fmla="*/ 563 h 567"/>
                <a:gd name="T4" fmla="*/ 0 w 86"/>
                <a:gd name="T5" fmla="*/ 4 h 567"/>
                <a:gd name="T6" fmla="*/ 4 w 86"/>
                <a:gd name="T7" fmla="*/ 0 h 567"/>
                <a:gd name="T8" fmla="*/ 8 w 86"/>
                <a:gd name="T9" fmla="*/ 3 h 567"/>
                <a:gd name="T10" fmla="*/ 85 w 86"/>
                <a:gd name="T11" fmla="*/ 562 h 567"/>
                <a:gd name="T12" fmla="*/ 82 w 86"/>
                <a:gd name="T13" fmla="*/ 567 h 567"/>
                <a:gd name="T14" fmla="*/ 81 w 86"/>
                <a:gd name="T15" fmla="*/ 567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567">
                  <a:moveTo>
                    <a:pt x="81" y="567"/>
                  </a:moveTo>
                  <a:cubicBezTo>
                    <a:pt x="79" y="567"/>
                    <a:pt x="78" y="565"/>
                    <a:pt x="77" y="563"/>
                  </a:cubicBezTo>
                  <a:cubicBezTo>
                    <a:pt x="0" y="4"/>
                    <a:pt x="0" y="4"/>
                    <a:pt x="0" y="4"/>
                  </a:cubicBezTo>
                  <a:cubicBezTo>
                    <a:pt x="0" y="2"/>
                    <a:pt x="2" y="0"/>
                    <a:pt x="4" y="0"/>
                  </a:cubicBezTo>
                  <a:cubicBezTo>
                    <a:pt x="6" y="0"/>
                    <a:pt x="8" y="1"/>
                    <a:pt x="8" y="3"/>
                  </a:cubicBezTo>
                  <a:cubicBezTo>
                    <a:pt x="85" y="562"/>
                    <a:pt x="85" y="562"/>
                    <a:pt x="85" y="562"/>
                  </a:cubicBezTo>
                  <a:cubicBezTo>
                    <a:pt x="86" y="565"/>
                    <a:pt x="84" y="567"/>
                    <a:pt x="82" y="567"/>
                  </a:cubicBezTo>
                  <a:cubicBezTo>
                    <a:pt x="81" y="567"/>
                    <a:pt x="81" y="567"/>
                    <a:pt x="81" y="567"/>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9" name="iṣļîḑê"/>
            <p:cNvSpPr/>
            <p:nvPr/>
          </p:nvSpPr>
          <p:spPr bwMode="auto">
            <a:xfrm>
              <a:off x="6210301" y="4630739"/>
              <a:ext cx="430213" cy="39688"/>
            </a:xfrm>
            <a:custGeom>
              <a:avLst/>
              <a:gdLst>
                <a:gd name="T0" fmla="*/ 81 w 85"/>
                <a:gd name="T1" fmla="*/ 8 h 8"/>
                <a:gd name="T2" fmla="*/ 4 w 85"/>
                <a:gd name="T3" fmla="*/ 8 h 8"/>
                <a:gd name="T4" fmla="*/ 0 w 85"/>
                <a:gd name="T5" fmla="*/ 4 h 8"/>
                <a:gd name="T6" fmla="*/ 4 w 85"/>
                <a:gd name="T7" fmla="*/ 0 h 8"/>
                <a:gd name="T8" fmla="*/ 81 w 85"/>
                <a:gd name="T9" fmla="*/ 0 h 8"/>
                <a:gd name="T10" fmla="*/ 85 w 85"/>
                <a:gd name="T11" fmla="*/ 4 h 8"/>
                <a:gd name="T12" fmla="*/ 81 w 85"/>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5" h="8">
                  <a:moveTo>
                    <a:pt x="81" y="8"/>
                  </a:moveTo>
                  <a:cubicBezTo>
                    <a:pt x="4" y="8"/>
                    <a:pt x="4" y="8"/>
                    <a:pt x="4" y="8"/>
                  </a:cubicBezTo>
                  <a:cubicBezTo>
                    <a:pt x="2" y="8"/>
                    <a:pt x="0" y="6"/>
                    <a:pt x="0" y="4"/>
                  </a:cubicBezTo>
                  <a:cubicBezTo>
                    <a:pt x="0" y="2"/>
                    <a:pt x="2" y="0"/>
                    <a:pt x="4" y="0"/>
                  </a:cubicBezTo>
                  <a:cubicBezTo>
                    <a:pt x="81" y="0"/>
                    <a:pt x="81" y="0"/>
                    <a:pt x="81" y="0"/>
                  </a:cubicBezTo>
                  <a:cubicBezTo>
                    <a:pt x="84" y="0"/>
                    <a:pt x="85" y="2"/>
                    <a:pt x="85" y="4"/>
                  </a:cubicBezTo>
                  <a:cubicBezTo>
                    <a:pt x="85" y="6"/>
                    <a:pt x="84" y="8"/>
                    <a:pt x="81"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0" name="ïsḷîḍê"/>
            <p:cNvSpPr/>
            <p:nvPr/>
          </p:nvSpPr>
          <p:spPr bwMode="auto">
            <a:xfrm>
              <a:off x="6335713" y="2227264"/>
              <a:ext cx="355600" cy="2903538"/>
            </a:xfrm>
            <a:custGeom>
              <a:avLst/>
              <a:gdLst>
                <a:gd name="T0" fmla="*/ 65 w 70"/>
                <a:gd name="T1" fmla="*/ 575 h 575"/>
                <a:gd name="T2" fmla="*/ 61 w 70"/>
                <a:gd name="T3" fmla="*/ 571 h 575"/>
                <a:gd name="T4" fmla="*/ 0 w 70"/>
                <a:gd name="T5" fmla="*/ 4 h 575"/>
                <a:gd name="T6" fmla="*/ 4 w 70"/>
                <a:gd name="T7" fmla="*/ 0 h 575"/>
                <a:gd name="T8" fmla="*/ 8 w 70"/>
                <a:gd name="T9" fmla="*/ 4 h 575"/>
                <a:gd name="T10" fmla="*/ 69 w 70"/>
                <a:gd name="T11" fmla="*/ 571 h 575"/>
                <a:gd name="T12" fmla="*/ 66 w 70"/>
                <a:gd name="T13" fmla="*/ 575 h 575"/>
                <a:gd name="T14" fmla="*/ 65 w 70"/>
                <a:gd name="T15" fmla="*/ 575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575">
                  <a:moveTo>
                    <a:pt x="65" y="575"/>
                  </a:moveTo>
                  <a:cubicBezTo>
                    <a:pt x="63" y="575"/>
                    <a:pt x="62" y="573"/>
                    <a:pt x="61" y="571"/>
                  </a:cubicBezTo>
                  <a:cubicBezTo>
                    <a:pt x="0" y="4"/>
                    <a:pt x="0" y="4"/>
                    <a:pt x="0" y="4"/>
                  </a:cubicBezTo>
                  <a:cubicBezTo>
                    <a:pt x="0" y="2"/>
                    <a:pt x="2" y="0"/>
                    <a:pt x="4" y="0"/>
                  </a:cubicBezTo>
                  <a:cubicBezTo>
                    <a:pt x="6" y="0"/>
                    <a:pt x="8" y="1"/>
                    <a:pt x="8" y="4"/>
                  </a:cubicBezTo>
                  <a:cubicBezTo>
                    <a:pt x="69" y="571"/>
                    <a:pt x="69" y="571"/>
                    <a:pt x="69" y="571"/>
                  </a:cubicBezTo>
                  <a:cubicBezTo>
                    <a:pt x="70" y="573"/>
                    <a:pt x="68" y="575"/>
                    <a:pt x="66" y="575"/>
                  </a:cubicBezTo>
                  <a:cubicBezTo>
                    <a:pt x="65" y="575"/>
                    <a:pt x="65" y="575"/>
                    <a:pt x="65" y="575"/>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1" name="ïṧliďê"/>
            <p:cNvSpPr/>
            <p:nvPr/>
          </p:nvSpPr>
          <p:spPr bwMode="auto">
            <a:xfrm>
              <a:off x="6083301" y="3676651"/>
              <a:ext cx="455613" cy="65088"/>
            </a:xfrm>
            <a:custGeom>
              <a:avLst/>
              <a:gdLst>
                <a:gd name="T0" fmla="*/ 4 w 90"/>
                <a:gd name="T1" fmla="*/ 13 h 13"/>
                <a:gd name="T2" fmla="*/ 0 w 90"/>
                <a:gd name="T3" fmla="*/ 9 h 13"/>
                <a:gd name="T4" fmla="*/ 4 w 90"/>
                <a:gd name="T5" fmla="*/ 5 h 13"/>
                <a:gd name="T6" fmla="*/ 85 w 90"/>
                <a:gd name="T7" fmla="*/ 0 h 13"/>
                <a:gd name="T8" fmla="*/ 89 w 90"/>
                <a:gd name="T9" fmla="*/ 4 h 13"/>
                <a:gd name="T10" fmla="*/ 86 w 90"/>
                <a:gd name="T11" fmla="*/ 8 h 13"/>
                <a:gd name="T12" fmla="*/ 5 w 90"/>
                <a:gd name="T13" fmla="*/ 13 h 13"/>
                <a:gd name="T14" fmla="*/ 4 w 90"/>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3">
                  <a:moveTo>
                    <a:pt x="4" y="13"/>
                  </a:moveTo>
                  <a:cubicBezTo>
                    <a:pt x="2" y="13"/>
                    <a:pt x="1" y="11"/>
                    <a:pt x="0" y="9"/>
                  </a:cubicBezTo>
                  <a:cubicBezTo>
                    <a:pt x="0" y="7"/>
                    <a:pt x="2" y="5"/>
                    <a:pt x="4" y="5"/>
                  </a:cubicBezTo>
                  <a:cubicBezTo>
                    <a:pt x="85" y="0"/>
                    <a:pt x="85" y="0"/>
                    <a:pt x="85" y="0"/>
                  </a:cubicBezTo>
                  <a:cubicBezTo>
                    <a:pt x="87" y="0"/>
                    <a:pt x="89" y="1"/>
                    <a:pt x="89" y="4"/>
                  </a:cubicBezTo>
                  <a:cubicBezTo>
                    <a:pt x="90" y="6"/>
                    <a:pt x="88" y="8"/>
                    <a:pt x="86" y="8"/>
                  </a:cubicBezTo>
                  <a:cubicBezTo>
                    <a:pt x="5" y="13"/>
                    <a:pt x="5" y="13"/>
                    <a:pt x="5" y="13"/>
                  </a:cubicBezTo>
                  <a:lnTo>
                    <a:pt x="4" y="1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2" name="iSlïdè"/>
            <p:cNvSpPr/>
            <p:nvPr/>
          </p:nvSpPr>
          <p:spPr bwMode="auto">
            <a:xfrm>
              <a:off x="6143626" y="4135439"/>
              <a:ext cx="446088" cy="50800"/>
            </a:xfrm>
            <a:custGeom>
              <a:avLst/>
              <a:gdLst>
                <a:gd name="T0" fmla="*/ 4 w 88"/>
                <a:gd name="T1" fmla="*/ 10 h 10"/>
                <a:gd name="T2" fmla="*/ 0 w 88"/>
                <a:gd name="T3" fmla="*/ 6 h 10"/>
                <a:gd name="T4" fmla="*/ 4 w 88"/>
                <a:gd name="T5" fmla="*/ 2 h 10"/>
                <a:gd name="T6" fmla="*/ 84 w 88"/>
                <a:gd name="T7" fmla="*/ 0 h 10"/>
                <a:gd name="T8" fmla="*/ 84 w 88"/>
                <a:gd name="T9" fmla="*/ 0 h 10"/>
                <a:gd name="T10" fmla="*/ 88 w 88"/>
                <a:gd name="T11" fmla="*/ 4 h 10"/>
                <a:gd name="T12" fmla="*/ 84 w 88"/>
                <a:gd name="T13" fmla="*/ 8 h 10"/>
                <a:gd name="T14" fmla="*/ 4 w 8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0">
                  <a:moveTo>
                    <a:pt x="4" y="10"/>
                  </a:moveTo>
                  <a:cubicBezTo>
                    <a:pt x="2" y="10"/>
                    <a:pt x="0" y="8"/>
                    <a:pt x="0" y="6"/>
                  </a:cubicBezTo>
                  <a:cubicBezTo>
                    <a:pt x="0" y="4"/>
                    <a:pt x="2" y="2"/>
                    <a:pt x="4" y="2"/>
                  </a:cubicBezTo>
                  <a:cubicBezTo>
                    <a:pt x="84" y="0"/>
                    <a:pt x="84" y="0"/>
                    <a:pt x="84" y="0"/>
                  </a:cubicBezTo>
                  <a:cubicBezTo>
                    <a:pt x="84" y="0"/>
                    <a:pt x="84" y="0"/>
                    <a:pt x="84" y="0"/>
                  </a:cubicBezTo>
                  <a:cubicBezTo>
                    <a:pt x="87" y="0"/>
                    <a:pt x="88" y="2"/>
                    <a:pt x="88" y="4"/>
                  </a:cubicBezTo>
                  <a:cubicBezTo>
                    <a:pt x="88" y="6"/>
                    <a:pt x="87" y="8"/>
                    <a:pt x="84" y="8"/>
                  </a:cubicBezTo>
                  <a:cubicBezTo>
                    <a:pt x="4" y="10"/>
                    <a:pt x="4" y="10"/>
                    <a:pt x="4" y="1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3" name="iṡľidê"/>
            <p:cNvSpPr/>
            <p:nvPr/>
          </p:nvSpPr>
          <p:spPr bwMode="auto">
            <a:xfrm>
              <a:off x="6018213" y="3236914"/>
              <a:ext cx="469900" cy="55563"/>
            </a:xfrm>
            <a:custGeom>
              <a:avLst/>
              <a:gdLst>
                <a:gd name="T0" fmla="*/ 4 w 93"/>
                <a:gd name="T1" fmla="*/ 11 h 11"/>
                <a:gd name="T2" fmla="*/ 0 w 93"/>
                <a:gd name="T3" fmla="*/ 7 h 11"/>
                <a:gd name="T4" fmla="*/ 4 w 93"/>
                <a:gd name="T5" fmla="*/ 3 h 11"/>
                <a:gd name="T6" fmla="*/ 89 w 93"/>
                <a:gd name="T7" fmla="*/ 0 h 11"/>
                <a:gd name="T8" fmla="*/ 93 w 93"/>
                <a:gd name="T9" fmla="*/ 4 h 11"/>
                <a:gd name="T10" fmla="*/ 90 w 93"/>
                <a:gd name="T11" fmla="*/ 8 h 11"/>
                <a:gd name="T12" fmla="*/ 5 w 93"/>
                <a:gd name="T13" fmla="*/ 11 h 11"/>
                <a:gd name="T14" fmla="*/ 4 w 9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1">
                  <a:moveTo>
                    <a:pt x="4" y="11"/>
                  </a:moveTo>
                  <a:cubicBezTo>
                    <a:pt x="2" y="11"/>
                    <a:pt x="0" y="9"/>
                    <a:pt x="0" y="7"/>
                  </a:cubicBezTo>
                  <a:cubicBezTo>
                    <a:pt x="0" y="5"/>
                    <a:pt x="2" y="3"/>
                    <a:pt x="4" y="3"/>
                  </a:cubicBezTo>
                  <a:cubicBezTo>
                    <a:pt x="89" y="0"/>
                    <a:pt x="89" y="0"/>
                    <a:pt x="89" y="0"/>
                  </a:cubicBezTo>
                  <a:cubicBezTo>
                    <a:pt x="91" y="0"/>
                    <a:pt x="93" y="2"/>
                    <a:pt x="93" y="4"/>
                  </a:cubicBezTo>
                  <a:cubicBezTo>
                    <a:pt x="93" y="6"/>
                    <a:pt x="92" y="8"/>
                    <a:pt x="90"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4" name="iṧḻîde"/>
            <p:cNvSpPr/>
            <p:nvPr/>
          </p:nvSpPr>
          <p:spPr bwMode="auto">
            <a:xfrm>
              <a:off x="5907088" y="2403476"/>
              <a:ext cx="490538" cy="55563"/>
            </a:xfrm>
            <a:custGeom>
              <a:avLst/>
              <a:gdLst>
                <a:gd name="T0" fmla="*/ 4 w 97"/>
                <a:gd name="T1" fmla="*/ 11 h 11"/>
                <a:gd name="T2" fmla="*/ 0 w 97"/>
                <a:gd name="T3" fmla="*/ 7 h 11"/>
                <a:gd name="T4" fmla="*/ 4 w 97"/>
                <a:gd name="T5" fmla="*/ 3 h 11"/>
                <a:gd name="T6" fmla="*/ 93 w 97"/>
                <a:gd name="T7" fmla="*/ 0 h 11"/>
                <a:gd name="T8" fmla="*/ 97 w 97"/>
                <a:gd name="T9" fmla="*/ 4 h 11"/>
                <a:gd name="T10" fmla="*/ 94 w 97"/>
                <a:gd name="T11" fmla="*/ 8 h 11"/>
                <a:gd name="T12" fmla="*/ 5 w 97"/>
                <a:gd name="T13" fmla="*/ 11 h 11"/>
                <a:gd name="T14" fmla="*/ 4 w 97"/>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1">
                  <a:moveTo>
                    <a:pt x="4" y="11"/>
                  </a:moveTo>
                  <a:cubicBezTo>
                    <a:pt x="2" y="11"/>
                    <a:pt x="0" y="9"/>
                    <a:pt x="0" y="7"/>
                  </a:cubicBezTo>
                  <a:cubicBezTo>
                    <a:pt x="0" y="5"/>
                    <a:pt x="2" y="3"/>
                    <a:pt x="4" y="3"/>
                  </a:cubicBezTo>
                  <a:cubicBezTo>
                    <a:pt x="93" y="0"/>
                    <a:pt x="93" y="0"/>
                    <a:pt x="93" y="0"/>
                  </a:cubicBezTo>
                  <a:cubicBezTo>
                    <a:pt x="95" y="0"/>
                    <a:pt x="97" y="2"/>
                    <a:pt x="97" y="4"/>
                  </a:cubicBezTo>
                  <a:cubicBezTo>
                    <a:pt x="97" y="6"/>
                    <a:pt x="96" y="8"/>
                    <a:pt x="94"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5" name="îš1ïḓè"/>
            <p:cNvSpPr/>
            <p:nvPr/>
          </p:nvSpPr>
          <p:spPr bwMode="auto">
            <a:xfrm>
              <a:off x="5962651" y="2813051"/>
              <a:ext cx="479425" cy="60325"/>
            </a:xfrm>
            <a:custGeom>
              <a:avLst/>
              <a:gdLst>
                <a:gd name="T0" fmla="*/ 4 w 95"/>
                <a:gd name="T1" fmla="*/ 12 h 12"/>
                <a:gd name="T2" fmla="*/ 0 w 95"/>
                <a:gd name="T3" fmla="*/ 8 h 12"/>
                <a:gd name="T4" fmla="*/ 4 w 95"/>
                <a:gd name="T5" fmla="*/ 4 h 12"/>
                <a:gd name="T6" fmla="*/ 91 w 95"/>
                <a:gd name="T7" fmla="*/ 0 h 12"/>
                <a:gd name="T8" fmla="*/ 95 w 95"/>
                <a:gd name="T9" fmla="*/ 4 h 12"/>
                <a:gd name="T10" fmla="*/ 92 w 95"/>
                <a:gd name="T11" fmla="*/ 8 h 12"/>
                <a:gd name="T12" fmla="*/ 5 w 95"/>
                <a:gd name="T13" fmla="*/ 12 h 12"/>
                <a:gd name="T14" fmla="*/ 4 w 95"/>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12">
                  <a:moveTo>
                    <a:pt x="4" y="12"/>
                  </a:moveTo>
                  <a:cubicBezTo>
                    <a:pt x="2" y="12"/>
                    <a:pt x="0" y="10"/>
                    <a:pt x="0" y="8"/>
                  </a:cubicBezTo>
                  <a:cubicBezTo>
                    <a:pt x="0" y="6"/>
                    <a:pt x="2" y="4"/>
                    <a:pt x="4" y="4"/>
                  </a:cubicBezTo>
                  <a:cubicBezTo>
                    <a:pt x="91" y="0"/>
                    <a:pt x="91" y="0"/>
                    <a:pt x="91" y="0"/>
                  </a:cubicBezTo>
                  <a:cubicBezTo>
                    <a:pt x="93" y="0"/>
                    <a:pt x="95" y="2"/>
                    <a:pt x="95" y="4"/>
                  </a:cubicBezTo>
                  <a:cubicBezTo>
                    <a:pt x="95" y="6"/>
                    <a:pt x="94" y="8"/>
                    <a:pt x="92" y="8"/>
                  </a:cubicBezTo>
                  <a:cubicBezTo>
                    <a:pt x="5" y="12"/>
                    <a:pt x="5" y="12"/>
                    <a:pt x="5" y="12"/>
                  </a:cubicBezTo>
                  <a:lnTo>
                    <a:pt x="4" y="1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6" name="ïṩļîḓe"/>
            <p:cNvSpPr/>
            <p:nvPr/>
          </p:nvSpPr>
          <p:spPr bwMode="auto">
            <a:xfrm>
              <a:off x="6265863" y="3343276"/>
              <a:ext cx="95250" cy="328613"/>
            </a:xfrm>
            <a:custGeom>
              <a:avLst/>
              <a:gdLst>
                <a:gd name="T0" fmla="*/ 0 w 19"/>
                <a:gd name="T1" fmla="*/ 1 h 65"/>
                <a:gd name="T2" fmla="*/ 9 w 19"/>
                <a:gd name="T3" fmla="*/ 0 h 65"/>
                <a:gd name="T4" fmla="*/ 19 w 19"/>
                <a:gd name="T5" fmla="*/ 59 h 65"/>
                <a:gd name="T6" fmla="*/ 12 w 19"/>
                <a:gd name="T7" fmla="*/ 65 h 65"/>
                <a:gd name="T8" fmla="*/ 0 w 19"/>
                <a:gd name="T9" fmla="*/ 1 h 65"/>
              </a:gdLst>
              <a:ahLst/>
              <a:cxnLst>
                <a:cxn ang="0">
                  <a:pos x="T0" y="T1"/>
                </a:cxn>
                <a:cxn ang="0">
                  <a:pos x="T2" y="T3"/>
                </a:cxn>
                <a:cxn ang="0">
                  <a:pos x="T4" y="T5"/>
                </a:cxn>
                <a:cxn ang="0">
                  <a:pos x="T6" y="T7"/>
                </a:cxn>
                <a:cxn ang="0">
                  <a:pos x="T8" y="T9"/>
                </a:cxn>
              </a:cxnLst>
              <a:rect l="0" t="0" r="r" b="b"/>
              <a:pathLst>
                <a:path w="19" h="65">
                  <a:moveTo>
                    <a:pt x="0" y="1"/>
                  </a:moveTo>
                  <a:cubicBezTo>
                    <a:pt x="3" y="1"/>
                    <a:pt x="6" y="0"/>
                    <a:pt x="9" y="0"/>
                  </a:cubicBezTo>
                  <a:cubicBezTo>
                    <a:pt x="19" y="59"/>
                    <a:pt x="19" y="59"/>
                    <a:pt x="19" y="59"/>
                  </a:cubicBezTo>
                  <a:cubicBezTo>
                    <a:pt x="19" y="59"/>
                    <a:pt x="14" y="65"/>
                    <a:pt x="12" y="65"/>
                  </a:cubicBezTo>
                  <a:cubicBezTo>
                    <a:pt x="0" y="1"/>
                    <a:pt x="0" y="1"/>
                    <a:pt x="0" y="1"/>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7" name="ïṣļîḓe"/>
            <p:cNvSpPr/>
            <p:nvPr/>
          </p:nvSpPr>
          <p:spPr bwMode="auto">
            <a:xfrm>
              <a:off x="6305551" y="3332164"/>
              <a:ext cx="217488" cy="388938"/>
            </a:xfrm>
            <a:custGeom>
              <a:avLst/>
              <a:gdLst>
                <a:gd name="T0" fmla="*/ 27 w 43"/>
                <a:gd name="T1" fmla="*/ 0 h 77"/>
                <a:gd name="T2" fmla="*/ 0 w 43"/>
                <a:gd name="T3" fmla="*/ 2 h 77"/>
                <a:gd name="T4" fmla="*/ 1 w 43"/>
                <a:gd name="T5" fmla="*/ 8 h 77"/>
                <a:gd name="T6" fmla="*/ 9 w 43"/>
                <a:gd name="T7" fmla="*/ 61 h 77"/>
                <a:gd name="T8" fmla="*/ 14 w 43"/>
                <a:gd name="T9" fmla="*/ 67 h 77"/>
                <a:gd name="T10" fmla="*/ 15 w 43"/>
                <a:gd name="T11" fmla="*/ 67 h 77"/>
                <a:gd name="T12" fmla="*/ 16 w 43"/>
                <a:gd name="T13" fmla="*/ 67 h 77"/>
                <a:gd name="T14" fmla="*/ 25 w 43"/>
                <a:gd name="T15" fmla="*/ 73 h 77"/>
                <a:gd name="T16" fmla="*/ 39 w 43"/>
                <a:gd name="T17" fmla="*/ 76 h 77"/>
                <a:gd name="T18" fmla="*/ 39 w 43"/>
                <a:gd name="T19" fmla="*/ 67 h 77"/>
                <a:gd name="T20" fmla="*/ 29 w 43"/>
                <a:gd name="T21" fmla="*/ 52 h 77"/>
                <a:gd name="T22" fmla="*/ 27 w 43"/>
                <a:gd name="T23" fmla="*/ 7 h 77"/>
                <a:gd name="T24" fmla="*/ 27 w 43"/>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77">
                  <a:moveTo>
                    <a:pt x="27" y="0"/>
                  </a:moveTo>
                  <a:cubicBezTo>
                    <a:pt x="27" y="0"/>
                    <a:pt x="11" y="3"/>
                    <a:pt x="0" y="2"/>
                  </a:cubicBezTo>
                  <a:cubicBezTo>
                    <a:pt x="1" y="8"/>
                    <a:pt x="1" y="8"/>
                    <a:pt x="1" y="8"/>
                  </a:cubicBezTo>
                  <a:cubicBezTo>
                    <a:pt x="9" y="61"/>
                    <a:pt x="9" y="61"/>
                    <a:pt x="9" y="61"/>
                  </a:cubicBezTo>
                  <a:cubicBezTo>
                    <a:pt x="9" y="61"/>
                    <a:pt x="13" y="67"/>
                    <a:pt x="14" y="67"/>
                  </a:cubicBezTo>
                  <a:cubicBezTo>
                    <a:pt x="15" y="67"/>
                    <a:pt x="15" y="67"/>
                    <a:pt x="15" y="67"/>
                  </a:cubicBezTo>
                  <a:cubicBezTo>
                    <a:pt x="15" y="67"/>
                    <a:pt x="15" y="67"/>
                    <a:pt x="16" y="67"/>
                  </a:cubicBezTo>
                  <a:cubicBezTo>
                    <a:pt x="18" y="66"/>
                    <a:pt x="23" y="71"/>
                    <a:pt x="25" y="73"/>
                  </a:cubicBezTo>
                  <a:cubicBezTo>
                    <a:pt x="26" y="75"/>
                    <a:pt x="35" y="77"/>
                    <a:pt x="39" y="76"/>
                  </a:cubicBezTo>
                  <a:cubicBezTo>
                    <a:pt x="43" y="75"/>
                    <a:pt x="42" y="69"/>
                    <a:pt x="39" y="67"/>
                  </a:cubicBezTo>
                  <a:cubicBezTo>
                    <a:pt x="36" y="65"/>
                    <a:pt x="29" y="57"/>
                    <a:pt x="29" y="52"/>
                  </a:cubicBezTo>
                  <a:cubicBezTo>
                    <a:pt x="29" y="48"/>
                    <a:pt x="27" y="20"/>
                    <a:pt x="27" y="7"/>
                  </a:cubicBezTo>
                  <a:cubicBezTo>
                    <a:pt x="27" y="3"/>
                    <a:pt x="27" y="1"/>
                    <a:pt x="27"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8" name="ïsļiḍe"/>
            <p:cNvSpPr/>
            <p:nvPr/>
          </p:nvSpPr>
          <p:spPr bwMode="auto">
            <a:xfrm>
              <a:off x="6305551" y="3332164"/>
              <a:ext cx="136525" cy="50800"/>
            </a:xfrm>
            <a:custGeom>
              <a:avLst/>
              <a:gdLst>
                <a:gd name="T0" fmla="*/ 27 w 27"/>
                <a:gd name="T1" fmla="*/ 0 h 10"/>
                <a:gd name="T2" fmla="*/ 26 w 27"/>
                <a:gd name="T3" fmla="*/ 1 h 10"/>
                <a:gd name="T4" fmla="*/ 8 w 27"/>
                <a:gd name="T5" fmla="*/ 2 h 10"/>
                <a:gd name="T6" fmla="*/ 1 w 27"/>
                <a:gd name="T7" fmla="*/ 2 h 10"/>
                <a:gd name="T8" fmla="*/ 0 w 27"/>
                <a:gd name="T9" fmla="*/ 2 h 10"/>
                <a:gd name="T10" fmla="*/ 1 w 27"/>
                <a:gd name="T11" fmla="*/ 8 h 10"/>
                <a:gd name="T12" fmla="*/ 12 w 27"/>
                <a:gd name="T13" fmla="*/ 10 h 10"/>
                <a:gd name="T14" fmla="*/ 26 w 27"/>
                <a:gd name="T15" fmla="*/ 8 h 10"/>
                <a:gd name="T16" fmla="*/ 27 w 27"/>
                <a:gd name="T17" fmla="*/ 7 h 10"/>
                <a:gd name="T18" fmla="*/ 27 w 27"/>
                <a:gd name="T19" fmla="*/ 2 h 10"/>
                <a:gd name="T20" fmla="*/ 27 w 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
                  <a:moveTo>
                    <a:pt x="27" y="0"/>
                  </a:moveTo>
                  <a:cubicBezTo>
                    <a:pt x="27" y="0"/>
                    <a:pt x="26" y="0"/>
                    <a:pt x="26" y="1"/>
                  </a:cubicBezTo>
                  <a:cubicBezTo>
                    <a:pt x="22" y="1"/>
                    <a:pt x="15" y="2"/>
                    <a:pt x="8" y="2"/>
                  </a:cubicBezTo>
                  <a:cubicBezTo>
                    <a:pt x="6" y="2"/>
                    <a:pt x="3" y="2"/>
                    <a:pt x="1" y="2"/>
                  </a:cubicBezTo>
                  <a:cubicBezTo>
                    <a:pt x="1" y="2"/>
                    <a:pt x="1" y="2"/>
                    <a:pt x="0" y="2"/>
                  </a:cubicBezTo>
                  <a:cubicBezTo>
                    <a:pt x="1" y="8"/>
                    <a:pt x="1" y="8"/>
                    <a:pt x="1" y="8"/>
                  </a:cubicBezTo>
                  <a:cubicBezTo>
                    <a:pt x="1" y="8"/>
                    <a:pt x="5" y="10"/>
                    <a:pt x="12" y="10"/>
                  </a:cubicBezTo>
                  <a:cubicBezTo>
                    <a:pt x="16" y="10"/>
                    <a:pt x="20" y="10"/>
                    <a:pt x="26" y="8"/>
                  </a:cubicBezTo>
                  <a:cubicBezTo>
                    <a:pt x="27" y="7"/>
                    <a:pt x="27" y="7"/>
                    <a:pt x="27" y="7"/>
                  </a:cubicBezTo>
                  <a:cubicBezTo>
                    <a:pt x="27" y="5"/>
                    <a:pt x="27" y="3"/>
                    <a:pt x="27" y="2"/>
                  </a:cubicBezTo>
                  <a:cubicBezTo>
                    <a:pt x="27" y="1"/>
                    <a:pt x="27" y="1"/>
                    <a:pt x="2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9" name="íš1ïḑé"/>
            <p:cNvSpPr/>
            <p:nvPr/>
          </p:nvSpPr>
          <p:spPr bwMode="auto">
            <a:xfrm>
              <a:off x="6134101" y="1879601"/>
              <a:ext cx="46038" cy="80963"/>
            </a:xfrm>
            <a:custGeom>
              <a:avLst/>
              <a:gdLst>
                <a:gd name="T0" fmla="*/ 5 w 9"/>
                <a:gd name="T1" fmla="*/ 1 h 16"/>
                <a:gd name="T2" fmla="*/ 2 w 9"/>
                <a:gd name="T3" fmla="*/ 15 h 16"/>
                <a:gd name="T4" fmla="*/ 8 w 9"/>
                <a:gd name="T5" fmla="*/ 15 h 16"/>
                <a:gd name="T6" fmla="*/ 8 w 9"/>
                <a:gd name="T7" fmla="*/ 1 h 16"/>
                <a:gd name="T8" fmla="*/ 5 w 9"/>
                <a:gd name="T9" fmla="*/ 1 h 16"/>
              </a:gdLst>
              <a:ahLst/>
              <a:cxnLst>
                <a:cxn ang="0">
                  <a:pos x="T0" y="T1"/>
                </a:cxn>
                <a:cxn ang="0">
                  <a:pos x="T2" y="T3"/>
                </a:cxn>
                <a:cxn ang="0">
                  <a:pos x="T4" y="T5"/>
                </a:cxn>
                <a:cxn ang="0">
                  <a:pos x="T6" y="T7"/>
                </a:cxn>
                <a:cxn ang="0">
                  <a:pos x="T8" y="T9"/>
                </a:cxn>
              </a:cxnLst>
              <a:rect l="0" t="0" r="r" b="b"/>
              <a:pathLst>
                <a:path w="9" h="16">
                  <a:moveTo>
                    <a:pt x="5" y="1"/>
                  </a:moveTo>
                  <a:cubicBezTo>
                    <a:pt x="5" y="1"/>
                    <a:pt x="0" y="14"/>
                    <a:pt x="2" y="15"/>
                  </a:cubicBezTo>
                  <a:cubicBezTo>
                    <a:pt x="3" y="15"/>
                    <a:pt x="7" y="16"/>
                    <a:pt x="8" y="15"/>
                  </a:cubicBezTo>
                  <a:cubicBezTo>
                    <a:pt x="9" y="12"/>
                    <a:pt x="8" y="1"/>
                    <a:pt x="8" y="1"/>
                  </a:cubicBezTo>
                  <a:cubicBezTo>
                    <a:pt x="8" y="1"/>
                    <a:pt x="6" y="0"/>
                    <a:pt x="5" y="1"/>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0" name="iṡḷiḑe"/>
            <p:cNvSpPr/>
            <p:nvPr/>
          </p:nvSpPr>
          <p:spPr bwMode="auto">
            <a:xfrm>
              <a:off x="5541963" y="4332289"/>
              <a:ext cx="865188" cy="1014413"/>
            </a:xfrm>
            <a:custGeom>
              <a:avLst/>
              <a:gdLst>
                <a:gd name="T0" fmla="*/ 171 w 171"/>
                <a:gd name="T1" fmla="*/ 30 h 201"/>
                <a:gd name="T2" fmla="*/ 86 w 171"/>
                <a:gd name="T3" fmla="*/ 0 h 201"/>
                <a:gd name="T4" fmla="*/ 0 w 171"/>
                <a:gd name="T5" fmla="*/ 30 h 201"/>
                <a:gd name="T6" fmla="*/ 16 w 171"/>
                <a:gd name="T7" fmla="*/ 164 h 201"/>
                <a:gd name="T8" fmla="*/ 18 w 171"/>
                <a:gd name="T9" fmla="*/ 182 h 201"/>
                <a:gd name="T10" fmla="*/ 24 w 171"/>
                <a:gd name="T11" fmla="*/ 190 h 201"/>
                <a:gd name="T12" fmla="*/ 86 w 171"/>
                <a:gd name="T13" fmla="*/ 201 h 201"/>
                <a:gd name="T14" fmla="*/ 140 w 171"/>
                <a:gd name="T15" fmla="*/ 194 h 201"/>
                <a:gd name="T16" fmla="*/ 154 w 171"/>
                <a:gd name="T17" fmla="*/ 182 h 201"/>
                <a:gd name="T18" fmla="*/ 161 w 171"/>
                <a:gd name="T19" fmla="*/ 123 h 201"/>
                <a:gd name="T20" fmla="*/ 171 w 171"/>
                <a:gd name="T21" fmla="*/ 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01">
                  <a:moveTo>
                    <a:pt x="171" y="30"/>
                  </a:moveTo>
                  <a:cubicBezTo>
                    <a:pt x="171" y="13"/>
                    <a:pt x="133" y="0"/>
                    <a:pt x="86" y="0"/>
                  </a:cubicBezTo>
                  <a:cubicBezTo>
                    <a:pt x="38" y="0"/>
                    <a:pt x="0" y="13"/>
                    <a:pt x="0" y="30"/>
                  </a:cubicBezTo>
                  <a:cubicBezTo>
                    <a:pt x="16" y="164"/>
                    <a:pt x="16" y="164"/>
                    <a:pt x="16" y="164"/>
                  </a:cubicBezTo>
                  <a:cubicBezTo>
                    <a:pt x="18" y="182"/>
                    <a:pt x="18" y="182"/>
                    <a:pt x="18" y="182"/>
                  </a:cubicBezTo>
                  <a:cubicBezTo>
                    <a:pt x="18" y="185"/>
                    <a:pt x="20" y="188"/>
                    <a:pt x="24" y="190"/>
                  </a:cubicBezTo>
                  <a:cubicBezTo>
                    <a:pt x="35" y="197"/>
                    <a:pt x="58" y="201"/>
                    <a:pt x="86" y="201"/>
                  </a:cubicBezTo>
                  <a:cubicBezTo>
                    <a:pt x="108" y="201"/>
                    <a:pt x="128" y="198"/>
                    <a:pt x="140" y="194"/>
                  </a:cubicBezTo>
                  <a:cubicBezTo>
                    <a:pt x="149" y="191"/>
                    <a:pt x="154" y="187"/>
                    <a:pt x="154" y="182"/>
                  </a:cubicBezTo>
                  <a:cubicBezTo>
                    <a:pt x="161" y="123"/>
                    <a:pt x="161" y="123"/>
                    <a:pt x="161" y="123"/>
                  </a:cubicBezTo>
                  <a:cubicBezTo>
                    <a:pt x="171" y="30"/>
                    <a:pt x="171" y="30"/>
                    <a:pt x="171" y="30"/>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1" name="ïślïdé"/>
            <p:cNvSpPr/>
            <p:nvPr/>
          </p:nvSpPr>
          <p:spPr bwMode="auto">
            <a:xfrm>
              <a:off x="5622926" y="4953001"/>
              <a:ext cx="733425" cy="393700"/>
            </a:xfrm>
            <a:custGeom>
              <a:avLst/>
              <a:gdLst>
                <a:gd name="T0" fmla="*/ 145 w 145"/>
                <a:gd name="T1" fmla="*/ 0 h 78"/>
                <a:gd name="T2" fmla="*/ 95 w 145"/>
                <a:gd name="T3" fmla="*/ 36 h 78"/>
                <a:gd name="T4" fmla="*/ 44 w 145"/>
                <a:gd name="T5" fmla="*/ 45 h 78"/>
                <a:gd name="T6" fmla="*/ 0 w 145"/>
                <a:gd name="T7" fmla="*/ 41 h 78"/>
                <a:gd name="T8" fmla="*/ 2 w 145"/>
                <a:gd name="T9" fmla="*/ 59 h 78"/>
                <a:gd name="T10" fmla="*/ 8 w 145"/>
                <a:gd name="T11" fmla="*/ 67 h 78"/>
                <a:gd name="T12" fmla="*/ 70 w 145"/>
                <a:gd name="T13" fmla="*/ 78 h 78"/>
                <a:gd name="T14" fmla="*/ 124 w 145"/>
                <a:gd name="T15" fmla="*/ 71 h 78"/>
                <a:gd name="T16" fmla="*/ 138 w 145"/>
                <a:gd name="T17" fmla="*/ 59 h 78"/>
                <a:gd name="T18" fmla="*/ 145 w 145"/>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78">
                  <a:moveTo>
                    <a:pt x="145" y="0"/>
                  </a:moveTo>
                  <a:cubicBezTo>
                    <a:pt x="145" y="0"/>
                    <a:pt x="135" y="18"/>
                    <a:pt x="95" y="36"/>
                  </a:cubicBezTo>
                  <a:cubicBezTo>
                    <a:pt x="79" y="43"/>
                    <a:pt x="60" y="45"/>
                    <a:pt x="44" y="45"/>
                  </a:cubicBezTo>
                  <a:cubicBezTo>
                    <a:pt x="19" y="45"/>
                    <a:pt x="0" y="41"/>
                    <a:pt x="0" y="41"/>
                  </a:cubicBezTo>
                  <a:cubicBezTo>
                    <a:pt x="2" y="59"/>
                    <a:pt x="2" y="59"/>
                    <a:pt x="2" y="59"/>
                  </a:cubicBezTo>
                  <a:cubicBezTo>
                    <a:pt x="2" y="62"/>
                    <a:pt x="4" y="65"/>
                    <a:pt x="8" y="67"/>
                  </a:cubicBezTo>
                  <a:cubicBezTo>
                    <a:pt x="19" y="74"/>
                    <a:pt x="42" y="78"/>
                    <a:pt x="70" y="78"/>
                  </a:cubicBezTo>
                  <a:cubicBezTo>
                    <a:pt x="92" y="78"/>
                    <a:pt x="112" y="75"/>
                    <a:pt x="124" y="71"/>
                  </a:cubicBezTo>
                  <a:cubicBezTo>
                    <a:pt x="133" y="68"/>
                    <a:pt x="138" y="64"/>
                    <a:pt x="138" y="59"/>
                  </a:cubicBezTo>
                  <a:cubicBezTo>
                    <a:pt x="145" y="0"/>
                    <a:pt x="145" y="0"/>
                    <a:pt x="145" y="0"/>
                  </a:cubicBezTo>
                </a:path>
              </a:pathLst>
            </a:custGeom>
            <a:solidFill>
              <a:srgbClr val="D8B2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2" name="ïṣḷíḋè"/>
            <p:cNvSpPr/>
            <p:nvPr/>
          </p:nvSpPr>
          <p:spPr bwMode="auto">
            <a:xfrm>
              <a:off x="5576888" y="4367214"/>
              <a:ext cx="795338" cy="222250"/>
            </a:xfrm>
            <a:custGeom>
              <a:avLst/>
              <a:gdLst>
                <a:gd name="T0" fmla="*/ 157 w 157"/>
                <a:gd name="T1" fmla="*/ 22 h 44"/>
                <a:gd name="T2" fmla="*/ 141 w 157"/>
                <a:gd name="T3" fmla="*/ 35 h 44"/>
                <a:gd name="T4" fmla="*/ 79 w 157"/>
                <a:gd name="T5" fmla="*/ 44 h 44"/>
                <a:gd name="T6" fmla="*/ 7 w 157"/>
                <a:gd name="T7" fmla="*/ 31 h 44"/>
                <a:gd name="T8" fmla="*/ 0 w 157"/>
                <a:gd name="T9" fmla="*/ 22 h 44"/>
                <a:gd name="T10" fmla="*/ 79 w 157"/>
                <a:gd name="T11" fmla="*/ 0 h 44"/>
                <a:gd name="T12" fmla="*/ 157 w 15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57" h="44">
                  <a:moveTo>
                    <a:pt x="157" y="22"/>
                  </a:moveTo>
                  <a:cubicBezTo>
                    <a:pt x="157" y="27"/>
                    <a:pt x="151" y="32"/>
                    <a:pt x="141" y="35"/>
                  </a:cubicBezTo>
                  <a:cubicBezTo>
                    <a:pt x="127" y="41"/>
                    <a:pt x="104" y="44"/>
                    <a:pt x="79" y="44"/>
                  </a:cubicBezTo>
                  <a:cubicBezTo>
                    <a:pt x="47" y="44"/>
                    <a:pt x="20" y="39"/>
                    <a:pt x="7" y="31"/>
                  </a:cubicBezTo>
                  <a:cubicBezTo>
                    <a:pt x="3" y="28"/>
                    <a:pt x="0" y="25"/>
                    <a:pt x="0" y="22"/>
                  </a:cubicBezTo>
                  <a:cubicBezTo>
                    <a:pt x="0" y="10"/>
                    <a:pt x="35" y="0"/>
                    <a:pt x="79" y="0"/>
                  </a:cubicBezTo>
                  <a:cubicBezTo>
                    <a:pt x="122" y="0"/>
                    <a:pt x="157" y="10"/>
                    <a:pt x="157" y="22"/>
                  </a:cubicBez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3" name="iṡ1ïḑê"/>
            <p:cNvSpPr/>
            <p:nvPr/>
          </p:nvSpPr>
          <p:spPr bwMode="auto">
            <a:xfrm>
              <a:off x="5613401" y="4408489"/>
              <a:ext cx="742950" cy="180975"/>
            </a:xfrm>
            <a:custGeom>
              <a:avLst/>
              <a:gdLst>
                <a:gd name="T0" fmla="*/ 0 w 147"/>
                <a:gd name="T1" fmla="*/ 23 h 36"/>
                <a:gd name="T2" fmla="*/ 63 w 147"/>
                <a:gd name="T3" fmla="*/ 36 h 36"/>
                <a:gd name="T4" fmla="*/ 72 w 147"/>
                <a:gd name="T5" fmla="*/ 36 h 36"/>
                <a:gd name="T6" fmla="*/ 79 w 147"/>
                <a:gd name="T7" fmla="*/ 36 h 36"/>
                <a:gd name="T8" fmla="*/ 134 w 147"/>
                <a:gd name="T9" fmla="*/ 27 h 36"/>
                <a:gd name="T10" fmla="*/ 134 w 147"/>
                <a:gd name="T11" fmla="*/ 13 h 36"/>
                <a:gd name="T12" fmla="*/ 51 w 147"/>
                <a:gd name="T13" fmla="*/ 2 h 36"/>
                <a:gd name="T14" fmla="*/ 3 w 147"/>
                <a:gd name="T15" fmla="*/ 19 h 36"/>
                <a:gd name="T16" fmla="*/ 0 w 147"/>
                <a:gd name="T1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36">
                  <a:moveTo>
                    <a:pt x="0" y="23"/>
                  </a:moveTo>
                  <a:cubicBezTo>
                    <a:pt x="12" y="30"/>
                    <a:pt x="35" y="35"/>
                    <a:pt x="63" y="36"/>
                  </a:cubicBezTo>
                  <a:cubicBezTo>
                    <a:pt x="66" y="36"/>
                    <a:pt x="69" y="36"/>
                    <a:pt x="72" y="36"/>
                  </a:cubicBezTo>
                  <a:cubicBezTo>
                    <a:pt x="74" y="36"/>
                    <a:pt x="77" y="36"/>
                    <a:pt x="79" y="36"/>
                  </a:cubicBezTo>
                  <a:cubicBezTo>
                    <a:pt x="102" y="35"/>
                    <a:pt x="122" y="32"/>
                    <a:pt x="134" y="27"/>
                  </a:cubicBezTo>
                  <a:cubicBezTo>
                    <a:pt x="134" y="27"/>
                    <a:pt x="147" y="21"/>
                    <a:pt x="134" y="13"/>
                  </a:cubicBezTo>
                  <a:cubicBezTo>
                    <a:pt x="121" y="5"/>
                    <a:pt x="74" y="0"/>
                    <a:pt x="51" y="2"/>
                  </a:cubicBezTo>
                  <a:cubicBezTo>
                    <a:pt x="28" y="4"/>
                    <a:pt x="7" y="10"/>
                    <a:pt x="3" y="19"/>
                  </a:cubicBezTo>
                  <a:lnTo>
                    <a:pt x="0" y="23"/>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4" name="îṣľïḑê"/>
            <p:cNvSpPr/>
            <p:nvPr/>
          </p:nvSpPr>
          <p:spPr bwMode="auto">
            <a:xfrm>
              <a:off x="5395913" y="1520826"/>
              <a:ext cx="946150" cy="3068638"/>
            </a:xfrm>
            <a:custGeom>
              <a:avLst/>
              <a:gdLst>
                <a:gd name="T0" fmla="*/ 115 w 187"/>
                <a:gd name="T1" fmla="*/ 608 h 608"/>
                <a:gd name="T2" fmla="*/ 100 w 187"/>
                <a:gd name="T3" fmla="*/ 538 h 608"/>
                <a:gd name="T4" fmla="*/ 76 w 187"/>
                <a:gd name="T5" fmla="*/ 438 h 608"/>
                <a:gd name="T6" fmla="*/ 42 w 187"/>
                <a:gd name="T7" fmla="*/ 431 h 608"/>
                <a:gd name="T8" fmla="*/ 53 w 187"/>
                <a:gd name="T9" fmla="*/ 401 h 608"/>
                <a:gd name="T10" fmla="*/ 102 w 187"/>
                <a:gd name="T11" fmla="*/ 444 h 608"/>
                <a:gd name="T12" fmla="*/ 59 w 187"/>
                <a:gd name="T13" fmla="*/ 285 h 608"/>
                <a:gd name="T14" fmla="*/ 0 w 187"/>
                <a:gd name="T15" fmla="*/ 263 h 608"/>
                <a:gd name="T16" fmla="*/ 32 w 187"/>
                <a:gd name="T17" fmla="*/ 268 h 608"/>
                <a:gd name="T18" fmla="*/ 43 w 187"/>
                <a:gd name="T19" fmla="*/ 240 h 608"/>
                <a:gd name="T20" fmla="*/ 84 w 187"/>
                <a:gd name="T21" fmla="*/ 272 h 608"/>
                <a:gd name="T22" fmla="*/ 95 w 187"/>
                <a:gd name="T23" fmla="*/ 256 h 608"/>
                <a:gd name="T24" fmla="*/ 40 w 187"/>
                <a:gd name="T25" fmla="*/ 154 h 608"/>
                <a:gd name="T26" fmla="*/ 74 w 187"/>
                <a:gd name="T27" fmla="*/ 188 h 608"/>
                <a:gd name="T28" fmla="*/ 88 w 187"/>
                <a:gd name="T29" fmla="*/ 99 h 608"/>
                <a:gd name="T30" fmla="*/ 24 w 187"/>
                <a:gd name="T31" fmla="*/ 71 h 608"/>
                <a:gd name="T32" fmla="*/ 4 w 187"/>
                <a:gd name="T33" fmla="*/ 64 h 608"/>
                <a:gd name="T34" fmla="*/ 71 w 187"/>
                <a:gd name="T35" fmla="*/ 64 h 608"/>
                <a:gd name="T36" fmla="*/ 48 w 187"/>
                <a:gd name="T37" fmla="*/ 20 h 608"/>
                <a:gd name="T38" fmla="*/ 92 w 187"/>
                <a:gd name="T39" fmla="*/ 32 h 608"/>
                <a:gd name="T40" fmla="*/ 99 w 187"/>
                <a:gd name="T41" fmla="*/ 50 h 608"/>
                <a:gd name="T42" fmla="*/ 125 w 187"/>
                <a:gd name="T43" fmla="*/ 6 h 608"/>
                <a:gd name="T44" fmla="*/ 106 w 187"/>
                <a:gd name="T45" fmla="*/ 156 h 608"/>
                <a:gd name="T46" fmla="*/ 179 w 187"/>
                <a:gd name="T47" fmla="*/ 164 h 608"/>
                <a:gd name="T48" fmla="*/ 130 w 187"/>
                <a:gd name="T49" fmla="*/ 190 h 608"/>
                <a:gd name="T50" fmla="*/ 114 w 187"/>
                <a:gd name="T51" fmla="*/ 222 h 608"/>
                <a:gd name="T52" fmla="*/ 111 w 187"/>
                <a:gd name="T53" fmla="*/ 322 h 608"/>
                <a:gd name="T54" fmla="*/ 186 w 187"/>
                <a:gd name="T55" fmla="*/ 278 h 608"/>
                <a:gd name="T56" fmla="*/ 150 w 187"/>
                <a:gd name="T57" fmla="*/ 308 h 608"/>
                <a:gd name="T58" fmla="*/ 112 w 187"/>
                <a:gd name="T59" fmla="*/ 378 h 608"/>
                <a:gd name="T60" fmla="*/ 119 w 187"/>
                <a:gd name="T61" fmla="*/ 487 h 608"/>
                <a:gd name="T62" fmla="*/ 142 w 187"/>
                <a:gd name="T63" fmla="*/ 439 h 608"/>
                <a:gd name="T64" fmla="*/ 157 w 187"/>
                <a:gd name="T65" fmla="*/ 446 h 608"/>
                <a:gd name="T66" fmla="*/ 183 w 187"/>
                <a:gd name="T67" fmla="*/ 432 h 608"/>
                <a:gd name="T68" fmla="*/ 137 w 187"/>
                <a:gd name="T69" fmla="*/ 488 h 608"/>
                <a:gd name="T70" fmla="*/ 124 w 187"/>
                <a:gd name="T71" fmla="*/ 534 h 608"/>
                <a:gd name="T72" fmla="*/ 122 w 187"/>
                <a:gd name="T73" fmla="*/ 608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608">
                  <a:moveTo>
                    <a:pt x="122" y="608"/>
                  </a:moveTo>
                  <a:cubicBezTo>
                    <a:pt x="120" y="608"/>
                    <a:pt x="117" y="608"/>
                    <a:pt x="115" y="608"/>
                  </a:cubicBezTo>
                  <a:cubicBezTo>
                    <a:pt x="112" y="608"/>
                    <a:pt x="109" y="608"/>
                    <a:pt x="106" y="608"/>
                  </a:cubicBezTo>
                  <a:cubicBezTo>
                    <a:pt x="106" y="608"/>
                    <a:pt x="100" y="553"/>
                    <a:pt x="100" y="538"/>
                  </a:cubicBezTo>
                  <a:cubicBezTo>
                    <a:pt x="100" y="524"/>
                    <a:pt x="102" y="460"/>
                    <a:pt x="102" y="460"/>
                  </a:cubicBezTo>
                  <a:cubicBezTo>
                    <a:pt x="102" y="460"/>
                    <a:pt x="82" y="445"/>
                    <a:pt x="76" y="438"/>
                  </a:cubicBezTo>
                  <a:cubicBezTo>
                    <a:pt x="76" y="438"/>
                    <a:pt x="55" y="446"/>
                    <a:pt x="42" y="438"/>
                  </a:cubicBezTo>
                  <a:cubicBezTo>
                    <a:pt x="42" y="431"/>
                    <a:pt x="42" y="431"/>
                    <a:pt x="42" y="431"/>
                  </a:cubicBezTo>
                  <a:cubicBezTo>
                    <a:pt x="42" y="431"/>
                    <a:pt x="60" y="437"/>
                    <a:pt x="72" y="432"/>
                  </a:cubicBezTo>
                  <a:cubicBezTo>
                    <a:pt x="72" y="432"/>
                    <a:pt x="57" y="415"/>
                    <a:pt x="53" y="401"/>
                  </a:cubicBezTo>
                  <a:cubicBezTo>
                    <a:pt x="59" y="397"/>
                    <a:pt x="59" y="397"/>
                    <a:pt x="59" y="397"/>
                  </a:cubicBezTo>
                  <a:cubicBezTo>
                    <a:pt x="59" y="397"/>
                    <a:pt x="82" y="436"/>
                    <a:pt x="102" y="444"/>
                  </a:cubicBezTo>
                  <a:cubicBezTo>
                    <a:pt x="102" y="444"/>
                    <a:pt x="103" y="358"/>
                    <a:pt x="98" y="326"/>
                  </a:cubicBezTo>
                  <a:cubicBezTo>
                    <a:pt x="98" y="326"/>
                    <a:pt x="74" y="290"/>
                    <a:pt x="59" y="285"/>
                  </a:cubicBezTo>
                  <a:cubicBezTo>
                    <a:pt x="44" y="280"/>
                    <a:pt x="27" y="281"/>
                    <a:pt x="16" y="275"/>
                  </a:cubicBezTo>
                  <a:cubicBezTo>
                    <a:pt x="6" y="269"/>
                    <a:pt x="0" y="263"/>
                    <a:pt x="0" y="263"/>
                  </a:cubicBezTo>
                  <a:cubicBezTo>
                    <a:pt x="6" y="260"/>
                    <a:pt x="6" y="260"/>
                    <a:pt x="6" y="260"/>
                  </a:cubicBezTo>
                  <a:cubicBezTo>
                    <a:pt x="6" y="260"/>
                    <a:pt x="24" y="271"/>
                    <a:pt x="32" y="268"/>
                  </a:cubicBezTo>
                  <a:cubicBezTo>
                    <a:pt x="40" y="266"/>
                    <a:pt x="38" y="238"/>
                    <a:pt x="38" y="238"/>
                  </a:cubicBezTo>
                  <a:cubicBezTo>
                    <a:pt x="43" y="240"/>
                    <a:pt x="43" y="240"/>
                    <a:pt x="43" y="240"/>
                  </a:cubicBezTo>
                  <a:cubicBezTo>
                    <a:pt x="45" y="267"/>
                    <a:pt x="45" y="267"/>
                    <a:pt x="45" y="267"/>
                  </a:cubicBezTo>
                  <a:cubicBezTo>
                    <a:pt x="45" y="267"/>
                    <a:pt x="77" y="268"/>
                    <a:pt x="84" y="272"/>
                  </a:cubicBezTo>
                  <a:cubicBezTo>
                    <a:pt x="90" y="276"/>
                    <a:pt x="99" y="286"/>
                    <a:pt x="99" y="286"/>
                  </a:cubicBezTo>
                  <a:cubicBezTo>
                    <a:pt x="99" y="286"/>
                    <a:pt x="96" y="260"/>
                    <a:pt x="95" y="256"/>
                  </a:cubicBezTo>
                  <a:cubicBezTo>
                    <a:pt x="94" y="252"/>
                    <a:pt x="85" y="241"/>
                    <a:pt x="78" y="224"/>
                  </a:cubicBezTo>
                  <a:cubicBezTo>
                    <a:pt x="72" y="208"/>
                    <a:pt x="55" y="166"/>
                    <a:pt x="40" y="154"/>
                  </a:cubicBezTo>
                  <a:cubicBezTo>
                    <a:pt x="44" y="148"/>
                    <a:pt x="44" y="148"/>
                    <a:pt x="44" y="148"/>
                  </a:cubicBezTo>
                  <a:cubicBezTo>
                    <a:pt x="44" y="148"/>
                    <a:pt x="66" y="169"/>
                    <a:pt x="74" y="188"/>
                  </a:cubicBezTo>
                  <a:cubicBezTo>
                    <a:pt x="83" y="206"/>
                    <a:pt x="92" y="218"/>
                    <a:pt x="92" y="218"/>
                  </a:cubicBezTo>
                  <a:cubicBezTo>
                    <a:pt x="92" y="218"/>
                    <a:pt x="94" y="116"/>
                    <a:pt x="88" y="99"/>
                  </a:cubicBezTo>
                  <a:cubicBezTo>
                    <a:pt x="81" y="82"/>
                    <a:pt x="77" y="70"/>
                    <a:pt x="59" y="68"/>
                  </a:cubicBezTo>
                  <a:cubicBezTo>
                    <a:pt x="41" y="66"/>
                    <a:pt x="34" y="69"/>
                    <a:pt x="24" y="71"/>
                  </a:cubicBezTo>
                  <a:cubicBezTo>
                    <a:pt x="13" y="73"/>
                    <a:pt x="2" y="70"/>
                    <a:pt x="2" y="70"/>
                  </a:cubicBezTo>
                  <a:cubicBezTo>
                    <a:pt x="4" y="64"/>
                    <a:pt x="4" y="64"/>
                    <a:pt x="4" y="64"/>
                  </a:cubicBezTo>
                  <a:cubicBezTo>
                    <a:pt x="4" y="64"/>
                    <a:pt x="15" y="66"/>
                    <a:pt x="24" y="62"/>
                  </a:cubicBezTo>
                  <a:cubicBezTo>
                    <a:pt x="34" y="58"/>
                    <a:pt x="56" y="53"/>
                    <a:pt x="71" y="64"/>
                  </a:cubicBezTo>
                  <a:cubicBezTo>
                    <a:pt x="71" y="64"/>
                    <a:pt x="61" y="35"/>
                    <a:pt x="40" y="25"/>
                  </a:cubicBezTo>
                  <a:cubicBezTo>
                    <a:pt x="48" y="20"/>
                    <a:pt x="48" y="20"/>
                    <a:pt x="48" y="20"/>
                  </a:cubicBezTo>
                  <a:cubicBezTo>
                    <a:pt x="48" y="20"/>
                    <a:pt x="74" y="34"/>
                    <a:pt x="87" y="68"/>
                  </a:cubicBezTo>
                  <a:cubicBezTo>
                    <a:pt x="92" y="32"/>
                    <a:pt x="92" y="32"/>
                    <a:pt x="92" y="32"/>
                  </a:cubicBezTo>
                  <a:cubicBezTo>
                    <a:pt x="96" y="34"/>
                    <a:pt x="96" y="34"/>
                    <a:pt x="96" y="34"/>
                  </a:cubicBezTo>
                  <a:cubicBezTo>
                    <a:pt x="99" y="50"/>
                    <a:pt x="99" y="50"/>
                    <a:pt x="99" y="50"/>
                  </a:cubicBezTo>
                  <a:cubicBezTo>
                    <a:pt x="99" y="50"/>
                    <a:pt x="111" y="5"/>
                    <a:pt x="119" y="0"/>
                  </a:cubicBezTo>
                  <a:cubicBezTo>
                    <a:pt x="125" y="6"/>
                    <a:pt x="125" y="6"/>
                    <a:pt x="125" y="6"/>
                  </a:cubicBezTo>
                  <a:cubicBezTo>
                    <a:pt x="125" y="6"/>
                    <a:pt x="110" y="36"/>
                    <a:pt x="105" y="61"/>
                  </a:cubicBezTo>
                  <a:cubicBezTo>
                    <a:pt x="100" y="86"/>
                    <a:pt x="106" y="146"/>
                    <a:pt x="106" y="156"/>
                  </a:cubicBezTo>
                  <a:cubicBezTo>
                    <a:pt x="107" y="167"/>
                    <a:pt x="110" y="192"/>
                    <a:pt x="110" y="192"/>
                  </a:cubicBezTo>
                  <a:cubicBezTo>
                    <a:pt x="110" y="192"/>
                    <a:pt x="156" y="162"/>
                    <a:pt x="179" y="164"/>
                  </a:cubicBezTo>
                  <a:cubicBezTo>
                    <a:pt x="178" y="172"/>
                    <a:pt x="178" y="172"/>
                    <a:pt x="178" y="172"/>
                  </a:cubicBezTo>
                  <a:cubicBezTo>
                    <a:pt x="178" y="172"/>
                    <a:pt x="137" y="182"/>
                    <a:pt x="130" y="190"/>
                  </a:cubicBezTo>
                  <a:cubicBezTo>
                    <a:pt x="122" y="198"/>
                    <a:pt x="118" y="206"/>
                    <a:pt x="116" y="208"/>
                  </a:cubicBezTo>
                  <a:cubicBezTo>
                    <a:pt x="113" y="210"/>
                    <a:pt x="114" y="217"/>
                    <a:pt x="114" y="222"/>
                  </a:cubicBezTo>
                  <a:cubicBezTo>
                    <a:pt x="114" y="228"/>
                    <a:pt x="112" y="236"/>
                    <a:pt x="112" y="262"/>
                  </a:cubicBezTo>
                  <a:cubicBezTo>
                    <a:pt x="111" y="288"/>
                    <a:pt x="112" y="310"/>
                    <a:pt x="111" y="322"/>
                  </a:cubicBezTo>
                  <a:cubicBezTo>
                    <a:pt x="110" y="333"/>
                    <a:pt x="113" y="350"/>
                    <a:pt x="113" y="350"/>
                  </a:cubicBezTo>
                  <a:cubicBezTo>
                    <a:pt x="113" y="350"/>
                    <a:pt x="139" y="280"/>
                    <a:pt x="186" y="278"/>
                  </a:cubicBezTo>
                  <a:cubicBezTo>
                    <a:pt x="187" y="285"/>
                    <a:pt x="187" y="285"/>
                    <a:pt x="187" y="285"/>
                  </a:cubicBezTo>
                  <a:cubicBezTo>
                    <a:pt x="187" y="285"/>
                    <a:pt x="164" y="289"/>
                    <a:pt x="150" y="308"/>
                  </a:cubicBezTo>
                  <a:cubicBezTo>
                    <a:pt x="136" y="326"/>
                    <a:pt x="124" y="360"/>
                    <a:pt x="122" y="366"/>
                  </a:cubicBezTo>
                  <a:cubicBezTo>
                    <a:pt x="119" y="371"/>
                    <a:pt x="112" y="378"/>
                    <a:pt x="112" y="378"/>
                  </a:cubicBezTo>
                  <a:cubicBezTo>
                    <a:pt x="112" y="378"/>
                    <a:pt x="116" y="427"/>
                    <a:pt x="116" y="439"/>
                  </a:cubicBezTo>
                  <a:cubicBezTo>
                    <a:pt x="117" y="451"/>
                    <a:pt x="119" y="487"/>
                    <a:pt x="119" y="487"/>
                  </a:cubicBezTo>
                  <a:cubicBezTo>
                    <a:pt x="119" y="487"/>
                    <a:pt x="144" y="459"/>
                    <a:pt x="149" y="456"/>
                  </a:cubicBezTo>
                  <a:cubicBezTo>
                    <a:pt x="154" y="452"/>
                    <a:pt x="142" y="439"/>
                    <a:pt x="142" y="439"/>
                  </a:cubicBezTo>
                  <a:cubicBezTo>
                    <a:pt x="148" y="436"/>
                    <a:pt x="148" y="436"/>
                    <a:pt x="148" y="436"/>
                  </a:cubicBezTo>
                  <a:cubicBezTo>
                    <a:pt x="148" y="436"/>
                    <a:pt x="155" y="447"/>
                    <a:pt x="157" y="446"/>
                  </a:cubicBezTo>
                  <a:cubicBezTo>
                    <a:pt x="159" y="444"/>
                    <a:pt x="177" y="422"/>
                    <a:pt x="181" y="422"/>
                  </a:cubicBezTo>
                  <a:cubicBezTo>
                    <a:pt x="183" y="432"/>
                    <a:pt x="183" y="432"/>
                    <a:pt x="183" y="432"/>
                  </a:cubicBezTo>
                  <a:cubicBezTo>
                    <a:pt x="183" y="432"/>
                    <a:pt x="162" y="452"/>
                    <a:pt x="154" y="465"/>
                  </a:cubicBezTo>
                  <a:cubicBezTo>
                    <a:pt x="147" y="478"/>
                    <a:pt x="144" y="483"/>
                    <a:pt x="137" y="488"/>
                  </a:cubicBezTo>
                  <a:cubicBezTo>
                    <a:pt x="130" y="494"/>
                    <a:pt x="125" y="496"/>
                    <a:pt x="124" y="502"/>
                  </a:cubicBezTo>
                  <a:cubicBezTo>
                    <a:pt x="124" y="508"/>
                    <a:pt x="124" y="526"/>
                    <a:pt x="124" y="534"/>
                  </a:cubicBezTo>
                  <a:cubicBezTo>
                    <a:pt x="125" y="542"/>
                    <a:pt x="126" y="544"/>
                    <a:pt x="125" y="558"/>
                  </a:cubicBezTo>
                  <a:cubicBezTo>
                    <a:pt x="124" y="571"/>
                    <a:pt x="122" y="608"/>
                    <a:pt x="122" y="608"/>
                  </a:cubicBezTo>
                  <a:close/>
                </a:path>
              </a:pathLst>
            </a:custGeom>
            <a:solidFill>
              <a:srgbClr val="4E67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5" name="íṧḻiḑè"/>
            <p:cNvSpPr/>
            <p:nvPr/>
          </p:nvSpPr>
          <p:spPr bwMode="auto">
            <a:xfrm>
              <a:off x="5988050" y="1168402"/>
              <a:ext cx="630673" cy="527050"/>
            </a:xfrm>
            <a:custGeom>
              <a:avLst/>
              <a:gdLst>
                <a:gd name="T0" fmla="*/ 0 w 111"/>
                <a:gd name="T1" fmla="*/ 67 h 93"/>
                <a:gd name="T2" fmla="*/ 4 w 111"/>
                <a:gd name="T3" fmla="*/ 55 h 93"/>
                <a:gd name="T4" fmla="*/ 107 w 111"/>
                <a:gd name="T5" fmla="*/ 40 h 93"/>
                <a:gd name="T6" fmla="*/ 108 w 111"/>
                <a:gd name="T7" fmla="*/ 47 h 93"/>
                <a:gd name="T8" fmla="*/ 4 w 111"/>
                <a:gd name="T9" fmla="*/ 71 h 93"/>
                <a:gd name="T10" fmla="*/ 0 w 111"/>
                <a:gd name="T11" fmla="*/ 67 h 93"/>
              </a:gdLst>
              <a:ahLst/>
              <a:cxnLst>
                <a:cxn ang="0">
                  <a:pos x="T0" y="T1"/>
                </a:cxn>
                <a:cxn ang="0">
                  <a:pos x="T2" y="T3"/>
                </a:cxn>
                <a:cxn ang="0">
                  <a:pos x="T4" y="T5"/>
                </a:cxn>
                <a:cxn ang="0">
                  <a:pos x="T6" y="T7"/>
                </a:cxn>
                <a:cxn ang="0">
                  <a:pos x="T8" y="T9"/>
                </a:cxn>
                <a:cxn ang="0">
                  <a:pos x="T10" y="T11"/>
                </a:cxn>
              </a:cxnLst>
              <a:rect l="0" t="0" r="r" b="b"/>
              <a:pathLst>
                <a:path w="111" h="93">
                  <a:moveTo>
                    <a:pt x="0" y="67"/>
                  </a:moveTo>
                  <a:cubicBezTo>
                    <a:pt x="0" y="67"/>
                    <a:pt x="2" y="58"/>
                    <a:pt x="4" y="55"/>
                  </a:cubicBezTo>
                  <a:cubicBezTo>
                    <a:pt x="6" y="51"/>
                    <a:pt x="36" y="0"/>
                    <a:pt x="107" y="40"/>
                  </a:cubicBezTo>
                  <a:cubicBezTo>
                    <a:pt x="107" y="40"/>
                    <a:pt x="111" y="44"/>
                    <a:pt x="108" y="47"/>
                  </a:cubicBezTo>
                  <a:cubicBezTo>
                    <a:pt x="105" y="49"/>
                    <a:pt x="69" y="93"/>
                    <a:pt x="4" y="71"/>
                  </a:cubicBezTo>
                  <a:cubicBezTo>
                    <a:pt x="4" y="71"/>
                    <a:pt x="0" y="71"/>
                    <a:pt x="0" y="67"/>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6" name="íṧ1îďè"/>
            <p:cNvSpPr/>
            <p:nvPr/>
          </p:nvSpPr>
          <p:spPr bwMode="auto">
            <a:xfrm>
              <a:off x="5972176" y="1363664"/>
              <a:ext cx="581025" cy="196850"/>
            </a:xfrm>
            <a:custGeom>
              <a:avLst/>
              <a:gdLst>
                <a:gd name="T0" fmla="*/ 3 w 115"/>
                <a:gd name="T1" fmla="*/ 39 h 39"/>
                <a:gd name="T2" fmla="*/ 0 w 115"/>
                <a:gd name="T3" fmla="*/ 36 h 39"/>
                <a:gd name="T4" fmla="*/ 72 w 115"/>
                <a:gd name="T5" fmla="*/ 7 h 39"/>
                <a:gd name="T6" fmla="*/ 115 w 115"/>
                <a:gd name="T7" fmla="*/ 9 h 39"/>
                <a:gd name="T8" fmla="*/ 115 w 115"/>
                <a:gd name="T9" fmla="*/ 13 h 39"/>
                <a:gd name="T10" fmla="*/ 3 w 115"/>
                <a:gd name="T11" fmla="*/ 39 h 39"/>
              </a:gdLst>
              <a:ahLst/>
              <a:cxnLst>
                <a:cxn ang="0">
                  <a:pos x="T0" y="T1"/>
                </a:cxn>
                <a:cxn ang="0">
                  <a:pos x="T2" y="T3"/>
                </a:cxn>
                <a:cxn ang="0">
                  <a:pos x="T4" y="T5"/>
                </a:cxn>
                <a:cxn ang="0">
                  <a:pos x="T6" y="T7"/>
                </a:cxn>
                <a:cxn ang="0">
                  <a:pos x="T8" y="T9"/>
                </a:cxn>
                <a:cxn ang="0">
                  <a:pos x="T10" y="T11"/>
                </a:cxn>
              </a:cxnLst>
              <a:rect l="0" t="0" r="r" b="b"/>
              <a:pathLst>
                <a:path w="115" h="39">
                  <a:moveTo>
                    <a:pt x="3" y="39"/>
                  </a:moveTo>
                  <a:cubicBezTo>
                    <a:pt x="0" y="36"/>
                    <a:pt x="0" y="36"/>
                    <a:pt x="0" y="36"/>
                  </a:cubicBezTo>
                  <a:cubicBezTo>
                    <a:pt x="16" y="20"/>
                    <a:pt x="40" y="10"/>
                    <a:pt x="72" y="7"/>
                  </a:cubicBezTo>
                  <a:cubicBezTo>
                    <a:pt x="96" y="6"/>
                    <a:pt x="115" y="9"/>
                    <a:pt x="115" y="9"/>
                  </a:cubicBezTo>
                  <a:cubicBezTo>
                    <a:pt x="115" y="13"/>
                    <a:pt x="115" y="13"/>
                    <a:pt x="115" y="13"/>
                  </a:cubicBezTo>
                  <a:cubicBezTo>
                    <a:pt x="114" y="13"/>
                    <a:pt x="39" y="0"/>
                    <a:pt x="3" y="3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7" name="ïş1ïḋê"/>
            <p:cNvSpPr/>
            <p:nvPr/>
          </p:nvSpPr>
          <p:spPr bwMode="auto">
            <a:xfrm>
              <a:off x="6124576" y="1323976"/>
              <a:ext cx="201613" cy="261938"/>
            </a:xfrm>
            <a:custGeom>
              <a:avLst/>
              <a:gdLst>
                <a:gd name="T0" fmla="*/ 37 w 40"/>
                <a:gd name="T1" fmla="*/ 52 h 52"/>
                <a:gd name="T2" fmla="*/ 1 w 40"/>
                <a:gd name="T3" fmla="*/ 28 h 52"/>
                <a:gd name="T4" fmla="*/ 0 w 40"/>
                <a:gd name="T5" fmla="*/ 27 h 52"/>
                <a:gd name="T6" fmla="*/ 0 w 40"/>
                <a:gd name="T7" fmla="*/ 26 h 52"/>
                <a:gd name="T8" fmla="*/ 12 w 40"/>
                <a:gd name="T9" fmla="*/ 0 h 52"/>
                <a:gd name="T10" fmla="*/ 15 w 40"/>
                <a:gd name="T11" fmla="*/ 2 h 52"/>
                <a:gd name="T12" fmla="*/ 4 w 40"/>
                <a:gd name="T13" fmla="*/ 25 h 52"/>
                <a:gd name="T14" fmla="*/ 40 w 40"/>
                <a:gd name="T15" fmla="*/ 49 h 52"/>
                <a:gd name="T16" fmla="*/ 37 w 40"/>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2">
                  <a:moveTo>
                    <a:pt x="37" y="52"/>
                  </a:moveTo>
                  <a:cubicBezTo>
                    <a:pt x="35" y="51"/>
                    <a:pt x="13" y="36"/>
                    <a:pt x="1" y="28"/>
                  </a:cubicBezTo>
                  <a:cubicBezTo>
                    <a:pt x="0" y="27"/>
                    <a:pt x="0" y="27"/>
                    <a:pt x="0" y="27"/>
                  </a:cubicBezTo>
                  <a:cubicBezTo>
                    <a:pt x="0" y="26"/>
                    <a:pt x="0" y="26"/>
                    <a:pt x="0" y="26"/>
                  </a:cubicBezTo>
                  <a:cubicBezTo>
                    <a:pt x="0" y="23"/>
                    <a:pt x="8" y="7"/>
                    <a:pt x="12" y="0"/>
                  </a:cubicBezTo>
                  <a:cubicBezTo>
                    <a:pt x="15" y="2"/>
                    <a:pt x="15" y="2"/>
                    <a:pt x="15" y="2"/>
                  </a:cubicBezTo>
                  <a:cubicBezTo>
                    <a:pt x="10" y="11"/>
                    <a:pt x="5" y="22"/>
                    <a:pt x="4" y="25"/>
                  </a:cubicBezTo>
                  <a:cubicBezTo>
                    <a:pt x="10" y="29"/>
                    <a:pt x="38" y="47"/>
                    <a:pt x="40" y="49"/>
                  </a:cubicBezTo>
                  <a:lnTo>
                    <a:pt x="37" y="5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8" name="íşļîḓe"/>
            <p:cNvSpPr/>
            <p:nvPr/>
          </p:nvSpPr>
          <p:spPr bwMode="auto">
            <a:xfrm>
              <a:off x="6300788" y="1328739"/>
              <a:ext cx="76200" cy="90488"/>
            </a:xfrm>
            <a:custGeom>
              <a:avLst/>
              <a:gdLst>
                <a:gd name="T0" fmla="*/ 10 w 48"/>
                <a:gd name="T1" fmla="*/ 57 h 57"/>
                <a:gd name="T2" fmla="*/ 0 w 48"/>
                <a:gd name="T3" fmla="*/ 48 h 57"/>
                <a:gd name="T4" fmla="*/ 38 w 48"/>
                <a:gd name="T5" fmla="*/ 0 h 57"/>
                <a:gd name="T6" fmla="*/ 48 w 48"/>
                <a:gd name="T7" fmla="*/ 6 h 57"/>
                <a:gd name="T8" fmla="*/ 10 w 48"/>
                <a:gd name="T9" fmla="*/ 57 h 57"/>
              </a:gdLst>
              <a:ahLst/>
              <a:cxnLst>
                <a:cxn ang="0">
                  <a:pos x="T0" y="T1"/>
                </a:cxn>
                <a:cxn ang="0">
                  <a:pos x="T2" y="T3"/>
                </a:cxn>
                <a:cxn ang="0">
                  <a:pos x="T4" y="T5"/>
                </a:cxn>
                <a:cxn ang="0">
                  <a:pos x="T6" y="T7"/>
                </a:cxn>
                <a:cxn ang="0">
                  <a:pos x="T8" y="T9"/>
                </a:cxn>
              </a:cxnLst>
              <a:rect l="0" t="0" r="r" b="b"/>
              <a:pathLst>
                <a:path w="48" h="57">
                  <a:moveTo>
                    <a:pt x="10" y="57"/>
                  </a:moveTo>
                  <a:lnTo>
                    <a:pt x="0" y="48"/>
                  </a:lnTo>
                  <a:lnTo>
                    <a:pt x="38" y="0"/>
                  </a:lnTo>
                  <a:lnTo>
                    <a:pt x="48" y="6"/>
                  </a:lnTo>
                  <a:lnTo>
                    <a:pt x="10" y="5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9" name="íśḷïḍê"/>
            <p:cNvSpPr/>
            <p:nvPr/>
          </p:nvSpPr>
          <p:spPr bwMode="auto">
            <a:xfrm>
              <a:off x="6361113" y="1404939"/>
              <a:ext cx="117475" cy="95250"/>
            </a:xfrm>
            <a:custGeom>
              <a:avLst/>
              <a:gdLst>
                <a:gd name="T0" fmla="*/ 67 w 74"/>
                <a:gd name="T1" fmla="*/ 60 h 60"/>
                <a:gd name="T2" fmla="*/ 0 w 74"/>
                <a:gd name="T3" fmla="*/ 12 h 60"/>
                <a:gd name="T4" fmla="*/ 7 w 74"/>
                <a:gd name="T5" fmla="*/ 0 h 60"/>
                <a:gd name="T6" fmla="*/ 74 w 74"/>
                <a:gd name="T7" fmla="*/ 51 h 60"/>
                <a:gd name="T8" fmla="*/ 67 w 74"/>
                <a:gd name="T9" fmla="*/ 60 h 60"/>
              </a:gdLst>
              <a:ahLst/>
              <a:cxnLst>
                <a:cxn ang="0">
                  <a:pos x="T0" y="T1"/>
                </a:cxn>
                <a:cxn ang="0">
                  <a:pos x="T2" y="T3"/>
                </a:cxn>
                <a:cxn ang="0">
                  <a:pos x="T4" y="T5"/>
                </a:cxn>
                <a:cxn ang="0">
                  <a:pos x="T6" y="T7"/>
                </a:cxn>
                <a:cxn ang="0">
                  <a:pos x="T8" y="T9"/>
                </a:cxn>
              </a:cxnLst>
              <a:rect l="0" t="0" r="r" b="b"/>
              <a:pathLst>
                <a:path w="74" h="60">
                  <a:moveTo>
                    <a:pt x="67" y="60"/>
                  </a:moveTo>
                  <a:lnTo>
                    <a:pt x="0" y="12"/>
                  </a:lnTo>
                  <a:lnTo>
                    <a:pt x="7" y="0"/>
                  </a:lnTo>
                  <a:lnTo>
                    <a:pt x="74" y="51"/>
                  </a:lnTo>
                  <a:lnTo>
                    <a:pt x="67" y="6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0" name="îšḷíḑè"/>
            <p:cNvSpPr/>
            <p:nvPr/>
          </p:nvSpPr>
          <p:spPr bwMode="auto">
            <a:xfrm>
              <a:off x="5672933" y="1260806"/>
              <a:ext cx="385256" cy="492591"/>
            </a:xfrm>
            <a:custGeom>
              <a:avLst/>
              <a:gdLst>
                <a:gd name="T0" fmla="*/ 31 w 63"/>
                <a:gd name="T1" fmla="*/ 81 h 81"/>
                <a:gd name="T2" fmla="*/ 35 w 63"/>
                <a:gd name="T3" fmla="*/ 6 h 81"/>
                <a:gd name="T4" fmla="*/ 39 w 63"/>
                <a:gd name="T5" fmla="*/ 4 h 81"/>
                <a:gd name="T6" fmla="*/ 54 w 63"/>
                <a:gd name="T7" fmla="*/ 53 h 81"/>
                <a:gd name="T8" fmla="*/ 31 w 63"/>
                <a:gd name="T9" fmla="*/ 81 h 81"/>
              </a:gdLst>
              <a:ahLst/>
              <a:cxnLst>
                <a:cxn ang="0">
                  <a:pos x="T0" y="T1"/>
                </a:cxn>
                <a:cxn ang="0">
                  <a:pos x="T2" y="T3"/>
                </a:cxn>
                <a:cxn ang="0">
                  <a:pos x="T4" y="T5"/>
                </a:cxn>
                <a:cxn ang="0">
                  <a:pos x="T6" y="T7"/>
                </a:cxn>
                <a:cxn ang="0">
                  <a:pos x="T8" y="T9"/>
                </a:cxn>
              </a:cxnLst>
              <a:rect l="0" t="0" r="r" b="b"/>
              <a:pathLst>
                <a:path w="63" h="81">
                  <a:moveTo>
                    <a:pt x="31" y="81"/>
                  </a:moveTo>
                  <a:cubicBezTo>
                    <a:pt x="31" y="81"/>
                    <a:pt x="0" y="44"/>
                    <a:pt x="35" y="6"/>
                  </a:cubicBezTo>
                  <a:cubicBezTo>
                    <a:pt x="35" y="6"/>
                    <a:pt x="39" y="0"/>
                    <a:pt x="39" y="4"/>
                  </a:cubicBezTo>
                  <a:cubicBezTo>
                    <a:pt x="39" y="8"/>
                    <a:pt x="63" y="26"/>
                    <a:pt x="54" y="53"/>
                  </a:cubicBezTo>
                  <a:cubicBezTo>
                    <a:pt x="45" y="80"/>
                    <a:pt x="31" y="81"/>
                    <a:pt x="31" y="8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1" name="îš1ídè"/>
            <p:cNvSpPr/>
            <p:nvPr/>
          </p:nvSpPr>
          <p:spPr bwMode="auto">
            <a:xfrm>
              <a:off x="5861051" y="1328739"/>
              <a:ext cx="85725" cy="409575"/>
            </a:xfrm>
            <a:custGeom>
              <a:avLst/>
              <a:gdLst>
                <a:gd name="T0" fmla="*/ 4 w 17"/>
                <a:gd name="T1" fmla="*/ 81 h 81"/>
                <a:gd name="T2" fmla="*/ 0 w 17"/>
                <a:gd name="T3" fmla="*/ 80 h 81"/>
                <a:gd name="T4" fmla="*/ 9 w 17"/>
                <a:gd name="T5" fmla="*/ 1 h 81"/>
                <a:gd name="T6" fmla="*/ 12 w 17"/>
                <a:gd name="T7" fmla="*/ 0 h 81"/>
                <a:gd name="T8" fmla="*/ 4 w 17"/>
                <a:gd name="T9" fmla="*/ 81 h 81"/>
              </a:gdLst>
              <a:ahLst/>
              <a:cxnLst>
                <a:cxn ang="0">
                  <a:pos x="T0" y="T1"/>
                </a:cxn>
                <a:cxn ang="0">
                  <a:pos x="T2" y="T3"/>
                </a:cxn>
                <a:cxn ang="0">
                  <a:pos x="T4" y="T5"/>
                </a:cxn>
                <a:cxn ang="0">
                  <a:pos x="T6" y="T7"/>
                </a:cxn>
                <a:cxn ang="0">
                  <a:pos x="T8" y="T9"/>
                </a:cxn>
              </a:cxnLst>
              <a:rect l="0" t="0" r="r" b="b"/>
              <a:pathLst>
                <a:path w="17" h="81">
                  <a:moveTo>
                    <a:pt x="4" y="81"/>
                  </a:moveTo>
                  <a:cubicBezTo>
                    <a:pt x="0" y="80"/>
                    <a:pt x="0" y="80"/>
                    <a:pt x="0" y="80"/>
                  </a:cubicBezTo>
                  <a:cubicBezTo>
                    <a:pt x="0" y="79"/>
                    <a:pt x="13" y="48"/>
                    <a:pt x="9" y="1"/>
                  </a:cubicBezTo>
                  <a:cubicBezTo>
                    <a:pt x="12" y="0"/>
                    <a:pt x="12" y="0"/>
                    <a:pt x="12" y="0"/>
                  </a:cubicBezTo>
                  <a:cubicBezTo>
                    <a:pt x="17" y="48"/>
                    <a:pt x="5" y="80"/>
                    <a:pt x="4" y="8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2" name="íṣļîďé"/>
            <p:cNvSpPr/>
            <p:nvPr/>
          </p:nvSpPr>
          <p:spPr bwMode="auto">
            <a:xfrm>
              <a:off x="5794376" y="1541464"/>
              <a:ext cx="198438" cy="100013"/>
            </a:xfrm>
            <a:custGeom>
              <a:avLst/>
              <a:gdLst>
                <a:gd name="T0" fmla="*/ 20 w 39"/>
                <a:gd name="T1" fmla="*/ 20 h 20"/>
                <a:gd name="T2" fmla="*/ 0 w 39"/>
                <a:gd name="T3" fmla="*/ 3 h 20"/>
                <a:gd name="T4" fmla="*/ 3 w 39"/>
                <a:gd name="T5" fmla="*/ 0 h 20"/>
                <a:gd name="T6" fmla="*/ 21 w 39"/>
                <a:gd name="T7" fmla="*/ 15 h 20"/>
                <a:gd name="T8" fmla="*/ 38 w 39"/>
                <a:gd name="T9" fmla="*/ 7 h 20"/>
                <a:gd name="T10" fmla="*/ 39 w 39"/>
                <a:gd name="T11" fmla="*/ 11 h 20"/>
                <a:gd name="T12" fmla="*/ 21 w 39"/>
                <a:gd name="T13" fmla="*/ 19 h 20"/>
                <a:gd name="T14" fmla="*/ 20 w 39"/>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0">
                  <a:moveTo>
                    <a:pt x="20" y="20"/>
                  </a:moveTo>
                  <a:cubicBezTo>
                    <a:pt x="0" y="3"/>
                    <a:pt x="0" y="3"/>
                    <a:pt x="0" y="3"/>
                  </a:cubicBezTo>
                  <a:cubicBezTo>
                    <a:pt x="3" y="0"/>
                    <a:pt x="3" y="0"/>
                    <a:pt x="3" y="0"/>
                  </a:cubicBezTo>
                  <a:cubicBezTo>
                    <a:pt x="21" y="15"/>
                    <a:pt x="21" y="15"/>
                    <a:pt x="21" y="15"/>
                  </a:cubicBezTo>
                  <a:cubicBezTo>
                    <a:pt x="24" y="13"/>
                    <a:pt x="33" y="8"/>
                    <a:pt x="38" y="7"/>
                  </a:cubicBezTo>
                  <a:cubicBezTo>
                    <a:pt x="39" y="11"/>
                    <a:pt x="39" y="11"/>
                    <a:pt x="39" y="11"/>
                  </a:cubicBezTo>
                  <a:cubicBezTo>
                    <a:pt x="34" y="12"/>
                    <a:pt x="25" y="17"/>
                    <a:pt x="21" y="19"/>
                  </a:cubicBezTo>
                  <a:lnTo>
                    <a:pt x="20"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3" name="ïṣľîḍé"/>
            <p:cNvSpPr/>
            <p:nvPr/>
          </p:nvSpPr>
          <p:spPr bwMode="auto">
            <a:xfrm>
              <a:off x="5819776" y="1430339"/>
              <a:ext cx="101600" cy="100013"/>
            </a:xfrm>
            <a:custGeom>
              <a:avLst/>
              <a:gdLst>
                <a:gd name="T0" fmla="*/ 17 w 20"/>
                <a:gd name="T1" fmla="*/ 20 h 20"/>
                <a:gd name="T2" fmla="*/ 0 w 20"/>
                <a:gd name="T3" fmla="*/ 3 h 20"/>
                <a:gd name="T4" fmla="*/ 3 w 20"/>
                <a:gd name="T5" fmla="*/ 0 h 20"/>
                <a:gd name="T6" fmla="*/ 20 w 20"/>
                <a:gd name="T7" fmla="*/ 18 h 20"/>
                <a:gd name="T8" fmla="*/ 17 w 20"/>
                <a:gd name="T9" fmla="*/ 20 h 20"/>
              </a:gdLst>
              <a:ahLst/>
              <a:cxnLst>
                <a:cxn ang="0">
                  <a:pos x="T0" y="T1"/>
                </a:cxn>
                <a:cxn ang="0">
                  <a:pos x="T2" y="T3"/>
                </a:cxn>
                <a:cxn ang="0">
                  <a:pos x="T4" y="T5"/>
                </a:cxn>
                <a:cxn ang="0">
                  <a:pos x="T6" y="T7"/>
                </a:cxn>
                <a:cxn ang="0">
                  <a:pos x="T8" y="T9"/>
                </a:cxn>
              </a:cxnLst>
              <a:rect l="0" t="0" r="r" b="b"/>
              <a:pathLst>
                <a:path w="20" h="20">
                  <a:moveTo>
                    <a:pt x="17" y="20"/>
                  </a:moveTo>
                  <a:cubicBezTo>
                    <a:pt x="14" y="16"/>
                    <a:pt x="4" y="6"/>
                    <a:pt x="0" y="3"/>
                  </a:cubicBezTo>
                  <a:cubicBezTo>
                    <a:pt x="3" y="0"/>
                    <a:pt x="3" y="0"/>
                    <a:pt x="3" y="0"/>
                  </a:cubicBezTo>
                  <a:cubicBezTo>
                    <a:pt x="3" y="0"/>
                    <a:pt x="17" y="12"/>
                    <a:pt x="20" y="18"/>
                  </a:cubicBezTo>
                  <a:lnTo>
                    <a:pt x="17"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4" name="íṣ1ïḑè"/>
            <p:cNvSpPr/>
            <p:nvPr/>
          </p:nvSpPr>
          <p:spPr bwMode="auto">
            <a:xfrm>
              <a:off x="5911851" y="1414464"/>
              <a:ext cx="65088" cy="65088"/>
            </a:xfrm>
            <a:custGeom>
              <a:avLst/>
              <a:gdLst>
                <a:gd name="T0" fmla="*/ 4 w 13"/>
                <a:gd name="T1" fmla="*/ 13 h 13"/>
                <a:gd name="T2" fmla="*/ 0 w 13"/>
                <a:gd name="T3" fmla="*/ 10 h 13"/>
                <a:gd name="T4" fmla="*/ 11 w 13"/>
                <a:gd name="T5" fmla="*/ 0 h 13"/>
                <a:gd name="T6" fmla="*/ 13 w 13"/>
                <a:gd name="T7" fmla="*/ 3 h 13"/>
                <a:gd name="T8" fmla="*/ 4 w 13"/>
                <a:gd name="T9" fmla="*/ 13 h 13"/>
              </a:gdLst>
              <a:ahLst/>
              <a:cxnLst>
                <a:cxn ang="0">
                  <a:pos x="T0" y="T1"/>
                </a:cxn>
                <a:cxn ang="0">
                  <a:pos x="T2" y="T3"/>
                </a:cxn>
                <a:cxn ang="0">
                  <a:pos x="T4" y="T5"/>
                </a:cxn>
                <a:cxn ang="0">
                  <a:pos x="T6" y="T7"/>
                </a:cxn>
                <a:cxn ang="0">
                  <a:pos x="T8" y="T9"/>
                </a:cxn>
              </a:cxnLst>
              <a:rect l="0" t="0" r="r" b="b"/>
              <a:pathLst>
                <a:path w="13" h="13">
                  <a:moveTo>
                    <a:pt x="4" y="13"/>
                  </a:moveTo>
                  <a:cubicBezTo>
                    <a:pt x="0" y="10"/>
                    <a:pt x="0" y="10"/>
                    <a:pt x="0" y="10"/>
                  </a:cubicBezTo>
                  <a:cubicBezTo>
                    <a:pt x="2" y="9"/>
                    <a:pt x="7" y="1"/>
                    <a:pt x="11" y="0"/>
                  </a:cubicBezTo>
                  <a:cubicBezTo>
                    <a:pt x="13" y="3"/>
                    <a:pt x="13" y="3"/>
                    <a:pt x="13" y="3"/>
                  </a:cubicBezTo>
                  <a:cubicBezTo>
                    <a:pt x="11" y="4"/>
                    <a:pt x="6" y="9"/>
                    <a:pt x="4" y="1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5" name="íṩľiďê"/>
            <p:cNvSpPr/>
            <p:nvPr/>
          </p:nvSpPr>
          <p:spPr bwMode="auto">
            <a:xfrm>
              <a:off x="5217569" y="1115599"/>
              <a:ext cx="504972" cy="568739"/>
            </a:xfrm>
            <a:custGeom>
              <a:avLst/>
              <a:gdLst>
                <a:gd name="T0" fmla="*/ 12 w 92"/>
                <a:gd name="T1" fmla="*/ 3 h 104"/>
                <a:gd name="T2" fmla="*/ 12 w 92"/>
                <a:gd name="T3" fmla="*/ 10 h 104"/>
                <a:gd name="T4" fmla="*/ 78 w 92"/>
                <a:gd name="T5" fmla="*/ 103 h 104"/>
                <a:gd name="T6" fmla="*/ 83 w 92"/>
                <a:gd name="T7" fmla="*/ 101 h 104"/>
                <a:gd name="T8" fmla="*/ 65 w 92"/>
                <a:gd name="T9" fmla="*/ 38 h 104"/>
                <a:gd name="T10" fmla="*/ 18 w 92"/>
                <a:gd name="T11" fmla="*/ 5 h 104"/>
                <a:gd name="T12" fmla="*/ 12 w 92"/>
                <a:gd name="T13" fmla="*/ 3 h 104"/>
              </a:gdLst>
              <a:ahLst/>
              <a:cxnLst>
                <a:cxn ang="0">
                  <a:pos x="T0" y="T1"/>
                </a:cxn>
                <a:cxn ang="0">
                  <a:pos x="T2" y="T3"/>
                </a:cxn>
                <a:cxn ang="0">
                  <a:pos x="T4" y="T5"/>
                </a:cxn>
                <a:cxn ang="0">
                  <a:pos x="T6" y="T7"/>
                </a:cxn>
                <a:cxn ang="0">
                  <a:pos x="T8" y="T9"/>
                </a:cxn>
                <a:cxn ang="0">
                  <a:pos x="T10" y="T11"/>
                </a:cxn>
                <a:cxn ang="0">
                  <a:pos x="T12" y="T13"/>
                </a:cxn>
              </a:cxnLst>
              <a:rect l="0" t="0" r="r" b="b"/>
              <a:pathLst>
                <a:path w="92" h="104">
                  <a:moveTo>
                    <a:pt x="12" y="3"/>
                  </a:moveTo>
                  <a:cubicBezTo>
                    <a:pt x="12" y="3"/>
                    <a:pt x="12" y="8"/>
                    <a:pt x="12" y="10"/>
                  </a:cubicBezTo>
                  <a:cubicBezTo>
                    <a:pt x="11" y="12"/>
                    <a:pt x="0" y="102"/>
                    <a:pt x="78" y="103"/>
                  </a:cubicBezTo>
                  <a:cubicBezTo>
                    <a:pt x="78" y="103"/>
                    <a:pt x="83" y="104"/>
                    <a:pt x="83" y="101"/>
                  </a:cubicBezTo>
                  <a:cubicBezTo>
                    <a:pt x="83" y="101"/>
                    <a:pt x="92" y="64"/>
                    <a:pt x="65" y="38"/>
                  </a:cubicBezTo>
                  <a:cubicBezTo>
                    <a:pt x="38" y="12"/>
                    <a:pt x="21" y="7"/>
                    <a:pt x="18" y="5"/>
                  </a:cubicBezTo>
                  <a:cubicBezTo>
                    <a:pt x="16" y="4"/>
                    <a:pt x="13" y="0"/>
                    <a:pt x="12" y="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6" name="îṩľîḍè"/>
            <p:cNvSpPr/>
            <p:nvPr/>
          </p:nvSpPr>
          <p:spPr bwMode="auto">
            <a:xfrm>
              <a:off x="5294313" y="1157289"/>
              <a:ext cx="379413" cy="519113"/>
            </a:xfrm>
            <a:custGeom>
              <a:avLst/>
              <a:gdLst>
                <a:gd name="T0" fmla="*/ 72 w 75"/>
                <a:gd name="T1" fmla="*/ 103 h 103"/>
                <a:gd name="T2" fmla="*/ 0 w 75"/>
                <a:gd name="T3" fmla="*/ 2 h 103"/>
                <a:gd name="T4" fmla="*/ 3 w 75"/>
                <a:gd name="T5" fmla="*/ 0 h 103"/>
                <a:gd name="T6" fmla="*/ 75 w 75"/>
                <a:gd name="T7" fmla="*/ 100 h 103"/>
                <a:gd name="T8" fmla="*/ 72 w 75"/>
                <a:gd name="T9" fmla="*/ 103 h 103"/>
              </a:gdLst>
              <a:ahLst/>
              <a:cxnLst>
                <a:cxn ang="0">
                  <a:pos x="T0" y="T1"/>
                </a:cxn>
                <a:cxn ang="0">
                  <a:pos x="T2" y="T3"/>
                </a:cxn>
                <a:cxn ang="0">
                  <a:pos x="T4" y="T5"/>
                </a:cxn>
                <a:cxn ang="0">
                  <a:pos x="T6" y="T7"/>
                </a:cxn>
                <a:cxn ang="0">
                  <a:pos x="T8" y="T9"/>
                </a:cxn>
              </a:cxnLst>
              <a:rect l="0" t="0" r="r" b="b"/>
              <a:pathLst>
                <a:path w="75" h="103">
                  <a:moveTo>
                    <a:pt x="72" y="103"/>
                  </a:moveTo>
                  <a:cubicBezTo>
                    <a:pt x="72" y="102"/>
                    <a:pt x="37" y="61"/>
                    <a:pt x="0" y="2"/>
                  </a:cubicBezTo>
                  <a:cubicBezTo>
                    <a:pt x="3" y="0"/>
                    <a:pt x="3" y="0"/>
                    <a:pt x="3" y="0"/>
                  </a:cubicBezTo>
                  <a:cubicBezTo>
                    <a:pt x="40" y="59"/>
                    <a:pt x="75" y="100"/>
                    <a:pt x="75" y="100"/>
                  </a:cubicBezTo>
                  <a:lnTo>
                    <a:pt x="72" y="10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7" name="ïSḻiḋe"/>
            <p:cNvSpPr/>
            <p:nvPr/>
          </p:nvSpPr>
          <p:spPr bwMode="auto">
            <a:xfrm>
              <a:off x="5314951" y="1333501"/>
              <a:ext cx="268288" cy="201613"/>
            </a:xfrm>
            <a:custGeom>
              <a:avLst/>
              <a:gdLst>
                <a:gd name="T0" fmla="*/ 48 w 53"/>
                <a:gd name="T1" fmla="*/ 40 h 40"/>
                <a:gd name="T2" fmla="*/ 45 w 53"/>
                <a:gd name="T3" fmla="*/ 39 h 40"/>
                <a:gd name="T4" fmla="*/ 0 w 53"/>
                <a:gd name="T5" fmla="*/ 24 h 40"/>
                <a:gd name="T6" fmla="*/ 1 w 53"/>
                <a:gd name="T7" fmla="*/ 20 h 40"/>
                <a:gd name="T8" fmla="*/ 44 w 53"/>
                <a:gd name="T9" fmla="*/ 34 h 40"/>
                <a:gd name="T10" fmla="*/ 50 w 53"/>
                <a:gd name="T11" fmla="*/ 0 h 40"/>
                <a:gd name="T12" fmla="*/ 53 w 53"/>
                <a:gd name="T13" fmla="*/ 3 h 40"/>
                <a:gd name="T14" fmla="*/ 48 w 53"/>
                <a:gd name="T15" fmla="*/ 37 h 40"/>
                <a:gd name="T16" fmla="*/ 48 w 5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0">
                  <a:moveTo>
                    <a:pt x="48" y="40"/>
                  </a:moveTo>
                  <a:cubicBezTo>
                    <a:pt x="45" y="39"/>
                    <a:pt x="45" y="39"/>
                    <a:pt x="45" y="39"/>
                  </a:cubicBezTo>
                  <a:cubicBezTo>
                    <a:pt x="32" y="33"/>
                    <a:pt x="0" y="24"/>
                    <a:pt x="0" y="24"/>
                  </a:cubicBezTo>
                  <a:cubicBezTo>
                    <a:pt x="1" y="20"/>
                    <a:pt x="1" y="20"/>
                    <a:pt x="1" y="20"/>
                  </a:cubicBezTo>
                  <a:cubicBezTo>
                    <a:pt x="2" y="21"/>
                    <a:pt x="30" y="28"/>
                    <a:pt x="44" y="34"/>
                  </a:cubicBezTo>
                  <a:cubicBezTo>
                    <a:pt x="44" y="24"/>
                    <a:pt x="45" y="4"/>
                    <a:pt x="50" y="0"/>
                  </a:cubicBezTo>
                  <a:cubicBezTo>
                    <a:pt x="53" y="3"/>
                    <a:pt x="53" y="3"/>
                    <a:pt x="53" y="3"/>
                  </a:cubicBezTo>
                  <a:cubicBezTo>
                    <a:pt x="50" y="5"/>
                    <a:pt x="48" y="22"/>
                    <a:pt x="48" y="37"/>
                  </a:cubicBezTo>
                  <a:lnTo>
                    <a:pt x="48" y="4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8" name="îṧliďê"/>
            <p:cNvSpPr/>
            <p:nvPr/>
          </p:nvSpPr>
          <p:spPr bwMode="auto">
            <a:xfrm>
              <a:off x="5435601" y="1243014"/>
              <a:ext cx="41275" cy="146050"/>
            </a:xfrm>
            <a:custGeom>
              <a:avLst/>
              <a:gdLst>
                <a:gd name="T0" fmla="*/ 1 w 8"/>
                <a:gd name="T1" fmla="*/ 29 h 29"/>
                <a:gd name="T2" fmla="*/ 4 w 8"/>
                <a:gd name="T3" fmla="*/ 0 h 29"/>
                <a:gd name="T4" fmla="*/ 8 w 8"/>
                <a:gd name="T5" fmla="*/ 1 h 29"/>
                <a:gd name="T6" fmla="*/ 5 w 8"/>
                <a:gd name="T7" fmla="*/ 28 h 29"/>
                <a:gd name="T8" fmla="*/ 1 w 8"/>
                <a:gd name="T9" fmla="*/ 29 h 29"/>
              </a:gdLst>
              <a:ahLst/>
              <a:cxnLst>
                <a:cxn ang="0">
                  <a:pos x="T0" y="T1"/>
                </a:cxn>
                <a:cxn ang="0">
                  <a:pos x="T2" y="T3"/>
                </a:cxn>
                <a:cxn ang="0">
                  <a:pos x="T4" y="T5"/>
                </a:cxn>
                <a:cxn ang="0">
                  <a:pos x="T6" y="T7"/>
                </a:cxn>
                <a:cxn ang="0">
                  <a:pos x="T8" y="T9"/>
                </a:cxn>
              </a:cxnLst>
              <a:rect l="0" t="0" r="r" b="b"/>
              <a:pathLst>
                <a:path w="8" h="29">
                  <a:moveTo>
                    <a:pt x="1" y="29"/>
                  </a:moveTo>
                  <a:cubicBezTo>
                    <a:pt x="0" y="23"/>
                    <a:pt x="3" y="3"/>
                    <a:pt x="4" y="0"/>
                  </a:cubicBezTo>
                  <a:cubicBezTo>
                    <a:pt x="8" y="1"/>
                    <a:pt x="8" y="1"/>
                    <a:pt x="8" y="1"/>
                  </a:cubicBezTo>
                  <a:cubicBezTo>
                    <a:pt x="6" y="10"/>
                    <a:pt x="4" y="24"/>
                    <a:pt x="5" y="28"/>
                  </a:cubicBezTo>
                  <a:lnTo>
                    <a:pt x="1" y="2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9" name="îSľide"/>
            <p:cNvSpPr/>
            <p:nvPr/>
          </p:nvSpPr>
          <p:spPr bwMode="auto">
            <a:xfrm>
              <a:off x="5289551" y="1277939"/>
              <a:ext cx="136525" cy="71438"/>
            </a:xfrm>
            <a:custGeom>
              <a:avLst/>
              <a:gdLst>
                <a:gd name="T0" fmla="*/ 24 w 27"/>
                <a:gd name="T1" fmla="*/ 14 h 14"/>
                <a:gd name="T2" fmla="*/ 0 w 27"/>
                <a:gd name="T3" fmla="*/ 4 h 14"/>
                <a:gd name="T4" fmla="*/ 1 w 27"/>
                <a:gd name="T5" fmla="*/ 0 h 14"/>
                <a:gd name="T6" fmla="*/ 27 w 27"/>
                <a:gd name="T7" fmla="*/ 11 h 14"/>
                <a:gd name="T8" fmla="*/ 24 w 27"/>
                <a:gd name="T9" fmla="*/ 14 h 14"/>
              </a:gdLst>
              <a:ahLst/>
              <a:cxnLst>
                <a:cxn ang="0">
                  <a:pos x="T0" y="T1"/>
                </a:cxn>
                <a:cxn ang="0">
                  <a:pos x="T2" y="T3"/>
                </a:cxn>
                <a:cxn ang="0">
                  <a:pos x="T4" y="T5"/>
                </a:cxn>
                <a:cxn ang="0">
                  <a:pos x="T6" y="T7"/>
                </a:cxn>
                <a:cxn ang="0">
                  <a:pos x="T8" y="T9"/>
                </a:cxn>
              </a:cxnLst>
              <a:rect l="0" t="0" r="r" b="b"/>
              <a:pathLst>
                <a:path w="27" h="14">
                  <a:moveTo>
                    <a:pt x="24" y="14"/>
                  </a:moveTo>
                  <a:cubicBezTo>
                    <a:pt x="21" y="10"/>
                    <a:pt x="5" y="6"/>
                    <a:pt x="0" y="4"/>
                  </a:cubicBezTo>
                  <a:cubicBezTo>
                    <a:pt x="1" y="0"/>
                    <a:pt x="1" y="0"/>
                    <a:pt x="1" y="0"/>
                  </a:cubicBezTo>
                  <a:cubicBezTo>
                    <a:pt x="3" y="1"/>
                    <a:pt x="22" y="6"/>
                    <a:pt x="27" y="11"/>
                  </a:cubicBezTo>
                  <a:lnTo>
                    <a:pt x="24" y="1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0" name="íšlîďé"/>
            <p:cNvSpPr/>
            <p:nvPr/>
          </p:nvSpPr>
          <p:spPr bwMode="auto">
            <a:xfrm>
              <a:off x="4991817" y="1748634"/>
              <a:ext cx="505696" cy="237330"/>
            </a:xfrm>
            <a:custGeom>
              <a:avLst/>
              <a:gdLst>
                <a:gd name="T0" fmla="*/ 1 w 87"/>
                <a:gd name="T1" fmla="*/ 5 h 41"/>
                <a:gd name="T2" fmla="*/ 42 w 87"/>
                <a:gd name="T3" fmla="*/ 39 h 41"/>
                <a:gd name="T4" fmla="*/ 84 w 87"/>
                <a:gd name="T5" fmla="*/ 17 h 41"/>
                <a:gd name="T6" fmla="*/ 77 w 87"/>
                <a:gd name="T7" fmla="*/ 6 h 41"/>
                <a:gd name="T8" fmla="*/ 44 w 87"/>
                <a:gd name="T9" fmla="*/ 2 h 41"/>
                <a:gd name="T10" fmla="*/ 14 w 87"/>
                <a:gd name="T11" fmla="*/ 4 h 41"/>
                <a:gd name="T12" fmla="*/ 4 w 87"/>
                <a:gd name="T13" fmla="*/ 2 h 41"/>
                <a:gd name="T14" fmla="*/ 1 w 87"/>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41">
                  <a:moveTo>
                    <a:pt x="1" y="5"/>
                  </a:moveTo>
                  <a:cubicBezTo>
                    <a:pt x="1" y="5"/>
                    <a:pt x="7" y="37"/>
                    <a:pt x="42" y="39"/>
                  </a:cubicBezTo>
                  <a:cubicBezTo>
                    <a:pt x="78" y="41"/>
                    <a:pt x="83" y="18"/>
                    <a:pt x="84" y="17"/>
                  </a:cubicBezTo>
                  <a:cubicBezTo>
                    <a:pt x="86" y="17"/>
                    <a:pt x="87" y="11"/>
                    <a:pt x="77" y="6"/>
                  </a:cubicBezTo>
                  <a:cubicBezTo>
                    <a:pt x="68" y="0"/>
                    <a:pt x="55" y="0"/>
                    <a:pt x="44" y="2"/>
                  </a:cubicBezTo>
                  <a:cubicBezTo>
                    <a:pt x="33" y="3"/>
                    <a:pt x="20" y="3"/>
                    <a:pt x="14" y="4"/>
                  </a:cubicBezTo>
                  <a:cubicBezTo>
                    <a:pt x="8" y="4"/>
                    <a:pt x="7" y="4"/>
                    <a:pt x="4" y="2"/>
                  </a:cubicBezTo>
                  <a:cubicBezTo>
                    <a:pt x="2" y="0"/>
                    <a:pt x="0" y="0"/>
                    <a:pt x="1"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1" name="i$ļîďé"/>
            <p:cNvSpPr/>
            <p:nvPr/>
          </p:nvSpPr>
          <p:spPr bwMode="auto">
            <a:xfrm>
              <a:off x="5046663" y="1763714"/>
              <a:ext cx="434975" cy="90488"/>
            </a:xfrm>
            <a:custGeom>
              <a:avLst/>
              <a:gdLst>
                <a:gd name="T0" fmla="*/ 84 w 86"/>
                <a:gd name="T1" fmla="*/ 18 h 18"/>
                <a:gd name="T2" fmla="*/ 66 w 86"/>
                <a:gd name="T3" fmla="*/ 12 h 18"/>
                <a:gd name="T4" fmla="*/ 55 w 86"/>
                <a:gd name="T5" fmla="*/ 14 h 18"/>
                <a:gd name="T6" fmla="*/ 36 w 86"/>
                <a:gd name="T7" fmla="*/ 16 h 18"/>
                <a:gd name="T8" fmla="*/ 0 w 86"/>
                <a:gd name="T9" fmla="*/ 2 h 18"/>
                <a:gd name="T10" fmla="*/ 4 w 86"/>
                <a:gd name="T11" fmla="*/ 0 h 18"/>
                <a:gd name="T12" fmla="*/ 37 w 86"/>
                <a:gd name="T13" fmla="*/ 12 h 18"/>
                <a:gd name="T14" fmla="*/ 54 w 86"/>
                <a:gd name="T15" fmla="*/ 10 h 18"/>
                <a:gd name="T16" fmla="*/ 66 w 86"/>
                <a:gd name="T17" fmla="*/ 8 h 18"/>
                <a:gd name="T18" fmla="*/ 86 w 86"/>
                <a:gd name="T19" fmla="*/ 14 h 18"/>
                <a:gd name="T20" fmla="*/ 84 w 86"/>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84" y="18"/>
                  </a:moveTo>
                  <a:cubicBezTo>
                    <a:pt x="84" y="18"/>
                    <a:pt x="77" y="14"/>
                    <a:pt x="66" y="12"/>
                  </a:cubicBezTo>
                  <a:cubicBezTo>
                    <a:pt x="62" y="12"/>
                    <a:pt x="59" y="13"/>
                    <a:pt x="55" y="14"/>
                  </a:cubicBezTo>
                  <a:cubicBezTo>
                    <a:pt x="50" y="16"/>
                    <a:pt x="44" y="18"/>
                    <a:pt x="36" y="16"/>
                  </a:cubicBezTo>
                  <a:cubicBezTo>
                    <a:pt x="16" y="13"/>
                    <a:pt x="2" y="5"/>
                    <a:pt x="0" y="2"/>
                  </a:cubicBezTo>
                  <a:cubicBezTo>
                    <a:pt x="4" y="0"/>
                    <a:pt x="4" y="0"/>
                    <a:pt x="4" y="0"/>
                  </a:cubicBezTo>
                  <a:cubicBezTo>
                    <a:pt x="5" y="2"/>
                    <a:pt x="18" y="9"/>
                    <a:pt x="37" y="12"/>
                  </a:cubicBezTo>
                  <a:cubicBezTo>
                    <a:pt x="44" y="14"/>
                    <a:pt x="49" y="12"/>
                    <a:pt x="54" y="10"/>
                  </a:cubicBezTo>
                  <a:cubicBezTo>
                    <a:pt x="58" y="9"/>
                    <a:pt x="62" y="8"/>
                    <a:pt x="66" y="8"/>
                  </a:cubicBezTo>
                  <a:cubicBezTo>
                    <a:pt x="78" y="10"/>
                    <a:pt x="86" y="14"/>
                    <a:pt x="86" y="14"/>
                  </a:cubicBezTo>
                  <a:lnTo>
                    <a:pt x="84"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2" name="ísliḓè"/>
            <p:cNvSpPr/>
            <p:nvPr/>
          </p:nvSpPr>
          <p:spPr bwMode="auto">
            <a:xfrm>
              <a:off x="5192713" y="1812926"/>
              <a:ext cx="173038" cy="157163"/>
            </a:xfrm>
            <a:custGeom>
              <a:avLst/>
              <a:gdLst>
                <a:gd name="T0" fmla="*/ 2 w 34"/>
                <a:gd name="T1" fmla="*/ 31 h 31"/>
                <a:gd name="T2" fmla="*/ 0 w 34"/>
                <a:gd name="T3" fmla="*/ 28 h 31"/>
                <a:gd name="T4" fmla="*/ 30 w 34"/>
                <a:gd name="T5" fmla="*/ 0 h 31"/>
                <a:gd name="T6" fmla="*/ 34 w 34"/>
                <a:gd name="T7" fmla="*/ 1 h 31"/>
                <a:gd name="T8" fmla="*/ 2 w 34"/>
                <a:gd name="T9" fmla="*/ 31 h 31"/>
              </a:gdLst>
              <a:ahLst/>
              <a:cxnLst>
                <a:cxn ang="0">
                  <a:pos x="T0" y="T1"/>
                </a:cxn>
                <a:cxn ang="0">
                  <a:pos x="T2" y="T3"/>
                </a:cxn>
                <a:cxn ang="0">
                  <a:pos x="T4" y="T5"/>
                </a:cxn>
                <a:cxn ang="0">
                  <a:pos x="T6" y="T7"/>
                </a:cxn>
                <a:cxn ang="0">
                  <a:pos x="T8" y="T9"/>
                </a:cxn>
              </a:cxnLst>
              <a:rect l="0" t="0" r="r" b="b"/>
              <a:pathLst>
                <a:path w="34" h="31">
                  <a:moveTo>
                    <a:pt x="2" y="31"/>
                  </a:moveTo>
                  <a:cubicBezTo>
                    <a:pt x="0" y="28"/>
                    <a:pt x="0" y="28"/>
                    <a:pt x="0" y="28"/>
                  </a:cubicBezTo>
                  <a:cubicBezTo>
                    <a:pt x="0" y="27"/>
                    <a:pt x="28" y="18"/>
                    <a:pt x="30" y="0"/>
                  </a:cubicBezTo>
                  <a:cubicBezTo>
                    <a:pt x="34" y="1"/>
                    <a:pt x="34" y="1"/>
                    <a:pt x="34" y="1"/>
                  </a:cubicBezTo>
                  <a:cubicBezTo>
                    <a:pt x="32" y="21"/>
                    <a:pt x="3" y="31"/>
                    <a:pt x="2"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3" name="îśľïdê"/>
            <p:cNvSpPr/>
            <p:nvPr/>
          </p:nvSpPr>
          <p:spPr bwMode="auto">
            <a:xfrm>
              <a:off x="5299076" y="1752601"/>
              <a:ext cx="55563" cy="65088"/>
            </a:xfrm>
            <a:custGeom>
              <a:avLst/>
              <a:gdLst>
                <a:gd name="T0" fmla="*/ 7 w 11"/>
                <a:gd name="T1" fmla="*/ 13 h 13"/>
                <a:gd name="T2" fmla="*/ 0 w 11"/>
                <a:gd name="T3" fmla="*/ 3 h 13"/>
                <a:gd name="T4" fmla="*/ 3 w 11"/>
                <a:gd name="T5" fmla="*/ 0 h 13"/>
                <a:gd name="T6" fmla="*/ 11 w 11"/>
                <a:gd name="T7" fmla="*/ 12 h 13"/>
                <a:gd name="T8" fmla="*/ 7 w 11"/>
                <a:gd name="T9" fmla="*/ 13 h 13"/>
              </a:gdLst>
              <a:ahLst/>
              <a:cxnLst>
                <a:cxn ang="0">
                  <a:pos x="T0" y="T1"/>
                </a:cxn>
                <a:cxn ang="0">
                  <a:pos x="T2" y="T3"/>
                </a:cxn>
                <a:cxn ang="0">
                  <a:pos x="T4" y="T5"/>
                </a:cxn>
                <a:cxn ang="0">
                  <a:pos x="T6" y="T7"/>
                </a:cxn>
                <a:cxn ang="0">
                  <a:pos x="T8" y="T9"/>
                </a:cxn>
              </a:cxnLst>
              <a:rect l="0" t="0" r="r" b="b"/>
              <a:pathLst>
                <a:path w="11" h="13">
                  <a:moveTo>
                    <a:pt x="7" y="13"/>
                  </a:moveTo>
                  <a:cubicBezTo>
                    <a:pt x="6" y="10"/>
                    <a:pt x="1" y="5"/>
                    <a:pt x="0" y="3"/>
                  </a:cubicBezTo>
                  <a:cubicBezTo>
                    <a:pt x="3" y="0"/>
                    <a:pt x="3" y="0"/>
                    <a:pt x="3" y="0"/>
                  </a:cubicBezTo>
                  <a:cubicBezTo>
                    <a:pt x="3" y="0"/>
                    <a:pt x="9" y="7"/>
                    <a:pt x="11" y="12"/>
                  </a:cubicBezTo>
                  <a:lnTo>
                    <a:pt x="7"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4" name="iśļîḑê"/>
            <p:cNvSpPr/>
            <p:nvPr/>
          </p:nvSpPr>
          <p:spPr bwMode="auto">
            <a:xfrm>
              <a:off x="5183188" y="1768476"/>
              <a:ext cx="65088" cy="74613"/>
            </a:xfrm>
            <a:custGeom>
              <a:avLst/>
              <a:gdLst>
                <a:gd name="T0" fmla="*/ 10 w 13"/>
                <a:gd name="T1" fmla="*/ 15 h 15"/>
                <a:gd name="T2" fmla="*/ 0 w 13"/>
                <a:gd name="T3" fmla="*/ 2 h 15"/>
                <a:gd name="T4" fmla="*/ 3 w 13"/>
                <a:gd name="T5" fmla="*/ 0 h 15"/>
                <a:gd name="T6" fmla="*/ 13 w 13"/>
                <a:gd name="T7" fmla="*/ 14 h 15"/>
                <a:gd name="T8" fmla="*/ 10 w 13"/>
                <a:gd name="T9" fmla="*/ 15 h 15"/>
              </a:gdLst>
              <a:ahLst/>
              <a:cxnLst>
                <a:cxn ang="0">
                  <a:pos x="T0" y="T1"/>
                </a:cxn>
                <a:cxn ang="0">
                  <a:pos x="T2" y="T3"/>
                </a:cxn>
                <a:cxn ang="0">
                  <a:pos x="T4" y="T5"/>
                </a:cxn>
                <a:cxn ang="0">
                  <a:pos x="T6" y="T7"/>
                </a:cxn>
                <a:cxn ang="0">
                  <a:pos x="T8" y="T9"/>
                </a:cxn>
              </a:cxnLst>
              <a:rect l="0" t="0" r="r" b="b"/>
              <a:pathLst>
                <a:path w="13" h="15">
                  <a:moveTo>
                    <a:pt x="10" y="15"/>
                  </a:moveTo>
                  <a:cubicBezTo>
                    <a:pt x="8" y="10"/>
                    <a:pt x="0" y="2"/>
                    <a:pt x="0" y="2"/>
                  </a:cubicBezTo>
                  <a:cubicBezTo>
                    <a:pt x="3" y="0"/>
                    <a:pt x="3" y="0"/>
                    <a:pt x="3" y="0"/>
                  </a:cubicBezTo>
                  <a:cubicBezTo>
                    <a:pt x="4" y="0"/>
                    <a:pt x="11" y="8"/>
                    <a:pt x="13" y="14"/>
                  </a:cubicBezTo>
                  <a:lnTo>
                    <a:pt x="10"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5" name="îṣľíḍè"/>
            <p:cNvSpPr/>
            <p:nvPr/>
          </p:nvSpPr>
          <p:spPr bwMode="auto">
            <a:xfrm>
              <a:off x="5086351" y="1828801"/>
              <a:ext cx="131763" cy="85725"/>
            </a:xfrm>
            <a:custGeom>
              <a:avLst/>
              <a:gdLst>
                <a:gd name="T0" fmla="*/ 2 w 26"/>
                <a:gd name="T1" fmla="*/ 17 h 17"/>
                <a:gd name="T2" fmla="*/ 0 w 26"/>
                <a:gd name="T3" fmla="*/ 13 h 17"/>
                <a:gd name="T4" fmla="*/ 22 w 26"/>
                <a:gd name="T5" fmla="*/ 0 h 17"/>
                <a:gd name="T6" fmla="*/ 26 w 26"/>
                <a:gd name="T7" fmla="*/ 1 h 17"/>
                <a:gd name="T8" fmla="*/ 2 w 26"/>
                <a:gd name="T9" fmla="*/ 17 h 17"/>
              </a:gdLst>
              <a:ahLst/>
              <a:cxnLst>
                <a:cxn ang="0">
                  <a:pos x="T0" y="T1"/>
                </a:cxn>
                <a:cxn ang="0">
                  <a:pos x="T2" y="T3"/>
                </a:cxn>
                <a:cxn ang="0">
                  <a:pos x="T4" y="T5"/>
                </a:cxn>
                <a:cxn ang="0">
                  <a:pos x="T6" y="T7"/>
                </a:cxn>
                <a:cxn ang="0">
                  <a:pos x="T8" y="T9"/>
                </a:cxn>
              </a:cxnLst>
              <a:rect l="0" t="0" r="r" b="b"/>
              <a:pathLst>
                <a:path w="26" h="17">
                  <a:moveTo>
                    <a:pt x="2" y="17"/>
                  </a:moveTo>
                  <a:cubicBezTo>
                    <a:pt x="0" y="13"/>
                    <a:pt x="0" y="13"/>
                    <a:pt x="0" y="13"/>
                  </a:cubicBezTo>
                  <a:cubicBezTo>
                    <a:pt x="8" y="10"/>
                    <a:pt x="21" y="4"/>
                    <a:pt x="22" y="0"/>
                  </a:cubicBezTo>
                  <a:cubicBezTo>
                    <a:pt x="26" y="1"/>
                    <a:pt x="26" y="1"/>
                    <a:pt x="26" y="1"/>
                  </a:cubicBezTo>
                  <a:cubicBezTo>
                    <a:pt x="23" y="9"/>
                    <a:pt x="4" y="16"/>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6" name="ïs1iďe"/>
            <p:cNvSpPr/>
            <p:nvPr/>
          </p:nvSpPr>
          <p:spPr bwMode="auto">
            <a:xfrm>
              <a:off x="5657249" y="2182814"/>
              <a:ext cx="208734" cy="247650"/>
            </a:xfrm>
            <a:custGeom>
              <a:avLst/>
              <a:gdLst>
                <a:gd name="T0" fmla="*/ 12 w 37"/>
                <a:gd name="T1" fmla="*/ 40 h 44"/>
                <a:gd name="T2" fmla="*/ 18 w 37"/>
                <a:gd name="T3" fmla="*/ 6 h 44"/>
                <a:gd name="T4" fmla="*/ 23 w 37"/>
                <a:gd name="T5" fmla="*/ 1 h 44"/>
                <a:gd name="T6" fmla="*/ 26 w 37"/>
                <a:gd name="T7" fmla="*/ 3 h 44"/>
                <a:gd name="T8" fmla="*/ 16 w 37"/>
                <a:gd name="T9" fmla="*/ 44 h 44"/>
                <a:gd name="T10" fmla="*/ 12 w 37"/>
                <a:gd name="T11" fmla="*/ 40 h 44"/>
              </a:gdLst>
              <a:ahLst/>
              <a:cxnLst>
                <a:cxn ang="0">
                  <a:pos x="T0" y="T1"/>
                </a:cxn>
                <a:cxn ang="0">
                  <a:pos x="T2" y="T3"/>
                </a:cxn>
                <a:cxn ang="0">
                  <a:pos x="T4" y="T5"/>
                </a:cxn>
                <a:cxn ang="0">
                  <a:pos x="T6" y="T7"/>
                </a:cxn>
                <a:cxn ang="0">
                  <a:pos x="T8" y="T9"/>
                </a:cxn>
                <a:cxn ang="0">
                  <a:pos x="T10" y="T11"/>
                </a:cxn>
              </a:cxnLst>
              <a:rect l="0" t="0" r="r" b="b"/>
              <a:pathLst>
                <a:path w="37" h="44">
                  <a:moveTo>
                    <a:pt x="12" y="40"/>
                  </a:moveTo>
                  <a:cubicBezTo>
                    <a:pt x="12" y="40"/>
                    <a:pt x="0" y="22"/>
                    <a:pt x="18" y="6"/>
                  </a:cubicBezTo>
                  <a:cubicBezTo>
                    <a:pt x="18" y="6"/>
                    <a:pt x="22" y="3"/>
                    <a:pt x="23" y="1"/>
                  </a:cubicBezTo>
                  <a:cubicBezTo>
                    <a:pt x="23" y="0"/>
                    <a:pt x="26" y="0"/>
                    <a:pt x="26" y="3"/>
                  </a:cubicBezTo>
                  <a:cubicBezTo>
                    <a:pt x="26" y="5"/>
                    <a:pt x="37" y="38"/>
                    <a:pt x="16" y="44"/>
                  </a:cubicBezTo>
                  <a:cubicBezTo>
                    <a:pt x="16" y="44"/>
                    <a:pt x="13" y="41"/>
                    <a:pt x="12" y="40"/>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7" name="îsḷîďê"/>
            <p:cNvSpPr/>
            <p:nvPr/>
          </p:nvSpPr>
          <p:spPr bwMode="auto">
            <a:xfrm>
              <a:off x="5734051" y="2197101"/>
              <a:ext cx="66675" cy="227013"/>
            </a:xfrm>
            <a:custGeom>
              <a:avLst/>
              <a:gdLst>
                <a:gd name="T0" fmla="*/ 1 w 13"/>
                <a:gd name="T1" fmla="*/ 45 h 45"/>
                <a:gd name="T2" fmla="*/ 7 w 13"/>
                <a:gd name="T3" fmla="*/ 9 h 45"/>
                <a:gd name="T4" fmla="*/ 10 w 13"/>
                <a:gd name="T5" fmla="*/ 0 h 45"/>
                <a:gd name="T6" fmla="*/ 13 w 13"/>
                <a:gd name="T7" fmla="*/ 1 h 45"/>
                <a:gd name="T8" fmla="*/ 10 w 13"/>
                <a:gd name="T9" fmla="*/ 10 h 45"/>
                <a:gd name="T10" fmla="*/ 4 w 13"/>
                <a:gd name="T11" fmla="*/ 45 h 45"/>
                <a:gd name="T12" fmla="*/ 1 w 13"/>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3" h="45">
                  <a:moveTo>
                    <a:pt x="1" y="45"/>
                  </a:moveTo>
                  <a:cubicBezTo>
                    <a:pt x="1" y="44"/>
                    <a:pt x="0" y="23"/>
                    <a:pt x="7" y="9"/>
                  </a:cubicBezTo>
                  <a:cubicBezTo>
                    <a:pt x="7" y="9"/>
                    <a:pt x="10" y="3"/>
                    <a:pt x="10" y="0"/>
                  </a:cubicBezTo>
                  <a:cubicBezTo>
                    <a:pt x="13" y="1"/>
                    <a:pt x="13" y="1"/>
                    <a:pt x="13" y="1"/>
                  </a:cubicBezTo>
                  <a:cubicBezTo>
                    <a:pt x="13" y="4"/>
                    <a:pt x="10" y="10"/>
                    <a:pt x="10" y="10"/>
                  </a:cubicBezTo>
                  <a:cubicBezTo>
                    <a:pt x="3" y="23"/>
                    <a:pt x="4" y="45"/>
                    <a:pt x="4" y="45"/>
                  </a:cubicBezTo>
                  <a:lnTo>
                    <a:pt x="1" y="4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8" name="íṡliḍé"/>
            <p:cNvSpPr/>
            <p:nvPr/>
          </p:nvSpPr>
          <p:spPr bwMode="auto">
            <a:xfrm>
              <a:off x="5699126" y="2328864"/>
              <a:ext cx="120650" cy="60325"/>
            </a:xfrm>
            <a:custGeom>
              <a:avLst/>
              <a:gdLst>
                <a:gd name="T0" fmla="*/ 10 w 24"/>
                <a:gd name="T1" fmla="*/ 12 h 12"/>
                <a:gd name="T2" fmla="*/ 0 w 24"/>
                <a:gd name="T3" fmla="*/ 4 h 12"/>
                <a:gd name="T4" fmla="*/ 2 w 24"/>
                <a:gd name="T5" fmla="*/ 1 h 12"/>
                <a:gd name="T6" fmla="*/ 10 w 24"/>
                <a:gd name="T7" fmla="*/ 8 h 12"/>
                <a:gd name="T8" fmla="*/ 24 w 24"/>
                <a:gd name="T9" fmla="*/ 0 h 12"/>
                <a:gd name="T10" fmla="*/ 24 w 24"/>
                <a:gd name="T11" fmla="*/ 3 h 12"/>
                <a:gd name="T12" fmla="*/ 11 w 24"/>
                <a:gd name="T13" fmla="*/ 11 h 12"/>
                <a:gd name="T14" fmla="*/ 10 w 2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2">
                  <a:moveTo>
                    <a:pt x="10" y="12"/>
                  </a:moveTo>
                  <a:cubicBezTo>
                    <a:pt x="0" y="4"/>
                    <a:pt x="0" y="4"/>
                    <a:pt x="0" y="4"/>
                  </a:cubicBezTo>
                  <a:cubicBezTo>
                    <a:pt x="2" y="1"/>
                    <a:pt x="2" y="1"/>
                    <a:pt x="2" y="1"/>
                  </a:cubicBezTo>
                  <a:cubicBezTo>
                    <a:pt x="10" y="8"/>
                    <a:pt x="10" y="8"/>
                    <a:pt x="10" y="8"/>
                  </a:cubicBezTo>
                  <a:cubicBezTo>
                    <a:pt x="13" y="6"/>
                    <a:pt x="21" y="1"/>
                    <a:pt x="24" y="0"/>
                  </a:cubicBezTo>
                  <a:cubicBezTo>
                    <a:pt x="24" y="3"/>
                    <a:pt x="24" y="3"/>
                    <a:pt x="24" y="3"/>
                  </a:cubicBezTo>
                  <a:cubicBezTo>
                    <a:pt x="23" y="3"/>
                    <a:pt x="16" y="7"/>
                    <a:pt x="11" y="11"/>
                  </a:cubicBezTo>
                  <a:lnTo>
                    <a:pt x="10"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9" name="îṩḷîḓé"/>
            <p:cNvSpPr/>
            <p:nvPr/>
          </p:nvSpPr>
          <p:spPr bwMode="auto">
            <a:xfrm>
              <a:off x="5754688" y="2273301"/>
              <a:ext cx="65088" cy="44450"/>
            </a:xfrm>
            <a:custGeom>
              <a:avLst/>
              <a:gdLst>
                <a:gd name="T0" fmla="*/ 1 w 13"/>
                <a:gd name="T1" fmla="*/ 9 h 9"/>
                <a:gd name="T2" fmla="*/ 0 w 13"/>
                <a:gd name="T3" fmla="*/ 6 h 9"/>
                <a:gd name="T4" fmla="*/ 13 w 13"/>
                <a:gd name="T5" fmla="*/ 0 h 9"/>
                <a:gd name="T6" fmla="*/ 13 w 13"/>
                <a:gd name="T7" fmla="*/ 3 h 9"/>
                <a:gd name="T8" fmla="*/ 1 w 13"/>
                <a:gd name="T9" fmla="*/ 9 h 9"/>
              </a:gdLst>
              <a:ahLst/>
              <a:cxnLst>
                <a:cxn ang="0">
                  <a:pos x="T0" y="T1"/>
                </a:cxn>
                <a:cxn ang="0">
                  <a:pos x="T2" y="T3"/>
                </a:cxn>
                <a:cxn ang="0">
                  <a:pos x="T4" y="T5"/>
                </a:cxn>
                <a:cxn ang="0">
                  <a:pos x="T6" y="T7"/>
                </a:cxn>
                <a:cxn ang="0">
                  <a:pos x="T8" y="T9"/>
                </a:cxn>
              </a:cxnLst>
              <a:rect l="0" t="0" r="r" b="b"/>
              <a:pathLst>
                <a:path w="13" h="9">
                  <a:moveTo>
                    <a:pt x="1" y="9"/>
                  </a:moveTo>
                  <a:cubicBezTo>
                    <a:pt x="0" y="6"/>
                    <a:pt x="0" y="6"/>
                    <a:pt x="0" y="6"/>
                  </a:cubicBezTo>
                  <a:cubicBezTo>
                    <a:pt x="1" y="5"/>
                    <a:pt x="9" y="0"/>
                    <a:pt x="13" y="0"/>
                  </a:cubicBezTo>
                  <a:cubicBezTo>
                    <a:pt x="13" y="3"/>
                    <a:pt x="13" y="3"/>
                    <a:pt x="13" y="3"/>
                  </a:cubicBezTo>
                  <a:cubicBezTo>
                    <a:pt x="11" y="3"/>
                    <a:pt x="5" y="6"/>
                    <a:pt x="1" y="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0" name="iṩļîďè"/>
            <p:cNvSpPr/>
            <p:nvPr/>
          </p:nvSpPr>
          <p:spPr bwMode="auto">
            <a:xfrm>
              <a:off x="5729288" y="2252664"/>
              <a:ext cx="41275" cy="39688"/>
            </a:xfrm>
            <a:custGeom>
              <a:avLst/>
              <a:gdLst>
                <a:gd name="T0" fmla="*/ 5 w 8"/>
                <a:gd name="T1" fmla="*/ 8 h 8"/>
                <a:gd name="T2" fmla="*/ 0 w 8"/>
                <a:gd name="T3" fmla="*/ 3 h 8"/>
                <a:gd name="T4" fmla="*/ 2 w 8"/>
                <a:gd name="T5" fmla="*/ 0 h 8"/>
                <a:gd name="T6" fmla="*/ 8 w 8"/>
                <a:gd name="T7" fmla="*/ 7 h 8"/>
                <a:gd name="T8" fmla="*/ 5 w 8"/>
                <a:gd name="T9" fmla="*/ 8 h 8"/>
              </a:gdLst>
              <a:ahLst/>
              <a:cxnLst>
                <a:cxn ang="0">
                  <a:pos x="T0" y="T1"/>
                </a:cxn>
                <a:cxn ang="0">
                  <a:pos x="T2" y="T3"/>
                </a:cxn>
                <a:cxn ang="0">
                  <a:pos x="T4" y="T5"/>
                </a:cxn>
                <a:cxn ang="0">
                  <a:pos x="T6" y="T7"/>
                </a:cxn>
                <a:cxn ang="0">
                  <a:pos x="T8" y="T9"/>
                </a:cxn>
              </a:cxnLst>
              <a:rect l="0" t="0" r="r" b="b"/>
              <a:pathLst>
                <a:path w="8" h="8">
                  <a:moveTo>
                    <a:pt x="5" y="8"/>
                  </a:moveTo>
                  <a:cubicBezTo>
                    <a:pt x="5" y="6"/>
                    <a:pt x="2" y="4"/>
                    <a:pt x="0" y="3"/>
                  </a:cubicBezTo>
                  <a:cubicBezTo>
                    <a:pt x="2" y="0"/>
                    <a:pt x="2" y="0"/>
                    <a:pt x="2" y="0"/>
                  </a:cubicBezTo>
                  <a:cubicBezTo>
                    <a:pt x="2" y="0"/>
                    <a:pt x="7" y="4"/>
                    <a:pt x="8" y="7"/>
                  </a:cubicBezTo>
                  <a:lnTo>
                    <a:pt x="5" y="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1" name="işļïdé"/>
            <p:cNvSpPr/>
            <p:nvPr/>
          </p:nvSpPr>
          <p:spPr bwMode="auto">
            <a:xfrm>
              <a:off x="5093382" y="2118520"/>
              <a:ext cx="554643" cy="365125"/>
            </a:xfrm>
            <a:custGeom>
              <a:avLst/>
              <a:gdLst>
                <a:gd name="T0" fmla="*/ 4 w 100"/>
                <a:gd name="T1" fmla="*/ 33 h 66"/>
                <a:gd name="T2" fmla="*/ 99 w 100"/>
                <a:gd name="T3" fmla="*/ 24 h 66"/>
                <a:gd name="T4" fmla="*/ 97 w 100"/>
                <a:gd name="T5" fmla="*/ 19 h 66"/>
                <a:gd name="T6" fmla="*/ 86 w 100"/>
                <a:gd name="T7" fmla="*/ 9 h 66"/>
                <a:gd name="T8" fmla="*/ 58 w 100"/>
                <a:gd name="T9" fmla="*/ 1 h 66"/>
                <a:gd name="T10" fmla="*/ 10 w 100"/>
                <a:gd name="T11" fmla="*/ 23 h 66"/>
                <a:gd name="T12" fmla="*/ 4 w 100"/>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00" h="66">
                  <a:moveTo>
                    <a:pt x="4" y="33"/>
                  </a:moveTo>
                  <a:cubicBezTo>
                    <a:pt x="4" y="33"/>
                    <a:pt x="76" y="66"/>
                    <a:pt x="99" y="24"/>
                  </a:cubicBezTo>
                  <a:cubicBezTo>
                    <a:pt x="99" y="24"/>
                    <a:pt x="100" y="21"/>
                    <a:pt x="97" y="19"/>
                  </a:cubicBezTo>
                  <a:cubicBezTo>
                    <a:pt x="94" y="17"/>
                    <a:pt x="95" y="15"/>
                    <a:pt x="86" y="9"/>
                  </a:cubicBezTo>
                  <a:cubicBezTo>
                    <a:pt x="78" y="3"/>
                    <a:pt x="76" y="0"/>
                    <a:pt x="58" y="1"/>
                  </a:cubicBezTo>
                  <a:cubicBezTo>
                    <a:pt x="40" y="3"/>
                    <a:pt x="19" y="22"/>
                    <a:pt x="10" y="23"/>
                  </a:cubicBezTo>
                  <a:cubicBezTo>
                    <a:pt x="1" y="24"/>
                    <a:pt x="0" y="31"/>
                    <a:pt x="4" y="3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2" name="iṥlíḋe"/>
            <p:cNvSpPr/>
            <p:nvPr/>
          </p:nvSpPr>
          <p:spPr bwMode="auto">
            <a:xfrm>
              <a:off x="5132388" y="2157414"/>
              <a:ext cx="511175" cy="130175"/>
            </a:xfrm>
            <a:custGeom>
              <a:avLst/>
              <a:gdLst>
                <a:gd name="T0" fmla="*/ 9 w 101"/>
                <a:gd name="T1" fmla="*/ 26 h 26"/>
                <a:gd name="T2" fmla="*/ 0 w 101"/>
                <a:gd name="T3" fmla="*/ 22 h 26"/>
                <a:gd name="T4" fmla="*/ 3 w 101"/>
                <a:gd name="T5" fmla="*/ 20 h 26"/>
                <a:gd name="T6" fmla="*/ 2 w 101"/>
                <a:gd name="T7" fmla="*/ 21 h 26"/>
                <a:gd name="T8" fmla="*/ 3 w 101"/>
                <a:gd name="T9" fmla="*/ 20 h 26"/>
                <a:gd name="T10" fmla="*/ 17 w 101"/>
                <a:gd name="T11" fmla="*/ 20 h 26"/>
                <a:gd name="T12" fmla="*/ 101 w 101"/>
                <a:gd name="T13" fmla="*/ 14 h 26"/>
                <a:gd name="T14" fmla="*/ 99 w 101"/>
                <a:gd name="T15" fmla="*/ 18 h 26"/>
                <a:gd name="T16" fmla="*/ 18 w 101"/>
                <a:gd name="T17" fmla="*/ 24 h 26"/>
                <a:gd name="T18" fmla="*/ 9 w 101"/>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26">
                  <a:moveTo>
                    <a:pt x="9" y="26"/>
                  </a:moveTo>
                  <a:cubicBezTo>
                    <a:pt x="3" y="26"/>
                    <a:pt x="0" y="23"/>
                    <a:pt x="0" y="22"/>
                  </a:cubicBezTo>
                  <a:cubicBezTo>
                    <a:pt x="3" y="20"/>
                    <a:pt x="3" y="20"/>
                    <a:pt x="3" y="20"/>
                  </a:cubicBezTo>
                  <a:cubicBezTo>
                    <a:pt x="2" y="21"/>
                    <a:pt x="2" y="21"/>
                    <a:pt x="2" y="21"/>
                  </a:cubicBezTo>
                  <a:cubicBezTo>
                    <a:pt x="3" y="20"/>
                    <a:pt x="3" y="20"/>
                    <a:pt x="3" y="20"/>
                  </a:cubicBezTo>
                  <a:cubicBezTo>
                    <a:pt x="3" y="20"/>
                    <a:pt x="7" y="24"/>
                    <a:pt x="17" y="20"/>
                  </a:cubicBezTo>
                  <a:cubicBezTo>
                    <a:pt x="37" y="12"/>
                    <a:pt x="75" y="0"/>
                    <a:pt x="101" y="14"/>
                  </a:cubicBezTo>
                  <a:cubicBezTo>
                    <a:pt x="99" y="18"/>
                    <a:pt x="99" y="18"/>
                    <a:pt x="99" y="18"/>
                  </a:cubicBezTo>
                  <a:cubicBezTo>
                    <a:pt x="74" y="4"/>
                    <a:pt x="34" y="17"/>
                    <a:pt x="18" y="24"/>
                  </a:cubicBezTo>
                  <a:cubicBezTo>
                    <a:pt x="15" y="25"/>
                    <a:pt x="12" y="26"/>
                    <a:pt x="9"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3" name="iśľîdè"/>
            <p:cNvSpPr/>
            <p:nvPr/>
          </p:nvSpPr>
          <p:spPr bwMode="auto">
            <a:xfrm>
              <a:off x="5324476" y="2132014"/>
              <a:ext cx="147638" cy="236538"/>
            </a:xfrm>
            <a:custGeom>
              <a:avLst/>
              <a:gdLst>
                <a:gd name="T0" fmla="*/ 4 w 29"/>
                <a:gd name="T1" fmla="*/ 47 h 47"/>
                <a:gd name="T2" fmla="*/ 0 w 29"/>
                <a:gd name="T3" fmla="*/ 47 h 47"/>
                <a:gd name="T4" fmla="*/ 22 w 29"/>
                <a:gd name="T5" fmla="*/ 16 h 47"/>
                <a:gd name="T6" fmla="*/ 11 w 29"/>
                <a:gd name="T7" fmla="*/ 2 h 47"/>
                <a:gd name="T8" fmla="*/ 14 w 29"/>
                <a:gd name="T9" fmla="*/ 0 h 47"/>
                <a:gd name="T10" fmla="*/ 25 w 29"/>
                <a:gd name="T11" fmla="*/ 14 h 47"/>
                <a:gd name="T12" fmla="*/ 29 w 29"/>
                <a:gd name="T13" fmla="*/ 14 h 47"/>
                <a:gd name="T14" fmla="*/ 26 w 29"/>
                <a:gd name="T15" fmla="*/ 17 h 47"/>
                <a:gd name="T16" fmla="*/ 4 w 29"/>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7">
                  <a:moveTo>
                    <a:pt x="4" y="47"/>
                  </a:moveTo>
                  <a:cubicBezTo>
                    <a:pt x="0" y="47"/>
                    <a:pt x="0" y="47"/>
                    <a:pt x="0" y="47"/>
                  </a:cubicBezTo>
                  <a:cubicBezTo>
                    <a:pt x="2" y="36"/>
                    <a:pt x="17" y="21"/>
                    <a:pt x="22" y="16"/>
                  </a:cubicBezTo>
                  <a:cubicBezTo>
                    <a:pt x="20" y="14"/>
                    <a:pt x="16" y="10"/>
                    <a:pt x="11" y="2"/>
                  </a:cubicBezTo>
                  <a:cubicBezTo>
                    <a:pt x="14" y="0"/>
                    <a:pt x="14" y="0"/>
                    <a:pt x="14" y="0"/>
                  </a:cubicBezTo>
                  <a:cubicBezTo>
                    <a:pt x="18" y="6"/>
                    <a:pt x="24" y="13"/>
                    <a:pt x="25" y="14"/>
                  </a:cubicBezTo>
                  <a:cubicBezTo>
                    <a:pt x="29" y="14"/>
                    <a:pt x="29" y="14"/>
                    <a:pt x="29" y="14"/>
                  </a:cubicBezTo>
                  <a:cubicBezTo>
                    <a:pt x="26" y="17"/>
                    <a:pt x="26" y="17"/>
                    <a:pt x="26" y="17"/>
                  </a:cubicBezTo>
                  <a:cubicBezTo>
                    <a:pt x="26" y="17"/>
                    <a:pt x="7" y="36"/>
                    <a:pt x="4" y="4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4" name="ïṩlîḓê"/>
            <p:cNvSpPr/>
            <p:nvPr/>
          </p:nvSpPr>
          <p:spPr bwMode="auto">
            <a:xfrm>
              <a:off x="5222876" y="2236789"/>
              <a:ext cx="76200" cy="106363"/>
            </a:xfrm>
            <a:custGeom>
              <a:avLst/>
              <a:gdLst>
                <a:gd name="T0" fmla="*/ 4 w 15"/>
                <a:gd name="T1" fmla="*/ 21 h 21"/>
                <a:gd name="T2" fmla="*/ 0 w 15"/>
                <a:gd name="T3" fmla="*/ 20 h 21"/>
                <a:gd name="T4" fmla="*/ 12 w 15"/>
                <a:gd name="T5" fmla="*/ 0 h 21"/>
                <a:gd name="T6" fmla="*/ 15 w 15"/>
                <a:gd name="T7" fmla="*/ 2 h 21"/>
                <a:gd name="T8" fmla="*/ 4 w 15"/>
                <a:gd name="T9" fmla="*/ 21 h 21"/>
              </a:gdLst>
              <a:ahLst/>
              <a:cxnLst>
                <a:cxn ang="0">
                  <a:pos x="T0" y="T1"/>
                </a:cxn>
                <a:cxn ang="0">
                  <a:pos x="T2" y="T3"/>
                </a:cxn>
                <a:cxn ang="0">
                  <a:pos x="T4" y="T5"/>
                </a:cxn>
                <a:cxn ang="0">
                  <a:pos x="T6" y="T7"/>
                </a:cxn>
                <a:cxn ang="0">
                  <a:pos x="T8" y="T9"/>
                </a:cxn>
              </a:cxnLst>
              <a:rect l="0" t="0" r="r" b="b"/>
              <a:pathLst>
                <a:path w="15" h="21">
                  <a:moveTo>
                    <a:pt x="4" y="21"/>
                  </a:moveTo>
                  <a:cubicBezTo>
                    <a:pt x="0" y="20"/>
                    <a:pt x="0" y="20"/>
                    <a:pt x="0" y="20"/>
                  </a:cubicBezTo>
                  <a:cubicBezTo>
                    <a:pt x="0" y="15"/>
                    <a:pt x="10" y="2"/>
                    <a:pt x="12" y="0"/>
                  </a:cubicBezTo>
                  <a:cubicBezTo>
                    <a:pt x="15" y="2"/>
                    <a:pt x="15" y="2"/>
                    <a:pt x="15" y="2"/>
                  </a:cubicBezTo>
                  <a:cubicBezTo>
                    <a:pt x="11" y="8"/>
                    <a:pt x="4" y="18"/>
                    <a:pt x="4" y="2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5" name="ïṩľîdè"/>
            <p:cNvSpPr/>
            <p:nvPr/>
          </p:nvSpPr>
          <p:spPr bwMode="auto">
            <a:xfrm>
              <a:off x="5273676" y="2187576"/>
              <a:ext cx="55563" cy="55563"/>
            </a:xfrm>
            <a:custGeom>
              <a:avLst/>
              <a:gdLst>
                <a:gd name="T0" fmla="*/ 10 w 11"/>
                <a:gd name="T1" fmla="*/ 11 h 11"/>
                <a:gd name="T2" fmla="*/ 0 w 11"/>
                <a:gd name="T3" fmla="*/ 2 h 11"/>
                <a:gd name="T4" fmla="*/ 3 w 11"/>
                <a:gd name="T5" fmla="*/ 0 h 11"/>
                <a:gd name="T6" fmla="*/ 11 w 11"/>
                <a:gd name="T7" fmla="*/ 7 h 11"/>
                <a:gd name="T8" fmla="*/ 10 w 11"/>
                <a:gd name="T9" fmla="*/ 11 h 11"/>
              </a:gdLst>
              <a:ahLst/>
              <a:cxnLst>
                <a:cxn ang="0">
                  <a:pos x="T0" y="T1"/>
                </a:cxn>
                <a:cxn ang="0">
                  <a:pos x="T2" y="T3"/>
                </a:cxn>
                <a:cxn ang="0">
                  <a:pos x="T4" y="T5"/>
                </a:cxn>
                <a:cxn ang="0">
                  <a:pos x="T6" y="T7"/>
                </a:cxn>
                <a:cxn ang="0">
                  <a:pos x="T8" y="T9"/>
                </a:cxn>
              </a:cxnLst>
              <a:rect l="0" t="0" r="r" b="b"/>
              <a:pathLst>
                <a:path w="11" h="11">
                  <a:moveTo>
                    <a:pt x="10" y="11"/>
                  </a:moveTo>
                  <a:cubicBezTo>
                    <a:pt x="6" y="11"/>
                    <a:pt x="1" y="4"/>
                    <a:pt x="0" y="2"/>
                  </a:cubicBezTo>
                  <a:cubicBezTo>
                    <a:pt x="3" y="0"/>
                    <a:pt x="3" y="0"/>
                    <a:pt x="3" y="0"/>
                  </a:cubicBezTo>
                  <a:cubicBezTo>
                    <a:pt x="5" y="3"/>
                    <a:pt x="9" y="7"/>
                    <a:pt x="11" y="7"/>
                  </a:cubicBezTo>
                  <a:lnTo>
                    <a:pt x="10" y="1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6" name="íş1íḑê"/>
            <p:cNvSpPr/>
            <p:nvPr/>
          </p:nvSpPr>
          <p:spPr bwMode="auto">
            <a:xfrm>
              <a:off x="6243036" y="2243138"/>
              <a:ext cx="474029" cy="424612"/>
            </a:xfrm>
            <a:custGeom>
              <a:avLst/>
              <a:gdLst>
                <a:gd name="T0" fmla="*/ 5 w 81"/>
                <a:gd name="T1" fmla="*/ 13 h 73"/>
                <a:gd name="T2" fmla="*/ 1 w 81"/>
                <a:gd name="T3" fmla="*/ 20 h 73"/>
                <a:gd name="T4" fmla="*/ 2 w 81"/>
                <a:gd name="T5" fmla="*/ 34 h 73"/>
                <a:gd name="T6" fmla="*/ 81 w 81"/>
                <a:gd name="T7" fmla="*/ 68 h 73"/>
                <a:gd name="T8" fmla="*/ 61 w 81"/>
                <a:gd name="T9" fmla="*/ 23 h 73"/>
                <a:gd name="T10" fmla="*/ 14 w 81"/>
                <a:gd name="T11" fmla="*/ 6 h 73"/>
                <a:gd name="T12" fmla="*/ 5 w 81"/>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81" h="73">
                  <a:moveTo>
                    <a:pt x="5" y="13"/>
                  </a:moveTo>
                  <a:cubicBezTo>
                    <a:pt x="5" y="13"/>
                    <a:pt x="2" y="17"/>
                    <a:pt x="1" y="20"/>
                  </a:cubicBezTo>
                  <a:cubicBezTo>
                    <a:pt x="0" y="24"/>
                    <a:pt x="0" y="27"/>
                    <a:pt x="2" y="34"/>
                  </a:cubicBezTo>
                  <a:cubicBezTo>
                    <a:pt x="5" y="40"/>
                    <a:pt x="33" y="73"/>
                    <a:pt x="81" y="68"/>
                  </a:cubicBezTo>
                  <a:cubicBezTo>
                    <a:pt x="81" y="68"/>
                    <a:pt x="80" y="41"/>
                    <a:pt x="61" y="23"/>
                  </a:cubicBezTo>
                  <a:cubicBezTo>
                    <a:pt x="42" y="6"/>
                    <a:pt x="24" y="0"/>
                    <a:pt x="14" y="6"/>
                  </a:cubicBezTo>
                  <a:cubicBezTo>
                    <a:pt x="3" y="12"/>
                    <a:pt x="5" y="13"/>
                    <a:pt x="5" y="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7" name="iŝlîďê"/>
            <p:cNvSpPr/>
            <p:nvPr/>
          </p:nvSpPr>
          <p:spPr bwMode="auto">
            <a:xfrm>
              <a:off x="6270626" y="2292351"/>
              <a:ext cx="404813" cy="328613"/>
            </a:xfrm>
            <a:custGeom>
              <a:avLst/>
              <a:gdLst>
                <a:gd name="T0" fmla="*/ 77 w 80"/>
                <a:gd name="T1" fmla="*/ 65 h 65"/>
                <a:gd name="T2" fmla="*/ 34 w 80"/>
                <a:gd name="T3" fmla="*/ 20 h 65"/>
                <a:gd name="T4" fmla="*/ 2 w 80"/>
                <a:gd name="T5" fmla="*/ 9 h 65"/>
                <a:gd name="T6" fmla="*/ 0 w 80"/>
                <a:gd name="T7" fmla="*/ 6 h 65"/>
                <a:gd name="T8" fmla="*/ 36 w 80"/>
                <a:gd name="T9" fmla="*/ 17 h 65"/>
                <a:gd name="T10" fmla="*/ 80 w 80"/>
                <a:gd name="T11" fmla="*/ 63 h 65"/>
                <a:gd name="T12" fmla="*/ 77 w 80"/>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80" h="65">
                  <a:moveTo>
                    <a:pt x="77" y="65"/>
                  </a:moveTo>
                  <a:cubicBezTo>
                    <a:pt x="77" y="65"/>
                    <a:pt x="52" y="35"/>
                    <a:pt x="34" y="20"/>
                  </a:cubicBezTo>
                  <a:cubicBezTo>
                    <a:pt x="15" y="5"/>
                    <a:pt x="2" y="9"/>
                    <a:pt x="2" y="9"/>
                  </a:cubicBezTo>
                  <a:cubicBezTo>
                    <a:pt x="0" y="6"/>
                    <a:pt x="0" y="6"/>
                    <a:pt x="0" y="6"/>
                  </a:cubicBezTo>
                  <a:cubicBezTo>
                    <a:pt x="1" y="5"/>
                    <a:pt x="16" y="0"/>
                    <a:pt x="36" y="17"/>
                  </a:cubicBezTo>
                  <a:cubicBezTo>
                    <a:pt x="55" y="32"/>
                    <a:pt x="80" y="63"/>
                    <a:pt x="80" y="63"/>
                  </a:cubicBezTo>
                  <a:lnTo>
                    <a:pt x="77" y="6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8" name="íślîḑè"/>
            <p:cNvSpPr/>
            <p:nvPr/>
          </p:nvSpPr>
          <p:spPr bwMode="auto">
            <a:xfrm>
              <a:off x="6548438" y="2495551"/>
              <a:ext cx="41275" cy="125413"/>
            </a:xfrm>
            <a:custGeom>
              <a:avLst/>
              <a:gdLst>
                <a:gd name="T0" fmla="*/ 4 w 8"/>
                <a:gd name="T1" fmla="*/ 25 h 25"/>
                <a:gd name="T2" fmla="*/ 0 w 8"/>
                <a:gd name="T3" fmla="*/ 0 h 25"/>
                <a:gd name="T4" fmla="*/ 4 w 8"/>
                <a:gd name="T5" fmla="*/ 0 h 25"/>
                <a:gd name="T6" fmla="*/ 8 w 8"/>
                <a:gd name="T7" fmla="*/ 24 h 25"/>
                <a:gd name="T8" fmla="*/ 4 w 8"/>
                <a:gd name="T9" fmla="*/ 25 h 25"/>
              </a:gdLst>
              <a:ahLst/>
              <a:cxnLst>
                <a:cxn ang="0">
                  <a:pos x="T0" y="T1"/>
                </a:cxn>
                <a:cxn ang="0">
                  <a:pos x="T2" y="T3"/>
                </a:cxn>
                <a:cxn ang="0">
                  <a:pos x="T4" y="T5"/>
                </a:cxn>
                <a:cxn ang="0">
                  <a:pos x="T6" y="T7"/>
                </a:cxn>
                <a:cxn ang="0">
                  <a:pos x="T8" y="T9"/>
                </a:cxn>
              </a:cxnLst>
              <a:rect l="0" t="0" r="r" b="b"/>
              <a:pathLst>
                <a:path w="8" h="25">
                  <a:moveTo>
                    <a:pt x="4" y="25"/>
                  </a:moveTo>
                  <a:cubicBezTo>
                    <a:pt x="4" y="21"/>
                    <a:pt x="0" y="3"/>
                    <a:pt x="0" y="0"/>
                  </a:cubicBezTo>
                  <a:cubicBezTo>
                    <a:pt x="4" y="0"/>
                    <a:pt x="4" y="0"/>
                    <a:pt x="4" y="0"/>
                  </a:cubicBezTo>
                  <a:cubicBezTo>
                    <a:pt x="4" y="2"/>
                    <a:pt x="6" y="14"/>
                    <a:pt x="8" y="24"/>
                  </a:cubicBezTo>
                  <a:lnTo>
                    <a:pt x="4" y="2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9" name="iṡľíďé"/>
            <p:cNvSpPr/>
            <p:nvPr/>
          </p:nvSpPr>
          <p:spPr bwMode="auto">
            <a:xfrm>
              <a:off x="6483351" y="2403476"/>
              <a:ext cx="157163" cy="61913"/>
            </a:xfrm>
            <a:custGeom>
              <a:avLst/>
              <a:gdLst>
                <a:gd name="T0" fmla="*/ 28 w 31"/>
                <a:gd name="T1" fmla="*/ 12 h 12"/>
                <a:gd name="T2" fmla="*/ 0 w 31"/>
                <a:gd name="T3" fmla="*/ 4 h 12"/>
                <a:gd name="T4" fmla="*/ 0 w 31"/>
                <a:gd name="T5" fmla="*/ 0 h 12"/>
                <a:gd name="T6" fmla="*/ 31 w 31"/>
                <a:gd name="T7" fmla="*/ 9 h 12"/>
                <a:gd name="T8" fmla="*/ 28 w 31"/>
                <a:gd name="T9" fmla="*/ 12 h 12"/>
              </a:gdLst>
              <a:ahLst/>
              <a:cxnLst>
                <a:cxn ang="0">
                  <a:pos x="T0" y="T1"/>
                </a:cxn>
                <a:cxn ang="0">
                  <a:pos x="T2" y="T3"/>
                </a:cxn>
                <a:cxn ang="0">
                  <a:pos x="T4" y="T5"/>
                </a:cxn>
                <a:cxn ang="0">
                  <a:pos x="T6" y="T7"/>
                </a:cxn>
                <a:cxn ang="0">
                  <a:pos x="T8" y="T9"/>
                </a:cxn>
              </a:cxnLst>
              <a:rect l="0" t="0" r="r" b="b"/>
              <a:pathLst>
                <a:path w="31" h="12">
                  <a:moveTo>
                    <a:pt x="28" y="12"/>
                  </a:moveTo>
                  <a:cubicBezTo>
                    <a:pt x="24" y="7"/>
                    <a:pt x="6" y="5"/>
                    <a:pt x="0" y="4"/>
                  </a:cubicBezTo>
                  <a:cubicBezTo>
                    <a:pt x="0" y="0"/>
                    <a:pt x="0" y="0"/>
                    <a:pt x="0" y="0"/>
                  </a:cubicBezTo>
                  <a:cubicBezTo>
                    <a:pt x="3" y="0"/>
                    <a:pt x="25" y="3"/>
                    <a:pt x="31" y="9"/>
                  </a:cubicBezTo>
                  <a:lnTo>
                    <a:pt x="28"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0" name="iṡlîdé"/>
            <p:cNvSpPr/>
            <p:nvPr/>
          </p:nvSpPr>
          <p:spPr bwMode="auto">
            <a:xfrm>
              <a:off x="6432551" y="2378076"/>
              <a:ext cx="60325" cy="222250"/>
            </a:xfrm>
            <a:custGeom>
              <a:avLst/>
              <a:gdLst>
                <a:gd name="T0" fmla="*/ 8 w 12"/>
                <a:gd name="T1" fmla="*/ 44 h 44"/>
                <a:gd name="T2" fmla="*/ 0 w 12"/>
                <a:gd name="T3" fmla="*/ 1 h 44"/>
                <a:gd name="T4" fmla="*/ 4 w 12"/>
                <a:gd name="T5" fmla="*/ 0 h 44"/>
                <a:gd name="T6" fmla="*/ 12 w 12"/>
                <a:gd name="T7" fmla="*/ 43 h 44"/>
                <a:gd name="T8" fmla="*/ 8 w 12"/>
                <a:gd name="T9" fmla="*/ 44 h 44"/>
              </a:gdLst>
              <a:ahLst/>
              <a:cxnLst>
                <a:cxn ang="0">
                  <a:pos x="T0" y="T1"/>
                </a:cxn>
                <a:cxn ang="0">
                  <a:pos x="T2" y="T3"/>
                </a:cxn>
                <a:cxn ang="0">
                  <a:pos x="T4" y="T5"/>
                </a:cxn>
                <a:cxn ang="0">
                  <a:pos x="T6" y="T7"/>
                </a:cxn>
                <a:cxn ang="0">
                  <a:pos x="T8" y="T9"/>
                </a:cxn>
              </a:cxnLst>
              <a:rect l="0" t="0" r="r" b="b"/>
              <a:pathLst>
                <a:path w="12" h="44">
                  <a:moveTo>
                    <a:pt x="8" y="44"/>
                  </a:moveTo>
                  <a:cubicBezTo>
                    <a:pt x="8" y="42"/>
                    <a:pt x="0" y="7"/>
                    <a:pt x="0" y="1"/>
                  </a:cubicBezTo>
                  <a:cubicBezTo>
                    <a:pt x="4" y="0"/>
                    <a:pt x="4" y="0"/>
                    <a:pt x="4" y="0"/>
                  </a:cubicBezTo>
                  <a:cubicBezTo>
                    <a:pt x="4" y="5"/>
                    <a:pt x="9" y="30"/>
                    <a:pt x="12" y="43"/>
                  </a:cubicBezTo>
                  <a:lnTo>
                    <a:pt x="8" y="4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1" name="iṣľïḓe"/>
            <p:cNvSpPr/>
            <p:nvPr/>
          </p:nvSpPr>
          <p:spPr bwMode="auto">
            <a:xfrm>
              <a:off x="6356351" y="2303464"/>
              <a:ext cx="136525" cy="271463"/>
            </a:xfrm>
            <a:custGeom>
              <a:avLst/>
              <a:gdLst>
                <a:gd name="T0" fmla="*/ 8 w 27"/>
                <a:gd name="T1" fmla="*/ 54 h 54"/>
                <a:gd name="T2" fmla="*/ 3 w 27"/>
                <a:gd name="T3" fmla="*/ 7 h 54"/>
                <a:gd name="T4" fmla="*/ 3 w 27"/>
                <a:gd name="T5" fmla="*/ 6 h 54"/>
                <a:gd name="T6" fmla="*/ 4 w 27"/>
                <a:gd name="T7" fmla="*/ 6 h 54"/>
                <a:gd name="T8" fmla="*/ 27 w 27"/>
                <a:gd name="T9" fmla="*/ 1 h 54"/>
                <a:gd name="T10" fmla="*/ 27 w 27"/>
                <a:gd name="T11" fmla="*/ 5 h 54"/>
                <a:gd name="T12" fmla="*/ 6 w 27"/>
                <a:gd name="T13" fmla="*/ 9 h 54"/>
                <a:gd name="T14" fmla="*/ 12 w 27"/>
                <a:gd name="T15" fmla="*/ 53 h 54"/>
                <a:gd name="T16" fmla="*/ 8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8" y="54"/>
                  </a:moveTo>
                  <a:cubicBezTo>
                    <a:pt x="7" y="47"/>
                    <a:pt x="0" y="13"/>
                    <a:pt x="3" y="7"/>
                  </a:cubicBezTo>
                  <a:cubicBezTo>
                    <a:pt x="3" y="6"/>
                    <a:pt x="3" y="6"/>
                    <a:pt x="3" y="6"/>
                  </a:cubicBezTo>
                  <a:cubicBezTo>
                    <a:pt x="4" y="6"/>
                    <a:pt x="4" y="6"/>
                    <a:pt x="4" y="6"/>
                  </a:cubicBezTo>
                  <a:cubicBezTo>
                    <a:pt x="4" y="6"/>
                    <a:pt x="20" y="0"/>
                    <a:pt x="27" y="1"/>
                  </a:cubicBezTo>
                  <a:cubicBezTo>
                    <a:pt x="27" y="5"/>
                    <a:pt x="27" y="5"/>
                    <a:pt x="27" y="5"/>
                  </a:cubicBezTo>
                  <a:cubicBezTo>
                    <a:pt x="22" y="4"/>
                    <a:pt x="11" y="8"/>
                    <a:pt x="6" y="9"/>
                  </a:cubicBezTo>
                  <a:cubicBezTo>
                    <a:pt x="5" y="14"/>
                    <a:pt x="8" y="35"/>
                    <a:pt x="12" y="53"/>
                  </a:cubicBezTo>
                  <a:lnTo>
                    <a:pt x="8" y="5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2" name="ïṣḷîḑè"/>
            <p:cNvSpPr/>
            <p:nvPr/>
          </p:nvSpPr>
          <p:spPr bwMode="auto">
            <a:xfrm>
              <a:off x="4887024" y="2489996"/>
              <a:ext cx="565441" cy="507999"/>
            </a:xfrm>
            <a:custGeom>
              <a:avLst/>
              <a:gdLst>
                <a:gd name="T0" fmla="*/ 99 w 99"/>
                <a:gd name="T1" fmla="*/ 62 h 89"/>
                <a:gd name="T2" fmla="*/ 68 w 99"/>
                <a:gd name="T3" fmla="*/ 18 h 89"/>
                <a:gd name="T4" fmla="*/ 7 w 99"/>
                <a:gd name="T5" fmla="*/ 12 h 89"/>
                <a:gd name="T6" fmla="*/ 1 w 99"/>
                <a:gd name="T7" fmla="*/ 14 h 89"/>
                <a:gd name="T8" fmla="*/ 2 w 99"/>
                <a:gd name="T9" fmla="*/ 22 h 89"/>
                <a:gd name="T10" fmla="*/ 94 w 99"/>
                <a:gd name="T11" fmla="*/ 67 h 89"/>
                <a:gd name="T12" fmla="*/ 99 w 99"/>
                <a:gd name="T13" fmla="*/ 62 h 89"/>
              </a:gdLst>
              <a:ahLst/>
              <a:cxnLst>
                <a:cxn ang="0">
                  <a:pos x="T0" y="T1"/>
                </a:cxn>
                <a:cxn ang="0">
                  <a:pos x="T2" y="T3"/>
                </a:cxn>
                <a:cxn ang="0">
                  <a:pos x="T4" y="T5"/>
                </a:cxn>
                <a:cxn ang="0">
                  <a:pos x="T6" y="T7"/>
                </a:cxn>
                <a:cxn ang="0">
                  <a:pos x="T8" y="T9"/>
                </a:cxn>
                <a:cxn ang="0">
                  <a:pos x="T10" y="T11"/>
                </a:cxn>
                <a:cxn ang="0">
                  <a:pos x="T12" y="T13"/>
                </a:cxn>
              </a:cxnLst>
              <a:rect l="0" t="0" r="r" b="b"/>
              <a:pathLst>
                <a:path w="99" h="89">
                  <a:moveTo>
                    <a:pt x="99" y="62"/>
                  </a:moveTo>
                  <a:cubicBezTo>
                    <a:pt x="99" y="62"/>
                    <a:pt x="99" y="36"/>
                    <a:pt x="68" y="18"/>
                  </a:cubicBezTo>
                  <a:cubicBezTo>
                    <a:pt x="37" y="0"/>
                    <a:pt x="11" y="12"/>
                    <a:pt x="7" y="12"/>
                  </a:cubicBezTo>
                  <a:cubicBezTo>
                    <a:pt x="3" y="12"/>
                    <a:pt x="1" y="10"/>
                    <a:pt x="1" y="14"/>
                  </a:cubicBezTo>
                  <a:cubicBezTo>
                    <a:pt x="0" y="18"/>
                    <a:pt x="2" y="19"/>
                    <a:pt x="2" y="22"/>
                  </a:cubicBezTo>
                  <a:cubicBezTo>
                    <a:pt x="2" y="25"/>
                    <a:pt x="26" y="89"/>
                    <a:pt x="94" y="67"/>
                  </a:cubicBezTo>
                  <a:cubicBezTo>
                    <a:pt x="94" y="67"/>
                    <a:pt x="99" y="65"/>
                    <a:pt x="99" y="62"/>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3" name="isļíḋè"/>
            <p:cNvSpPr/>
            <p:nvPr/>
          </p:nvSpPr>
          <p:spPr bwMode="auto">
            <a:xfrm>
              <a:off x="4930776" y="2590801"/>
              <a:ext cx="520700" cy="252413"/>
            </a:xfrm>
            <a:custGeom>
              <a:avLst/>
              <a:gdLst>
                <a:gd name="T0" fmla="*/ 101 w 103"/>
                <a:gd name="T1" fmla="*/ 50 h 50"/>
                <a:gd name="T2" fmla="*/ 0 w 103"/>
                <a:gd name="T3" fmla="*/ 4 h 50"/>
                <a:gd name="T4" fmla="*/ 1 w 103"/>
                <a:gd name="T5" fmla="*/ 0 h 50"/>
                <a:gd name="T6" fmla="*/ 103 w 103"/>
                <a:gd name="T7" fmla="*/ 47 h 50"/>
                <a:gd name="T8" fmla="*/ 101 w 103"/>
                <a:gd name="T9" fmla="*/ 50 h 50"/>
              </a:gdLst>
              <a:ahLst/>
              <a:cxnLst>
                <a:cxn ang="0">
                  <a:pos x="T0" y="T1"/>
                </a:cxn>
                <a:cxn ang="0">
                  <a:pos x="T2" y="T3"/>
                </a:cxn>
                <a:cxn ang="0">
                  <a:pos x="T4" y="T5"/>
                </a:cxn>
                <a:cxn ang="0">
                  <a:pos x="T6" y="T7"/>
                </a:cxn>
                <a:cxn ang="0">
                  <a:pos x="T8" y="T9"/>
                </a:cxn>
              </a:cxnLst>
              <a:rect l="0" t="0" r="r" b="b"/>
              <a:pathLst>
                <a:path w="103" h="50">
                  <a:moveTo>
                    <a:pt x="101" y="50"/>
                  </a:moveTo>
                  <a:cubicBezTo>
                    <a:pt x="100" y="50"/>
                    <a:pt x="43" y="8"/>
                    <a:pt x="0" y="4"/>
                  </a:cubicBezTo>
                  <a:cubicBezTo>
                    <a:pt x="1" y="0"/>
                    <a:pt x="1" y="0"/>
                    <a:pt x="1" y="0"/>
                  </a:cubicBezTo>
                  <a:cubicBezTo>
                    <a:pt x="44" y="4"/>
                    <a:pt x="101" y="45"/>
                    <a:pt x="103" y="47"/>
                  </a:cubicBezTo>
                  <a:lnTo>
                    <a:pt x="101" y="5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4" name="îSḻiḍê"/>
            <p:cNvSpPr/>
            <p:nvPr/>
          </p:nvSpPr>
          <p:spPr bwMode="auto">
            <a:xfrm>
              <a:off x="5111751" y="2606676"/>
              <a:ext cx="238125" cy="266700"/>
            </a:xfrm>
            <a:custGeom>
              <a:avLst/>
              <a:gdLst>
                <a:gd name="T0" fmla="*/ 1 w 47"/>
                <a:gd name="T1" fmla="*/ 53 h 53"/>
                <a:gd name="T2" fmla="*/ 0 w 47"/>
                <a:gd name="T3" fmla="*/ 49 h 53"/>
                <a:gd name="T4" fmla="*/ 43 w 47"/>
                <a:gd name="T5" fmla="*/ 31 h 53"/>
                <a:gd name="T6" fmla="*/ 33 w 47"/>
                <a:gd name="T7" fmla="*/ 3 h 53"/>
                <a:gd name="T8" fmla="*/ 36 w 47"/>
                <a:gd name="T9" fmla="*/ 0 h 53"/>
                <a:gd name="T10" fmla="*/ 47 w 47"/>
                <a:gd name="T11" fmla="*/ 31 h 53"/>
                <a:gd name="T12" fmla="*/ 47 w 47"/>
                <a:gd name="T13" fmla="*/ 32 h 53"/>
                <a:gd name="T14" fmla="*/ 46 w 47"/>
                <a:gd name="T15" fmla="*/ 33 h 53"/>
                <a:gd name="T16" fmla="*/ 1 w 47"/>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53">
                  <a:moveTo>
                    <a:pt x="1" y="53"/>
                  </a:moveTo>
                  <a:cubicBezTo>
                    <a:pt x="0" y="49"/>
                    <a:pt x="0" y="49"/>
                    <a:pt x="0" y="49"/>
                  </a:cubicBezTo>
                  <a:cubicBezTo>
                    <a:pt x="0" y="49"/>
                    <a:pt x="29" y="43"/>
                    <a:pt x="43" y="31"/>
                  </a:cubicBezTo>
                  <a:cubicBezTo>
                    <a:pt x="42" y="23"/>
                    <a:pt x="38" y="7"/>
                    <a:pt x="33" y="3"/>
                  </a:cubicBezTo>
                  <a:cubicBezTo>
                    <a:pt x="36" y="0"/>
                    <a:pt x="36" y="0"/>
                    <a:pt x="36" y="0"/>
                  </a:cubicBezTo>
                  <a:cubicBezTo>
                    <a:pt x="43" y="6"/>
                    <a:pt x="47" y="28"/>
                    <a:pt x="47" y="31"/>
                  </a:cubicBezTo>
                  <a:cubicBezTo>
                    <a:pt x="47" y="32"/>
                    <a:pt x="47" y="32"/>
                    <a:pt x="47" y="32"/>
                  </a:cubicBezTo>
                  <a:cubicBezTo>
                    <a:pt x="46" y="33"/>
                    <a:pt x="46" y="33"/>
                    <a:pt x="46" y="33"/>
                  </a:cubicBezTo>
                  <a:cubicBezTo>
                    <a:pt x="32" y="46"/>
                    <a:pt x="2" y="53"/>
                    <a:pt x="1" y="5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5" name="i$1îḋe"/>
            <p:cNvSpPr/>
            <p:nvPr/>
          </p:nvSpPr>
          <p:spPr bwMode="auto">
            <a:xfrm>
              <a:off x="5137151" y="2555876"/>
              <a:ext cx="66675" cy="130175"/>
            </a:xfrm>
            <a:custGeom>
              <a:avLst/>
              <a:gdLst>
                <a:gd name="T0" fmla="*/ 9 w 13"/>
                <a:gd name="T1" fmla="*/ 26 h 26"/>
                <a:gd name="T2" fmla="*/ 0 w 13"/>
                <a:gd name="T3" fmla="*/ 3 h 26"/>
                <a:gd name="T4" fmla="*/ 2 w 13"/>
                <a:gd name="T5" fmla="*/ 0 h 26"/>
                <a:gd name="T6" fmla="*/ 13 w 13"/>
                <a:gd name="T7" fmla="*/ 25 h 26"/>
                <a:gd name="T8" fmla="*/ 9 w 13"/>
                <a:gd name="T9" fmla="*/ 26 h 26"/>
              </a:gdLst>
              <a:ahLst/>
              <a:cxnLst>
                <a:cxn ang="0">
                  <a:pos x="T0" y="T1"/>
                </a:cxn>
                <a:cxn ang="0">
                  <a:pos x="T2" y="T3"/>
                </a:cxn>
                <a:cxn ang="0">
                  <a:pos x="T4" y="T5"/>
                </a:cxn>
                <a:cxn ang="0">
                  <a:pos x="T6" y="T7"/>
                </a:cxn>
                <a:cxn ang="0">
                  <a:pos x="T8" y="T9"/>
                </a:cxn>
              </a:cxnLst>
              <a:rect l="0" t="0" r="r" b="b"/>
              <a:pathLst>
                <a:path w="13" h="26">
                  <a:moveTo>
                    <a:pt x="9" y="26"/>
                  </a:moveTo>
                  <a:cubicBezTo>
                    <a:pt x="8" y="21"/>
                    <a:pt x="5" y="7"/>
                    <a:pt x="0" y="3"/>
                  </a:cubicBezTo>
                  <a:cubicBezTo>
                    <a:pt x="2" y="0"/>
                    <a:pt x="2" y="0"/>
                    <a:pt x="2" y="0"/>
                  </a:cubicBezTo>
                  <a:cubicBezTo>
                    <a:pt x="10" y="6"/>
                    <a:pt x="13" y="24"/>
                    <a:pt x="13" y="25"/>
                  </a:cubicBezTo>
                  <a:lnTo>
                    <a:pt x="9" y="2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6" name="îṥḷîḍe"/>
            <p:cNvSpPr/>
            <p:nvPr/>
          </p:nvSpPr>
          <p:spPr bwMode="auto">
            <a:xfrm>
              <a:off x="4975226" y="2667001"/>
              <a:ext cx="203200" cy="74613"/>
            </a:xfrm>
            <a:custGeom>
              <a:avLst/>
              <a:gdLst>
                <a:gd name="T0" fmla="*/ 0 w 40"/>
                <a:gd name="T1" fmla="*/ 15 h 15"/>
                <a:gd name="T2" fmla="*/ 0 w 40"/>
                <a:gd name="T3" fmla="*/ 11 h 15"/>
                <a:gd name="T4" fmla="*/ 37 w 40"/>
                <a:gd name="T5" fmla="*/ 0 h 15"/>
                <a:gd name="T6" fmla="*/ 40 w 40"/>
                <a:gd name="T7" fmla="*/ 2 h 15"/>
                <a:gd name="T8" fmla="*/ 0 w 40"/>
                <a:gd name="T9" fmla="*/ 15 h 15"/>
              </a:gdLst>
              <a:ahLst/>
              <a:cxnLst>
                <a:cxn ang="0">
                  <a:pos x="T0" y="T1"/>
                </a:cxn>
                <a:cxn ang="0">
                  <a:pos x="T2" y="T3"/>
                </a:cxn>
                <a:cxn ang="0">
                  <a:pos x="T4" y="T5"/>
                </a:cxn>
                <a:cxn ang="0">
                  <a:pos x="T6" y="T7"/>
                </a:cxn>
                <a:cxn ang="0">
                  <a:pos x="T8" y="T9"/>
                </a:cxn>
              </a:cxnLst>
              <a:rect l="0" t="0" r="r" b="b"/>
              <a:pathLst>
                <a:path w="40" h="15">
                  <a:moveTo>
                    <a:pt x="0" y="15"/>
                  </a:moveTo>
                  <a:cubicBezTo>
                    <a:pt x="0" y="11"/>
                    <a:pt x="0" y="11"/>
                    <a:pt x="0" y="11"/>
                  </a:cubicBezTo>
                  <a:cubicBezTo>
                    <a:pt x="8" y="11"/>
                    <a:pt x="31" y="8"/>
                    <a:pt x="37" y="0"/>
                  </a:cubicBezTo>
                  <a:cubicBezTo>
                    <a:pt x="40" y="2"/>
                    <a:pt x="40" y="2"/>
                    <a:pt x="40" y="2"/>
                  </a:cubicBezTo>
                  <a:cubicBezTo>
                    <a:pt x="32" y="14"/>
                    <a:pt x="1" y="15"/>
                    <a:pt x="0" y="15"/>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7" name="íṣľiďê"/>
            <p:cNvSpPr/>
            <p:nvPr/>
          </p:nvSpPr>
          <p:spPr bwMode="auto">
            <a:xfrm>
              <a:off x="5398046" y="2480471"/>
              <a:ext cx="266156" cy="271860"/>
            </a:xfrm>
            <a:custGeom>
              <a:avLst/>
              <a:gdLst>
                <a:gd name="T0" fmla="*/ 33 w 44"/>
                <a:gd name="T1" fmla="*/ 45 h 45"/>
                <a:gd name="T2" fmla="*/ 0 w 44"/>
                <a:gd name="T3" fmla="*/ 1 h 45"/>
                <a:gd name="T4" fmla="*/ 4 w 44"/>
                <a:gd name="T5" fmla="*/ 1 h 45"/>
                <a:gd name="T6" fmla="*/ 37 w 44"/>
                <a:gd name="T7" fmla="*/ 43 h 45"/>
                <a:gd name="T8" fmla="*/ 33 w 44"/>
                <a:gd name="T9" fmla="*/ 45 h 45"/>
              </a:gdLst>
              <a:ahLst/>
              <a:cxnLst>
                <a:cxn ang="0">
                  <a:pos x="T0" y="T1"/>
                </a:cxn>
                <a:cxn ang="0">
                  <a:pos x="T2" y="T3"/>
                </a:cxn>
                <a:cxn ang="0">
                  <a:pos x="T4" y="T5"/>
                </a:cxn>
                <a:cxn ang="0">
                  <a:pos x="T6" y="T7"/>
                </a:cxn>
                <a:cxn ang="0">
                  <a:pos x="T8" y="T9"/>
                </a:cxn>
              </a:cxnLst>
              <a:rect l="0" t="0" r="r" b="b"/>
              <a:pathLst>
                <a:path w="44" h="45">
                  <a:moveTo>
                    <a:pt x="33" y="45"/>
                  </a:moveTo>
                  <a:cubicBezTo>
                    <a:pt x="33" y="45"/>
                    <a:pt x="4" y="36"/>
                    <a:pt x="0" y="1"/>
                  </a:cubicBezTo>
                  <a:cubicBezTo>
                    <a:pt x="0" y="1"/>
                    <a:pt x="0" y="0"/>
                    <a:pt x="4" y="1"/>
                  </a:cubicBezTo>
                  <a:cubicBezTo>
                    <a:pt x="7" y="2"/>
                    <a:pt x="44" y="4"/>
                    <a:pt x="37" y="43"/>
                  </a:cubicBezTo>
                  <a:cubicBezTo>
                    <a:pt x="37" y="43"/>
                    <a:pt x="36" y="45"/>
                    <a:pt x="33" y="4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8" name="îṣḷïḋé"/>
            <p:cNvSpPr/>
            <p:nvPr/>
          </p:nvSpPr>
          <p:spPr bwMode="auto">
            <a:xfrm>
              <a:off x="5421313" y="2514601"/>
              <a:ext cx="192088" cy="233363"/>
            </a:xfrm>
            <a:custGeom>
              <a:avLst/>
              <a:gdLst>
                <a:gd name="T0" fmla="*/ 35 w 38"/>
                <a:gd name="T1" fmla="*/ 46 h 46"/>
                <a:gd name="T2" fmla="*/ 0 w 38"/>
                <a:gd name="T3" fmla="*/ 2 h 46"/>
                <a:gd name="T4" fmla="*/ 2 w 38"/>
                <a:gd name="T5" fmla="*/ 0 h 46"/>
                <a:gd name="T6" fmla="*/ 38 w 38"/>
                <a:gd name="T7" fmla="*/ 46 h 46"/>
                <a:gd name="T8" fmla="*/ 35 w 38"/>
                <a:gd name="T9" fmla="*/ 46 h 46"/>
              </a:gdLst>
              <a:ahLst/>
              <a:cxnLst>
                <a:cxn ang="0">
                  <a:pos x="T0" y="T1"/>
                </a:cxn>
                <a:cxn ang="0">
                  <a:pos x="T2" y="T3"/>
                </a:cxn>
                <a:cxn ang="0">
                  <a:pos x="T4" y="T5"/>
                </a:cxn>
                <a:cxn ang="0">
                  <a:pos x="T6" y="T7"/>
                </a:cxn>
                <a:cxn ang="0">
                  <a:pos x="T8" y="T9"/>
                </a:cxn>
              </a:cxnLst>
              <a:rect l="0" t="0" r="r" b="b"/>
              <a:pathLst>
                <a:path w="38" h="46">
                  <a:moveTo>
                    <a:pt x="35" y="46"/>
                  </a:moveTo>
                  <a:cubicBezTo>
                    <a:pt x="32" y="19"/>
                    <a:pt x="1" y="2"/>
                    <a:pt x="0" y="2"/>
                  </a:cubicBezTo>
                  <a:cubicBezTo>
                    <a:pt x="2" y="0"/>
                    <a:pt x="2" y="0"/>
                    <a:pt x="2" y="0"/>
                  </a:cubicBezTo>
                  <a:cubicBezTo>
                    <a:pt x="3" y="0"/>
                    <a:pt x="35" y="17"/>
                    <a:pt x="38" y="46"/>
                  </a:cubicBezTo>
                  <a:lnTo>
                    <a:pt x="35" y="4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9" name="ïŝ1ïdê"/>
            <p:cNvSpPr/>
            <p:nvPr/>
          </p:nvSpPr>
          <p:spPr bwMode="auto">
            <a:xfrm>
              <a:off x="5481638" y="2655889"/>
              <a:ext cx="106363" cy="20638"/>
            </a:xfrm>
            <a:custGeom>
              <a:avLst/>
              <a:gdLst>
                <a:gd name="T0" fmla="*/ 10 w 21"/>
                <a:gd name="T1" fmla="*/ 4 h 4"/>
                <a:gd name="T2" fmla="*/ 0 w 21"/>
                <a:gd name="T3" fmla="*/ 4 h 4"/>
                <a:gd name="T4" fmla="*/ 0 w 21"/>
                <a:gd name="T5" fmla="*/ 1 h 4"/>
                <a:gd name="T6" fmla="*/ 20 w 21"/>
                <a:gd name="T7" fmla="*/ 0 h 4"/>
                <a:gd name="T8" fmla="*/ 21 w 21"/>
                <a:gd name="T9" fmla="*/ 3 h 4"/>
                <a:gd name="T10" fmla="*/ 10 w 21"/>
                <a:gd name="T11" fmla="*/ 4 h 4"/>
              </a:gdLst>
              <a:ahLst/>
              <a:cxnLst>
                <a:cxn ang="0">
                  <a:pos x="T0" y="T1"/>
                </a:cxn>
                <a:cxn ang="0">
                  <a:pos x="T2" y="T3"/>
                </a:cxn>
                <a:cxn ang="0">
                  <a:pos x="T4" y="T5"/>
                </a:cxn>
                <a:cxn ang="0">
                  <a:pos x="T6" y="T7"/>
                </a:cxn>
                <a:cxn ang="0">
                  <a:pos x="T8" y="T9"/>
                </a:cxn>
                <a:cxn ang="0">
                  <a:pos x="T10" y="T11"/>
                </a:cxn>
              </a:cxnLst>
              <a:rect l="0" t="0" r="r" b="b"/>
              <a:pathLst>
                <a:path w="21" h="4">
                  <a:moveTo>
                    <a:pt x="10" y="4"/>
                  </a:moveTo>
                  <a:cubicBezTo>
                    <a:pt x="5" y="4"/>
                    <a:pt x="0" y="4"/>
                    <a:pt x="0" y="4"/>
                  </a:cubicBezTo>
                  <a:cubicBezTo>
                    <a:pt x="0" y="1"/>
                    <a:pt x="0" y="1"/>
                    <a:pt x="0" y="1"/>
                  </a:cubicBezTo>
                  <a:cubicBezTo>
                    <a:pt x="0" y="1"/>
                    <a:pt x="15" y="2"/>
                    <a:pt x="20" y="0"/>
                  </a:cubicBezTo>
                  <a:cubicBezTo>
                    <a:pt x="21" y="3"/>
                    <a:pt x="21" y="3"/>
                    <a:pt x="21" y="3"/>
                  </a:cubicBezTo>
                  <a:cubicBezTo>
                    <a:pt x="18" y="4"/>
                    <a:pt x="14" y="4"/>
                    <a:pt x="10"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0" name="ïslîḓé"/>
            <p:cNvSpPr/>
            <p:nvPr/>
          </p:nvSpPr>
          <p:spPr bwMode="auto">
            <a:xfrm>
              <a:off x="5557838" y="2551114"/>
              <a:ext cx="30163" cy="85725"/>
            </a:xfrm>
            <a:custGeom>
              <a:avLst/>
              <a:gdLst>
                <a:gd name="T0" fmla="*/ 2 w 6"/>
                <a:gd name="T1" fmla="*/ 17 h 17"/>
                <a:gd name="T2" fmla="*/ 0 w 6"/>
                <a:gd name="T3" fmla="*/ 15 h 17"/>
                <a:gd name="T4" fmla="*/ 0 w 6"/>
                <a:gd name="T5" fmla="*/ 1 h 17"/>
                <a:gd name="T6" fmla="*/ 3 w 6"/>
                <a:gd name="T7" fmla="*/ 0 h 17"/>
                <a:gd name="T8" fmla="*/ 2 w 6"/>
                <a:gd name="T9" fmla="*/ 17 h 17"/>
              </a:gdLst>
              <a:ahLst/>
              <a:cxnLst>
                <a:cxn ang="0">
                  <a:pos x="T0" y="T1"/>
                </a:cxn>
                <a:cxn ang="0">
                  <a:pos x="T2" y="T3"/>
                </a:cxn>
                <a:cxn ang="0">
                  <a:pos x="T4" y="T5"/>
                </a:cxn>
                <a:cxn ang="0">
                  <a:pos x="T6" y="T7"/>
                </a:cxn>
                <a:cxn ang="0">
                  <a:pos x="T8" y="T9"/>
                </a:cxn>
              </a:cxnLst>
              <a:rect l="0" t="0" r="r" b="b"/>
              <a:pathLst>
                <a:path w="6" h="17">
                  <a:moveTo>
                    <a:pt x="2" y="17"/>
                  </a:moveTo>
                  <a:cubicBezTo>
                    <a:pt x="0" y="15"/>
                    <a:pt x="0" y="15"/>
                    <a:pt x="0" y="15"/>
                  </a:cubicBezTo>
                  <a:cubicBezTo>
                    <a:pt x="2" y="13"/>
                    <a:pt x="1" y="6"/>
                    <a:pt x="0" y="1"/>
                  </a:cubicBezTo>
                  <a:cubicBezTo>
                    <a:pt x="3" y="0"/>
                    <a:pt x="3" y="0"/>
                    <a:pt x="3" y="0"/>
                  </a:cubicBezTo>
                  <a:cubicBezTo>
                    <a:pt x="4" y="3"/>
                    <a:pt x="6"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1" name="iśľíďe"/>
            <p:cNvSpPr/>
            <p:nvPr/>
          </p:nvSpPr>
          <p:spPr bwMode="auto">
            <a:xfrm>
              <a:off x="5430838" y="2581276"/>
              <a:ext cx="90488" cy="19050"/>
            </a:xfrm>
            <a:custGeom>
              <a:avLst/>
              <a:gdLst>
                <a:gd name="T0" fmla="*/ 12 w 18"/>
                <a:gd name="T1" fmla="*/ 4 h 4"/>
                <a:gd name="T2" fmla="*/ 0 w 18"/>
                <a:gd name="T3" fmla="*/ 3 h 4"/>
                <a:gd name="T4" fmla="*/ 0 w 18"/>
                <a:gd name="T5" fmla="*/ 0 h 4"/>
                <a:gd name="T6" fmla="*/ 18 w 18"/>
                <a:gd name="T7" fmla="*/ 1 h 4"/>
                <a:gd name="T8" fmla="*/ 18 w 18"/>
                <a:gd name="T9" fmla="*/ 4 h 4"/>
                <a:gd name="T10" fmla="*/ 12 w 18"/>
                <a:gd name="T11" fmla="*/ 4 h 4"/>
              </a:gdLst>
              <a:ahLst/>
              <a:cxnLst>
                <a:cxn ang="0">
                  <a:pos x="T0" y="T1"/>
                </a:cxn>
                <a:cxn ang="0">
                  <a:pos x="T2" y="T3"/>
                </a:cxn>
                <a:cxn ang="0">
                  <a:pos x="T4" y="T5"/>
                </a:cxn>
                <a:cxn ang="0">
                  <a:pos x="T6" y="T7"/>
                </a:cxn>
                <a:cxn ang="0">
                  <a:pos x="T8" y="T9"/>
                </a:cxn>
                <a:cxn ang="0">
                  <a:pos x="T10" y="T11"/>
                </a:cxn>
              </a:cxnLst>
              <a:rect l="0" t="0" r="r" b="b"/>
              <a:pathLst>
                <a:path w="18" h="4">
                  <a:moveTo>
                    <a:pt x="12" y="4"/>
                  </a:moveTo>
                  <a:cubicBezTo>
                    <a:pt x="6" y="4"/>
                    <a:pt x="0" y="3"/>
                    <a:pt x="0" y="3"/>
                  </a:cubicBezTo>
                  <a:cubicBezTo>
                    <a:pt x="0" y="0"/>
                    <a:pt x="0" y="0"/>
                    <a:pt x="0" y="0"/>
                  </a:cubicBezTo>
                  <a:cubicBezTo>
                    <a:pt x="1" y="0"/>
                    <a:pt x="11" y="2"/>
                    <a:pt x="18" y="1"/>
                  </a:cubicBezTo>
                  <a:cubicBezTo>
                    <a:pt x="18" y="4"/>
                    <a:pt x="18" y="4"/>
                    <a:pt x="18" y="4"/>
                  </a:cubicBezTo>
                  <a:cubicBezTo>
                    <a:pt x="16" y="4"/>
                    <a:pt x="14" y="4"/>
                    <a:pt x="12"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2" name="îṥḷíďé"/>
            <p:cNvSpPr/>
            <p:nvPr/>
          </p:nvSpPr>
          <p:spPr bwMode="auto">
            <a:xfrm>
              <a:off x="5636419" y="2959103"/>
              <a:ext cx="330636" cy="358775"/>
            </a:xfrm>
            <a:custGeom>
              <a:avLst/>
              <a:gdLst>
                <a:gd name="T0" fmla="*/ 17 w 59"/>
                <a:gd name="T1" fmla="*/ 1 h 64"/>
                <a:gd name="T2" fmla="*/ 12 w 59"/>
                <a:gd name="T3" fmla="*/ 38 h 64"/>
                <a:gd name="T4" fmla="*/ 25 w 59"/>
                <a:gd name="T5" fmla="*/ 62 h 64"/>
                <a:gd name="T6" fmla="*/ 22 w 59"/>
                <a:gd name="T7" fmla="*/ 2 h 64"/>
                <a:gd name="T8" fmla="*/ 17 w 59"/>
                <a:gd name="T9" fmla="*/ 1 h 64"/>
              </a:gdLst>
              <a:ahLst/>
              <a:cxnLst>
                <a:cxn ang="0">
                  <a:pos x="T0" y="T1"/>
                </a:cxn>
                <a:cxn ang="0">
                  <a:pos x="T2" y="T3"/>
                </a:cxn>
                <a:cxn ang="0">
                  <a:pos x="T4" y="T5"/>
                </a:cxn>
                <a:cxn ang="0">
                  <a:pos x="T6" y="T7"/>
                </a:cxn>
                <a:cxn ang="0">
                  <a:pos x="T8" y="T9"/>
                </a:cxn>
              </a:cxnLst>
              <a:rect l="0" t="0" r="r" b="b"/>
              <a:pathLst>
                <a:path w="59" h="64">
                  <a:moveTo>
                    <a:pt x="17" y="1"/>
                  </a:moveTo>
                  <a:cubicBezTo>
                    <a:pt x="17" y="1"/>
                    <a:pt x="0" y="12"/>
                    <a:pt x="12" y="38"/>
                  </a:cubicBezTo>
                  <a:cubicBezTo>
                    <a:pt x="25" y="64"/>
                    <a:pt x="22" y="62"/>
                    <a:pt x="25" y="62"/>
                  </a:cubicBezTo>
                  <a:cubicBezTo>
                    <a:pt x="27" y="62"/>
                    <a:pt x="59" y="20"/>
                    <a:pt x="22" y="2"/>
                  </a:cubicBezTo>
                  <a:cubicBezTo>
                    <a:pt x="22" y="2"/>
                    <a:pt x="19" y="0"/>
                    <a:pt x="17" y="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3" name="ïṥliḍê"/>
            <p:cNvSpPr/>
            <p:nvPr/>
          </p:nvSpPr>
          <p:spPr bwMode="auto">
            <a:xfrm>
              <a:off x="5729288" y="2959101"/>
              <a:ext cx="76200" cy="338138"/>
            </a:xfrm>
            <a:custGeom>
              <a:avLst/>
              <a:gdLst>
                <a:gd name="T0" fmla="*/ 8 w 15"/>
                <a:gd name="T1" fmla="*/ 67 h 67"/>
                <a:gd name="T2" fmla="*/ 6 w 15"/>
                <a:gd name="T3" fmla="*/ 65 h 67"/>
                <a:gd name="T4" fmla="*/ 10 w 15"/>
                <a:gd name="T5" fmla="*/ 42 h 67"/>
                <a:gd name="T6" fmla="*/ 0 w 15"/>
                <a:gd name="T7" fmla="*/ 1 h 67"/>
                <a:gd name="T8" fmla="*/ 3 w 15"/>
                <a:gd name="T9" fmla="*/ 0 h 67"/>
                <a:gd name="T10" fmla="*/ 13 w 15"/>
                <a:gd name="T11" fmla="*/ 42 h 67"/>
                <a:gd name="T12" fmla="*/ 8 w 15"/>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5" h="67">
                  <a:moveTo>
                    <a:pt x="8" y="67"/>
                  </a:moveTo>
                  <a:cubicBezTo>
                    <a:pt x="6" y="65"/>
                    <a:pt x="6" y="65"/>
                    <a:pt x="6" y="65"/>
                  </a:cubicBezTo>
                  <a:cubicBezTo>
                    <a:pt x="6" y="65"/>
                    <a:pt x="9" y="61"/>
                    <a:pt x="10" y="42"/>
                  </a:cubicBezTo>
                  <a:cubicBezTo>
                    <a:pt x="12" y="22"/>
                    <a:pt x="0" y="1"/>
                    <a:pt x="0" y="1"/>
                  </a:cubicBezTo>
                  <a:cubicBezTo>
                    <a:pt x="3" y="0"/>
                    <a:pt x="3" y="0"/>
                    <a:pt x="3" y="0"/>
                  </a:cubicBezTo>
                  <a:cubicBezTo>
                    <a:pt x="3" y="1"/>
                    <a:pt x="15" y="21"/>
                    <a:pt x="13" y="42"/>
                  </a:cubicBezTo>
                  <a:cubicBezTo>
                    <a:pt x="12" y="62"/>
                    <a:pt x="9" y="66"/>
                    <a:pt x="8" y="6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4" name="ï$ḻíḑé"/>
            <p:cNvSpPr/>
            <p:nvPr/>
          </p:nvSpPr>
          <p:spPr bwMode="auto">
            <a:xfrm>
              <a:off x="5719763" y="3125789"/>
              <a:ext cx="74613" cy="85725"/>
            </a:xfrm>
            <a:custGeom>
              <a:avLst/>
              <a:gdLst>
                <a:gd name="T0" fmla="*/ 2 w 15"/>
                <a:gd name="T1" fmla="*/ 17 h 17"/>
                <a:gd name="T2" fmla="*/ 0 w 15"/>
                <a:gd name="T3" fmla="*/ 16 h 17"/>
                <a:gd name="T4" fmla="*/ 13 w 15"/>
                <a:gd name="T5" fmla="*/ 0 h 17"/>
                <a:gd name="T6" fmla="*/ 15 w 15"/>
                <a:gd name="T7" fmla="*/ 3 h 17"/>
                <a:gd name="T8" fmla="*/ 2 w 15"/>
                <a:gd name="T9" fmla="*/ 17 h 17"/>
              </a:gdLst>
              <a:ahLst/>
              <a:cxnLst>
                <a:cxn ang="0">
                  <a:pos x="T0" y="T1"/>
                </a:cxn>
                <a:cxn ang="0">
                  <a:pos x="T2" y="T3"/>
                </a:cxn>
                <a:cxn ang="0">
                  <a:pos x="T4" y="T5"/>
                </a:cxn>
                <a:cxn ang="0">
                  <a:pos x="T6" y="T7"/>
                </a:cxn>
                <a:cxn ang="0">
                  <a:pos x="T8" y="T9"/>
                </a:cxn>
              </a:cxnLst>
              <a:rect l="0" t="0" r="r" b="b"/>
              <a:pathLst>
                <a:path w="15" h="17">
                  <a:moveTo>
                    <a:pt x="2" y="17"/>
                  </a:moveTo>
                  <a:cubicBezTo>
                    <a:pt x="0" y="16"/>
                    <a:pt x="0" y="16"/>
                    <a:pt x="0" y="16"/>
                  </a:cubicBezTo>
                  <a:cubicBezTo>
                    <a:pt x="0" y="15"/>
                    <a:pt x="6" y="3"/>
                    <a:pt x="13" y="0"/>
                  </a:cubicBezTo>
                  <a:cubicBezTo>
                    <a:pt x="15" y="3"/>
                    <a:pt x="15" y="3"/>
                    <a:pt x="15" y="3"/>
                  </a:cubicBezTo>
                  <a:cubicBezTo>
                    <a:pt x="9" y="6"/>
                    <a:pt x="2" y="17"/>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5" name="iṧľîḓe"/>
            <p:cNvSpPr/>
            <p:nvPr/>
          </p:nvSpPr>
          <p:spPr bwMode="auto">
            <a:xfrm>
              <a:off x="5673726" y="3035301"/>
              <a:ext cx="101600" cy="85725"/>
            </a:xfrm>
            <a:custGeom>
              <a:avLst/>
              <a:gdLst>
                <a:gd name="T0" fmla="*/ 2 w 20"/>
                <a:gd name="T1" fmla="*/ 17 h 17"/>
                <a:gd name="T2" fmla="*/ 0 w 20"/>
                <a:gd name="T3" fmla="*/ 15 h 17"/>
                <a:gd name="T4" fmla="*/ 19 w 20"/>
                <a:gd name="T5" fmla="*/ 0 h 17"/>
                <a:gd name="T6" fmla="*/ 20 w 20"/>
                <a:gd name="T7" fmla="*/ 3 h 17"/>
                <a:gd name="T8" fmla="*/ 2 w 20"/>
                <a:gd name="T9" fmla="*/ 17 h 17"/>
              </a:gdLst>
              <a:ahLst/>
              <a:cxnLst>
                <a:cxn ang="0">
                  <a:pos x="T0" y="T1"/>
                </a:cxn>
                <a:cxn ang="0">
                  <a:pos x="T2" y="T3"/>
                </a:cxn>
                <a:cxn ang="0">
                  <a:pos x="T4" y="T5"/>
                </a:cxn>
                <a:cxn ang="0">
                  <a:pos x="T6" y="T7"/>
                </a:cxn>
                <a:cxn ang="0">
                  <a:pos x="T8" y="T9"/>
                </a:cxn>
              </a:cxnLst>
              <a:rect l="0" t="0" r="r" b="b"/>
              <a:pathLst>
                <a:path w="20" h="17">
                  <a:moveTo>
                    <a:pt x="2" y="17"/>
                  </a:moveTo>
                  <a:cubicBezTo>
                    <a:pt x="0" y="15"/>
                    <a:pt x="0" y="15"/>
                    <a:pt x="0" y="15"/>
                  </a:cubicBezTo>
                  <a:cubicBezTo>
                    <a:pt x="0" y="15"/>
                    <a:pt x="11" y="2"/>
                    <a:pt x="19" y="0"/>
                  </a:cubicBezTo>
                  <a:cubicBezTo>
                    <a:pt x="20" y="3"/>
                    <a:pt x="20" y="3"/>
                    <a:pt x="20" y="3"/>
                  </a:cubicBezTo>
                  <a:cubicBezTo>
                    <a:pt x="14" y="4"/>
                    <a:pt x="5"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6" name="išḻïdé"/>
            <p:cNvSpPr/>
            <p:nvPr/>
          </p:nvSpPr>
          <p:spPr bwMode="auto">
            <a:xfrm>
              <a:off x="5784851" y="3116264"/>
              <a:ext cx="66675" cy="65088"/>
            </a:xfrm>
            <a:custGeom>
              <a:avLst/>
              <a:gdLst>
                <a:gd name="T0" fmla="*/ 10 w 13"/>
                <a:gd name="T1" fmla="*/ 13 h 13"/>
                <a:gd name="T2" fmla="*/ 0 w 13"/>
                <a:gd name="T3" fmla="*/ 2 h 13"/>
                <a:gd name="T4" fmla="*/ 1 w 13"/>
                <a:gd name="T5" fmla="*/ 0 h 13"/>
                <a:gd name="T6" fmla="*/ 13 w 13"/>
                <a:gd name="T7" fmla="*/ 13 h 13"/>
                <a:gd name="T8" fmla="*/ 10 w 13"/>
                <a:gd name="T9" fmla="*/ 13 h 13"/>
              </a:gdLst>
              <a:ahLst/>
              <a:cxnLst>
                <a:cxn ang="0">
                  <a:pos x="T0" y="T1"/>
                </a:cxn>
                <a:cxn ang="0">
                  <a:pos x="T2" y="T3"/>
                </a:cxn>
                <a:cxn ang="0">
                  <a:pos x="T4" y="T5"/>
                </a:cxn>
                <a:cxn ang="0">
                  <a:pos x="T6" y="T7"/>
                </a:cxn>
                <a:cxn ang="0">
                  <a:pos x="T8" y="T9"/>
                </a:cxn>
              </a:cxnLst>
              <a:rect l="0" t="0" r="r" b="b"/>
              <a:pathLst>
                <a:path w="13" h="13">
                  <a:moveTo>
                    <a:pt x="10" y="13"/>
                  </a:moveTo>
                  <a:cubicBezTo>
                    <a:pt x="9" y="9"/>
                    <a:pt x="2" y="4"/>
                    <a:pt x="0" y="2"/>
                  </a:cubicBezTo>
                  <a:cubicBezTo>
                    <a:pt x="1" y="0"/>
                    <a:pt x="1" y="0"/>
                    <a:pt x="1" y="0"/>
                  </a:cubicBezTo>
                  <a:cubicBezTo>
                    <a:pt x="3" y="0"/>
                    <a:pt x="12" y="7"/>
                    <a:pt x="13" y="13"/>
                  </a:cubicBezTo>
                  <a:lnTo>
                    <a:pt x="10"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7" name="í$ḷïḋê"/>
            <p:cNvSpPr/>
            <p:nvPr/>
          </p:nvSpPr>
          <p:spPr bwMode="auto">
            <a:xfrm>
              <a:off x="5764213" y="3019426"/>
              <a:ext cx="96838" cy="76200"/>
            </a:xfrm>
            <a:custGeom>
              <a:avLst/>
              <a:gdLst>
                <a:gd name="T0" fmla="*/ 16 w 19"/>
                <a:gd name="T1" fmla="*/ 15 h 15"/>
                <a:gd name="T2" fmla="*/ 0 w 19"/>
                <a:gd name="T3" fmla="*/ 3 h 15"/>
                <a:gd name="T4" fmla="*/ 1 w 19"/>
                <a:gd name="T5" fmla="*/ 0 h 15"/>
                <a:gd name="T6" fmla="*/ 19 w 19"/>
                <a:gd name="T7" fmla="*/ 14 h 15"/>
                <a:gd name="T8" fmla="*/ 16 w 19"/>
                <a:gd name="T9" fmla="*/ 15 h 15"/>
              </a:gdLst>
              <a:ahLst/>
              <a:cxnLst>
                <a:cxn ang="0">
                  <a:pos x="T0" y="T1"/>
                </a:cxn>
                <a:cxn ang="0">
                  <a:pos x="T2" y="T3"/>
                </a:cxn>
                <a:cxn ang="0">
                  <a:pos x="T4" y="T5"/>
                </a:cxn>
                <a:cxn ang="0">
                  <a:pos x="T6" y="T7"/>
                </a:cxn>
                <a:cxn ang="0">
                  <a:pos x="T8" y="T9"/>
                </a:cxn>
              </a:cxnLst>
              <a:rect l="0" t="0" r="r" b="b"/>
              <a:pathLst>
                <a:path w="19" h="15">
                  <a:moveTo>
                    <a:pt x="16" y="15"/>
                  </a:moveTo>
                  <a:cubicBezTo>
                    <a:pt x="14" y="11"/>
                    <a:pt x="4" y="5"/>
                    <a:pt x="0" y="3"/>
                  </a:cubicBezTo>
                  <a:cubicBezTo>
                    <a:pt x="1" y="0"/>
                    <a:pt x="1" y="0"/>
                    <a:pt x="1" y="0"/>
                  </a:cubicBezTo>
                  <a:cubicBezTo>
                    <a:pt x="2" y="1"/>
                    <a:pt x="16" y="7"/>
                    <a:pt x="19" y="14"/>
                  </a:cubicBezTo>
                  <a:lnTo>
                    <a:pt x="16"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8" name="ïṣḷíďè"/>
            <p:cNvSpPr/>
            <p:nvPr/>
          </p:nvSpPr>
          <p:spPr bwMode="auto">
            <a:xfrm>
              <a:off x="6131149" y="2995613"/>
              <a:ext cx="254081" cy="292093"/>
            </a:xfrm>
            <a:custGeom>
              <a:avLst/>
              <a:gdLst>
                <a:gd name="T0" fmla="*/ 4 w 40"/>
                <a:gd name="T1" fmla="*/ 5 h 46"/>
                <a:gd name="T2" fmla="*/ 37 w 40"/>
                <a:gd name="T3" fmla="*/ 45 h 46"/>
                <a:gd name="T4" fmla="*/ 39 w 40"/>
                <a:gd name="T5" fmla="*/ 42 h 46"/>
                <a:gd name="T6" fmla="*/ 9 w 40"/>
                <a:gd name="T7" fmla="*/ 2 h 46"/>
                <a:gd name="T8" fmla="*/ 4 w 40"/>
                <a:gd name="T9" fmla="*/ 5 h 46"/>
              </a:gdLst>
              <a:ahLst/>
              <a:cxnLst>
                <a:cxn ang="0">
                  <a:pos x="T0" y="T1"/>
                </a:cxn>
                <a:cxn ang="0">
                  <a:pos x="T2" y="T3"/>
                </a:cxn>
                <a:cxn ang="0">
                  <a:pos x="T4" y="T5"/>
                </a:cxn>
                <a:cxn ang="0">
                  <a:pos x="T6" y="T7"/>
                </a:cxn>
                <a:cxn ang="0">
                  <a:pos x="T8" y="T9"/>
                </a:cxn>
              </a:cxnLst>
              <a:rect l="0" t="0" r="r" b="b"/>
              <a:pathLst>
                <a:path w="40" h="46">
                  <a:moveTo>
                    <a:pt x="4" y="5"/>
                  </a:moveTo>
                  <a:cubicBezTo>
                    <a:pt x="4" y="5"/>
                    <a:pt x="0" y="39"/>
                    <a:pt x="37" y="45"/>
                  </a:cubicBezTo>
                  <a:cubicBezTo>
                    <a:pt x="37" y="45"/>
                    <a:pt x="40" y="46"/>
                    <a:pt x="39" y="42"/>
                  </a:cubicBezTo>
                  <a:cubicBezTo>
                    <a:pt x="39" y="38"/>
                    <a:pt x="40" y="3"/>
                    <a:pt x="9" y="2"/>
                  </a:cubicBezTo>
                  <a:cubicBezTo>
                    <a:pt x="9" y="2"/>
                    <a:pt x="4" y="0"/>
                    <a:pt x="4"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9" name="ïŝḷíḑé"/>
            <p:cNvSpPr/>
            <p:nvPr/>
          </p:nvSpPr>
          <p:spPr bwMode="auto">
            <a:xfrm>
              <a:off x="6159501" y="3009901"/>
              <a:ext cx="196850" cy="236538"/>
            </a:xfrm>
            <a:custGeom>
              <a:avLst/>
              <a:gdLst>
                <a:gd name="T0" fmla="*/ 36 w 39"/>
                <a:gd name="T1" fmla="*/ 47 h 47"/>
                <a:gd name="T2" fmla="*/ 0 w 39"/>
                <a:gd name="T3" fmla="*/ 2 h 47"/>
                <a:gd name="T4" fmla="*/ 2 w 39"/>
                <a:gd name="T5" fmla="*/ 0 h 47"/>
                <a:gd name="T6" fmla="*/ 39 w 39"/>
                <a:gd name="T7" fmla="*/ 47 h 47"/>
                <a:gd name="T8" fmla="*/ 36 w 39"/>
                <a:gd name="T9" fmla="*/ 47 h 47"/>
              </a:gdLst>
              <a:ahLst/>
              <a:cxnLst>
                <a:cxn ang="0">
                  <a:pos x="T0" y="T1"/>
                </a:cxn>
                <a:cxn ang="0">
                  <a:pos x="T2" y="T3"/>
                </a:cxn>
                <a:cxn ang="0">
                  <a:pos x="T4" y="T5"/>
                </a:cxn>
                <a:cxn ang="0">
                  <a:pos x="T6" y="T7"/>
                </a:cxn>
                <a:cxn ang="0">
                  <a:pos x="T8" y="T9"/>
                </a:cxn>
              </a:cxnLst>
              <a:rect l="0" t="0" r="r" b="b"/>
              <a:pathLst>
                <a:path w="39" h="47">
                  <a:moveTo>
                    <a:pt x="36" y="47"/>
                  </a:moveTo>
                  <a:cubicBezTo>
                    <a:pt x="30" y="26"/>
                    <a:pt x="1" y="3"/>
                    <a:pt x="0" y="2"/>
                  </a:cubicBezTo>
                  <a:cubicBezTo>
                    <a:pt x="2" y="0"/>
                    <a:pt x="2" y="0"/>
                    <a:pt x="2" y="0"/>
                  </a:cubicBezTo>
                  <a:cubicBezTo>
                    <a:pt x="4" y="1"/>
                    <a:pt x="33" y="24"/>
                    <a:pt x="39" y="47"/>
                  </a:cubicBezTo>
                  <a:lnTo>
                    <a:pt x="36" y="4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0" name="ïṣļïḍe"/>
            <p:cNvSpPr/>
            <p:nvPr/>
          </p:nvSpPr>
          <p:spPr bwMode="auto">
            <a:xfrm>
              <a:off x="6265863" y="3125789"/>
              <a:ext cx="20638" cy="106363"/>
            </a:xfrm>
            <a:custGeom>
              <a:avLst/>
              <a:gdLst>
                <a:gd name="T0" fmla="*/ 0 w 4"/>
                <a:gd name="T1" fmla="*/ 21 h 21"/>
                <a:gd name="T2" fmla="*/ 2 w 4"/>
                <a:gd name="T3" fmla="*/ 0 h 21"/>
                <a:gd name="T4" fmla="*/ 4 w 4"/>
                <a:gd name="T5" fmla="*/ 1 h 21"/>
                <a:gd name="T6" fmla="*/ 3 w 4"/>
                <a:gd name="T7" fmla="*/ 21 h 21"/>
                <a:gd name="T8" fmla="*/ 0 w 4"/>
                <a:gd name="T9" fmla="*/ 21 h 21"/>
              </a:gdLst>
              <a:ahLst/>
              <a:cxnLst>
                <a:cxn ang="0">
                  <a:pos x="T0" y="T1"/>
                </a:cxn>
                <a:cxn ang="0">
                  <a:pos x="T2" y="T3"/>
                </a:cxn>
                <a:cxn ang="0">
                  <a:pos x="T4" y="T5"/>
                </a:cxn>
                <a:cxn ang="0">
                  <a:pos x="T6" y="T7"/>
                </a:cxn>
                <a:cxn ang="0">
                  <a:pos x="T8" y="T9"/>
                </a:cxn>
              </a:cxnLst>
              <a:rect l="0" t="0" r="r" b="b"/>
              <a:pathLst>
                <a:path w="4" h="21">
                  <a:moveTo>
                    <a:pt x="0" y="21"/>
                  </a:moveTo>
                  <a:cubicBezTo>
                    <a:pt x="0" y="19"/>
                    <a:pt x="0" y="4"/>
                    <a:pt x="2" y="0"/>
                  </a:cubicBezTo>
                  <a:cubicBezTo>
                    <a:pt x="4" y="1"/>
                    <a:pt x="4" y="1"/>
                    <a:pt x="4" y="1"/>
                  </a:cubicBezTo>
                  <a:cubicBezTo>
                    <a:pt x="3" y="4"/>
                    <a:pt x="3" y="16"/>
                    <a:pt x="3" y="21"/>
                  </a:cubicBezTo>
                  <a:lnTo>
                    <a:pt x="0" y="2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1" name="îSḷîḍe"/>
            <p:cNvSpPr/>
            <p:nvPr/>
          </p:nvSpPr>
          <p:spPr bwMode="auto">
            <a:xfrm>
              <a:off x="6245226" y="3079751"/>
              <a:ext cx="101600" cy="46038"/>
            </a:xfrm>
            <a:custGeom>
              <a:avLst/>
              <a:gdLst>
                <a:gd name="T0" fmla="*/ 18 w 20"/>
                <a:gd name="T1" fmla="*/ 9 h 9"/>
                <a:gd name="T2" fmla="*/ 0 w 20"/>
                <a:gd name="T3" fmla="*/ 3 h 9"/>
                <a:gd name="T4" fmla="*/ 0 w 20"/>
                <a:gd name="T5" fmla="*/ 0 h 9"/>
                <a:gd name="T6" fmla="*/ 20 w 20"/>
                <a:gd name="T7" fmla="*/ 7 h 9"/>
                <a:gd name="T8" fmla="*/ 18 w 20"/>
                <a:gd name="T9" fmla="*/ 9 h 9"/>
              </a:gdLst>
              <a:ahLst/>
              <a:cxnLst>
                <a:cxn ang="0">
                  <a:pos x="T0" y="T1"/>
                </a:cxn>
                <a:cxn ang="0">
                  <a:pos x="T2" y="T3"/>
                </a:cxn>
                <a:cxn ang="0">
                  <a:pos x="T4" y="T5"/>
                </a:cxn>
                <a:cxn ang="0">
                  <a:pos x="T6" y="T7"/>
                </a:cxn>
                <a:cxn ang="0">
                  <a:pos x="T8" y="T9"/>
                </a:cxn>
              </a:cxnLst>
              <a:rect l="0" t="0" r="r" b="b"/>
              <a:pathLst>
                <a:path w="20" h="9">
                  <a:moveTo>
                    <a:pt x="18" y="9"/>
                  </a:moveTo>
                  <a:cubicBezTo>
                    <a:pt x="15" y="6"/>
                    <a:pt x="4" y="4"/>
                    <a:pt x="0" y="3"/>
                  </a:cubicBezTo>
                  <a:cubicBezTo>
                    <a:pt x="0" y="0"/>
                    <a:pt x="0" y="0"/>
                    <a:pt x="0" y="0"/>
                  </a:cubicBezTo>
                  <a:cubicBezTo>
                    <a:pt x="2" y="0"/>
                    <a:pt x="15" y="2"/>
                    <a:pt x="20" y="7"/>
                  </a:cubicBezTo>
                  <a:lnTo>
                    <a:pt x="18" y="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2" name="ïSļîḑe"/>
            <p:cNvSpPr/>
            <p:nvPr/>
          </p:nvSpPr>
          <p:spPr bwMode="auto">
            <a:xfrm>
              <a:off x="6184901" y="3049589"/>
              <a:ext cx="34925" cy="122238"/>
            </a:xfrm>
            <a:custGeom>
              <a:avLst/>
              <a:gdLst>
                <a:gd name="T0" fmla="*/ 3 w 7"/>
                <a:gd name="T1" fmla="*/ 24 h 24"/>
                <a:gd name="T2" fmla="*/ 0 w 7"/>
                <a:gd name="T3" fmla="*/ 23 h 24"/>
                <a:gd name="T4" fmla="*/ 6 w 7"/>
                <a:gd name="T5" fmla="*/ 0 h 24"/>
                <a:gd name="T6" fmla="*/ 7 w 7"/>
                <a:gd name="T7" fmla="*/ 3 h 24"/>
                <a:gd name="T8" fmla="*/ 3 w 7"/>
                <a:gd name="T9" fmla="*/ 24 h 24"/>
              </a:gdLst>
              <a:ahLst/>
              <a:cxnLst>
                <a:cxn ang="0">
                  <a:pos x="T0" y="T1"/>
                </a:cxn>
                <a:cxn ang="0">
                  <a:pos x="T2" y="T3"/>
                </a:cxn>
                <a:cxn ang="0">
                  <a:pos x="T4" y="T5"/>
                </a:cxn>
                <a:cxn ang="0">
                  <a:pos x="T6" y="T7"/>
                </a:cxn>
                <a:cxn ang="0">
                  <a:pos x="T8" y="T9"/>
                </a:cxn>
              </a:cxnLst>
              <a:rect l="0" t="0" r="r" b="b"/>
              <a:pathLst>
                <a:path w="7" h="24">
                  <a:moveTo>
                    <a:pt x="3" y="24"/>
                  </a:moveTo>
                  <a:cubicBezTo>
                    <a:pt x="0" y="23"/>
                    <a:pt x="0" y="23"/>
                    <a:pt x="0" y="23"/>
                  </a:cubicBezTo>
                  <a:cubicBezTo>
                    <a:pt x="1" y="15"/>
                    <a:pt x="3" y="2"/>
                    <a:pt x="6" y="0"/>
                  </a:cubicBezTo>
                  <a:cubicBezTo>
                    <a:pt x="7" y="3"/>
                    <a:pt x="7" y="3"/>
                    <a:pt x="7" y="3"/>
                  </a:cubicBezTo>
                  <a:cubicBezTo>
                    <a:pt x="6" y="4"/>
                    <a:pt x="4" y="14"/>
                    <a:pt x="3"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3" name="ïsḻiḍe"/>
            <p:cNvSpPr/>
            <p:nvPr/>
          </p:nvSpPr>
          <p:spPr bwMode="auto">
            <a:xfrm>
              <a:off x="6300787" y="2787651"/>
              <a:ext cx="579215" cy="449263"/>
            </a:xfrm>
            <a:custGeom>
              <a:avLst/>
              <a:gdLst>
                <a:gd name="T0" fmla="*/ 1 w 98"/>
                <a:gd name="T1" fmla="*/ 26 h 76"/>
                <a:gd name="T2" fmla="*/ 2 w 98"/>
                <a:gd name="T3" fmla="*/ 31 h 76"/>
                <a:gd name="T4" fmla="*/ 90 w 98"/>
                <a:gd name="T5" fmla="*/ 34 h 76"/>
                <a:gd name="T6" fmla="*/ 95 w 98"/>
                <a:gd name="T7" fmla="*/ 32 h 76"/>
                <a:gd name="T8" fmla="*/ 50 w 98"/>
                <a:gd name="T9" fmla="*/ 1 h 76"/>
                <a:gd name="T10" fmla="*/ 2 w 98"/>
                <a:gd name="T11" fmla="*/ 20 h 76"/>
                <a:gd name="T12" fmla="*/ 1 w 98"/>
                <a:gd name="T13" fmla="*/ 26 h 76"/>
              </a:gdLst>
              <a:ahLst/>
              <a:cxnLst>
                <a:cxn ang="0">
                  <a:pos x="T0" y="T1"/>
                </a:cxn>
                <a:cxn ang="0">
                  <a:pos x="T2" y="T3"/>
                </a:cxn>
                <a:cxn ang="0">
                  <a:pos x="T4" y="T5"/>
                </a:cxn>
                <a:cxn ang="0">
                  <a:pos x="T6" y="T7"/>
                </a:cxn>
                <a:cxn ang="0">
                  <a:pos x="T8" y="T9"/>
                </a:cxn>
                <a:cxn ang="0">
                  <a:pos x="T10" y="T11"/>
                </a:cxn>
                <a:cxn ang="0">
                  <a:pos x="T12" y="T13"/>
                </a:cxn>
              </a:cxnLst>
              <a:rect l="0" t="0" r="r" b="b"/>
              <a:pathLst>
                <a:path w="98" h="76">
                  <a:moveTo>
                    <a:pt x="1" y="26"/>
                  </a:moveTo>
                  <a:cubicBezTo>
                    <a:pt x="1" y="26"/>
                    <a:pt x="0" y="28"/>
                    <a:pt x="2" y="31"/>
                  </a:cubicBezTo>
                  <a:cubicBezTo>
                    <a:pt x="5" y="34"/>
                    <a:pt x="51" y="76"/>
                    <a:pt x="90" y="34"/>
                  </a:cubicBezTo>
                  <a:cubicBezTo>
                    <a:pt x="90" y="34"/>
                    <a:pt x="92" y="34"/>
                    <a:pt x="95" y="32"/>
                  </a:cubicBezTo>
                  <a:cubicBezTo>
                    <a:pt x="98" y="30"/>
                    <a:pt x="78" y="2"/>
                    <a:pt x="50" y="1"/>
                  </a:cubicBezTo>
                  <a:cubicBezTo>
                    <a:pt x="21" y="0"/>
                    <a:pt x="3" y="18"/>
                    <a:pt x="2" y="20"/>
                  </a:cubicBezTo>
                  <a:cubicBezTo>
                    <a:pt x="0" y="23"/>
                    <a:pt x="1" y="25"/>
                    <a:pt x="1" y="26"/>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4" name="ïŝḷiďe"/>
            <p:cNvSpPr/>
            <p:nvPr/>
          </p:nvSpPr>
          <p:spPr bwMode="auto">
            <a:xfrm>
              <a:off x="6300788" y="2863851"/>
              <a:ext cx="495300" cy="120650"/>
            </a:xfrm>
            <a:custGeom>
              <a:avLst/>
              <a:gdLst>
                <a:gd name="T0" fmla="*/ 96 w 98"/>
                <a:gd name="T1" fmla="*/ 24 h 24"/>
                <a:gd name="T2" fmla="*/ 1 w 98"/>
                <a:gd name="T3" fmla="*/ 18 h 24"/>
                <a:gd name="T4" fmla="*/ 0 w 98"/>
                <a:gd name="T5" fmla="*/ 14 h 24"/>
                <a:gd name="T6" fmla="*/ 98 w 98"/>
                <a:gd name="T7" fmla="*/ 20 h 24"/>
                <a:gd name="T8" fmla="*/ 96 w 98"/>
                <a:gd name="T9" fmla="*/ 24 h 24"/>
              </a:gdLst>
              <a:ahLst/>
              <a:cxnLst>
                <a:cxn ang="0">
                  <a:pos x="T0" y="T1"/>
                </a:cxn>
                <a:cxn ang="0">
                  <a:pos x="T2" y="T3"/>
                </a:cxn>
                <a:cxn ang="0">
                  <a:pos x="T4" y="T5"/>
                </a:cxn>
                <a:cxn ang="0">
                  <a:pos x="T6" y="T7"/>
                </a:cxn>
                <a:cxn ang="0">
                  <a:pos x="T8" y="T9"/>
                </a:cxn>
              </a:cxnLst>
              <a:rect l="0" t="0" r="r" b="b"/>
              <a:pathLst>
                <a:path w="98" h="24">
                  <a:moveTo>
                    <a:pt x="96" y="24"/>
                  </a:moveTo>
                  <a:cubicBezTo>
                    <a:pt x="57" y="4"/>
                    <a:pt x="2" y="18"/>
                    <a:pt x="1" y="18"/>
                  </a:cubicBezTo>
                  <a:cubicBezTo>
                    <a:pt x="0" y="14"/>
                    <a:pt x="0" y="14"/>
                    <a:pt x="0" y="14"/>
                  </a:cubicBezTo>
                  <a:cubicBezTo>
                    <a:pt x="3" y="14"/>
                    <a:pt x="57" y="0"/>
                    <a:pt x="98" y="20"/>
                  </a:cubicBezTo>
                  <a:lnTo>
                    <a:pt x="96" y="2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5" name="íṥlídè"/>
            <p:cNvSpPr/>
            <p:nvPr/>
          </p:nvSpPr>
          <p:spPr bwMode="auto">
            <a:xfrm>
              <a:off x="6543676" y="2914651"/>
              <a:ext cx="157163" cy="150813"/>
            </a:xfrm>
            <a:custGeom>
              <a:avLst/>
              <a:gdLst>
                <a:gd name="T0" fmla="*/ 28 w 31"/>
                <a:gd name="T1" fmla="*/ 30 h 30"/>
                <a:gd name="T2" fmla="*/ 0 w 31"/>
                <a:gd name="T3" fmla="*/ 2 h 30"/>
                <a:gd name="T4" fmla="*/ 3 w 31"/>
                <a:gd name="T5" fmla="*/ 0 h 30"/>
                <a:gd name="T6" fmla="*/ 31 w 31"/>
                <a:gd name="T7" fmla="*/ 27 h 30"/>
                <a:gd name="T8" fmla="*/ 28 w 31"/>
                <a:gd name="T9" fmla="*/ 30 h 30"/>
              </a:gdLst>
              <a:ahLst/>
              <a:cxnLst>
                <a:cxn ang="0">
                  <a:pos x="T0" y="T1"/>
                </a:cxn>
                <a:cxn ang="0">
                  <a:pos x="T2" y="T3"/>
                </a:cxn>
                <a:cxn ang="0">
                  <a:pos x="T4" y="T5"/>
                </a:cxn>
                <a:cxn ang="0">
                  <a:pos x="T6" y="T7"/>
                </a:cxn>
                <a:cxn ang="0">
                  <a:pos x="T8" y="T9"/>
                </a:cxn>
              </a:cxnLst>
              <a:rect l="0" t="0" r="r" b="b"/>
              <a:pathLst>
                <a:path w="31" h="30">
                  <a:moveTo>
                    <a:pt x="28" y="30"/>
                  </a:moveTo>
                  <a:cubicBezTo>
                    <a:pt x="28" y="30"/>
                    <a:pt x="4" y="6"/>
                    <a:pt x="0" y="2"/>
                  </a:cubicBezTo>
                  <a:cubicBezTo>
                    <a:pt x="3" y="0"/>
                    <a:pt x="3" y="0"/>
                    <a:pt x="3" y="0"/>
                  </a:cubicBezTo>
                  <a:cubicBezTo>
                    <a:pt x="7" y="4"/>
                    <a:pt x="31" y="27"/>
                    <a:pt x="31" y="27"/>
                  </a:cubicBezTo>
                  <a:lnTo>
                    <a:pt x="28"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6" name="ïṥḻîḋe"/>
            <p:cNvSpPr/>
            <p:nvPr/>
          </p:nvSpPr>
          <p:spPr bwMode="auto">
            <a:xfrm>
              <a:off x="6569076" y="2827339"/>
              <a:ext cx="96838" cy="92075"/>
            </a:xfrm>
            <a:custGeom>
              <a:avLst/>
              <a:gdLst>
                <a:gd name="T0" fmla="*/ 4 w 19"/>
                <a:gd name="T1" fmla="*/ 18 h 18"/>
                <a:gd name="T2" fmla="*/ 0 w 19"/>
                <a:gd name="T3" fmla="*/ 17 h 18"/>
                <a:gd name="T4" fmla="*/ 17 w 19"/>
                <a:gd name="T5" fmla="*/ 0 h 18"/>
                <a:gd name="T6" fmla="*/ 19 w 19"/>
                <a:gd name="T7" fmla="*/ 4 h 18"/>
                <a:gd name="T8" fmla="*/ 4 w 19"/>
                <a:gd name="T9" fmla="*/ 18 h 18"/>
              </a:gdLst>
              <a:ahLst/>
              <a:cxnLst>
                <a:cxn ang="0">
                  <a:pos x="T0" y="T1"/>
                </a:cxn>
                <a:cxn ang="0">
                  <a:pos x="T2" y="T3"/>
                </a:cxn>
                <a:cxn ang="0">
                  <a:pos x="T4" y="T5"/>
                </a:cxn>
                <a:cxn ang="0">
                  <a:pos x="T6" y="T7"/>
                </a:cxn>
                <a:cxn ang="0">
                  <a:pos x="T8" y="T9"/>
                </a:cxn>
              </a:cxnLst>
              <a:rect l="0" t="0" r="r" b="b"/>
              <a:pathLst>
                <a:path w="19" h="18">
                  <a:moveTo>
                    <a:pt x="4" y="18"/>
                  </a:moveTo>
                  <a:cubicBezTo>
                    <a:pt x="0" y="17"/>
                    <a:pt x="0" y="17"/>
                    <a:pt x="0" y="17"/>
                  </a:cubicBezTo>
                  <a:cubicBezTo>
                    <a:pt x="1" y="12"/>
                    <a:pt x="13" y="3"/>
                    <a:pt x="17" y="0"/>
                  </a:cubicBezTo>
                  <a:cubicBezTo>
                    <a:pt x="19" y="4"/>
                    <a:pt x="19" y="4"/>
                    <a:pt x="19" y="4"/>
                  </a:cubicBezTo>
                  <a:cubicBezTo>
                    <a:pt x="12" y="9"/>
                    <a:pt x="4" y="16"/>
                    <a:pt x="4" y="1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7" name="iṡlîḑê"/>
            <p:cNvSpPr/>
            <p:nvPr/>
          </p:nvSpPr>
          <p:spPr bwMode="auto">
            <a:xfrm>
              <a:off x="6391276" y="2803526"/>
              <a:ext cx="173038" cy="292100"/>
            </a:xfrm>
            <a:custGeom>
              <a:avLst/>
              <a:gdLst>
                <a:gd name="T0" fmla="*/ 31 w 34"/>
                <a:gd name="T1" fmla="*/ 58 h 58"/>
                <a:gd name="T2" fmla="*/ 2 w 34"/>
                <a:gd name="T3" fmla="*/ 25 h 58"/>
                <a:gd name="T4" fmla="*/ 26 w 34"/>
                <a:gd name="T5" fmla="*/ 0 h 58"/>
                <a:gd name="T6" fmla="*/ 29 w 34"/>
                <a:gd name="T7" fmla="*/ 3 h 58"/>
                <a:gd name="T8" fmla="*/ 6 w 34"/>
                <a:gd name="T9" fmla="*/ 24 h 58"/>
                <a:gd name="T10" fmla="*/ 34 w 34"/>
                <a:gd name="T11" fmla="*/ 56 h 58"/>
                <a:gd name="T12" fmla="*/ 31 w 34"/>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34" h="58">
                  <a:moveTo>
                    <a:pt x="31" y="58"/>
                  </a:moveTo>
                  <a:cubicBezTo>
                    <a:pt x="25" y="51"/>
                    <a:pt x="3" y="28"/>
                    <a:pt x="2" y="25"/>
                  </a:cubicBezTo>
                  <a:cubicBezTo>
                    <a:pt x="1" y="24"/>
                    <a:pt x="0" y="21"/>
                    <a:pt x="26" y="0"/>
                  </a:cubicBezTo>
                  <a:cubicBezTo>
                    <a:pt x="29" y="3"/>
                    <a:pt x="29" y="3"/>
                    <a:pt x="29" y="3"/>
                  </a:cubicBezTo>
                  <a:cubicBezTo>
                    <a:pt x="19" y="11"/>
                    <a:pt x="8" y="21"/>
                    <a:pt x="6" y="24"/>
                  </a:cubicBezTo>
                  <a:cubicBezTo>
                    <a:pt x="9" y="27"/>
                    <a:pt x="24" y="45"/>
                    <a:pt x="34" y="56"/>
                  </a:cubicBezTo>
                  <a:lnTo>
                    <a:pt x="31" y="5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8" name="ï$1îḍè"/>
            <p:cNvSpPr/>
            <p:nvPr/>
          </p:nvSpPr>
          <p:spPr bwMode="auto">
            <a:xfrm>
              <a:off x="6123783" y="3328989"/>
              <a:ext cx="664052" cy="523883"/>
            </a:xfrm>
            <a:custGeom>
              <a:avLst/>
              <a:gdLst>
                <a:gd name="T0" fmla="*/ 14 w 119"/>
                <a:gd name="T1" fmla="*/ 79 h 94"/>
                <a:gd name="T2" fmla="*/ 42 w 119"/>
                <a:gd name="T3" fmla="*/ 22 h 94"/>
                <a:gd name="T4" fmla="*/ 105 w 119"/>
                <a:gd name="T5" fmla="*/ 7 h 94"/>
                <a:gd name="T6" fmla="*/ 111 w 119"/>
                <a:gd name="T7" fmla="*/ 9 h 94"/>
                <a:gd name="T8" fmla="*/ 80 w 119"/>
                <a:gd name="T9" fmla="*/ 74 h 94"/>
                <a:gd name="T10" fmla="*/ 15 w 119"/>
                <a:gd name="T11" fmla="*/ 82 h 94"/>
                <a:gd name="T12" fmla="*/ 14 w 119"/>
                <a:gd name="T13" fmla="*/ 79 h 94"/>
              </a:gdLst>
              <a:ahLst/>
              <a:cxnLst>
                <a:cxn ang="0">
                  <a:pos x="T0" y="T1"/>
                </a:cxn>
                <a:cxn ang="0">
                  <a:pos x="T2" y="T3"/>
                </a:cxn>
                <a:cxn ang="0">
                  <a:pos x="T4" y="T5"/>
                </a:cxn>
                <a:cxn ang="0">
                  <a:pos x="T6" y="T7"/>
                </a:cxn>
                <a:cxn ang="0">
                  <a:pos x="T8" y="T9"/>
                </a:cxn>
                <a:cxn ang="0">
                  <a:pos x="T10" y="T11"/>
                </a:cxn>
                <a:cxn ang="0">
                  <a:pos x="T12" y="T13"/>
                </a:cxn>
              </a:cxnLst>
              <a:rect l="0" t="0" r="r" b="b"/>
              <a:pathLst>
                <a:path w="119" h="94">
                  <a:moveTo>
                    <a:pt x="14" y="79"/>
                  </a:moveTo>
                  <a:cubicBezTo>
                    <a:pt x="14" y="79"/>
                    <a:pt x="0" y="45"/>
                    <a:pt x="42" y="22"/>
                  </a:cubicBezTo>
                  <a:cubicBezTo>
                    <a:pt x="83" y="0"/>
                    <a:pt x="101" y="9"/>
                    <a:pt x="105" y="7"/>
                  </a:cubicBezTo>
                  <a:cubicBezTo>
                    <a:pt x="108" y="6"/>
                    <a:pt x="112" y="6"/>
                    <a:pt x="111" y="9"/>
                  </a:cubicBezTo>
                  <a:cubicBezTo>
                    <a:pt x="110" y="12"/>
                    <a:pt x="119" y="53"/>
                    <a:pt x="80" y="74"/>
                  </a:cubicBezTo>
                  <a:cubicBezTo>
                    <a:pt x="41" y="94"/>
                    <a:pt x="15" y="83"/>
                    <a:pt x="15" y="82"/>
                  </a:cubicBezTo>
                  <a:cubicBezTo>
                    <a:pt x="14" y="81"/>
                    <a:pt x="13" y="80"/>
                    <a:pt x="14" y="79"/>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9" name="îŝlîdé"/>
            <p:cNvSpPr/>
            <p:nvPr/>
          </p:nvSpPr>
          <p:spPr bwMode="auto">
            <a:xfrm>
              <a:off x="6205538" y="3373439"/>
              <a:ext cx="534988" cy="414338"/>
            </a:xfrm>
            <a:custGeom>
              <a:avLst/>
              <a:gdLst>
                <a:gd name="T0" fmla="*/ 2 w 106"/>
                <a:gd name="T1" fmla="*/ 82 h 82"/>
                <a:gd name="T2" fmla="*/ 0 w 106"/>
                <a:gd name="T3" fmla="*/ 79 h 82"/>
                <a:gd name="T4" fmla="*/ 105 w 106"/>
                <a:gd name="T5" fmla="*/ 0 h 82"/>
                <a:gd name="T6" fmla="*/ 106 w 106"/>
                <a:gd name="T7" fmla="*/ 4 h 82"/>
                <a:gd name="T8" fmla="*/ 2 w 106"/>
                <a:gd name="T9" fmla="*/ 82 h 82"/>
              </a:gdLst>
              <a:ahLst/>
              <a:cxnLst>
                <a:cxn ang="0">
                  <a:pos x="T0" y="T1"/>
                </a:cxn>
                <a:cxn ang="0">
                  <a:pos x="T2" y="T3"/>
                </a:cxn>
                <a:cxn ang="0">
                  <a:pos x="T4" y="T5"/>
                </a:cxn>
                <a:cxn ang="0">
                  <a:pos x="T6" y="T7"/>
                </a:cxn>
                <a:cxn ang="0">
                  <a:pos x="T8" y="T9"/>
                </a:cxn>
              </a:cxnLst>
              <a:rect l="0" t="0" r="r" b="b"/>
              <a:pathLst>
                <a:path w="106" h="82">
                  <a:moveTo>
                    <a:pt x="2" y="82"/>
                  </a:moveTo>
                  <a:cubicBezTo>
                    <a:pt x="0" y="79"/>
                    <a:pt x="0" y="79"/>
                    <a:pt x="0" y="79"/>
                  </a:cubicBezTo>
                  <a:cubicBezTo>
                    <a:pt x="2" y="77"/>
                    <a:pt x="62" y="18"/>
                    <a:pt x="105" y="0"/>
                  </a:cubicBezTo>
                  <a:cubicBezTo>
                    <a:pt x="106" y="4"/>
                    <a:pt x="106" y="4"/>
                    <a:pt x="106" y="4"/>
                  </a:cubicBezTo>
                  <a:cubicBezTo>
                    <a:pt x="65" y="21"/>
                    <a:pt x="3" y="81"/>
                    <a:pt x="2" y="8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0" name="íṩ1îdê"/>
            <p:cNvSpPr/>
            <p:nvPr/>
          </p:nvSpPr>
          <p:spPr bwMode="auto">
            <a:xfrm>
              <a:off x="6518276" y="3509964"/>
              <a:ext cx="207963" cy="50800"/>
            </a:xfrm>
            <a:custGeom>
              <a:avLst/>
              <a:gdLst>
                <a:gd name="T0" fmla="*/ 35 w 41"/>
                <a:gd name="T1" fmla="*/ 10 h 10"/>
                <a:gd name="T2" fmla="*/ 0 w 41"/>
                <a:gd name="T3" fmla="*/ 4 h 10"/>
                <a:gd name="T4" fmla="*/ 2 w 41"/>
                <a:gd name="T5" fmla="*/ 0 h 10"/>
                <a:gd name="T6" fmla="*/ 41 w 41"/>
                <a:gd name="T7" fmla="*/ 6 h 10"/>
                <a:gd name="T8" fmla="*/ 41 w 41"/>
                <a:gd name="T9" fmla="*/ 10 h 10"/>
                <a:gd name="T10" fmla="*/ 35 w 41"/>
                <a:gd name="T11" fmla="*/ 10 h 10"/>
              </a:gdLst>
              <a:ahLst/>
              <a:cxnLst>
                <a:cxn ang="0">
                  <a:pos x="T0" y="T1"/>
                </a:cxn>
                <a:cxn ang="0">
                  <a:pos x="T2" y="T3"/>
                </a:cxn>
                <a:cxn ang="0">
                  <a:pos x="T4" y="T5"/>
                </a:cxn>
                <a:cxn ang="0">
                  <a:pos x="T6" y="T7"/>
                </a:cxn>
                <a:cxn ang="0">
                  <a:pos x="T8" y="T9"/>
                </a:cxn>
                <a:cxn ang="0">
                  <a:pos x="T10" y="T11"/>
                </a:cxn>
              </a:cxnLst>
              <a:rect l="0" t="0" r="r" b="b"/>
              <a:pathLst>
                <a:path w="41" h="10">
                  <a:moveTo>
                    <a:pt x="35" y="10"/>
                  </a:moveTo>
                  <a:cubicBezTo>
                    <a:pt x="26" y="10"/>
                    <a:pt x="9" y="9"/>
                    <a:pt x="0" y="4"/>
                  </a:cubicBezTo>
                  <a:cubicBezTo>
                    <a:pt x="2" y="0"/>
                    <a:pt x="2" y="0"/>
                    <a:pt x="2" y="0"/>
                  </a:cubicBezTo>
                  <a:cubicBezTo>
                    <a:pt x="14" y="7"/>
                    <a:pt x="41" y="6"/>
                    <a:pt x="41" y="6"/>
                  </a:cubicBezTo>
                  <a:cubicBezTo>
                    <a:pt x="41" y="10"/>
                    <a:pt x="41" y="10"/>
                    <a:pt x="41" y="10"/>
                  </a:cubicBezTo>
                  <a:cubicBezTo>
                    <a:pt x="41" y="10"/>
                    <a:pt x="39" y="10"/>
                    <a:pt x="35" y="1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1" name="îṥḻiḓe"/>
            <p:cNvSpPr/>
            <p:nvPr/>
          </p:nvSpPr>
          <p:spPr bwMode="auto">
            <a:xfrm>
              <a:off x="6483351" y="3382964"/>
              <a:ext cx="50800" cy="157163"/>
            </a:xfrm>
            <a:custGeom>
              <a:avLst/>
              <a:gdLst>
                <a:gd name="T0" fmla="*/ 4 w 10"/>
                <a:gd name="T1" fmla="*/ 31 h 31"/>
                <a:gd name="T2" fmla="*/ 0 w 10"/>
                <a:gd name="T3" fmla="*/ 30 h 31"/>
                <a:gd name="T4" fmla="*/ 7 w 10"/>
                <a:gd name="T5" fmla="*/ 0 h 31"/>
                <a:gd name="T6" fmla="*/ 10 w 10"/>
                <a:gd name="T7" fmla="*/ 1 h 31"/>
                <a:gd name="T8" fmla="*/ 4 w 10"/>
                <a:gd name="T9" fmla="*/ 31 h 31"/>
              </a:gdLst>
              <a:ahLst/>
              <a:cxnLst>
                <a:cxn ang="0">
                  <a:pos x="T0" y="T1"/>
                </a:cxn>
                <a:cxn ang="0">
                  <a:pos x="T2" y="T3"/>
                </a:cxn>
                <a:cxn ang="0">
                  <a:pos x="T4" y="T5"/>
                </a:cxn>
                <a:cxn ang="0">
                  <a:pos x="T6" y="T7"/>
                </a:cxn>
                <a:cxn ang="0">
                  <a:pos x="T8" y="T9"/>
                </a:cxn>
              </a:cxnLst>
              <a:rect l="0" t="0" r="r" b="b"/>
              <a:pathLst>
                <a:path w="10" h="31">
                  <a:moveTo>
                    <a:pt x="4" y="31"/>
                  </a:moveTo>
                  <a:cubicBezTo>
                    <a:pt x="0" y="30"/>
                    <a:pt x="0" y="30"/>
                    <a:pt x="0" y="30"/>
                  </a:cubicBezTo>
                  <a:cubicBezTo>
                    <a:pt x="1" y="17"/>
                    <a:pt x="6" y="0"/>
                    <a:pt x="7" y="0"/>
                  </a:cubicBezTo>
                  <a:cubicBezTo>
                    <a:pt x="10" y="1"/>
                    <a:pt x="10" y="1"/>
                    <a:pt x="10" y="1"/>
                  </a:cubicBezTo>
                  <a:cubicBezTo>
                    <a:pt x="10" y="1"/>
                    <a:pt x="5" y="18"/>
                    <a:pt x="4"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2" name="iśḻîde"/>
            <p:cNvSpPr/>
            <p:nvPr/>
          </p:nvSpPr>
          <p:spPr bwMode="auto">
            <a:xfrm>
              <a:off x="6391276" y="3600451"/>
              <a:ext cx="254000" cy="90488"/>
            </a:xfrm>
            <a:custGeom>
              <a:avLst/>
              <a:gdLst>
                <a:gd name="T0" fmla="*/ 50 w 50"/>
                <a:gd name="T1" fmla="*/ 18 h 18"/>
                <a:gd name="T2" fmla="*/ 0 w 50"/>
                <a:gd name="T3" fmla="*/ 4 h 18"/>
                <a:gd name="T4" fmla="*/ 2 w 50"/>
                <a:gd name="T5" fmla="*/ 0 h 18"/>
                <a:gd name="T6" fmla="*/ 50 w 50"/>
                <a:gd name="T7" fmla="*/ 14 h 18"/>
                <a:gd name="T8" fmla="*/ 50 w 50"/>
                <a:gd name="T9" fmla="*/ 18 h 18"/>
              </a:gdLst>
              <a:ahLst/>
              <a:cxnLst>
                <a:cxn ang="0">
                  <a:pos x="T0" y="T1"/>
                </a:cxn>
                <a:cxn ang="0">
                  <a:pos x="T2" y="T3"/>
                </a:cxn>
                <a:cxn ang="0">
                  <a:pos x="T4" y="T5"/>
                </a:cxn>
                <a:cxn ang="0">
                  <a:pos x="T6" y="T7"/>
                </a:cxn>
                <a:cxn ang="0">
                  <a:pos x="T8" y="T9"/>
                </a:cxn>
              </a:cxnLst>
              <a:rect l="0" t="0" r="r" b="b"/>
              <a:pathLst>
                <a:path w="50" h="18">
                  <a:moveTo>
                    <a:pt x="50" y="18"/>
                  </a:moveTo>
                  <a:cubicBezTo>
                    <a:pt x="26" y="17"/>
                    <a:pt x="1" y="4"/>
                    <a:pt x="0" y="4"/>
                  </a:cubicBezTo>
                  <a:cubicBezTo>
                    <a:pt x="2" y="0"/>
                    <a:pt x="2" y="0"/>
                    <a:pt x="2" y="0"/>
                  </a:cubicBezTo>
                  <a:cubicBezTo>
                    <a:pt x="2" y="0"/>
                    <a:pt x="27" y="13"/>
                    <a:pt x="50" y="14"/>
                  </a:cubicBezTo>
                  <a:lnTo>
                    <a:pt x="50"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3" name="ïS1ïdé"/>
            <p:cNvSpPr/>
            <p:nvPr/>
          </p:nvSpPr>
          <p:spPr bwMode="auto">
            <a:xfrm>
              <a:off x="6351588" y="3443289"/>
              <a:ext cx="39688" cy="182563"/>
            </a:xfrm>
            <a:custGeom>
              <a:avLst/>
              <a:gdLst>
                <a:gd name="T0" fmla="*/ 4 w 8"/>
                <a:gd name="T1" fmla="*/ 36 h 36"/>
                <a:gd name="T2" fmla="*/ 2 w 8"/>
                <a:gd name="T3" fmla="*/ 0 h 36"/>
                <a:gd name="T4" fmla="*/ 6 w 8"/>
                <a:gd name="T5" fmla="*/ 1 h 36"/>
                <a:gd name="T6" fmla="*/ 8 w 8"/>
                <a:gd name="T7" fmla="*/ 35 h 36"/>
                <a:gd name="T8" fmla="*/ 4 w 8"/>
                <a:gd name="T9" fmla="*/ 36 h 36"/>
              </a:gdLst>
              <a:ahLst/>
              <a:cxnLst>
                <a:cxn ang="0">
                  <a:pos x="T0" y="T1"/>
                </a:cxn>
                <a:cxn ang="0">
                  <a:pos x="T2" y="T3"/>
                </a:cxn>
                <a:cxn ang="0">
                  <a:pos x="T4" y="T5"/>
                </a:cxn>
                <a:cxn ang="0">
                  <a:pos x="T6" y="T7"/>
                </a:cxn>
                <a:cxn ang="0">
                  <a:pos x="T8" y="T9"/>
                </a:cxn>
              </a:cxnLst>
              <a:rect l="0" t="0" r="r" b="b"/>
              <a:pathLst>
                <a:path w="8" h="36">
                  <a:moveTo>
                    <a:pt x="4" y="36"/>
                  </a:moveTo>
                  <a:cubicBezTo>
                    <a:pt x="0" y="26"/>
                    <a:pt x="2" y="1"/>
                    <a:pt x="2" y="0"/>
                  </a:cubicBezTo>
                  <a:cubicBezTo>
                    <a:pt x="6" y="1"/>
                    <a:pt x="6" y="1"/>
                    <a:pt x="6" y="1"/>
                  </a:cubicBezTo>
                  <a:cubicBezTo>
                    <a:pt x="6" y="1"/>
                    <a:pt x="4" y="25"/>
                    <a:pt x="8" y="35"/>
                  </a:cubicBezTo>
                  <a:lnTo>
                    <a:pt x="4" y="3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4" name="ïŝ1ïḓè"/>
            <p:cNvSpPr/>
            <p:nvPr/>
          </p:nvSpPr>
          <p:spPr bwMode="auto">
            <a:xfrm>
              <a:off x="6265863" y="3479801"/>
              <a:ext cx="196850" cy="307975"/>
            </a:xfrm>
            <a:custGeom>
              <a:avLst/>
              <a:gdLst>
                <a:gd name="T0" fmla="*/ 38 w 39"/>
                <a:gd name="T1" fmla="*/ 61 h 61"/>
                <a:gd name="T2" fmla="*/ 2 w 39"/>
                <a:gd name="T3" fmla="*/ 49 h 61"/>
                <a:gd name="T4" fmla="*/ 2 w 39"/>
                <a:gd name="T5" fmla="*/ 48 h 61"/>
                <a:gd name="T6" fmla="*/ 1 w 39"/>
                <a:gd name="T7" fmla="*/ 47 h 61"/>
                <a:gd name="T8" fmla="*/ 8 w 39"/>
                <a:gd name="T9" fmla="*/ 0 h 61"/>
                <a:gd name="T10" fmla="*/ 11 w 39"/>
                <a:gd name="T11" fmla="*/ 2 h 61"/>
                <a:gd name="T12" fmla="*/ 5 w 39"/>
                <a:gd name="T13" fmla="*/ 46 h 61"/>
                <a:gd name="T14" fmla="*/ 39 w 39"/>
                <a:gd name="T15" fmla="*/ 57 h 61"/>
                <a:gd name="T16" fmla="*/ 39 w 39"/>
                <a:gd name="T17" fmla="*/ 61 h 61"/>
                <a:gd name="T18" fmla="*/ 38 w 39"/>
                <a:gd name="T1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1">
                  <a:moveTo>
                    <a:pt x="38" y="61"/>
                  </a:moveTo>
                  <a:cubicBezTo>
                    <a:pt x="21" y="61"/>
                    <a:pt x="3" y="49"/>
                    <a:pt x="2" y="49"/>
                  </a:cubicBezTo>
                  <a:cubicBezTo>
                    <a:pt x="2" y="48"/>
                    <a:pt x="2" y="48"/>
                    <a:pt x="2" y="48"/>
                  </a:cubicBezTo>
                  <a:cubicBezTo>
                    <a:pt x="1" y="47"/>
                    <a:pt x="1" y="47"/>
                    <a:pt x="1" y="47"/>
                  </a:cubicBezTo>
                  <a:cubicBezTo>
                    <a:pt x="1" y="46"/>
                    <a:pt x="0" y="11"/>
                    <a:pt x="8" y="0"/>
                  </a:cubicBezTo>
                  <a:cubicBezTo>
                    <a:pt x="11" y="2"/>
                    <a:pt x="11" y="2"/>
                    <a:pt x="11" y="2"/>
                  </a:cubicBezTo>
                  <a:cubicBezTo>
                    <a:pt x="5" y="10"/>
                    <a:pt x="5" y="36"/>
                    <a:pt x="5" y="46"/>
                  </a:cubicBezTo>
                  <a:cubicBezTo>
                    <a:pt x="9" y="49"/>
                    <a:pt x="24" y="58"/>
                    <a:pt x="39" y="57"/>
                  </a:cubicBezTo>
                  <a:cubicBezTo>
                    <a:pt x="39" y="61"/>
                    <a:pt x="39" y="61"/>
                    <a:pt x="39" y="61"/>
                  </a:cubicBezTo>
                  <a:lnTo>
                    <a:pt x="38" y="6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5" name="iśľíḍê"/>
            <p:cNvSpPr/>
            <p:nvPr/>
          </p:nvSpPr>
          <p:spPr bwMode="auto">
            <a:xfrm>
              <a:off x="5959992" y="3497264"/>
              <a:ext cx="264302" cy="304800"/>
            </a:xfrm>
            <a:custGeom>
              <a:avLst/>
              <a:gdLst>
                <a:gd name="T0" fmla="*/ 31 w 39"/>
                <a:gd name="T1" fmla="*/ 44 h 45"/>
                <a:gd name="T2" fmla="*/ 9 w 39"/>
                <a:gd name="T3" fmla="*/ 5 h 45"/>
                <a:gd name="T4" fmla="*/ 11 w 39"/>
                <a:gd name="T5" fmla="*/ 1 h 45"/>
                <a:gd name="T6" fmla="*/ 18 w 39"/>
                <a:gd name="T7" fmla="*/ 4 h 45"/>
                <a:gd name="T8" fmla="*/ 33 w 39"/>
                <a:gd name="T9" fmla="*/ 42 h 45"/>
                <a:gd name="T10" fmla="*/ 31 w 39"/>
                <a:gd name="T11" fmla="*/ 44 h 45"/>
              </a:gdLst>
              <a:ahLst/>
              <a:cxnLst>
                <a:cxn ang="0">
                  <a:pos x="T0" y="T1"/>
                </a:cxn>
                <a:cxn ang="0">
                  <a:pos x="T2" y="T3"/>
                </a:cxn>
                <a:cxn ang="0">
                  <a:pos x="T4" y="T5"/>
                </a:cxn>
                <a:cxn ang="0">
                  <a:pos x="T6" y="T7"/>
                </a:cxn>
                <a:cxn ang="0">
                  <a:pos x="T8" y="T9"/>
                </a:cxn>
                <a:cxn ang="0">
                  <a:pos x="T10" y="T11"/>
                </a:cxn>
              </a:cxnLst>
              <a:rect l="0" t="0" r="r" b="b"/>
              <a:pathLst>
                <a:path w="39" h="45">
                  <a:moveTo>
                    <a:pt x="31" y="44"/>
                  </a:moveTo>
                  <a:cubicBezTo>
                    <a:pt x="31" y="44"/>
                    <a:pt x="0" y="45"/>
                    <a:pt x="9" y="5"/>
                  </a:cubicBezTo>
                  <a:cubicBezTo>
                    <a:pt x="9" y="5"/>
                    <a:pt x="7" y="0"/>
                    <a:pt x="11" y="1"/>
                  </a:cubicBezTo>
                  <a:cubicBezTo>
                    <a:pt x="14" y="2"/>
                    <a:pt x="14" y="3"/>
                    <a:pt x="18" y="4"/>
                  </a:cubicBezTo>
                  <a:cubicBezTo>
                    <a:pt x="22" y="5"/>
                    <a:pt x="39" y="23"/>
                    <a:pt x="33" y="42"/>
                  </a:cubicBezTo>
                  <a:cubicBezTo>
                    <a:pt x="33" y="42"/>
                    <a:pt x="32" y="44"/>
                    <a:pt x="31" y="44"/>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6" name="iślíďe"/>
            <p:cNvSpPr/>
            <p:nvPr/>
          </p:nvSpPr>
          <p:spPr bwMode="auto">
            <a:xfrm>
              <a:off x="6027738" y="3514726"/>
              <a:ext cx="136525" cy="268288"/>
            </a:xfrm>
            <a:custGeom>
              <a:avLst/>
              <a:gdLst>
                <a:gd name="T0" fmla="*/ 24 w 27"/>
                <a:gd name="T1" fmla="*/ 53 h 53"/>
                <a:gd name="T2" fmla="*/ 0 w 27"/>
                <a:gd name="T3" fmla="*/ 2 h 53"/>
                <a:gd name="T4" fmla="*/ 2 w 27"/>
                <a:gd name="T5" fmla="*/ 0 h 53"/>
                <a:gd name="T6" fmla="*/ 27 w 27"/>
                <a:gd name="T7" fmla="*/ 52 h 53"/>
                <a:gd name="T8" fmla="*/ 24 w 27"/>
                <a:gd name="T9" fmla="*/ 53 h 53"/>
              </a:gdLst>
              <a:ahLst/>
              <a:cxnLst>
                <a:cxn ang="0">
                  <a:pos x="T0" y="T1"/>
                </a:cxn>
                <a:cxn ang="0">
                  <a:pos x="T2" y="T3"/>
                </a:cxn>
                <a:cxn ang="0">
                  <a:pos x="T4" y="T5"/>
                </a:cxn>
                <a:cxn ang="0">
                  <a:pos x="T6" y="T7"/>
                </a:cxn>
                <a:cxn ang="0">
                  <a:pos x="T8" y="T9"/>
                </a:cxn>
              </a:cxnLst>
              <a:rect l="0" t="0" r="r" b="b"/>
              <a:pathLst>
                <a:path w="27" h="53">
                  <a:moveTo>
                    <a:pt x="24" y="53"/>
                  </a:moveTo>
                  <a:cubicBezTo>
                    <a:pt x="19" y="30"/>
                    <a:pt x="0" y="2"/>
                    <a:pt x="0" y="2"/>
                  </a:cubicBezTo>
                  <a:cubicBezTo>
                    <a:pt x="2" y="0"/>
                    <a:pt x="2" y="0"/>
                    <a:pt x="2" y="0"/>
                  </a:cubicBezTo>
                  <a:cubicBezTo>
                    <a:pt x="3" y="1"/>
                    <a:pt x="22" y="29"/>
                    <a:pt x="27" y="52"/>
                  </a:cubicBezTo>
                  <a:lnTo>
                    <a:pt x="24" y="5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7" name="ïŝľiḍe"/>
            <p:cNvSpPr/>
            <p:nvPr/>
          </p:nvSpPr>
          <p:spPr bwMode="auto">
            <a:xfrm>
              <a:off x="6011863" y="3621089"/>
              <a:ext cx="101600" cy="50800"/>
            </a:xfrm>
            <a:custGeom>
              <a:avLst/>
              <a:gdLst>
                <a:gd name="T0" fmla="*/ 19 w 20"/>
                <a:gd name="T1" fmla="*/ 10 h 10"/>
                <a:gd name="T2" fmla="*/ 0 w 20"/>
                <a:gd name="T3" fmla="*/ 2 h 10"/>
                <a:gd name="T4" fmla="*/ 2 w 20"/>
                <a:gd name="T5" fmla="*/ 0 h 10"/>
                <a:gd name="T6" fmla="*/ 20 w 20"/>
                <a:gd name="T7" fmla="*/ 7 h 10"/>
                <a:gd name="T8" fmla="*/ 20 w 20"/>
                <a:gd name="T9" fmla="*/ 10 h 10"/>
                <a:gd name="T10" fmla="*/ 19 w 20"/>
                <a:gd name="T11" fmla="*/ 10 h 10"/>
              </a:gdLst>
              <a:ahLst/>
              <a:cxnLst>
                <a:cxn ang="0">
                  <a:pos x="T0" y="T1"/>
                </a:cxn>
                <a:cxn ang="0">
                  <a:pos x="T2" y="T3"/>
                </a:cxn>
                <a:cxn ang="0">
                  <a:pos x="T4" y="T5"/>
                </a:cxn>
                <a:cxn ang="0">
                  <a:pos x="T6" y="T7"/>
                </a:cxn>
                <a:cxn ang="0">
                  <a:pos x="T8" y="T9"/>
                </a:cxn>
                <a:cxn ang="0">
                  <a:pos x="T10" y="T11"/>
                </a:cxn>
              </a:cxnLst>
              <a:rect l="0" t="0" r="r" b="b"/>
              <a:pathLst>
                <a:path w="20" h="10">
                  <a:moveTo>
                    <a:pt x="19" y="10"/>
                  </a:moveTo>
                  <a:cubicBezTo>
                    <a:pt x="11" y="10"/>
                    <a:pt x="1" y="3"/>
                    <a:pt x="0" y="2"/>
                  </a:cubicBezTo>
                  <a:cubicBezTo>
                    <a:pt x="2" y="0"/>
                    <a:pt x="2" y="0"/>
                    <a:pt x="2" y="0"/>
                  </a:cubicBezTo>
                  <a:cubicBezTo>
                    <a:pt x="2" y="0"/>
                    <a:pt x="12" y="7"/>
                    <a:pt x="20" y="7"/>
                  </a:cubicBezTo>
                  <a:cubicBezTo>
                    <a:pt x="20" y="10"/>
                    <a:pt x="20" y="10"/>
                    <a:pt x="20" y="10"/>
                  </a:cubicBezTo>
                  <a:lnTo>
                    <a:pt x="19"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8" name="îšļiḓe"/>
            <p:cNvSpPr/>
            <p:nvPr/>
          </p:nvSpPr>
          <p:spPr bwMode="auto">
            <a:xfrm>
              <a:off x="6124576" y="3616326"/>
              <a:ext cx="34925" cy="85725"/>
            </a:xfrm>
            <a:custGeom>
              <a:avLst/>
              <a:gdLst>
                <a:gd name="T0" fmla="*/ 3 w 7"/>
                <a:gd name="T1" fmla="*/ 17 h 17"/>
                <a:gd name="T2" fmla="*/ 0 w 7"/>
                <a:gd name="T3" fmla="*/ 16 h 17"/>
                <a:gd name="T4" fmla="*/ 3 w 7"/>
                <a:gd name="T5" fmla="*/ 1 h 17"/>
                <a:gd name="T6" fmla="*/ 6 w 7"/>
                <a:gd name="T7" fmla="*/ 0 h 17"/>
                <a:gd name="T8" fmla="*/ 3 w 7"/>
                <a:gd name="T9" fmla="*/ 17 h 17"/>
              </a:gdLst>
              <a:ahLst/>
              <a:cxnLst>
                <a:cxn ang="0">
                  <a:pos x="T0" y="T1"/>
                </a:cxn>
                <a:cxn ang="0">
                  <a:pos x="T2" y="T3"/>
                </a:cxn>
                <a:cxn ang="0">
                  <a:pos x="T4" y="T5"/>
                </a:cxn>
                <a:cxn ang="0">
                  <a:pos x="T6" y="T7"/>
                </a:cxn>
                <a:cxn ang="0">
                  <a:pos x="T8" y="T9"/>
                </a:cxn>
              </a:cxnLst>
              <a:rect l="0" t="0" r="r" b="b"/>
              <a:pathLst>
                <a:path w="7" h="17">
                  <a:moveTo>
                    <a:pt x="3" y="17"/>
                  </a:moveTo>
                  <a:cubicBezTo>
                    <a:pt x="0" y="16"/>
                    <a:pt x="0" y="16"/>
                    <a:pt x="0" y="16"/>
                  </a:cubicBezTo>
                  <a:cubicBezTo>
                    <a:pt x="1" y="13"/>
                    <a:pt x="3" y="5"/>
                    <a:pt x="3" y="1"/>
                  </a:cubicBezTo>
                  <a:cubicBezTo>
                    <a:pt x="6" y="0"/>
                    <a:pt x="6" y="0"/>
                    <a:pt x="6" y="0"/>
                  </a:cubicBezTo>
                  <a:cubicBezTo>
                    <a:pt x="7" y="6"/>
                    <a:pt x="3" y="17"/>
                    <a:pt x="3"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9" name="îṩlíḓè"/>
            <p:cNvSpPr/>
            <p:nvPr/>
          </p:nvSpPr>
          <p:spPr bwMode="auto">
            <a:xfrm>
              <a:off x="5286375" y="3632200"/>
              <a:ext cx="360362" cy="425534"/>
            </a:xfrm>
            <a:custGeom>
              <a:avLst/>
              <a:gdLst>
                <a:gd name="T0" fmla="*/ 55 w 59"/>
                <a:gd name="T1" fmla="*/ 5 h 70"/>
                <a:gd name="T2" fmla="*/ 58 w 59"/>
                <a:gd name="T3" fmla="*/ 6 h 70"/>
                <a:gd name="T4" fmla="*/ 57 w 59"/>
                <a:gd name="T5" fmla="*/ 10 h 70"/>
                <a:gd name="T6" fmla="*/ 5 w 59"/>
                <a:gd name="T7" fmla="*/ 52 h 70"/>
                <a:gd name="T8" fmla="*/ 21 w 59"/>
                <a:gd name="T9" fmla="*/ 16 h 70"/>
                <a:gd name="T10" fmla="*/ 55 w 59"/>
                <a:gd name="T11" fmla="*/ 5 h 70"/>
              </a:gdLst>
              <a:ahLst/>
              <a:cxnLst>
                <a:cxn ang="0">
                  <a:pos x="T0" y="T1"/>
                </a:cxn>
                <a:cxn ang="0">
                  <a:pos x="T2" y="T3"/>
                </a:cxn>
                <a:cxn ang="0">
                  <a:pos x="T4" y="T5"/>
                </a:cxn>
                <a:cxn ang="0">
                  <a:pos x="T6" y="T7"/>
                </a:cxn>
                <a:cxn ang="0">
                  <a:pos x="T8" y="T9"/>
                </a:cxn>
                <a:cxn ang="0">
                  <a:pos x="T10" y="T11"/>
                </a:cxn>
              </a:cxnLst>
              <a:rect l="0" t="0" r="r" b="b"/>
              <a:pathLst>
                <a:path w="59" h="70">
                  <a:moveTo>
                    <a:pt x="55" y="5"/>
                  </a:moveTo>
                  <a:cubicBezTo>
                    <a:pt x="55" y="5"/>
                    <a:pt x="57" y="4"/>
                    <a:pt x="58" y="6"/>
                  </a:cubicBezTo>
                  <a:cubicBezTo>
                    <a:pt x="59" y="8"/>
                    <a:pt x="57" y="10"/>
                    <a:pt x="57" y="10"/>
                  </a:cubicBezTo>
                  <a:cubicBezTo>
                    <a:pt x="57" y="10"/>
                    <a:pt x="58" y="70"/>
                    <a:pt x="5" y="52"/>
                  </a:cubicBezTo>
                  <a:cubicBezTo>
                    <a:pt x="5" y="52"/>
                    <a:pt x="0" y="32"/>
                    <a:pt x="21" y="16"/>
                  </a:cubicBezTo>
                  <a:cubicBezTo>
                    <a:pt x="42" y="0"/>
                    <a:pt x="55" y="5"/>
                    <a:pt x="55"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0" name="îšḷîdè"/>
            <p:cNvSpPr/>
            <p:nvPr/>
          </p:nvSpPr>
          <p:spPr bwMode="auto">
            <a:xfrm>
              <a:off x="5345113" y="3671889"/>
              <a:ext cx="287338" cy="257175"/>
            </a:xfrm>
            <a:custGeom>
              <a:avLst/>
              <a:gdLst>
                <a:gd name="T0" fmla="*/ 3 w 57"/>
                <a:gd name="T1" fmla="*/ 51 h 51"/>
                <a:gd name="T2" fmla="*/ 0 w 57"/>
                <a:gd name="T3" fmla="*/ 48 h 51"/>
                <a:gd name="T4" fmla="*/ 55 w 57"/>
                <a:gd name="T5" fmla="*/ 0 h 51"/>
                <a:gd name="T6" fmla="*/ 57 w 57"/>
                <a:gd name="T7" fmla="*/ 3 h 51"/>
                <a:gd name="T8" fmla="*/ 3 w 57"/>
                <a:gd name="T9" fmla="*/ 51 h 51"/>
              </a:gdLst>
              <a:ahLst/>
              <a:cxnLst>
                <a:cxn ang="0">
                  <a:pos x="T0" y="T1"/>
                </a:cxn>
                <a:cxn ang="0">
                  <a:pos x="T2" y="T3"/>
                </a:cxn>
                <a:cxn ang="0">
                  <a:pos x="T4" y="T5"/>
                </a:cxn>
                <a:cxn ang="0">
                  <a:pos x="T6" y="T7"/>
                </a:cxn>
                <a:cxn ang="0">
                  <a:pos x="T8" y="T9"/>
                </a:cxn>
              </a:cxnLst>
              <a:rect l="0" t="0" r="r" b="b"/>
              <a:pathLst>
                <a:path w="57" h="51">
                  <a:moveTo>
                    <a:pt x="3" y="51"/>
                  </a:moveTo>
                  <a:cubicBezTo>
                    <a:pt x="0" y="48"/>
                    <a:pt x="0" y="48"/>
                    <a:pt x="0" y="48"/>
                  </a:cubicBezTo>
                  <a:cubicBezTo>
                    <a:pt x="1" y="47"/>
                    <a:pt x="32" y="14"/>
                    <a:pt x="55" y="0"/>
                  </a:cubicBezTo>
                  <a:cubicBezTo>
                    <a:pt x="57" y="3"/>
                    <a:pt x="57" y="3"/>
                    <a:pt x="57" y="3"/>
                  </a:cubicBezTo>
                  <a:cubicBezTo>
                    <a:pt x="35" y="17"/>
                    <a:pt x="3" y="50"/>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1" name="îşḻiḑé"/>
            <p:cNvSpPr/>
            <p:nvPr/>
          </p:nvSpPr>
          <p:spPr bwMode="auto">
            <a:xfrm>
              <a:off x="5359401" y="3771901"/>
              <a:ext cx="147638" cy="171450"/>
            </a:xfrm>
            <a:custGeom>
              <a:avLst/>
              <a:gdLst>
                <a:gd name="T0" fmla="*/ 27 w 29"/>
                <a:gd name="T1" fmla="*/ 34 h 34"/>
                <a:gd name="T2" fmla="*/ 23 w 29"/>
                <a:gd name="T3" fmla="*/ 34 h 34"/>
                <a:gd name="T4" fmla="*/ 23 w 29"/>
                <a:gd name="T5" fmla="*/ 6 h 34"/>
                <a:gd name="T6" fmla="*/ 1 w 29"/>
                <a:gd name="T7" fmla="*/ 7 h 34"/>
                <a:gd name="T8" fmla="*/ 0 w 29"/>
                <a:gd name="T9" fmla="*/ 3 h 34"/>
                <a:gd name="T10" fmla="*/ 26 w 29"/>
                <a:gd name="T11" fmla="*/ 2 h 34"/>
                <a:gd name="T12" fmla="*/ 27 w 29"/>
                <a:gd name="T13" fmla="*/ 3 h 34"/>
                <a:gd name="T14" fmla="*/ 27 w 29"/>
                <a:gd name="T15" fmla="*/ 4 h 34"/>
                <a:gd name="T16" fmla="*/ 27 w 29"/>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4">
                  <a:moveTo>
                    <a:pt x="27" y="34"/>
                  </a:moveTo>
                  <a:cubicBezTo>
                    <a:pt x="23" y="34"/>
                    <a:pt x="23" y="34"/>
                    <a:pt x="23" y="34"/>
                  </a:cubicBezTo>
                  <a:cubicBezTo>
                    <a:pt x="24" y="23"/>
                    <a:pt x="24" y="10"/>
                    <a:pt x="23" y="6"/>
                  </a:cubicBezTo>
                  <a:cubicBezTo>
                    <a:pt x="15" y="5"/>
                    <a:pt x="1" y="7"/>
                    <a:pt x="1" y="7"/>
                  </a:cubicBezTo>
                  <a:cubicBezTo>
                    <a:pt x="0" y="3"/>
                    <a:pt x="0" y="3"/>
                    <a:pt x="0" y="3"/>
                  </a:cubicBezTo>
                  <a:cubicBezTo>
                    <a:pt x="1" y="3"/>
                    <a:pt x="17" y="0"/>
                    <a:pt x="26" y="2"/>
                  </a:cubicBezTo>
                  <a:cubicBezTo>
                    <a:pt x="27" y="3"/>
                    <a:pt x="27" y="3"/>
                    <a:pt x="27" y="3"/>
                  </a:cubicBezTo>
                  <a:cubicBezTo>
                    <a:pt x="27" y="4"/>
                    <a:pt x="27" y="4"/>
                    <a:pt x="27" y="4"/>
                  </a:cubicBezTo>
                  <a:cubicBezTo>
                    <a:pt x="27" y="5"/>
                    <a:pt x="29" y="21"/>
                    <a:pt x="27" y="3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2" name="ïṡ1iḓè"/>
            <p:cNvSpPr/>
            <p:nvPr/>
          </p:nvSpPr>
          <p:spPr bwMode="auto">
            <a:xfrm>
              <a:off x="5527676" y="3741739"/>
              <a:ext cx="60325" cy="161925"/>
            </a:xfrm>
            <a:custGeom>
              <a:avLst/>
              <a:gdLst>
                <a:gd name="T0" fmla="*/ 9 w 12"/>
                <a:gd name="T1" fmla="*/ 32 h 32"/>
                <a:gd name="T2" fmla="*/ 5 w 12"/>
                <a:gd name="T3" fmla="*/ 32 h 32"/>
                <a:gd name="T4" fmla="*/ 0 w 12"/>
                <a:gd name="T5" fmla="*/ 1 h 32"/>
                <a:gd name="T6" fmla="*/ 4 w 12"/>
                <a:gd name="T7" fmla="*/ 0 h 32"/>
                <a:gd name="T8" fmla="*/ 9 w 12"/>
                <a:gd name="T9" fmla="*/ 32 h 32"/>
              </a:gdLst>
              <a:ahLst/>
              <a:cxnLst>
                <a:cxn ang="0">
                  <a:pos x="T0" y="T1"/>
                </a:cxn>
                <a:cxn ang="0">
                  <a:pos x="T2" y="T3"/>
                </a:cxn>
                <a:cxn ang="0">
                  <a:pos x="T4" y="T5"/>
                </a:cxn>
                <a:cxn ang="0">
                  <a:pos x="T6" y="T7"/>
                </a:cxn>
                <a:cxn ang="0">
                  <a:pos x="T8" y="T9"/>
                </a:cxn>
              </a:cxnLst>
              <a:rect l="0" t="0" r="r" b="b"/>
              <a:pathLst>
                <a:path w="12" h="32">
                  <a:moveTo>
                    <a:pt x="9" y="32"/>
                  </a:moveTo>
                  <a:cubicBezTo>
                    <a:pt x="5" y="32"/>
                    <a:pt x="5" y="32"/>
                    <a:pt x="5" y="32"/>
                  </a:cubicBezTo>
                  <a:cubicBezTo>
                    <a:pt x="8" y="19"/>
                    <a:pt x="0" y="2"/>
                    <a:pt x="0" y="1"/>
                  </a:cubicBezTo>
                  <a:cubicBezTo>
                    <a:pt x="4" y="0"/>
                    <a:pt x="4" y="0"/>
                    <a:pt x="4" y="0"/>
                  </a:cubicBezTo>
                  <a:cubicBezTo>
                    <a:pt x="4" y="1"/>
                    <a:pt x="12" y="18"/>
                    <a:pt x="9" y="3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3" name="işlïḋê"/>
            <p:cNvSpPr/>
            <p:nvPr/>
          </p:nvSpPr>
          <p:spPr bwMode="auto">
            <a:xfrm>
              <a:off x="5440363" y="3695701"/>
              <a:ext cx="127000" cy="36513"/>
            </a:xfrm>
            <a:custGeom>
              <a:avLst/>
              <a:gdLst>
                <a:gd name="T0" fmla="*/ 24 w 25"/>
                <a:gd name="T1" fmla="*/ 7 h 7"/>
                <a:gd name="T2" fmla="*/ 1 w 25"/>
                <a:gd name="T3" fmla="*/ 5 h 7"/>
                <a:gd name="T4" fmla="*/ 0 w 25"/>
                <a:gd name="T5" fmla="*/ 1 h 7"/>
                <a:gd name="T6" fmla="*/ 25 w 25"/>
                <a:gd name="T7" fmla="*/ 4 h 7"/>
                <a:gd name="T8" fmla="*/ 24 w 25"/>
                <a:gd name="T9" fmla="*/ 7 h 7"/>
              </a:gdLst>
              <a:ahLst/>
              <a:cxnLst>
                <a:cxn ang="0">
                  <a:pos x="T0" y="T1"/>
                </a:cxn>
                <a:cxn ang="0">
                  <a:pos x="T2" y="T3"/>
                </a:cxn>
                <a:cxn ang="0">
                  <a:pos x="T4" y="T5"/>
                </a:cxn>
                <a:cxn ang="0">
                  <a:pos x="T6" y="T7"/>
                </a:cxn>
                <a:cxn ang="0">
                  <a:pos x="T8" y="T9"/>
                </a:cxn>
              </a:cxnLst>
              <a:rect l="0" t="0" r="r" b="b"/>
              <a:pathLst>
                <a:path w="25" h="7">
                  <a:moveTo>
                    <a:pt x="24" y="7"/>
                  </a:moveTo>
                  <a:cubicBezTo>
                    <a:pt x="12" y="4"/>
                    <a:pt x="1" y="5"/>
                    <a:pt x="1" y="5"/>
                  </a:cubicBezTo>
                  <a:cubicBezTo>
                    <a:pt x="0" y="1"/>
                    <a:pt x="0" y="1"/>
                    <a:pt x="0" y="1"/>
                  </a:cubicBezTo>
                  <a:cubicBezTo>
                    <a:pt x="1" y="1"/>
                    <a:pt x="13" y="0"/>
                    <a:pt x="25" y="4"/>
                  </a:cubicBezTo>
                  <a:lnTo>
                    <a:pt x="24" y="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4" name="ïsļíḓê"/>
            <p:cNvSpPr/>
            <p:nvPr/>
          </p:nvSpPr>
          <p:spPr bwMode="auto">
            <a:xfrm>
              <a:off x="5227637" y="2924157"/>
              <a:ext cx="561975" cy="650895"/>
            </a:xfrm>
            <a:custGeom>
              <a:avLst/>
              <a:gdLst>
                <a:gd name="T0" fmla="*/ 82 w 99"/>
                <a:gd name="T1" fmla="*/ 113 h 115"/>
                <a:gd name="T2" fmla="*/ 18 w 99"/>
                <a:gd name="T3" fmla="*/ 77 h 115"/>
                <a:gd name="T4" fmla="*/ 7 w 99"/>
                <a:gd name="T5" fmla="*/ 9 h 115"/>
                <a:gd name="T6" fmla="*/ 9 w 99"/>
                <a:gd name="T7" fmla="*/ 1 h 115"/>
                <a:gd name="T8" fmla="*/ 17 w 99"/>
                <a:gd name="T9" fmla="*/ 6 h 115"/>
                <a:gd name="T10" fmla="*/ 86 w 99"/>
                <a:gd name="T11" fmla="*/ 110 h 115"/>
                <a:gd name="T12" fmla="*/ 82 w 99"/>
                <a:gd name="T13" fmla="*/ 113 h 115"/>
              </a:gdLst>
              <a:ahLst/>
              <a:cxnLst>
                <a:cxn ang="0">
                  <a:pos x="T0" y="T1"/>
                </a:cxn>
                <a:cxn ang="0">
                  <a:pos x="T2" y="T3"/>
                </a:cxn>
                <a:cxn ang="0">
                  <a:pos x="T4" y="T5"/>
                </a:cxn>
                <a:cxn ang="0">
                  <a:pos x="T6" y="T7"/>
                </a:cxn>
                <a:cxn ang="0">
                  <a:pos x="T8" y="T9"/>
                </a:cxn>
                <a:cxn ang="0">
                  <a:pos x="T10" y="T11"/>
                </a:cxn>
                <a:cxn ang="0">
                  <a:pos x="T12" y="T13"/>
                </a:cxn>
              </a:cxnLst>
              <a:rect l="0" t="0" r="r" b="b"/>
              <a:pathLst>
                <a:path w="99" h="115">
                  <a:moveTo>
                    <a:pt x="82" y="113"/>
                  </a:moveTo>
                  <a:cubicBezTo>
                    <a:pt x="82" y="113"/>
                    <a:pt x="37" y="112"/>
                    <a:pt x="18" y="77"/>
                  </a:cubicBezTo>
                  <a:cubicBezTo>
                    <a:pt x="0" y="42"/>
                    <a:pt x="7" y="13"/>
                    <a:pt x="7" y="9"/>
                  </a:cubicBezTo>
                  <a:cubicBezTo>
                    <a:pt x="7" y="4"/>
                    <a:pt x="6" y="0"/>
                    <a:pt x="9" y="1"/>
                  </a:cubicBezTo>
                  <a:cubicBezTo>
                    <a:pt x="13" y="2"/>
                    <a:pt x="14" y="6"/>
                    <a:pt x="17" y="6"/>
                  </a:cubicBezTo>
                  <a:cubicBezTo>
                    <a:pt x="20" y="7"/>
                    <a:pt x="99" y="25"/>
                    <a:pt x="86" y="110"/>
                  </a:cubicBezTo>
                  <a:cubicBezTo>
                    <a:pt x="86" y="110"/>
                    <a:pt x="86" y="115"/>
                    <a:pt x="82" y="1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5" name="íṣļïḓe"/>
            <p:cNvSpPr/>
            <p:nvPr/>
          </p:nvSpPr>
          <p:spPr bwMode="auto">
            <a:xfrm>
              <a:off x="5303838" y="2984501"/>
              <a:ext cx="415925" cy="606425"/>
            </a:xfrm>
            <a:custGeom>
              <a:avLst/>
              <a:gdLst>
                <a:gd name="T0" fmla="*/ 79 w 82"/>
                <a:gd name="T1" fmla="*/ 120 h 120"/>
                <a:gd name="T2" fmla="*/ 0 w 82"/>
                <a:gd name="T3" fmla="*/ 0 h 120"/>
                <a:gd name="T4" fmla="*/ 4 w 82"/>
                <a:gd name="T5" fmla="*/ 0 h 120"/>
                <a:gd name="T6" fmla="*/ 82 w 82"/>
                <a:gd name="T7" fmla="*/ 117 h 120"/>
                <a:gd name="T8" fmla="*/ 79 w 82"/>
                <a:gd name="T9" fmla="*/ 120 h 120"/>
              </a:gdLst>
              <a:ahLst/>
              <a:cxnLst>
                <a:cxn ang="0">
                  <a:pos x="T0" y="T1"/>
                </a:cxn>
                <a:cxn ang="0">
                  <a:pos x="T2" y="T3"/>
                </a:cxn>
                <a:cxn ang="0">
                  <a:pos x="T4" y="T5"/>
                </a:cxn>
                <a:cxn ang="0">
                  <a:pos x="T6" y="T7"/>
                </a:cxn>
                <a:cxn ang="0">
                  <a:pos x="T8" y="T9"/>
                </a:cxn>
              </a:cxnLst>
              <a:rect l="0" t="0" r="r" b="b"/>
              <a:pathLst>
                <a:path w="82" h="120">
                  <a:moveTo>
                    <a:pt x="79" y="120"/>
                  </a:moveTo>
                  <a:cubicBezTo>
                    <a:pt x="76" y="116"/>
                    <a:pt x="4" y="36"/>
                    <a:pt x="0" y="0"/>
                  </a:cubicBezTo>
                  <a:cubicBezTo>
                    <a:pt x="4" y="0"/>
                    <a:pt x="4" y="0"/>
                    <a:pt x="4" y="0"/>
                  </a:cubicBezTo>
                  <a:cubicBezTo>
                    <a:pt x="8" y="35"/>
                    <a:pt x="81" y="116"/>
                    <a:pt x="82" y="117"/>
                  </a:cubicBezTo>
                  <a:lnTo>
                    <a:pt x="79" y="1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6" name="íṩḷiḍé"/>
            <p:cNvSpPr/>
            <p:nvPr/>
          </p:nvSpPr>
          <p:spPr bwMode="auto">
            <a:xfrm>
              <a:off x="5340351" y="3378201"/>
              <a:ext cx="236538" cy="60325"/>
            </a:xfrm>
            <a:custGeom>
              <a:avLst/>
              <a:gdLst>
                <a:gd name="T0" fmla="*/ 34 w 47"/>
                <a:gd name="T1" fmla="*/ 12 h 12"/>
                <a:gd name="T2" fmla="*/ 0 w 47"/>
                <a:gd name="T3" fmla="*/ 3 h 12"/>
                <a:gd name="T4" fmla="*/ 2 w 47"/>
                <a:gd name="T5" fmla="*/ 0 h 12"/>
                <a:gd name="T6" fmla="*/ 46 w 47"/>
                <a:gd name="T7" fmla="*/ 6 h 12"/>
                <a:gd name="T8" fmla="*/ 47 w 47"/>
                <a:gd name="T9" fmla="*/ 10 h 12"/>
                <a:gd name="T10" fmla="*/ 34 w 47"/>
                <a:gd name="T11" fmla="*/ 12 h 12"/>
              </a:gdLst>
              <a:ahLst/>
              <a:cxnLst>
                <a:cxn ang="0">
                  <a:pos x="T0" y="T1"/>
                </a:cxn>
                <a:cxn ang="0">
                  <a:pos x="T2" y="T3"/>
                </a:cxn>
                <a:cxn ang="0">
                  <a:pos x="T4" y="T5"/>
                </a:cxn>
                <a:cxn ang="0">
                  <a:pos x="T6" y="T7"/>
                </a:cxn>
                <a:cxn ang="0">
                  <a:pos x="T8" y="T9"/>
                </a:cxn>
                <a:cxn ang="0">
                  <a:pos x="T10" y="T11"/>
                </a:cxn>
              </a:cxnLst>
              <a:rect l="0" t="0" r="r" b="b"/>
              <a:pathLst>
                <a:path w="47" h="12">
                  <a:moveTo>
                    <a:pt x="34" y="12"/>
                  </a:moveTo>
                  <a:cubicBezTo>
                    <a:pt x="16" y="12"/>
                    <a:pt x="1" y="4"/>
                    <a:pt x="0" y="3"/>
                  </a:cubicBezTo>
                  <a:cubicBezTo>
                    <a:pt x="2" y="0"/>
                    <a:pt x="2" y="0"/>
                    <a:pt x="2" y="0"/>
                  </a:cubicBezTo>
                  <a:cubicBezTo>
                    <a:pt x="3" y="0"/>
                    <a:pt x="24" y="12"/>
                    <a:pt x="46" y="6"/>
                  </a:cubicBezTo>
                  <a:cubicBezTo>
                    <a:pt x="47" y="10"/>
                    <a:pt x="47" y="10"/>
                    <a:pt x="47" y="10"/>
                  </a:cubicBezTo>
                  <a:cubicBezTo>
                    <a:pt x="42" y="11"/>
                    <a:pt x="38" y="12"/>
                    <a:pt x="34" y="1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7" name="íṩlïḋè"/>
            <p:cNvSpPr/>
            <p:nvPr/>
          </p:nvSpPr>
          <p:spPr bwMode="auto">
            <a:xfrm>
              <a:off x="5592763" y="3160714"/>
              <a:ext cx="76200" cy="293688"/>
            </a:xfrm>
            <a:custGeom>
              <a:avLst/>
              <a:gdLst>
                <a:gd name="T0" fmla="*/ 2 w 15"/>
                <a:gd name="T1" fmla="*/ 58 h 58"/>
                <a:gd name="T2" fmla="*/ 0 w 15"/>
                <a:gd name="T3" fmla="*/ 55 h 58"/>
                <a:gd name="T4" fmla="*/ 4 w 15"/>
                <a:gd name="T5" fmla="*/ 0 h 58"/>
                <a:gd name="T6" fmla="*/ 8 w 15"/>
                <a:gd name="T7" fmla="*/ 0 h 58"/>
                <a:gd name="T8" fmla="*/ 2 w 15"/>
                <a:gd name="T9" fmla="*/ 58 h 58"/>
              </a:gdLst>
              <a:ahLst/>
              <a:cxnLst>
                <a:cxn ang="0">
                  <a:pos x="T0" y="T1"/>
                </a:cxn>
                <a:cxn ang="0">
                  <a:pos x="T2" y="T3"/>
                </a:cxn>
                <a:cxn ang="0">
                  <a:pos x="T4" y="T5"/>
                </a:cxn>
                <a:cxn ang="0">
                  <a:pos x="T6" y="T7"/>
                </a:cxn>
                <a:cxn ang="0">
                  <a:pos x="T8" y="T9"/>
                </a:cxn>
              </a:cxnLst>
              <a:rect l="0" t="0" r="r" b="b"/>
              <a:pathLst>
                <a:path w="15" h="58">
                  <a:moveTo>
                    <a:pt x="2" y="58"/>
                  </a:moveTo>
                  <a:cubicBezTo>
                    <a:pt x="0" y="55"/>
                    <a:pt x="0" y="55"/>
                    <a:pt x="0" y="55"/>
                  </a:cubicBezTo>
                  <a:cubicBezTo>
                    <a:pt x="9" y="49"/>
                    <a:pt x="6" y="13"/>
                    <a:pt x="4" y="0"/>
                  </a:cubicBezTo>
                  <a:cubicBezTo>
                    <a:pt x="8" y="0"/>
                    <a:pt x="8" y="0"/>
                    <a:pt x="8" y="0"/>
                  </a:cubicBezTo>
                  <a:cubicBezTo>
                    <a:pt x="9" y="5"/>
                    <a:pt x="15" y="50"/>
                    <a:pt x="2" y="5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8" name="iṥļïḋê"/>
            <p:cNvSpPr/>
            <p:nvPr/>
          </p:nvSpPr>
          <p:spPr bwMode="auto">
            <a:xfrm>
              <a:off x="5481638" y="3060701"/>
              <a:ext cx="34925" cy="257175"/>
            </a:xfrm>
            <a:custGeom>
              <a:avLst/>
              <a:gdLst>
                <a:gd name="T0" fmla="*/ 3 w 7"/>
                <a:gd name="T1" fmla="*/ 51 h 51"/>
                <a:gd name="T2" fmla="*/ 0 w 7"/>
                <a:gd name="T3" fmla="*/ 49 h 51"/>
                <a:gd name="T4" fmla="*/ 0 w 7"/>
                <a:gd name="T5" fmla="*/ 0 h 51"/>
                <a:gd name="T6" fmla="*/ 4 w 7"/>
                <a:gd name="T7" fmla="*/ 0 h 51"/>
                <a:gd name="T8" fmla="*/ 3 w 7"/>
                <a:gd name="T9" fmla="*/ 51 h 51"/>
              </a:gdLst>
              <a:ahLst/>
              <a:cxnLst>
                <a:cxn ang="0">
                  <a:pos x="T0" y="T1"/>
                </a:cxn>
                <a:cxn ang="0">
                  <a:pos x="T2" y="T3"/>
                </a:cxn>
                <a:cxn ang="0">
                  <a:pos x="T4" y="T5"/>
                </a:cxn>
                <a:cxn ang="0">
                  <a:pos x="T6" y="T7"/>
                </a:cxn>
                <a:cxn ang="0">
                  <a:pos x="T8" y="T9"/>
                </a:cxn>
              </a:cxnLst>
              <a:rect l="0" t="0" r="r" b="b"/>
              <a:pathLst>
                <a:path w="7" h="51">
                  <a:moveTo>
                    <a:pt x="3" y="51"/>
                  </a:moveTo>
                  <a:cubicBezTo>
                    <a:pt x="0" y="49"/>
                    <a:pt x="0" y="49"/>
                    <a:pt x="0" y="49"/>
                  </a:cubicBezTo>
                  <a:cubicBezTo>
                    <a:pt x="2" y="44"/>
                    <a:pt x="1" y="17"/>
                    <a:pt x="0" y="0"/>
                  </a:cubicBezTo>
                  <a:cubicBezTo>
                    <a:pt x="4" y="0"/>
                    <a:pt x="4" y="0"/>
                    <a:pt x="4" y="0"/>
                  </a:cubicBezTo>
                  <a:cubicBezTo>
                    <a:pt x="4" y="5"/>
                    <a:pt x="7" y="43"/>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9" name="išļiḓê"/>
            <p:cNvSpPr/>
            <p:nvPr/>
          </p:nvSpPr>
          <p:spPr bwMode="auto">
            <a:xfrm>
              <a:off x="5278438" y="3201989"/>
              <a:ext cx="182563" cy="80963"/>
            </a:xfrm>
            <a:custGeom>
              <a:avLst/>
              <a:gdLst>
                <a:gd name="T0" fmla="*/ 35 w 36"/>
                <a:gd name="T1" fmla="*/ 16 h 16"/>
                <a:gd name="T2" fmla="*/ 0 w 36"/>
                <a:gd name="T3" fmla="*/ 3 h 16"/>
                <a:gd name="T4" fmla="*/ 4 w 36"/>
                <a:gd name="T5" fmla="*/ 0 h 16"/>
                <a:gd name="T6" fmla="*/ 36 w 36"/>
                <a:gd name="T7" fmla="*/ 12 h 16"/>
                <a:gd name="T8" fmla="*/ 35 w 36"/>
                <a:gd name="T9" fmla="*/ 16 h 16"/>
              </a:gdLst>
              <a:ahLst/>
              <a:cxnLst>
                <a:cxn ang="0">
                  <a:pos x="T0" y="T1"/>
                </a:cxn>
                <a:cxn ang="0">
                  <a:pos x="T2" y="T3"/>
                </a:cxn>
                <a:cxn ang="0">
                  <a:pos x="T4" y="T5"/>
                </a:cxn>
                <a:cxn ang="0">
                  <a:pos x="T6" y="T7"/>
                </a:cxn>
                <a:cxn ang="0">
                  <a:pos x="T8" y="T9"/>
                </a:cxn>
              </a:cxnLst>
              <a:rect l="0" t="0" r="r" b="b"/>
              <a:pathLst>
                <a:path w="36" h="16">
                  <a:moveTo>
                    <a:pt x="35" y="16"/>
                  </a:moveTo>
                  <a:cubicBezTo>
                    <a:pt x="34" y="15"/>
                    <a:pt x="8" y="12"/>
                    <a:pt x="0" y="3"/>
                  </a:cubicBezTo>
                  <a:cubicBezTo>
                    <a:pt x="4" y="0"/>
                    <a:pt x="4" y="0"/>
                    <a:pt x="4" y="0"/>
                  </a:cubicBezTo>
                  <a:cubicBezTo>
                    <a:pt x="9" y="7"/>
                    <a:pt x="29" y="11"/>
                    <a:pt x="36" y="12"/>
                  </a:cubicBezTo>
                  <a:lnTo>
                    <a:pt x="35" y="1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0" name="ïślïḑê"/>
            <p:cNvSpPr/>
            <p:nvPr/>
          </p:nvSpPr>
          <p:spPr bwMode="auto">
            <a:xfrm>
              <a:off x="4945063" y="3413126"/>
              <a:ext cx="284163" cy="338138"/>
            </a:xfrm>
            <a:custGeom>
              <a:avLst/>
              <a:gdLst>
                <a:gd name="T0" fmla="*/ 7 w 56"/>
                <a:gd name="T1" fmla="*/ 63 h 67"/>
                <a:gd name="T2" fmla="*/ 11 w 56"/>
                <a:gd name="T3" fmla="*/ 57 h 67"/>
                <a:gd name="T4" fmla="*/ 13 w 56"/>
                <a:gd name="T5" fmla="*/ 52 h 67"/>
                <a:gd name="T6" fmla="*/ 15 w 56"/>
                <a:gd name="T7" fmla="*/ 47 h 67"/>
                <a:gd name="T8" fmla="*/ 11 w 56"/>
                <a:gd name="T9" fmla="*/ 28 h 67"/>
                <a:gd name="T10" fmla="*/ 0 w 56"/>
                <a:gd name="T11" fmla="*/ 20 h 67"/>
                <a:gd name="T12" fmla="*/ 8 w 56"/>
                <a:gd name="T13" fmla="*/ 13 h 67"/>
                <a:gd name="T14" fmla="*/ 15 w 56"/>
                <a:gd name="T15" fmla="*/ 15 h 67"/>
                <a:gd name="T16" fmla="*/ 22 w 56"/>
                <a:gd name="T17" fmla="*/ 3 h 67"/>
                <a:gd name="T18" fmla="*/ 38 w 56"/>
                <a:gd name="T19" fmla="*/ 0 h 67"/>
                <a:gd name="T20" fmla="*/ 45 w 56"/>
                <a:gd name="T21" fmla="*/ 3 h 67"/>
                <a:gd name="T22" fmla="*/ 55 w 56"/>
                <a:gd name="T23" fmla="*/ 32 h 67"/>
                <a:gd name="T24" fmla="*/ 37 w 56"/>
                <a:gd name="T25" fmla="*/ 52 h 67"/>
                <a:gd name="T26" fmla="*/ 21 w 56"/>
                <a:gd name="T27" fmla="*/ 67 h 67"/>
                <a:gd name="T28" fmla="*/ 7 w 56"/>
                <a:gd name="T29"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7">
                  <a:moveTo>
                    <a:pt x="7" y="63"/>
                  </a:moveTo>
                  <a:cubicBezTo>
                    <a:pt x="7" y="63"/>
                    <a:pt x="9" y="60"/>
                    <a:pt x="11" y="57"/>
                  </a:cubicBezTo>
                  <a:cubicBezTo>
                    <a:pt x="12" y="55"/>
                    <a:pt x="13" y="54"/>
                    <a:pt x="13" y="52"/>
                  </a:cubicBezTo>
                  <a:cubicBezTo>
                    <a:pt x="14" y="50"/>
                    <a:pt x="15" y="49"/>
                    <a:pt x="15" y="47"/>
                  </a:cubicBezTo>
                  <a:cubicBezTo>
                    <a:pt x="15" y="42"/>
                    <a:pt x="11" y="28"/>
                    <a:pt x="11" y="28"/>
                  </a:cubicBezTo>
                  <a:cubicBezTo>
                    <a:pt x="11" y="28"/>
                    <a:pt x="0" y="27"/>
                    <a:pt x="0" y="20"/>
                  </a:cubicBezTo>
                  <a:cubicBezTo>
                    <a:pt x="1" y="13"/>
                    <a:pt x="4" y="12"/>
                    <a:pt x="8" y="13"/>
                  </a:cubicBezTo>
                  <a:cubicBezTo>
                    <a:pt x="12" y="15"/>
                    <a:pt x="15" y="15"/>
                    <a:pt x="15" y="15"/>
                  </a:cubicBezTo>
                  <a:cubicBezTo>
                    <a:pt x="22" y="3"/>
                    <a:pt x="22" y="3"/>
                    <a:pt x="22" y="3"/>
                  </a:cubicBezTo>
                  <a:cubicBezTo>
                    <a:pt x="38" y="0"/>
                    <a:pt x="38" y="0"/>
                    <a:pt x="38" y="0"/>
                  </a:cubicBezTo>
                  <a:cubicBezTo>
                    <a:pt x="45" y="3"/>
                    <a:pt x="45" y="3"/>
                    <a:pt x="45" y="3"/>
                  </a:cubicBezTo>
                  <a:cubicBezTo>
                    <a:pt x="45" y="3"/>
                    <a:pt x="54" y="30"/>
                    <a:pt x="55" y="32"/>
                  </a:cubicBezTo>
                  <a:cubicBezTo>
                    <a:pt x="56" y="34"/>
                    <a:pt x="37" y="52"/>
                    <a:pt x="37" y="52"/>
                  </a:cubicBezTo>
                  <a:cubicBezTo>
                    <a:pt x="37" y="52"/>
                    <a:pt x="26" y="58"/>
                    <a:pt x="21" y="67"/>
                  </a:cubicBezTo>
                  <a:cubicBezTo>
                    <a:pt x="7" y="63"/>
                    <a:pt x="7" y="63"/>
                    <a:pt x="7" y="6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1" name="işļïḓè"/>
            <p:cNvSpPr/>
            <p:nvPr/>
          </p:nvSpPr>
          <p:spPr bwMode="auto">
            <a:xfrm>
              <a:off x="5076826" y="3702051"/>
              <a:ext cx="25400" cy="14288"/>
            </a:xfrm>
            <a:custGeom>
              <a:avLst/>
              <a:gdLst>
                <a:gd name="T0" fmla="*/ 0 w 5"/>
                <a:gd name="T1" fmla="*/ 3 h 3"/>
                <a:gd name="T2" fmla="*/ 3 w 5"/>
                <a:gd name="T3" fmla="*/ 0 h 3"/>
                <a:gd name="T4" fmla="*/ 5 w 5"/>
                <a:gd name="T5" fmla="*/ 0 h 3"/>
                <a:gd name="T6" fmla="*/ 5 w 5"/>
                <a:gd name="T7" fmla="*/ 0 h 3"/>
                <a:gd name="T8" fmla="*/ 5 w 5"/>
                <a:gd name="T9" fmla="*/ 0 h 3"/>
                <a:gd name="T10" fmla="*/ 5 w 5"/>
                <a:gd name="T11" fmla="*/ 0 h 3"/>
                <a:gd name="T12" fmla="*/ 5 w 5"/>
                <a:gd name="T13" fmla="*/ 0 h 3"/>
                <a:gd name="T14" fmla="*/ 5 w 5"/>
                <a:gd name="T15" fmla="*/ 0 h 3"/>
                <a:gd name="T16" fmla="*/ 5 w 5"/>
                <a:gd name="T17" fmla="*/ 0 h 3"/>
                <a:gd name="T18" fmla="*/ 5 w 5"/>
                <a:gd name="T19" fmla="*/ 0 h 3"/>
                <a:gd name="T20" fmla="*/ 5 w 5"/>
                <a:gd name="T21" fmla="*/ 0 h 3"/>
                <a:gd name="T22" fmla="*/ 5 w 5"/>
                <a:gd name="T23" fmla="*/ 0 h 3"/>
                <a:gd name="T24" fmla="*/ 5 w 5"/>
                <a:gd name="T25" fmla="*/ 0 h 3"/>
                <a:gd name="T26" fmla="*/ 5 w 5"/>
                <a:gd name="T27" fmla="*/ 0 h 3"/>
                <a:gd name="T28" fmla="*/ 5 w 5"/>
                <a:gd name="T29" fmla="*/ 0 h 3"/>
                <a:gd name="T30" fmla="*/ 5 w 5"/>
                <a:gd name="T31" fmla="*/ 0 h 3"/>
                <a:gd name="T32" fmla="*/ 5 w 5"/>
                <a:gd name="T33" fmla="*/ 0 h 3"/>
                <a:gd name="T34" fmla="*/ 5 w 5"/>
                <a:gd name="T35" fmla="*/ 0 h 3"/>
                <a:gd name="T36" fmla="*/ 4 w 5"/>
                <a:gd name="T37" fmla="*/ 0 h 3"/>
                <a:gd name="T38" fmla="*/ 4 w 5"/>
                <a:gd name="T39" fmla="*/ 0 h 3"/>
                <a:gd name="T40" fmla="*/ 4 w 5"/>
                <a:gd name="T41" fmla="*/ 0 h 3"/>
                <a:gd name="T42" fmla="*/ 4 w 5"/>
                <a:gd name="T43" fmla="*/ 0 h 3"/>
                <a:gd name="T44" fmla="*/ 4 w 5"/>
                <a:gd name="T45" fmla="*/ 0 h 3"/>
                <a:gd name="T46" fmla="*/ 4 w 5"/>
                <a:gd name="T47" fmla="*/ 0 h 3"/>
                <a:gd name="T48" fmla="*/ 4 w 5"/>
                <a:gd name="T49" fmla="*/ 0 h 3"/>
                <a:gd name="T50" fmla="*/ 4 w 5"/>
                <a:gd name="T51" fmla="*/ 0 h 3"/>
                <a:gd name="T52" fmla="*/ 4 w 5"/>
                <a:gd name="T53" fmla="*/ 0 h 3"/>
                <a:gd name="T54" fmla="*/ 4 w 5"/>
                <a:gd name="T55" fmla="*/ 0 h 3"/>
                <a:gd name="T56" fmla="*/ 4 w 5"/>
                <a:gd name="T57" fmla="*/ 0 h 3"/>
                <a:gd name="T58" fmla="*/ 4 w 5"/>
                <a:gd name="T59" fmla="*/ 0 h 3"/>
                <a:gd name="T60" fmla="*/ 4 w 5"/>
                <a:gd name="T61" fmla="*/ 0 h 3"/>
                <a:gd name="T62" fmla="*/ 4 w 5"/>
                <a:gd name="T6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3">
                  <a:moveTo>
                    <a:pt x="3" y="0"/>
                  </a:moveTo>
                  <a:cubicBezTo>
                    <a:pt x="2" y="1"/>
                    <a:pt x="1" y="2"/>
                    <a:pt x="0" y="3"/>
                  </a:cubicBezTo>
                  <a:cubicBezTo>
                    <a:pt x="2" y="2"/>
                    <a:pt x="4" y="1"/>
                    <a:pt x="4" y="1"/>
                  </a:cubicBezTo>
                  <a:cubicBezTo>
                    <a:pt x="3" y="0"/>
                    <a:pt x="3" y="0"/>
                    <a:pt x="3"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4" y="0"/>
                  </a:moveTo>
                  <a:cubicBezTo>
                    <a:pt x="4" y="0"/>
                    <a:pt x="5" y="0"/>
                    <a:pt x="5" y="0"/>
                  </a:cubicBezTo>
                  <a:cubicBezTo>
                    <a:pt x="5"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cubicBezTo>
                    <a:pt x="4" y="0"/>
                    <a:pt x="4" y="0"/>
                    <a:pt x="4"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2" name="îsļîḑê"/>
            <p:cNvSpPr/>
            <p:nvPr/>
          </p:nvSpPr>
          <p:spPr bwMode="auto">
            <a:xfrm>
              <a:off x="5000626" y="3651251"/>
              <a:ext cx="96838" cy="76200"/>
            </a:xfrm>
            <a:custGeom>
              <a:avLst/>
              <a:gdLst>
                <a:gd name="T0" fmla="*/ 19 w 19"/>
                <a:gd name="T1" fmla="*/ 10 h 15"/>
                <a:gd name="T2" fmla="*/ 19 w 19"/>
                <a:gd name="T3" fmla="*/ 10 h 15"/>
                <a:gd name="T4" fmla="*/ 19 w 19"/>
                <a:gd name="T5" fmla="*/ 10 h 15"/>
                <a:gd name="T6" fmla="*/ 19 w 19"/>
                <a:gd name="T7" fmla="*/ 10 h 15"/>
                <a:gd name="T8" fmla="*/ 19 w 19"/>
                <a:gd name="T9" fmla="*/ 10 h 15"/>
                <a:gd name="T10" fmla="*/ 19 w 19"/>
                <a:gd name="T11" fmla="*/ 10 h 15"/>
                <a:gd name="T12" fmla="*/ 19 w 19"/>
                <a:gd name="T13" fmla="*/ 10 h 15"/>
                <a:gd name="T14" fmla="*/ 19 w 19"/>
                <a:gd name="T15" fmla="*/ 10 h 15"/>
                <a:gd name="T16" fmla="*/ 19 w 19"/>
                <a:gd name="T17" fmla="*/ 10 h 15"/>
                <a:gd name="T18" fmla="*/ 19 w 19"/>
                <a:gd name="T19" fmla="*/ 10 h 15"/>
                <a:gd name="T20" fmla="*/ 19 w 19"/>
                <a:gd name="T21" fmla="*/ 10 h 15"/>
                <a:gd name="T22" fmla="*/ 19 w 19"/>
                <a:gd name="T23" fmla="*/ 10 h 15"/>
                <a:gd name="T24" fmla="*/ 18 w 19"/>
                <a:gd name="T25" fmla="*/ 10 h 15"/>
                <a:gd name="T26" fmla="*/ 18 w 19"/>
                <a:gd name="T27" fmla="*/ 10 h 15"/>
                <a:gd name="T28" fmla="*/ 18 w 19"/>
                <a:gd name="T29" fmla="*/ 10 h 15"/>
                <a:gd name="T30" fmla="*/ 18 w 19"/>
                <a:gd name="T31" fmla="*/ 10 h 15"/>
                <a:gd name="T32" fmla="*/ 18 w 19"/>
                <a:gd name="T33" fmla="*/ 10 h 15"/>
                <a:gd name="T34" fmla="*/ 18 w 19"/>
                <a:gd name="T35" fmla="*/ 10 h 15"/>
                <a:gd name="T36" fmla="*/ 18 w 19"/>
                <a:gd name="T37" fmla="*/ 10 h 15"/>
                <a:gd name="T38" fmla="*/ 18 w 19"/>
                <a:gd name="T39" fmla="*/ 10 h 15"/>
                <a:gd name="T40" fmla="*/ 18 w 19"/>
                <a:gd name="T41" fmla="*/ 10 h 15"/>
                <a:gd name="T42" fmla="*/ 18 w 19"/>
                <a:gd name="T43" fmla="*/ 10 h 15"/>
                <a:gd name="T44" fmla="*/ 18 w 19"/>
                <a:gd name="T45" fmla="*/ 10 h 15"/>
                <a:gd name="T46" fmla="*/ 18 w 19"/>
                <a:gd name="T47" fmla="*/ 10 h 15"/>
                <a:gd name="T48" fmla="*/ 18 w 19"/>
                <a:gd name="T49" fmla="*/ 10 h 15"/>
                <a:gd name="T50" fmla="*/ 18 w 19"/>
                <a:gd name="T51" fmla="*/ 10 h 15"/>
                <a:gd name="T52" fmla="*/ 18 w 19"/>
                <a:gd name="T53" fmla="*/ 10 h 15"/>
                <a:gd name="T54" fmla="*/ 18 w 19"/>
                <a:gd name="T55" fmla="*/ 10 h 15"/>
                <a:gd name="T56" fmla="*/ 18 w 19"/>
                <a:gd name="T57" fmla="*/ 10 h 15"/>
                <a:gd name="T58" fmla="*/ 18 w 19"/>
                <a:gd name="T59" fmla="*/ 10 h 15"/>
                <a:gd name="T60" fmla="*/ 18 w 19"/>
                <a:gd name="T61" fmla="*/ 10 h 15"/>
                <a:gd name="T62" fmla="*/ 18 w 19"/>
                <a:gd name="T63" fmla="*/ 10 h 15"/>
                <a:gd name="T64" fmla="*/ 18 w 19"/>
                <a:gd name="T65" fmla="*/ 10 h 15"/>
                <a:gd name="T66" fmla="*/ 18 w 19"/>
                <a:gd name="T67" fmla="*/ 10 h 15"/>
                <a:gd name="T68" fmla="*/ 18 w 19"/>
                <a:gd name="T69" fmla="*/ 10 h 15"/>
                <a:gd name="T70" fmla="*/ 18 w 19"/>
                <a:gd name="T71" fmla="*/ 10 h 15"/>
                <a:gd name="T72" fmla="*/ 17 w 19"/>
                <a:gd name="T73" fmla="*/ 10 h 15"/>
                <a:gd name="T74" fmla="*/ 17 w 19"/>
                <a:gd name="T75" fmla="*/ 10 h 15"/>
                <a:gd name="T76" fmla="*/ 17 w 19"/>
                <a:gd name="T77" fmla="*/ 10 h 15"/>
                <a:gd name="T78" fmla="*/ 17 w 19"/>
                <a:gd name="T79" fmla="*/ 10 h 15"/>
                <a:gd name="T80" fmla="*/ 17 w 19"/>
                <a:gd name="T81" fmla="*/ 10 h 15"/>
                <a:gd name="T82" fmla="*/ 4 w 19"/>
                <a:gd name="T83" fmla="*/ 0 h 15"/>
                <a:gd name="T84" fmla="*/ 4 w 19"/>
                <a:gd name="T85" fmla="*/ 0 h 15"/>
                <a:gd name="T86" fmla="*/ 0 w 19"/>
                <a:gd name="T87" fmla="*/ 10 h 15"/>
                <a:gd name="T88" fmla="*/ 14 w 19"/>
                <a:gd name="T89" fmla="*/ 15 h 15"/>
                <a:gd name="T90" fmla="*/ 18 w 19"/>
                <a:gd name="T91" fmla="*/ 10 h 15"/>
                <a:gd name="T92" fmla="*/ 17 w 19"/>
                <a:gd name="T93"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15">
                  <a:moveTo>
                    <a:pt x="19" y="10"/>
                  </a:moveTo>
                  <a:cubicBezTo>
                    <a:pt x="19" y="10"/>
                    <a:pt x="19" y="10"/>
                    <a:pt x="19" y="10"/>
                  </a:cubicBez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8" y="10"/>
                  </a:moveTo>
                  <a:cubicBezTo>
                    <a:pt x="18" y="10"/>
                    <a:pt x="18" y="10"/>
                    <a:pt x="19"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7" y="10"/>
                  </a:moveTo>
                  <a:cubicBezTo>
                    <a:pt x="18" y="10"/>
                    <a:pt x="18" y="10"/>
                    <a:pt x="18" y="10"/>
                  </a:cubicBezTo>
                  <a:cubicBezTo>
                    <a:pt x="18" y="10"/>
                    <a:pt x="18" y="10"/>
                    <a:pt x="17" y="10"/>
                  </a:cubicBezTo>
                  <a:moveTo>
                    <a:pt x="17" y="10"/>
                  </a:moveTo>
                  <a:cubicBezTo>
                    <a:pt x="17" y="10"/>
                    <a:pt x="17" y="10"/>
                    <a:pt x="17" y="10"/>
                  </a:cubicBezTo>
                  <a:cubicBezTo>
                    <a:pt x="17" y="10"/>
                    <a:pt x="17" y="10"/>
                    <a:pt x="17" y="10"/>
                  </a:cubicBezTo>
                  <a:moveTo>
                    <a:pt x="17" y="10"/>
                  </a:moveTo>
                  <a:cubicBezTo>
                    <a:pt x="17" y="10"/>
                    <a:pt x="17" y="10"/>
                    <a:pt x="17" y="10"/>
                  </a:cubicBezTo>
                  <a:cubicBezTo>
                    <a:pt x="17" y="10"/>
                    <a:pt x="17" y="10"/>
                    <a:pt x="17" y="10"/>
                  </a:cubicBezTo>
                  <a:cubicBezTo>
                    <a:pt x="17" y="10"/>
                    <a:pt x="17" y="10"/>
                    <a:pt x="17" y="10"/>
                  </a:cubicBezTo>
                  <a:moveTo>
                    <a:pt x="4" y="0"/>
                  </a:moveTo>
                  <a:cubicBezTo>
                    <a:pt x="4" y="0"/>
                    <a:pt x="4" y="0"/>
                    <a:pt x="4" y="0"/>
                  </a:cubicBezTo>
                  <a:cubicBezTo>
                    <a:pt x="4" y="0"/>
                    <a:pt x="4" y="0"/>
                    <a:pt x="4" y="0"/>
                  </a:cubicBezTo>
                  <a:cubicBezTo>
                    <a:pt x="4" y="2"/>
                    <a:pt x="3" y="3"/>
                    <a:pt x="2" y="5"/>
                  </a:cubicBezTo>
                  <a:cubicBezTo>
                    <a:pt x="2" y="7"/>
                    <a:pt x="1" y="8"/>
                    <a:pt x="0" y="10"/>
                  </a:cubicBezTo>
                  <a:cubicBezTo>
                    <a:pt x="0" y="11"/>
                    <a:pt x="0" y="11"/>
                    <a:pt x="0" y="11"/>
                  </a:cubicBezTo>
                  <a:cubicBezTo>
                    <a:pt x="4" y="14"/>
                    <a:pt x="14" y="15"/>
                    <a:pt x="14" y="15"/>
                  </a:cubicBezTo>
                  <a:cubicBezTo>
                    <a:pt x="14" y="14"/>
                    <a:pt x="15" y="14"/>
                    <a:pt x="15" y="13"/>
                  </a:cubicBezTo>
                  <a:cubicBezTo>
                    <a:pt x="16" y="12"/>
                    <a:pt x="17" y="11"/>
                    <a:pt x="18" y="10"/>
                  </a:cubicBezTo>
                  <a:cubicBezTo>
                    <a:pt x="17" y="10"/>
                    <a:pt x="17" y="10"/>
                    <a:pt x="17" y="10"/>
                  </a:cubicBezTo>
                  <a:cubicBezTo>
                    <a:pt x="17" y="10"/>
                    <a:pt x="17" y="10"/>
                    <a:pt x="17" y="10"/>
                  </a:cubicBezTo>
                  <a:cubicBezTo>
                    <a:pt x="12" y="9"/>
                    <a:pt x="4" y="0"/>
                    <a:pt x="4"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3" name="îšḻiḋe"/>
            <p:cNvSpPr/>
            <p:nvPr/>
          </p:nvSpPr>
          <p:spPr bwMode="auto">
            <a:xfrm>
              <a:off x="4829176" y="4337051"/>
              <a:ext cx="449263" cy="777875"/>
            </a:xfrm>
            <a:custGeom>
              <a:avLst/>
              <a:gdLst>
                <a:gd name="T0" fmla="*/ 6 w 89"/>
                <a:gd name="T1" fmla="*/ 140 h 154"/>
                <a:gd name="T2" fmla="*/ 14 w 89"/>
                <a:gd name="T3" fmla="*/ 111 h 154"/>
                <a:gd name="T4" fmla="*/ 14 w 89"/>
                <a:gd name="T5" fmla="*/ 105 h 154"/>
                <a:gd name="T6" fmla="*/ 1 w 89"/>
                <a:gd name="T7" fmla="*/ 34 h 154"/>
                <a:gd name="T8" fmla="*/ 6 w 89"/>
                <a:gd name="T9" fmla="*/ 10 h 154"/>
                <a:gd name="T10" fmla="*/ 12 w 89"/>
                <a:gd name="T11" fmla="*/ 0 h 154"/>
                <a:gd name="T12" fmla="*/ 56 w 89"/>
                <a:gd name="T13" fmla="*/ 0 h 154"/>
                <a:gd name="T14" fmla="*/ 66 w 89"/>
                <a:gd name="T15" fmla="*/ 15 h 154"/>
                <a:gd name="T16" fmla="*/ 71 w 89"/>
                <a:gd name="T17" fmla="*/ 26 h 154"/>
                <a:gd name="T18" fmla="*/ 87 w 89"/>
                <a:gd name="T19" fmla="*/ 91 h 154"/>
                <a:gd name="T20" fmla="*/ 84 w 89"/>
                <a:gd name="T21" fmla="*/ 151 h 154"/>
                <a:gd name="T22" fmla="*/ 72 w 89"/>
                <a:gd name="T23" fmla="*/ 154 h 154"/>
                <a:gd name="T24" fmla="*/ 59 w 89"/>
                <a:gd name="T25" fmla="*/ 146 h 154"/>
                <a:gd name="T26" fmla="*/ 62 w 89"/>
                <a:gd name="T27" fmla="*/ 116 h 154"/>
                <a:gd name="T28" fmla="*/ 53 w 89"/>
                <a:gd name="T29" fmla="*/ 88 h 154"/>
                <a:gd name="T30" fmla="*/ 44 w 89"/>
                <a:gd name="T31" fmla="*/ 64 h 154"/>
                <a:gd name="T32" fmla="*/ 46 w 89"/>
                <a:gd name="T33" fmla="*/ 109 h 154"/>
                <a:gd name="T34" fmla="*/ 34 w 89"/>
                <a:gd name="T35" fmla="*/ 145 h 154"/>
                <a:gd name="T36" fmla="*/ 23 w 89"/>
                <a:gd name="T37" fmla="*/ 148 h 154"/>
                <a:gd name="T38" fmla="*/ 6 w 89"/>
                <a:gd name="T39"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154">
                  <a:moveTo>
                    <a:pt x="6" y="140"/>
                  </a:moveTo>
                  <a:cubicBezTo>
                    <a:pt x="6" y="140"/>
                    <a:pt x="10" y="120"/>
                    <a:pt x="14" y="111"/>
                  </a:cubicBezTo>
                  <a:cubicBezTo>
                    <a:pt x="14" y="111"/>
                    <a:pt x="16" y="109"/>
                    <a:pt x="14" y="105"/>
                  </a:cubicBezTo>
                  <a:cubicBezTo>
                    <a:pt x="13" y="101"/>
                    <a:pt x="0" y="58"/>
                    <a:pt x="1" y="34"/>
                  </a:cubicBezTo>
                  <a:cubicBezTo>
                    <a:pt x="2" y="24"/>
                    <a:pt x="4" y="16"/>
                    <a:pt x="6" y="10"/>
                  </a:cubicBezTo>
                  <a:cubicBezTo>
                    <a:pt x="9" y="3"/>
                    <a:pt x="12" y="0"/>
                    <a:pt x="12" y="0"/>
                  </a:cubicBezTo>
                  <a:cubicBezTo>
                    <a:pt x="56" y="0"/>
                    <a:pt x="56" y="0"/>
                    <a:pt x="56" y="0"/>
                  </a:cubicBezTo>
                  <a:cubicBezTo>
                    <a:pt x="56" y="0"/>
                    <a:pt x="62" y="7"/>
                    <a:pt x="66" y="15"/>
                  </a:cubicBezTo>
                  <a:cubicBezTo>
                    <a:pt x="68" y="18"/>
                    <a:pt x="70" y="22"/>
                    <a:pt x="71" y="26"/>
                  </a:cubicBezTo>
                  <a:cubicBezTo>
                    <a:pt x="74" y="37"/>
                    <a:pt x="85" y="69"/>
                    <a:pt x="87" y="91"/>
                  </a:cubicBezTo>
                  <a:cubicBezTo>
                    <a:pt x="89" y="113"/>
                    <a:pt x="84" y="151"/>
                    <a:pt x="84" y="151"/>
                  </a:cubicBezTo>
                  <a:cubicBezTo>
                    <a:pt x="72" y="154"/>
                    <a:pt x="72" y="154"/>
                    <a:pt x="72" y="154"/>
                  </a:cubicBezTo>
                  <a:cubicBezTo>
                    <a:pt x="59" y="146"/>
                    <a:pt x="59" y="146"/>
                    <a:pt x="59" y="146"/>
                  </a:cubicBezTo>
                  <a:cubicBezTo>
                    <a:pt x="59" y="146"/>
                    <a:pt x="60" y="122"/>
                    <a:pt x="62" y="116"/>
                  </a:cubicBezTo>
                  <a:cubicBezTo>
                    <a:pt x="62" y="112"/>
                    <a:pt x="58" y="100"/>
                    <a:pt x="53" y="88"/>
                  </a:cubicBezTo>
                  <a:cubicBezTo>
                    <a:pt x="49" y="78"/>
                    <a:pt x="45" y="68"/>
                    <a:pt x="44" y="64"/>
                  </a:cubicBezTo>
                  <a:cubicBezTo>
                    <a:pt x="44" y="64"/>
                    <a:pt x="48" y="102"/>
                    <a:pt x="46" y="109"/>
                  </a:cubicBezTo>
                  <a:cubicBezTo>
                    <a:pt x="44" y="116"/>
                    <a:pt x="34" y="145"/>
                    <a:pt x="34" y="145"/>
                  </a:cubicBezTo>
                  <a:cubicBezTo>
                    <a:pt x="23" y="148"/>
                    <a:pt x="23" y="148"/>
                    <a:pt x="23" y="148"/>
                  </a:cubicBezTo>
                  <a:cubicBezTo>
                    <a:pt x="6" y="140"/>
                    <a:pt x="6" y="140"/>
                    <a:pt x="6" y="14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4" name="iṣľïḓê"/>
            <p:cNvSpPr/>
            <p:nvPr/>
          </p:nvSpPr>
          <p:spPr bwMode="auto">
            <a:xfrm>
              <a:off x="4778376" y="3716339"/>
              <a:ext cx="677863" cy="671513"/>
            </a:xfrm>
            <a:custGeom>
              <a:avLst/>
              <a:gdLst>
                <a:gd name="T0" fmla="*/ 20 w 134"/>
                <a:gd name="T1" fmla="*/ 119 h 133"/>
                <a:gd name="T2" fmla="*/ 17 w 134"/>
                <a:gd name="T3" fmla="*/ 126 h 133"/>
                <a:gd name="T4" fmla="*/ 70 w 134"/>
                <a:gd name="T5" fmla="*/ 126 h 133"/>
                <a:gd name="T6" fmla="*/ 69 w 134"/>
                <a:gd name="T7" fmla="*/ 116 h 133"/>
                <a:gd name="T8" fmla="*/ 71 w 134"/>
                <a:gd name="T9" fmla="*/ 107 h 133"/>
                <a:gd name="T10" fmla="*/ 75 w 134"/>
                <a:gd name="T11" fmla="*/ 87 h 133"/>
                <a:gd name="T12" fmla="*/ 78 w 134"/>
                <a:gd name="T13" fmla="*/ 59 h 133"/>
                <a:gd name="T14" fmla="*/ 78 w 134"/>
                <a:gd name="T15" fmla="*/ 58 h 133"/>
                <a:gd name="T16" fmla="*/ 107 w 134"/>
                <a:gd name="T17" fmla="*/ 91 h 133"/>
                <a:gd name="T18" fmla="*/ 118 w 134"/>
                <a:gd name="T19" fmla="*/ 96 h 133"/>
                <a:gd name="T20" fmla="*/ 134 w 134"/>
                <a:gd name="T21" fmla="*/ 94 h 133"/>
                <a:gd name="T22" fmla="*/ 104 w 134"/>
                <a:gd name="T23" fmla="*/ 53 h 133"/>
                <a:gd name="T24" fmla="*/ 70 w 134"/>
                <a:gd name="T25" fmla="*/ 23 h 133"/>
                <a:gd name="T26" fmla="*/ 55 w 134"/>
                <a:gd name="T27" fmla="*/ 20 h 133"/>
                <a:gd name="T28" fmla="*/ 57 w 134"/>
                <a:gd name="T29" fmla="*/ 11 h 133"/>
                <a:gd name="T30" fmla="*/ 56 w 134"/>
                <a:gd name="T31" fmla="*/ 6 h 133"/>
                <a:gd name="T32" fmla="*/ 39 w 134"/>
                <a:gd name="T33" fmla="*/ 0 h 133"/>
                <a:gd name="T34" fmla="*/ 34 w 134"/>
                <a:gd name="T35" fmla="*/ 6 h 133"/>
                <a:gd name="T36" fmla="*/ 30 w 134"/>
                <a:gd name="T37" fmla="*/ 14 h 133"/>
                <a:gd name="T38" fmla="*/ 10 w 134"/>
                <a:gd name="T39" fmla="*/ 19 h 133"/>
                <a:gd name="T40" fmla="*/ 1 w 134"/>
                <a:gd name="T41" fmla="*/ 47 h 133"/>
                <a:gd name="T42" fmla="*/ 20 w 134"/>
                <a:gd name="T43" fmla="*/ 1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33">
                  <a:moveTo>
                    <a:pt x="20" y="119"/>
                  </a:moveTo>
                  <a:cubicBezTo>
                    <a:pt x="20" y="119"/>
                    <a:pt x="15" y="125"/>
                    <a:pt x="17" y="126"/>
                  </a:cubicBezTo>
                  <a:cubicBezTo>
                    <a:pt x="19" y="127"/>
                    <a:pt x="55" y="133"/>
                    <a:pt x="70" y="126"/>
                  </a:cubicBezTo>
                  <a:cubicBezTo>
                    <a:pt x="70" y="126"/>
                    <a:pt x="69" y="119"/>
                    <a:pt x="69" y="116"/>
                  </a:cubicBezTo>
                  <a:cubicBezTo>
                    <a:pt x="69" y="116"/>
                    <a:pt x="70" y="112"/>
                    <a:pt x="71" y="107"/>
                  </a:cubicBezTo>
                  <a:cubicBezTo>
                    <a:pt x="72" y="102"/>
                    <a:pt x="74" y="95"/>
                    <a:pt x="75" y="87"/>
                  </a:cubicBezTo>
                  <a:cubicBezTo>
                    <a:pt x="77" y="78"/>
                    <a:pt x="78" y="67"/>
                    <a:pt x="78" y="59"/>
                  </a:cubicBezTo>
                  <a:cubicBezTo>
                    <a:pt x="78" y="58"/>
                    <a:pt x="78" y="58"/>
                    <a:pt x="78" y="58"/>
                  </a:cubicBezTo>
                  <a:cubicBezTo>
                    <a:pt x="78" y="58"/>
                    <a:pt x="98" y="85"/>
                    <a:pt x="107" y="91"/>
                  </a:cubicBezTo>
                  <a:cubicBezTo>
                    <a:pt x="118" y="96"/>
                    <a:pt x="118" y="96"/>
                    <a:pt x="118" y="96"/>
                  </a:cubicBezTo>
                  <a:cubicBezTo>
                    <a:pt x="134" y="94"/>
                    <a:pt x="134" y="94"/>
                    <a:pt x="134" y="94"/>
                  </a:cubicBezTo>
                  <a:cubicBezTo>
                    <a:pt x="134" y="94"/>
                    <a:pt x="112" y="61"/>
                    <a:pt x="104" y="53"/>
                  </a:cubicBezTo>
                  <a:cubicBezTo>
                    <a:pt x="96" y="44"/>
                    <a:pt x="79" y="26"/>
                    <a:pt x="70" y="23"/>
                  </a:cubicBezTo>
                  <a:cubicBezTo>
                    <a:pt x="61" y="21"/>
                    <a:pt x="55" y="20"/>
                    <a:pt x="55" y="20"/>
                  </a:cubicBezTo>
                  <a:cubicBezTo>
                    <a:pt x="55" y="20"/>
                    <a:pt x="57" y="13"/>
                    <a:pt x="57" y="11"/>
                  </a:cubicBezTo>
                  <a:cubicBezTo>
                    <a:pt x="58" y="9"/>
                    <a:pt x="56" y="6"/>
                    <a:pt x="56" y="6"/>
                  </a:cubicBezTo>
                  <a:cubicBezTo>
                    <a:pt x="56" y="6"/>
                    <a:pt x="44" y="5"/>
                    <a:pt x="39" y="0"/>
                  </a:cubicBezTo>
                  <a:cubicBezTo>
                    <a:pt x="39" y="0"/>
                    <a:pt x="36" y="1"/>
                    <a:pt x="34" y="6"/>
                  </a:cubicBezTo>
                  <a:cubicBezTo>
                    <a:pt x="32" y="10"/>
                    <a:pt x="30" y="14"/>
                    <a:pt x="30" y="14"/>
                  </a:cubicBezTo>
                  <a:cubicBezTo>
                    <a:pt x="30" y="14"/>
                    <a:pt x="17" y="13"/>
                    <a:pt x="10" y="19"/>
                  </a:cubicBezTo>
                  <a:cubicBezTo>
                    <a:pt x="2" y="25"/>
                    <a:pt x="0" y="36"/>
                    <a:pt x="1" y="47"/>
                  </a:cubicBezTo>
                  <a:cubicBezTo>
                    <a:pt x="1" y="58"/>
                    <a:pt x="20" y="119"/>
                    <a:pt x="20" y="11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5" name="îśḷïḋe"/>
            <p:cNvSpPr/>
            <p:nvPr/>
          </p:nvSpPr>
          <p:spPr bwMode="auto">
            <a:xfrm>
              <a:off x="5172076" y="4014789"/>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6" name="íśḻíḓè"/>
            <p:cNvSpPr/>
            <p:nvPr/>
          </p:nvSpPr>
          <p:spPr bwMode="auto">
            <a:xfrm>
              <a:off x="4873626" y="3973514"/>
              <a:ext cx="298450" cy="288925"/>
            </a:xfrm>
            <a:custGeom>
              <a:avLst/>
              <a:gdLst>
                <a:gd name="T0" fmla="*/ 0 w 59"/>
                <a:gd name="T1" fmla="*/ 11 h 57"/>
                <a:gd name="T2" fmla="*/ 21 w 59"/>
                <a:gd name="T3" fmla="*/ 51 h 57"/>
                <a:gd name="T4" fmla="*/ 45 w 59"/>
                <a:gd name="T5" fmla="*/ 57 h 57"/>
                <a:gd name="T6" fmla="*/ 52 w 59"/>
                <a:gd name="T7" fmla="*/ 56 h 57"/>
                <a:gd name="T8" fmla="*/ 55 w 59"/>
                <a:gd name="T9" fmla="*/ 45 h 57"/>
                <a:gd name="T10" fmla="*/ 42 w 59"/>
                <a:gd name="T11" fmla="*/ 46 h 57"/>
                <a:gd name="T12" fmla="*/ 22 w 59"/>
                <a:gd name="T13" fmla="*/ 39 h 57"/>
                <a:gd name="T14" fmla="*/ 0 w 59"/>
                <a:gd name="T15" fmla="*/ 11 h 57"/>
                <a:gd name="T16" fmla="*/ 30 w 59"/>
                <a:gd name="T17" fmla="*/ 0 h 57"/>
                <a:gd name="T18" fmla="*/ 52 w 59"/>
                <a:gd name="T19" fmla="*/ 17 h 57"/>
                <a:gd name="T20" fmla="*/ 59 w 59"/>
                <a:gd name="T21" fmla="*/ 17 h 57"/>
                <a:gd name="T22" fmla="*/ 59 w 59"/>
                <a:gd name="T23" fmla="*/ 9 h 57"/>
                <a:gd name="T24" fmla="*/ 59 w 59"/>
                <a:gd name="T25" fmla="*/ 8 h 57"/>
                <a:gd name="T26" fmla="*/ 59 w 59"/>
                <a:gd name="T27" fmla="*/ 8 h 57"/>
                <a:gd name="T28" fmla="*/ 59 w 59"/>
                <a:gd name="T29" fmla="*/ 7 h 57"/>
                <a:gd name="T30" fmla="*/ 54 w 59"/>
                <a:gd name="T31" fmla="*/ 0 h 57"/>
                <a:gd name="T32" fmla="*/ 44 w 59"/>
                <a:gd name="T33" fmla="*/ 4 h 57"/>
                <a:gd name="T34" fmla="*/ 30 w 59"/>
                <a:gd name="T3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57">
                  <a:moveTo>
                    <a:pt x="0" y="11"/>
                  </a:moveTo>
                  <a:cubicBezTo>
                    <a:pt x="2" y="19"/>
                    <a:pt x="9" y="43"/>
                    <a:pt x="21" y="51"/>
                  </a:cubicBezTo>
                  <a:cubicBezTo>
                    <a:pt x="30" y="56"/>
                    <a:pt x="39" y="57"/>
                    <a:pt x="45" y="57"/>
                  </a:cubicBezTo>
                  <a:cubicBezTo>
                    <a:pt x="49" y="57"/>
                    <a:pt x="52" y="56"/>
                    <a:pt x="52" y="56"/>
                  </a:cubicBezTo>
                  <a:cubicBezTo>
                    <a:pt x="53" y="53"/>
                    <a:pt x="54" y="49"/>
                    <a:pt x="55" y="45"/>
                  </a:cubicBezTo>
                  <a:cubicBezTo>
                    <a:pt x="50" y="46"/>
                    <a:pt x="45" y="46"/>
                    <a:pt x="42" y="46"/>
                  </a:cubicBezTo>
                  <a:cubicBezTo>
                    <a:pt x="31" y="46"/>
                    <a:pt x="26" y="42"/>
                    <a:pt x="22" y="39"/>
                  </a:cubicBezTo>
                  <a:cubicBezTo>
                    <a:pt x="16" y="35"/>
                    <a:pt x="5" y="19"/>
                    <a:pt x="0" y="11"/>
                  </a:cubicBezTo>
                  <a:moveTo>
                    <a:pt x="30" y="0"/>
                  </a:moveTo>
                  <a:cubicBezTo>
                    <a:pt x="37" y="9"/>
                    <a:pt x="46" y="17"/>
                    <a:pt x="52" y="17"/>
                  </a:cubicBezTo>
                  <a:cubicBezTo>
                    <a:pt x="54" y="17"/>
                    <a:pt x="56" y="17"/>
                    <a:pt x="59" y="17"/>
                  </a:cubicBezTo>
                  <a:cubicBezTo>
                    <a:pt x="59" y="14"/>
                    <a:pt x="59" y="12"/>
                    <a:pt x="59" y="9"/>
                  </a:cubicBezTo>
                  <a:cubicBezTo>
                    <a:pt x="59" y="9"/>
                    <a:pt x="59" y="8"/>
                    <a:pt x="59" y="8"/>
                  </a:cubicBezTo>
                  <a:cubicBezTo>
                    <a:pt x="59" y="8"/>
                    <a:pt x="59" y="8"/>
                    <a:pt x="59" y="8"/>
                  </a:cubicBezTo>
                  <a:cubicBezTo>
                    <a:pt x="59" y="8"/>
                    <a:pt x="59" y="7"/>
                    <a:pt x="59" y="7"/>
                  </a:cubicBezTo>
                  <a:cubicBezTo>
                    <a:pt x="54" y="0"/>
                    <a:pt x="54" y="0"/>
                    <a:pt x="54" y="0"/>
                  </a:cubicBezTo>
                  <a:cubicBezTo>
                    <a:pt x="54" y="0"/>
                    <a:pt x="51" y="4"/>
                    <a:pt x="44" y="4"/>
                  </a:cubicBezTo>
                  <a:cubicBezTo>
                    <a:pt x="40" y="4"/>
                    <a:pt x="35" y="3"/>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7" name="îsḷíde"/>
            <p:cNvSpPr/>
            <p:nvPr/>
          </p:nvSpPr>
          <p:spPr bwMode="auto">
            <a:xfrm>
              <a:off x="4824413" y="4994276"/>
              <a:ext cx="247650" cy="419100"/>
            </a:xfrm>
            <a:custGeom>
              <a:avLst/>
              <a:gdLst>
                <a:gd name="T0" fmla="*/ 9 w 49"/>
                <a:gd name="T1" fmla="*/ 1 h 83"/>
                <a:gd name="T2" fmla="*/ 8 w 49"/>
                <a:gd name="T3" fmla="*/ 6 h 83"/>
                <a:gd name="T4" fmla="*/ 36 w 49"/>
                <a:gd name="T5" fmla="*/ 11 h 83"/>
                <a:gd name="T6" fmla="*/ 37 w 49"/>
                <a:gd name="T7" fmla="*/ 6 h 83"/>
                <a:gd name="T8" fmla="*/ 37 w 49"/>
                <a:gd name="T9" fmla="*/ 24 h 83"/>
                <a:gd name="T10" fmla="*/ 28 w 49"/>
                <a:gd name="T11" fmla="*/ 55 h 83"/>
                <a:gd name="T12" fmla="*/ 40 w 49"/>
                <a:gd name="T13" fmla="*/ 70 h 83"/>
                <a:gd name="T14" fmla="*/ 49 w 49"/>
                <a:gd name="T15" fmla="*/ 76 h 83"/>
                <a:gd name="T16" fmla="*/ 45 w 49"/>
                <a:gd name="T17" fmla="*/ 83 h 83"/>
                <a:gd name="T18" fmla="*/ 22 w 49"/>
                <a:gd name="T19" fmla="*/ 77 h 83"/>
                <a:gd name="T20" fmla="*/ 13 w 49"/>
                <a:gd name="T21" fmla="*/ 73 h 83"/>
                <a:gd name="T22" fmla="*/ 3 w 49"/>
                <a:gd name="T23" fmla="*/ 68 h 83"/>
                <a:gd name="T24" fmla="*/ 4 w 49"/>
                <a:gd name="T25" fmla="*/ 56 h 83"/>
                <a:gd name="T26" fmla="*/ 2 w 49"/>
                <a:gd name="T27" fmla="*/ 5 h 83"/>
                <a:gd name="T28" fmla="*/ 9 w 49"/>
                <a:gd name="T2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83">
                  <a:moveTo>
                    <a:pt x="9" y="1"/>
                  </a:moveTo>
                  <a:cubicBezTo>
                    <a:pt x="8" y="6"/>
                    <a:pt x="8" y="6"/>
                    <a:pt x="8" y="6"/>
                  </a:cubicBezTo>
                  <a:cubicBezTo>
                    <a:pt x="8" y="6"/>
                    <a:pt x="19" y="16"/>
                    <a:pt x="36" y="11"/>
                  </a:cubicBezTo>
                  <a:cubicBezTo>
                    <a:pt x="37" y="6"/>
                    <a:pt x="37" y="6"/>
                    <a:pt x="37" y="6"/>
                  </a:cubicBezTo>
                  <a:cubicBezTo>
                    <a:pt x="37" y="6"/>
                    <a:pt x="44" y="6"/>
                    <a:pt x="37" y="24"/>
                  </a:cubicBezTo>
                  <a:cubicBezTo>
                    <a:pt x="31" y="41"/>
                    <a:pt x="28" y="52"/>
                    <a:pt x="28" y="55"/>
                  </a:cubicBezTo>
                  <a:cubicBezTo>
                    <a:pt x="28" y="58"/>
                    <a:pt x="37" y="68"/>
                    <a:pt x="40" y="70"/>
                  </a:cubicBezTo>
                  <a:cubicBezTo>
                    <a:pt x="44" y="72"/>
                    <a:pt x="49" y="74"/>
                    <a:pt x="49" y="76"/>
                  </a:cubicBezTo>
                  <a:cubicBezTo>
                    <a:pt x="49" y="78"/>
                    <a:pt x="49" y="82"/>
                    <a:pt x="45" y="83"/>
                  </a:cubicBezTo>
                  <a:cubicBezTo>
                    <a:pt x="40" y="83"/>
                    <a:pt x="28" y="81"/>
                    <a:pt x="22" y="77"/>
                  </a:cubicBezTo>
                  <a:cubicBezTo>
                    <a:pt x="16" y="74"/>
                    <a:pt x="17" y="73"/>
                    <a:pt x="13" y="73"/>
                  </a:cubicBezTo>
                  <a:cubicBezTo>
                    <a:pt x="9" y="73"/>
                    <a:pt x="3" y="70"/>
                    <a:pt x="3" y="68"/>
                  </a:cubicBezTo>
                  <a:cubicBezTo>
                    <a:pt x="3" y="66"/>
                    <a:pt x="4" y="60"/>
                    <a:pt x="4" y="56"/>
                  </a:cubicBezTo>
                  <a:cubicBezTo>
                    <a:pt x="5" y="53"/>
                    <a:pt x="0" y="10"/>
                    <a:pt x="2" y="5"/>
                  </a:cubicBezTo>
                  <a:cubicBezTo>
                    <a:pt x="4" y="0"/>
                    <a:pt x="9" y="1"/>
                    <a:pt x="9" y="1"/>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8" name="iṩlîḍê"/>
            <p:cNvSpPr/>
            <p:nvPr/>
          </p:nvSpPr>
          <p:spPr bwMode="auto">
            <a:xfrm>
              <a:off x="4833938" y="4999039"/>
              <a:ext cx="187325" cy="95250"/>
            </a:xfrm>
            <a:custGeom>
              <a:avLst/>
              <a:gdLst>
                <a:gd name="T0" fmla="*/ 37 w 37"/>
                <a:gd name="T1" fmla="*/ 18 h 19"/>
                <a:gd name="T2" fmla="*/ 37 w 37"/>
                <a:gd name="T3" fmla="*/ 19 h 19"/>
                <a:gd name="T4" fmla="*/ 37 w 37"/>
                <a:gd name="T5" fmla="*/ 19 h 19"/>
                <a:gd name="T6" fmla="*/ 37 w 37"/>
                <a:gd name="T7" fmla="*/ 18 h 19"/>
                <a:gd name="T8" fmla="*/ 37 w 37"/>
                <a:gd name="T9" fmla="*/ 18 h 19"/>
                <a:gd name="T10" fmla="*/ 37 w 37"/>
                <a:gd name="T11" fmla="*/ 18 h 19"/>
                <a:gd name="T12" fmla="*/ 37 w 37"/>
                <a:gd name="T13" fmla="*/ 18 h 19"/>
                <a:gd name="T14" fmla="*/ 37 w 37"/>
                <a:gd name="T15" fmla="*/ 18 h 19"/>
                <a:gd name="T16" fmla="*/ 37 w 37"/>
                <a:gd name="T17" fmla="*/ 18 h 19"/>
                <a:gd name="T18" fmla="*/ 37 w 37"/>
                <a:gd name="T19" fmla="*/ 18 h 19"/>
                <a:gd name="T20" fmla="*/ 1 w 37"/>
                <a:gd name="T21" fmla="*/ 4 h 19"/>
                <a:gd name="T22" fmla="*/ 0 w 37"/>
                <a:gd name="T23" fmla="*/ 4 h 19"/>
                <a:gd name="T24" fmla="*/ 1 w 37"/>
                <a:gd name="T25" fmla="*/ 4 h 19"/>
                <a:gd name="T26" fmla="*/ 6 w 37"/>
                <a:gd name="T27" fmla="*/ 0 h 19"/>
                <a:gd name="T28" fmla="*/ 1 w 37"/>
                <a:gd name="T29" fmla="*/ 4 h 19"/>
                <a:gd name="T30" fmla="*/ 6 w 37"/>
                <a:gd name="T31" fmla="*/ 0 h 19"/>
                <a:gd name="T32" fmla="*/ 6 w 37"/>
                <a:gd name="T33" fmla="*/ 0 h 19"/>
                <a:gd name="T34" fmla="*/ 6 w 37"/>
                <a:gd name="T35" fmla="*/ 0 h 19"/>
                <a:gd name="T36" fmla="*/ 6 w 37"/>
                <a:gd name="T37" fmla="*/ 0 h 19"/>
                <a:gd name="T38" fmla="*/ 6 w 37"/>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19">
                  <a:moveTo>
                    <a:pt x="37" y="18"/>
                  </a:moveTo>
                  <a:cubicBezTo>
                    <a:pt x="37" y="19"/>
                    <a:pt x="37" y="19"/>
                    <a:pt x="37" y="19"/>
                  </a:cubicBezTo>
                  <a:cubicBezTo>
                    <a:pt x="37" y="19"/>
                    <a:pt x="37" y="19"/>
                    <a:pt x="37" y="19"/>
                  </a:cubicBezTo>
                  <a:cubicBezTo>
                    <a:pt x="37" y="19"/>
                    <a:pt x="37" y="19"/>
                    <a:pt x="37" y="18"/>
                  </a:cubicBezTo>
                  <a:moveTo>
                    <a:pt x="37" y="18"/>
                  </a:moveTo>
                  <a:cubicBezTo>
                    <a:pt x="37" y="18"/>
                    <a:pt x="37" y="18"/>
                    <a:pt x="37" y="18"/>
                  </a:cubicBezTo>
                  <a:cubicBezTo>
                    <a:pt x="37" y="18"/>
                    <a:pt x="37" y="18"/>
                    <a:pt x="37" y="18"/>
                  </a:cubicBezTo>
                  <a:moveTo>
                    <a:pt x="37" y="18"/>
                  </a:moveTo>
                  <a:cubicBezTo>
                    <a:pt x="37" y="18"/>
                    <a:pt x="37" y="18"/>
                    <a:pt x="37" y="18"/>
                  </a:cubicBezTo>
                  <a:cubicBezTo>
                    <a:pt x="37" y="18"/>
                    <a:pt x="37" y="18"/>
                    <a:pt x="37" y="18"/>
                  </a:cubicBezTo>
                  <a:moveTo>
                    <a:pt x="1" y="4"/>
                  </a:moveTo>
                  <a:cubicBezTo>
                    <a:pt x="0" y="4"/>
                    <a:pt x="0" y="4"/>
                    <a:pt x="0" y="4"/>
                  </a:cubicBezTo>
                  <a:cubicBezTo>
                    <a:pt x="0" y="4"/>
                    <a:pt x="0" y="4"/>
                    <a:pt x="1" y="4"/>
                  </a:cubicBezTo>
                  <a:moveTo>
                    <a:pt x="6" y="0"/>
                  </a:moveTo>
                  <a:cubicBezTo>
                    <a:pt x="4" y="0"/>
                    <a:pt x="2" y="1"/>
                    <a:pt x="1" y="4"/>
                  </a:cubicBezTo>
                  <a:cubicBezTo>
                    <a:pt x="2" y="1"/>
                    <a:pt x="4" y="0"/>
                    <a:pt x="6" y="0"/>
                  </a:cubicBezTo>
                  <a:moveTo>
                    <a:pt x="6" y="0"/>
                  </a:moveTo>
                  <a:cubicBezTo>
                    <a:pt x="6" y="0"/>
                    <a:pt x="6" y="0"/>
                    <a:pt x="6" y="0"/>
                  </a:cubicBezTo>
                  <a:cubicBezTo>
                    <a:pt x="6" y="0"/>
                    <a:pt x="6" y="0"/>
                    <a:pt x="6" y="0"/>
                  </a:cubicBezTo>
                  <a:cubicBezTo>
                    <a:pt x="6" y="0"/>
                    <a:pt x="6" y="0"/>
                    <a:pt x="6"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9" name="iŝ1iḓê"/>
            <p:cNvSpPr/>
            <p:nvPr/>
          </p:nvSpPr>
          <p:spPr bwMode="auto">
            <a:xfrm>
              <a:off x="4960938" y="5024439"/>
              <a:ext cx="55563" cy="30163"/>
            </a:xfrm>
            <a:custGeom>
              <a:avLst/>
              <a:gdLst>
                <a:gd name="T0" fmla="*/ 0 w 11"/>
                <a:gd name="T1" fmla="*/ 6 h 6"/>
                <a:gd name="T2" fmla="*/ 0 w 11"/>
                <a:gd name="T3" fmla="*/ 6 h 6"/>
                <a:gd name="T4" fmla="*/ 0 w 11"/>
                <a:gd name="T5" fmla="*/ 6 h 6"/>
                <a:gd name="T6" fmla="*/ 0 w 11"/>
                <a:gd name="T7" fmla="*/ 6 h 6"/>
                <a:gd name="T8" fmla="*/ 8 w 11"/>
                <a:gd name="T9" fmla="*/ 5 h 6"/>
                <a:gd name="T10" fmla="*/ 0 w 11"/>
                <a:gd name="T11" fmla="*/ 6 h 6"/>
                <a:gd name="T12" fmla="*/ 8 w 11"/>
                <a:gd name="T13" fmla="*/ 5 h 6"/>
                <a:gd name="T14" fmla="*/ 8 w 11"/>
                <a:gd name="T15" fmla="*/ 5 h 6"/>
                <a:gd name="T16" fmla="*/ 8 w 11"/>
                <a:gd name="T17" fmla="*/ 5 h 6"/>
                <a:gd name="T18" fmla="*/ 8 w 11"/>
                <a:gd name="T19" fmla="*/ 5 h 6"/>
                <a:gd name="T20" fmla="*/ 10 w 11"/>
                <a:gd name="T21" fmla="*/ 0 h 6"/>
                <a:gd name="T22" fmla="*/ 10 w 11"/>
                <a:gd name="T23" fmla="*/ 0 h 6"/>
                <a:gd name="T24" fmla="*/ 9 w 11"/>
                <a:gd name="T25" fmla="*/ 5 h 6"/>
                <a:gd name="T26" fmla="*/ 9 w 11"/>
                <a:gd name="T27" fmla="*/ 5 h 6"/>
                <a:gd name="T28" fmla="*/ 9 w 11"/>
                <a:gd name="T29" fmla="*/ 5 h 6"/>
                <a:gd name="T30" fmla="*/ 10 w 11"/>
                <a:gd name="T31" fmla="*/ 0 h 6"/>
                <a:gd name="T32" fmla="*/ 10 w 11"/>
                <a:gd name="T33" fmla="*/ 0 h 6"/>
                <a:gd name="T34" fmla="*/ 11 w 11"/>
                <a:gd name="T35" fmla="*/ 0 h 6"/>
                <a:gd name="T36" fmla="*/ 10 w 11"/>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6">
                  <a:moveTo>
                    <a:pt x="0" y="6"/>
                  </a:moveTo>
                  <a:cubicBezTo>
                    <a:pt x="0" y="6"/>
                    <a:pt x="0" y="6"/>
                    <a:pt x="0" y="6"/>
                  </a:cubicBezTo>
                  <a:cubicBezTo>
                    <a:pt x="0" y="6"/>
                    <a:pt x="0" y="6"/>
                    <a:pt x="0" y="6"/>
                  </a:cubicBezTo>
                  <a:cubicBezTo>
                    <a:pt x="0" y="6"/>
                    <a:pt x="0" y="6"/>
                    <a:pt x="0" y="6"/>
                  </a:cubicBezTo>
                  <a:moveTo>
                    <a:pt x="8" y="5"/>
                  </a:moveTo>
                  <a:cubicBezTo>
                    <a:pt x="5" y="6"/>
                    <a:pt x="2" y="6"/>
                    <a:pt x="0" y="6"/>
                  </a:cubicBezTo>
                  <a:cubicBezTo>
                    <a:pt x="2" y="6"/>
                    <a:pt x="5" y="6"/>
                    <a:pt x="8" y="5"/>
                  </a:cubicBezTo>
                  <a:moveTo>
                    <a:pt x="8" y="5"/>
                  </a:moveTo>
                  <a:cubicBezTo>
                    <a:pt x="8" y="5"/>
                    <a:pt x="8" y="5"/>
                    <a:pt x="8" y="5"/>
                  </a:cubicBezTo>
                  <a:cubicBezTo>
                    <a:pt x="8" y="5"/>
                    <a:pt x="8" y="5"/>
                    <a:pt x="8" y="5"/>
                  </a:cubicBezTo>
                  <a:moveTo>
                    <a:pt x="10" y="0"/>
                  </a:moveTo>
                  <a:cubicBezTo>
                    <a:pt x="10" y="0"/>
                    <a:pt x="10" y="0"/>
                    <a:pt x="10" y="0"/>
                  </a:cubicBezTo>
                  <a:cubicBezTo>
                    <a:pt x="9" y="5"/>
                    <a:pt x="9" y="5"/>
                    <a:pt x="9" y="5"/>
                  </a:cubicBezTo>
                  <a:cubicBezTo>
                    <a:pt x="9" y="5"/>
                    <a:pt x="9" y="5"/>
                    <a:pt x="9" y="5"/>
                  </a:cubicBezTo>
                  <a:cubicBezTo>
                    <a:pt x="9" y="5"/>
                    <a:pt x="9" y="5"/>
                    <a:pt x="9" y="5"/>
                  </a:cubicBezTo>
                  <a:cubicBezTo>
                    <a:pt x="10" y="0"/>
                    <a:pt x="10" y="0"/>
                    <a:pt x="10" y="0"/>
                  </a:cubicBezTo>
                  <a:cubicBezTo>
                    <a:pt x="10" y="0"/>
                    <a:pt x="10" y="0"/>
                    <a:pt x="10" y="0"/>
                  </a:cubicBezTo>
                  <a:cubicBezTo>
                    <a:pt x="10" y="0"/>
                    <a:pt x="10" y="0"/>
                    <a:pt x="11" y="0"/>
                  </a:cubicBezTo>
                  <a:cubicBezTo>
                    <a:pt x="10" y="0"/>
                    <a:pt x="10" y="0"/>
                    <a:pt x="10" y="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0" name="íṡlïḋè"/>
            <p:cNvSpPr/>
            <p:nvPr/>
          </p:nvSpPr>
          <p:spPr bwMode="auto">
            <a:xfrm>
              <a:off x="4829176" y="4999039"/>
              <a:ext cx="206375" cy="273050"/>
            </a:xfrm>
            <a:custGeom>
              <a:avLst/>
              <a:gdLst>
                <a:gd name="T0" fmla="*/ 7 w 41"/>
                <a:gd name="T1" fmla="*/ 0 h 54"/>
                <a:gd name="T2" fmla="*/ 7 w 41"/>
                <a:gd name="T3" fmla="*/ 0 h 54"/>
                <a:gd name="T4" fmla="*/ 2 w 41"/>
                <a:gd name="T5" fmla="*/ 4 h 54"/>
                <a:gd name="T6" fmla="*/ 2 w 41"/>
                <a:gd name="T7" fmla="*/ 4 h 54"/>
                <a:gd name="T8" fmla="*/ 1 w 41"/>
                <a:gd name="T9" fmla="*/ 4 h 54"/>
                <a:gd name="T10" fmla="*/ 1 w 41"/>
                <a:gd name="T11" fmla="*/ 4 h 54"/>
                <a:gd name="T12" fmla="*/ 1 w 41"/>
                <a:gd name="T13" fmla="*/ 4 h 54"/>
                <a:gd name="T14" fmla="*/ 1 w 41"/>
                <a:gd name="T15" fmla="*/ 4 h 54"/>
                <a:gd name="T16" fmla="*/ 8 w 41"/>
                <a:gd name="T17" fmla="*/ 13 h 54"/>
                <a:gd name="T18" fmla="*/ 26 w 41"/>
                <a:gd name="T19" fmla="*/ 45 h 54"/>
                <a:gd name="T20" fmla="*/ 27 w 41"/>
                <a:gd name="T21" fmla="*/ 54 h 54"/>
                <a:gd name="T22" fmla="*/ 36 w 41"/>
                <a:gd name="T23" fmla="*/ 23 h 54"/>
                <a:gd name="T24" fmla="*/ 37 w 41"/>
                <a:gd name="T25" fmla="*/ 22 h 54"/>
                <a:gd name="T26" fmla="*/ 37 w 41"/>
                <a:gd name="T27" fmla="*/ 22 h 54"/>
                <a:gd name="T28" fmla="*/ 37 w 41"/>
                <a:gd name="T29" fmla="*/ 22 h 54"/>
                <a:gd name="T30" fmla="*/ 37 w 41"/>
                <a:gd name="T31" fmla="*/ 22 h 54"/>
                <a:gd name="T32" fmla="*/ 37 w 41"/>
                <a:gd name="T33" fmla="*/ 21 h 54"/>
                <a:gd name="T34" fmla="*/ 37 w 41"/>
                <a:gd name="T35" fmla="*/ 21 h 54"/>
                <a:gd name="T36" fmla="*/ 37 w 41"/>
                <a:gd name="T37" fmla="*/ 20 h 54"/>
                <a:gd name="T38" fmla="*/ 37 w 41"/>
                <a:gd name="T39" fmla="*/ 20 h 54"/>
                <a:gd name="T40" fmla="*/ 37 w 41"/>
                <a:gd name="T41" fmla="*/ 20 h 54"/>
                <a:gd name="T42" fmla="*/ 37 w 41"/>
                <a:gd name="T43" fmla="*/ 20 h 54"/>
                <a:gd name="T44" fmla="*/ 37 w 41"/>
                <a:gd name="T45" fmla="*/ 19 h 54"/>
                <a:gd name="T46" fmla="*/ 38 w 41"/>
                <a:gd name="T47" fmla="*/ 19 h 54"/>
                <a:gd name="T48" fmla="*/ 38 w 41"/>
                <a:gd name="T49" fmla="*/ 18 h 54"/>
                <a:gd name="T50" fmla="*/ 38 w 41"/>
                <a:gd name="T51" fmla="*/ 18 h 54"/>
                <a:gd name="T52" fmla="*/ 38 w 41"/>
                <a:gd name="T53" fmla="*/ 18 h 54"/>
                <a:gd name="T54" fmla="*/ 38 w 41"/>
                <a:gd name="T55" fmla="*/ 18 h 54"/>
                <a:gd name="T56" fmla="*/ 38 w 41"/>
                <a:gd name="T57" fmla="*/ 18 h 54"/>
                <a:gd name="T58" fmla="*/ 37 w 41"/>
                <a:gd name="T59" fmla="*/ 5 h 54"/>
                <a:gd name="T60" fmla="*/ 36 w 41"/>
                <a:gd name="T61" fmla="*/ 5 h 54"/>
                <a:gd name="T62" fmla="*/ 36 w 41"/>
                <a:gd name="T63" fmla="*/ 5 h 54"/>
                <a:gd name="T64" fmla="*/ 35 w 41"/>
                <a:gd name="T65" fmla="*/ 10 h 54"/>
                <a:gd name="T66" fmla="*/ 35 w 41"/>
                <a:gd name="T67" fmla="*/ 10 h 54"/>
                <a:gd name="T68" fmla="*/ 34 w 41"/>
                <a:gd name="T69" fmla="*/ 10 h 54"/>
                <a:gd name="T70" fmla="*/ 34 w 41"/>
                <a:gd name="T71" fmla="*/ 10 h 54"/>
                <a:gd name="T72" fmla="*/ 34 w 41"/>
                <a:gd name="T73" fmla="*/ 10 h 54"/>
                <a:gd name="T74" fmla="*/ 26 w 41"/>
                <a:gd name="T75" fmla="*/ 11 h 54"/>
                <a:gd name="T76" fmla="*/ 26 w 41"/>
                <a:gd name="T77" fmla="*/ 11 h 54"/>
                <a:gd name="T78" fmla="*/ 26 w 41"/>
                <a:gd name="T79" fmla="*/ 11 h 54"/>
                <a:gd name="T80" fmla="*/ 26 w 41"/>
                <a:gd name="T81" fmla="*/ 11 h 54"/>
                <a:gd name="T82" fmla="*/ 26 w 41"/>
                <a:gd name="T83" fmla="*/ 11 h 54"/>
                <a:gd name="T84" fmla="*/ 7 w 41"/>
                <a:gd name="T85" fmla="*/ 5 h 54"/>
                <a:gd name="T86" fmla="*/ 7 w 41"/>
                <a:gd name="T87" fmla="*/ 5 h 54"/>
                <a:gd name="T88" fmla="*/ 7 w 41"/>
                <a:gd name="T89" fmla="*/ 5 h 54"/>
                <a:gd name="T90" fmla="*/ 7 w 41"/>
                <a:gd name="T91" fmla="*/ 5 h 54"/>
                <a:gd name="T92" fmla="*/ 8 w 41"/>
                <a:gd name="T93" fmla="*/ 0 h 54"/>
                <a:gd name="T94" fmla="*/ 8 w 41"/>
                <a:gd name="T95" fmla="*/ 0 h 54"/>
                <a:gd name="T96" fmla="*/ 7 w 41"/>
                <a:gd name="T97" fmla="*/ 0 h 54"/>
                <a:gd name="T98" fmla="*/ 7 w 41"/>
                <a:gd name="T9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54">
                  <a:moveTo>
                    <a:pt x="7" y="0"/>
                  </a:moveTo>
                  <a:cubicBezTo>
                    <a:pt x="7" y="0"/>
                    <a:pt x="7" y="0"/>
                    <a:pt x="7" y="0"/>
                  </a:cubicBezTo>
                  <a:cubicBezTo>
                    <a:pt x="5" y="0"/>
                    <a:pt x="3" y="1"/>
                    <a:pt x="2" y="4"/>
                  </a:cubicBezTo>
                  <a:cubicBezTo>
                    <a:pt x="2" y="4"/>
                    <a:pt x="2" y="4"/>
                    <a:pt x="2" y="4"/>
                  </a:cubicBezTo>
                  <a:cubicBezTo>
                    <a:pt x="1" y="4"/>
                    <a:pt x="1" y="4"/>
                    <a:pt x="1" y="4"/>
                  </a:cubicBezTo>
                  <a:cubicBezTo>
                    <a:pt x="1" y="4"/>
                    <a:pt x="1" y="4"/>
                    <a:pt x="1" y="4"/>
                  </a:cubicBezTo>
                  <a:cubicBezTo>
                    <a:pt x="1" y="4"/>
                    <a:pt x="1" y="4"/>
                    <a:pt x="1" y="4"/>
                  </a:cubicBezTo>
                  <a:cubicBezTo>
                    <a:pt x="1" y="4"/>
                    <a:pt x="1" y="4"/>
                    <a:pt x="1" y="4"/>
                  </a:cubicBezTo>
                  <a:cubicBezTo>
                    <a:pt x="1" y="4"/>
                    <a:pt x="0" y="10"/>
                    <a:pt x="8" y="13"/>
                  </a:cubicBezTo>
                  <a:cubicBezTo>
                    <a:pt x="16" y="16"/>
                    <a:pt x="27" y="37"/>
                    <a:pt x="26" y="45"/>
                  </a:cubicBezTo>
                  <a:cubicBezTo>
                    <a:pt x="25" y="54"/>
                    <a:pt x="27" y="54"/>
                    <a:pt x="27" y="54"/>
                  </a:cubicBezTo>
                  <a:cubicBezTo>
                    <a:pt x="27" y="51"/>
                    <a:pt x="30" y="40"/>
                    <a:pt x="36" y="23"/>
                  </a:cubicBezTo>
                  <a:cubicBezTo>
                    <a:pt x="36" y="22"/>
                    <a:pt x="36" y="22"/>
                    <a:pt x="37" y="22"/>
                  </a:cubicBezTo>
                  <a:cubicBezTo>
                    <a:pt x="37" y="22"/>
                    <a:pt x="37" y="22"/>
                    <a:pt x="37" y="22"/>
                  </a:cubicBezTo>
                  <a:cubicBezTo>
                    <a:pt x="37" y="22"/>
                    <a:pt x="37" y="22"/>
                    <a:pt x="37" y="22"/>
                  </a:cubicBezTo>
                  <a:cubicBezTo>
                    <a:pt x="37" y="22"/>
                    <a:pt x="37" y="22"/>
                    <a:pt x="37" y="22"/>
                  </a:cubicBezTo>
                  <a:cubicBezTo>
                    <a:pt x="37" y="22"/>
                    <a:pt x="37" y="22"/>
                    <a:pt x="37" y="21"/>
                  </a:cubicBezTo>
                  <a:cubicBezTo>
                    <a:pt x="37" y="21"/>
                    <a:pt x="37" y="21"/>
                    <a:pt x="37" y="21"/>
                  </a:cubicBezTo>
                  <a:cubicBezTo>
                    <a:pt x="37" y="21"/>
                    <a:pt x="37" y="21"/>
                    <a:pt x="37" y="20"/>
                  </a:cubicBezTo>
                  <a:cubicBezTo>
                    <a:pt x="37" y="20"/>
                    <a:pt x="37" y="20"/>
                    <a:pt x="37" y="20"/>
                  </a:cubicBezTo>
                  <a:cubicBezTo>
                    <a:pt x="37" y="20"/>
                    <a:pt x="37" y="20"/>
                    <a:pt x="37" y="20"/>
                  </a:cubicBezTo>
                  <a:cubicBezTo>
                    <a:pt x="37" y="20"/>
                    <a:pt x="37" y="20"/>
                    <a:pt x="37" y="20"/>
                  </a:cubicBezTo>
                  <a:cubicBezTo>
                    <a:pt x="37" y="20"/>
                    <a:pt x="37" y="20"/>
                    <a:pt x="37" y="19"/>
                  </a:cubicBezTo>
                  <a:cubicBezTo>
                    <a:pt x="37" y="19"/>
                    <a:pt x="37" y="19"/>
                    <a:pt x="38" y="19"/>
                  </a:cubicBezTo>
                  <a:cubicBezTo>
                    <a:pt x="38" y="19"/>
                    <a:pt x="38" y="19"/>
                    <a:pt x="38" y="18"/>
                  </a:cubicBezTo>
                  <a:cubicBezTo>
                    <a:pt x="38" y="18"/>
                    <a:pt x="38" y="18"/>
                    <a:pt x="38" y="18"/>
                  </a:cubicBezTo>
                  <a:cubicBezTo>
                    <a:pt x="38" y="18"/>
                    <a:pt x="38" y="18"/>
                    <a:pt x="38" y="18"/>
                  </a:cubicBezTo>
                  <a:cubicBezTo>
                    <a:pt x="38" y="18"/>
                    <a:pt x="38" y="18"/>
                    <a:pt x="38" y="18"/>
                  </a:cubicBezTo>
                  <a:cubicBezTo>
                    <a:pt x="38" y="18"/>
                    <a:pt x="38" y="18"/>
                    <a:pt x="38" y="18"/>
                  </a:cubicBezTo>
                  <a:cubicBezTo>
                    <a:pt x="41" y="6"/>
                    <a:pt x="37" y="5"/>
                    <a:pt x="37" y="5"/>
                  </a:cubicBezTo>
                  <a:cubicBezTo>
                    <a:pt x="36" y="5"/>
                    <a:pt x="36" y="5"/>
                    <a:pt x="36" y="5"/>
                  </a:cubicBezTo>
                  <a:cubicBezTo>
                    <a:pt x="36" y="5"/>
                    <a:pt x="36" y="5"/>
                    <a:pt x="36" y="5"/>
                  </a:cubicBezTo>
                  <a:cubicBezTo>
                    <a:pt x="35" y="10"/>
                    <a:pt x="35" y="10"/>
                    <a:pt x="35" y="10"/>
                  </a:cubicBezTo>
                  <a:cubicBezTo>
                    <a:pt x="35" y="10"/>
                    <a:pt x="35" y="10"/>
                    <a:pt x="35" y="10"/>
                  </a:cubicBezTo>
                  <a:cubicBezTo>
                    <a:pt x="35" y="10"/>
                    <a:pt x="34" y="10"/>
                    <a:pt x="34" y="10"/>
                  </a:cubicBezTo>
                  <a:cubicBezTo>
                    <a:pt x="34" y="10"/>
                    <a:pt x="34" y="10"/>
                    <a:pt x="34" y="10"/>
                  </a:cubicBezTo>
                  <a:cubicBezTo>
                    <a:pt x="34" y="10"/>
                    <a:pt x="34" y="10"/>
                    <a:pt x="34" y="10"/>
                  </a:cubicBezTo>
                  <a:cubicBezTo>
                    <a:pt x="31" y="11"/>
                    <a:pt x="28" y="11"/>
                    <a:pt x="26" y="11"/>
                  </a:cubicBezTo>
                  <a:cubicBezTo>
                    <a:pt x="26" y="11"/>
                    <a:pt x="26" y="11"/>
                    <a:pt x="26" y="11"/>
                  </a:cubicBezTo>
                  <a:cubicBezTo>
                    <a:pt x="26" y="11"/>
                    <a:pt x="26" y="11"/>
                    <a:pt x="26" y="11"/>
                  </a:cubicBezTo>
                  <a:cubicBezTo>
                    <a:pt x="26" y="11"/>
                    <a:pt x="26" y="11"/>
                    <a:pt x="26" y="11"/>
                  </a:cubicBezTo>
                  <a:cubicBezTo>
                    <a:pt x="26" y="11"/>
                    <a:pt x="26" y="11"/>
                    <a:pt x="26" y="11"/>
                  </a:cubicBezTo>
                  <a:cubicBezTo>
                    <a:pt x="15" y="11"/>
                    <a:pt x="7" y="5"/>
                    <a:pt x="7" y="5"/>
                  </a:cubicBezTo>
                  <a:cubicBezTo>
                    <a:pt x="7" y="5"/>
                    <a:pt x="7" y="5"/>
                    <a:pt x="7" y="5"/>
                  </a:cubicBezTo>
                  <a:cubicBezTo>
                    <a:pt x="7" y="5"/>
                    <a:pt x="7" y="5"/>
                    <a:pt x="7" y="5"/>
                  </a:cubicBezTo>
                  <a:cubicBezTo>
                    <a:pt x="7" y="5"/>
                    <a:pt x="7" y="5"/>
                    <a:pt x="7" y="5"/>
                  </a:cubicBezTo>
                  <a:cubicBezTo>
                    <a:pt x="8" y="0"/>
                    <a:pt x="8" y="0"/>
                    <a:pt x="8" y="0"/>
                  </a:cubicBezTo>
                  <a:cubicBezTo>
                    <a:pt x="8" y="0"/>
                    <a:pt x="8" y="0"/>
                    <a:pt x="8" y="0"/>
                  </a:cubicBezTo>
                  <a:cubicBezTo>
                    <a:pt x="8" y="0"/>
                    <a:pt x="8"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1" name="îšḻíḍè"/>
            <p:cNvSpPr/>
            <p:nvPr/>
          </p:nvSpPr>
          <p:spPr bwMode="auto">
            <a:xfrm>
              <a:off x="5102226" y="5054601"/>
              <a:ext cx="288925" cy="317500"/>
            </a:xfrm>
            <a:custGeom>
              <a:avLst/>
              <a:gdLst>
                <a:gd name="T0" fmla="*/ 5 w 57"/>
                <a:gd name="T1" fmla="*/ 0 h 63"/>
                <a:gd name="T2" fmla="*/ 0 w 57"/>
                <a:gd name="T3" fmla="*/ 6 h 63"/>
                <a:gd name="T4" fmla="*/ 2 w 57"/>
                <a:gd name="T5" fmla="*/ 25 h 63"/>
                <a:gd name="T6" fmla="*/ 6 w 57"/>
                <a:gd name="T7" fmla="*/ 52 h 63"/>
                <a:gd name="T8" fmla="*/ 11 w 57"/>
                <a:gd name="T9" fmla="*/ 60 h 63"/>
                <a:gd name="T10" fmla="*/ 20 w 57"/>
                <a:gd name="T11" fmla="*/ 59 h 63"/>
                <a:gd name="T12" fmla="*/ 23 w 57"/>
                <a:gd name="T13" fmla="*/ 57 h 63"/>
                <a:gd name="T14" fmla="*/ 34 w 57"/>
                <a:gd name="T15" fmla="*/ 62 h 63"/>
                <a:gd name="T16" fmla="*/ 54 w 57"/>
                <a:gd name="T17" fmla="*/ 61 h 63"/>
                <a:gd name="T18" fmla="*/ 55 w 57"/>
                <a:gd name="T19" fmla="*/ 56 h 63"/>
                <a:gd name="T20" fmla="*/ 39 w 57"/>
                <a:gd name="T21" fmla="*/ 50 h 63"/>
                <a:gd name="T22" fmla="*/ 30 w 57"/>
                <a:gd name="T23" fmla="*/ 42 h 63"/>
                <a:gd name="T24" fmla="*/ 35 w 57"/>
                <a:gd name="T25" fmla="*/ 11 h 63"/>
                <a:gd name="T26" fmla="*/ 35 w 57"/>
                <a:gd name="T27" fmla="*/ 4 h 63"/>
                <a:gd name="T28" fmla="*/ 31 w 57"/>
                <a:gd name="T29" fmla="*/ 0 h 63"/>
                <a:gd name="T30" fmla="*/ 22 w 57"/>
                <a:gd name="T31" fmla="*/ 7 h 63"/>
                <a:gd name="T32" fmla="*/ 5 w 57"/>
                <a:gd name="T3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3">
                  <a:moveTo>
                    <a:pt x="5" y="0"/>
                  </a:moveTo>
                  <a:cubicBezTo>
                    <a:pt x="5" y="0"/>
                    <a:pt x="0" y="1"/>
                    <a:pt x="0" y="6"/>
                  </a:cubicBezTo>
                  <a:cubicBezTo>
                    <a:pt x="0" y="8"/>
                    <a:pt x="1" y="16"/>
                    <a:pt x="2" y="25"/>
                  </a:cubicBezTo>
                  <a:cubicBezTo>
                    <a:pt x="4" y="37"/>
                    <a:pt x="6" y="50"/>
                    <a:pt x="6" y="52"/>
                  </a:cubicBezTo>
                  <a:cubicBezTo>
                    <a:pt x="6" y="57"/>
                    <a:pt x="7" y="60"/>
                    <a:pt x="11" y="60"/>
                  </a:cubicBezTo>
                  <a:cubicBezTo>
                    <a:pt x="16" y="60"/>
                    <a:pt x="19" y="60"/>
                    <a:pt x="20" y="59"/>
                  </a:cubicBezTo>
                  <a:cubicBezTo>
                    <a:pt x="21" y="58"/>
                    <a:pt x="22" y="56"/>
                    <a:pt x="23" y="57"/>
                  </a:cubicBezTo>
                  <a:cubicBezTo>
                    <a:pt x="25" y="58"/>
                    <a:pt x="23" y="61"/>
                    <a:pt x="34" y="62"/>
                  </a:cubicBezTo>
                  <a:cubicBezTo>
                    <a:pt x="45" y="63"/>
                    <a:pt x="53" y="62"/>
                    <a:pt x="54" y="61"/>
                  </a:cubicBezTo>
                  <a:cubicBezTo>
                    <a:pt x="55" y="60"/>
                    <a:pt x="57" y="57"/>
                    <a:pt x="55" y="56"/>
                  </a:cubicBezTo>
                  <a:cubicBezTo>
                    <a:pt x="53" y="55"/>
                    <a:pt x="43" y="53"/>
                    <a:pt x="39" y="50"/>
                  </a:cubicBezTo>
                  <a:cubicBezTo>
                    <a:pt x="35" y="47"/>
                    <a:pt x="30" y="42"/>
                    <a:pt x="30" y="42"/>
                  </a:cubicBezTo>
                  <a:cubicBezTo>
                    <a:pt x="30" y="42"/>
                    <a:pt x="34" y="22"/>
                    <a:pt x="35" y="11"/>
                  </a:cubicBezTo>
                  <a:cubicBezTo>
                    <a:pt x="36" y="8"/>
                    <a:pt x="36" y="5"/>
                    <a:pt x="35" y="4"/>
                  </a:cubicBezTo>
                  <a:cubicBezTo>
                    <a:pt x="33" y="1"/>
                    <a:pt x="31" y="0"/>
                    <a:pt x="31" y="0"/>
                  </a:cubicBezTo>
                  <a:cubicBezTo>
                    <a:pt x="31" y="0"/>
                    <a:pt x="31" y="8"/>
                    <a:pt x="22" y="7"/>
                  </a:cubicBezTo>
                  <a:cubicBezTo>
                    <a:pt x="12" y="7"/>
                    <a:pt x="6" y="5"/>
                    <a:pt x="5"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2" name="ï$lîḍe"/>
            <p:cNvSpPr/>
            <p:nvPr/>
          </p:nvSpPr>
          <p:spPr bwMode="auto">
            <a:xfrm>
              <a:off x="5102226" y="5054601"/>
              <a:ext cx="182563" cy="125413"/>
            </a:xfrm>
            <a:custGeom>
              <a:avLst/>
              <a:gdLst>
                <a:gd name="T0" fmla="*/ 5 w 36"/>
                <a:gd name="T1" fmla="*/ 0 h 25"/>
                <a:gd name="T2" fmla="*/ 0 w 36"/>
                <a:gd name="T3" fmla="*/ 6 h 25"/>
                <a:gd name="T4" fmla="*/ 0 w 36"/>
                <a:gd name="T5" fmla="*/ 7 h 25"/>
                <a:gd name="T6" fmla="*/ 2 w 36"/>
                <a:gd name="T7" fmla="*/ 25 h 25"/>
                <a:gd name="T8" fmla="*/ 11 w 36"/>
                <a:gd name="T9" fmla="*/ 16 h 25"/>
                <a:gd name="T10" fmla="*/ 34 w 36"/>
                <a:gd name="T11" fmla="*/ 12 h 25"/>
                <a:gd name="T12" fmla="*/ 35 w 36"/>
                <a:gd name="T13" fmla="*/ 11 h 25"/>
                <a:gd name="T14" fmla="*/ 36 w 36"/>
                <a:gd name="T15" fmla="*/ 7 h 25"/>
                <a:gd name="T16" fmla="*/ 35 w 36"/>
                <a:gd name="T17" fmla="*/ 4 h 25"/>
                <a:gd name="T18" fmla="*/ 33 w 36"/>
                <a:gd name="T19" fmla="*/ 1 h 25"/>
                <a:gd name="T20" fmla="*/ 31 w 36"/>
                <a:gd name="T21" fmla="*/ 0 h 25"/>
                <a:gd name="T22" fmla="*/ 31 w 36"/>
                <a:gd name="T23" fmla="*/ 1 h 25"/>
                <a:gd name="T24" fmla="*/ 22 w 36"/>
                <a:gd name="T25" fmla="*/ 7 h 25"/>
                <a:gd name="T26" fmla="*/ 22 w 36"/>
                <a:gd name="T27" fmla="*/ 7 h 25"/>
                <a:gd name="T28" fmla="*/ 5 w 36"/>
                <a:gd name="T29" fmla="*/ 1 h 25"/>
                <a:gd name="T30" fmla="*/ 5 w 36"/>
                <a:gd name="T3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5">
                  <a:moveTo>
                    <a:pt x="5" y="0"/>
                  </a:moveTo>
                  <a:cubicBezTo>
                    <a:pt x="5" y="0"/>
                    <a:pt x="0" y="1"/>
                    <a:pt x="0" y="6"/>
                  </a:cubicBezTo>
                  <a:cubicBezTo>
                    <a:pt x="0" y="6"/>
                    <a:pt x="0" y="7"/>
                    <a:pt x="0" y="7"/>
                  </a:cubicBezTo>
                  <a:cubicBezTo>
                    <a:pt x="0" y="9"/>
                    <a:pt x="1" y="17"/>
                    <a:pt x="2" y="25"/>
                  </a:cubicBezTo>
                  <a:cubicBezTo>
                    <a:pt x="2" y="25"/>
                    <a:pt x="5" y="17"/>
                    <a:pt x="11" y="16"/>
                  </a:cubicBezTo>
                  <a:cubicBezTo>
                    <a:pt x="17" y="15"/>
                    <a:pt x="26" y="15"/>
                    <a:pt x="34" y="12"/>
                  </a:cubicBezTo>
                  <a:cubicBezTo>
                    <a:pt x="35" y="11"/>
                    <a:pt x="35" y="11"/>
                    <a:pt x="35" y="11"/>
                  </a:cubicBezTo>
                  <a:cubicBezTo>
                    <a:pt x="36" y="10"/>
                    <a:pt x="36" y="8"/>
                    <a:pt x="36" y="7"/>
                  </a:cubicBezTo>
                  <a:cubicBezTo>
                    <a:pt x="36" y="6"/>
                    <a:pt x="36" y="5"/>
                    <a:pt x="35" y="4"/>
                  </a:cubicBezTo>
                  <a:cubicBezTo>
                    <a:pt x="35" y="3"/>
                    <a:pt x="34" y="2"/>
                    <a:pt x="33" y="1"/>
                  </a:cubicBezTo>
                  <a:cubicBezTo>
                    <a:pt x="32" y="0"/>
                    <a:pt x="31" y="0"/>
                    <a:pt x="31" y="0"/>
                  </a:cubicBezTo>
                  <a:cubicBezTo>
                    <a:pt x="31" y="0"/>
                    <a:pt x="31" y="1"/>
                    <a:pt x="31" y="1"/>
                  </a:cubicBezTo>
                  <a:cubicBezTo>
                    <a:pt x="31" y="2"/>
                    <a:pt x="30" y="7"/>
                    <a:pt x="22" y="7"/>
                  </a:cubicBezTo>
                  <a:cubicBezTo>
                    <a:pt x="22" y="7"/>
                    <a:pt x="22" y="7"/>
                    <a:pt x="22" y="7"/>
                  </a:cubicBezTo>
                  <a:cubicBezTo>
                    <a:pt x="13" y="7"/>
                    <a:pt x="7" y="5"/>
                    <a:pt x="5" y="1"/>
                  </a:cubicBezTo>
                  <a:cubicBezTo>
                    <a:pt x="5" y="0"/>
                    <a:pt x="5" y="0"/>
                    <a:pt x="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3" name="íşľíḑè"/>
            <p:cNvSpPr/>
            <p:nvPr/>
          </p:nvSpPr>
          <p:spPr bwMode="auto">
            <a:xfrm>
              <a:off x="5784851" y="4524376"/>
              <a:ext cx="34925" cy="55563"/>
            </a:xfrm>
            <a:custGeom>
              <a:avLst/>
              <a:gdLst>
                <a:gd name="T0" fmla="*/ 0 w 7"/>
                <a:gd name="T1" fmla="*/ 0 h 11"/>
                <a:gd name="T2" fmla="*/ 4 w 7"/>
                <a:gd name="T3" fmla="*/ 9 h 11"/>
                <a:gd name="T4" fmla="*/ 0 w 7"/>
                <a:gd name="T5" fmla="*/ 0 h 11"/>
              </a:gdLst>
              <a:ahLst/>
              <a:cxnLst>
                <a:cxn ang="0">
                  <a:pos x="T0" y="T1"/>
                </a:cxn>
                <a:cxn ang="0">
                  <a:pos x="T2" y="T3"/>
                </a:cxn>
                <a:cxn ang="0">
                  <a:pos x="T4" y="T5"/>
                </a:cxn>
              </a:cxnLst>
              <a:rect l="0" t="0" r="r" b="b"/>
              <a:pathLst>
                <a:path w="7" h="11">
                  <a:moveTo>
                    <a:pt x="0" y="0"/>
                  </a:moveTo>
                  <a:cubicBezTo>
                    <a:pt x="0" y="0"/>
                    <a:pt x="1" y="11"/>
                    <a:pt x="4" y="9"/>
                  </a:cubicBezTo>
                  <a:cubicBezTo>
                    <a:pt x="7"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4" name="îşḷïḓé"/>
            <p:cNvSpPr/>
            <p:nvPr/>
          </p:nvSpPr>
          <p:spPr bwMode="auto">
            <a:xfrm>
              <a:off x="5815013" y="4514851"/>
              <a:ext cx="46038" cy="55563"/>
            </a:xfrm>
            <a:custGeom>
              <a:avLst/>
              <a:gdLst>
                <a:gd name="T0" fmla="*/ 0 w 9"/>
                <a:gd name="T1" fmla="*/ 0 h 11"/>
                <a:gd name="T2" fmla="*/ 4 w 9"/>
                <a:gd name="T3" fmla="*/ 10 h 11"/>
                <a:gd name="T4" fmla="*/ 0 w 9"/>
                <a:gd name="T5" fmla="*/ 0 h 11"/>
              </a:gdLst>
              <a:ahLst/>
              <a:cxnLst>
                <a:cxn ang="0">
                  <a:pos x="T0" y="T1"/>
                </a:cxn>
                <a:cxn ang="0">
                  <a:pos x="T2" y="T3"/>
                </a:cxn>
                <a:cxn ang="0">
                  <a:pos x="T4" y="T5"/>
                </a:cxn>
              </a:cxnLst>
              <a:rect l="0" t="0" r="r" b="b"/>
              <a:pathLst>
                <a:path w="9" h="11">
                  <a:moveTo>
                    <a:pt x="0" y="0"/>
                  </a:moveTo>
                  <a:cubicBezTo>
                    <a:pt x="0" y="0"/>
                    <a:pt x="0" y="11"/>
                    <a:pt x="4" y="10"/>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5" name="isļïḓè"/>
            <p:cNvSpPr/>
            <p:nvPr/>
          </p:nvSpPr>
          <p:spPr bwMode="auto">
            <a:xfrm>
              <a:off x="5856288" y="4524376"/>
              <a:ext cx="44450" cy="50800"/>
            </a:xfrm>
            <a:custGeom>
              <a:avLst/>
              <a:gdLst>
                <a:gd name="T0" fmla="*/ 0 w 9"/>
                <a:gd name="T1" fmla="*/ 0 h 10"/>
                <a:gd name="T2" fmla="*/ 5 w 9"/>
                <a:gd name="T3" fmla="*/ 9 h 10"/>
                <a:gd name="T4" fmla="*/ 0 w 9"/>
                <a:gd name="T5" fmla="*/ 0 h 10"/>
              </a:gdLst>
              <a:ahLst/>
              <a:cxnLst>
                <a:cxn ang="0">
                  <a:pos x="T0" y="T1"/>
                </a:cxn>
                <a:cxn ang="0">
                  <a:pos x="T2" y="T3"/>
                </a:cxn>
                <a:cxn ang="0">
                  <a:pos x="T4" y="T5"/>
                </a:cxn>
              </a:cxnLst>
              <a:rect l="0" t="0" r="r" b="b"/>
              <a:pathLst>
                <a:path w="9" h="10">
                  <a:moveTo>
                    <a:pt x="0" y="0"/>
                  </a:moveTo>
                  <a:cubicBezTo>
                    <a:pt x="0" y="0"/>
                    <a:pt x="1" y="10"/>
                    <a:pt x="5" y="9"/>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6" name="işḻíḑe"/>
            <p:cNvSpPr/>
            <p:nvPr/>
          </p:nvSpPr>
          <p:spPr bwMode="auto">
            <a:xfrm>
              <a:off x="5845176" y="4484689"/>
              <a:ext cx="50800" cy="34925"/>
            </a:xfrm>
            <a:custGeom>
              <a:avLst/>
              <a:gdLst>
                <a:gd name="T0" fmla="*/ 0 w 10"/>
                <a:gd name="T1" fmla="*/ 0 h 7"/>
                <a:gd name="T2" fmla="*/ 9 w 10"/>
                <a:gd name="T3" fmla="*/ 4 h 7"/>
                <a:gd name="T4" fmla="*/ 0 w 10"/>
                <a:gd name="T5" fmla="*/ 0 h 7"/>
              </a:gdLst>
              <a:ahLst/>
              <a:cxnLst>
                <a:cxn ang="0">
                  <a:pos x="T0" y="T1"/>
                </a:cxn>
                <a:cxn ang="0">
                  <a:pos x="T2" y="T3"/>
                </a:cxn>
                <a:cxn ang="0">
                  <a:pos x="T4" y="T5"/>
                </a:cxn>
              </a:cxnLst>
              <a:rect l="0" t="0" r="r" b="b"/>
              <a:pathLst>
                <a:path w="10" h="7">
                  <a:moveTo>
                    <a:pt x="0" y="0"/>
                  </a:moveTo>
                  <a:cubicBezTo>
                    <a:pt x="0" y="0"/>
                    <a:pt x="8" y="7"/>
                    <a:pt x="9" y="4"/>
                  </a:cubicBezTo>
                  <a:cubicBezTo>
                    <a:pt x="1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7" name="iṧḻïḓè"/>
            <p:cNvSpPr/>
            <p:nvPr/>
          </p:nvSpPr>
          <p:spPr bwMode="auto">
            <a:xfrm>
              <a:off x="5865813" y="4459289"/>
              <a:ext cx="60325" cy="30163"/>
            </a:xfrm>
            <a:custGeom>
              <a:avLst/>
              <a:gdLst>
                <a:gd name="T0" fmla="*/ 0 w 12"/>
                <a:gd name="T1" fmla="*/ 1 h 6"/>
                <a:gd name="T2" fmla="*/ 12 w 12"/>
                <a:gd name="T3" fmla="*/ 3 h 6"/>
                <a:gd name="T4" fmla="*/ 0 w 12"/>
                <a:gd name="T5" fmla="*/ 1 h 6"/>
              </a:gdLst>
              <a:ahLst/>
              <a:cxnLst>
                <a:cxn ang="0">
                  <a:pos x="T0" y="T1"/>
                </a:cxn>
                <a:cxn ang="0">
                  <a:pos x="T2" y="T3"/>
                </a:cxn>
                <a:cxn ang="0">
                  <a:pos x="T4" y="T5"/>
                </a:cxn>
              </a:cxnLst>
              <a:rect l="0" t="0" r="r" b="b"/>
              <a:pathLst>
                <a:path w="12" h="6">
                  <a:moveTo>
                    <a:pt x="0" y="1"/>
                  </a:moveTo>
                  <a:cubicBezTo>
                    <a:pt x="0" y="1"/>
                    <a:pt x="12" y="6"/>
                    <a:pt x="12" y="3"/>
                  </a:cubicBezTo>
                  <a:cubicBezTo>
                    <a:pt x="12"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8" name="îṡlïḓê"/>
            <p:cNvSpPr/>
            <p:nvPr/>
          </p:nvSpPr>
          <p:spPr bwMode="auto">
            <a:xfrm>
              <a:off x="5102226" y="4144964"/>
              <a:ext cx="657225" cy="460375"/>
            </a:xfrm>
            <a:custGeom>
              <a:avLst/>
              <a:gdLst>
                <a:gd name="T0" fmla="*/ 37 w 130"/>
                <a:gd name="T1" fmla="*/ 6 h 91"/>
                <a:gd name="T2" fmla="*/ 4 w 130"/>
                <a:gd name="T3" fmla="*/ 58 h 91"/>
                <a:gd name="T4" fmla="*/ 2 w 130"/>
                <a:gd name="T5" fmla="*/ 61 h 91"/>
                <a:gd name="T6" fmla="*/ 13 w 130"/>
                <a:gd name="T7" fmla="*/ 78 h 91"/>
                <a:gd name="T8" fmla="*/ 32 w 130"/>
                <a:gd name="T9" fmla="*/ 91 h 91"/>
                <a:gd name="T10" fmla="*/ 36 w 130"/>
                <a:gd name="T11" fmla="*/ 88 h 91"/>
                <a:gd name="T12" fmla="*/ 83 w 130"/>
                <a:gd name="T13" fmla="*/ 60 h 91"/>
                <a:gd name="T14" fmla="*/ 125 w 130"/>
                <a:gd name="T15" fmla="*/ 68 h 91"/>
                <a:gd name="T16" fmla="*/ 130 w 130"/>
                <a:gd name="T17" fmla="*/ 57 h 91"/>
                <a:gd name="T18" fmla="*/ 97 w 130"/>
                <a:gd name="T19" fmla="*/ 42 h 91"/>
                <a:gd name="T20" fmla="*/ 79 w 130"/>
                <a:gd name="T21" fmla="*/ 19 h 91"/>
                <a:gd name="T22" fmla="*/ 44 w 130"/>
                <a:gd name="T23" fmla="*/ 1 h 91"/>
                <a:gd name="T24" fmla="*/ 37 w 130"/>
                <a:gd name="T25"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91">
                  <a:moveTo>
                    <a:pt x="37" y="6"/>
                  </a:moveTo>
                  <a:cubicBezTo>
                    <a:pt x="37" y="6"/>
                    <a:pt x="17" y="27"/>
                    <a:pt x="4" y="58"/>
                  </a:cubicBezTo>
                  <a:cubicBezTo>
                    <a:pt x="4" y="58"/>
                    <a:pt x="0" y="59"/>
                    <a:pt x="2" y="61"/>
                  </a:cubicBezTo>
                  <a:cubicBezTo>
                    <a:pt x="2" y="62"/>
                    <a:pt x="6" y="71"/>
                    <a:pt x="13" y="78"/>
                  </a:cubicBezTo>
                  <a:cubicBezTo>
                    <a:pt x="20" y="85"/>
                    <a:pt x="31" y="91"/>
                    <a:pt x="32" y="91"/>
                  </a:cubicBezTo>
                  <a:cubicBezTo>
                    <a:pt x="34" y="91"/>
                    <a:pt x="36" y="88"/>
                    <a:pt x="36" y="88"/>
                  </a:cubicBezTo>
                  <a:cubicBezTo>
                    <a:pt x="36" y="88"/>
                    <a:pt x="69" y="75"/>
                    <a:pt x="83" y="60"/>
                  </a:cubicBezTo>
                  <a:cubicBezTo>
                    <a:pt x="125" y="68"/>
                    <a:pt x="125" y="68"/>
                    <a:pt x="125" y="68"/>
                  </a:cubicBezTo>
                  <a:cubicBezTo>
                    <a:pt x="130" y="57"/>
                    <a:pt x="130" y="57"/>
                    <a:pt x="130" y="57"/>
                  </a:cubicBezTo>
                  <a:cubicBezTo>
                    <a:pt x="97" y="42"/>
                    <a:pt x="97" y="42"/>
                    <a:pt x="97" y="42"/>
                  </a:cubicBezTo>
                  <a:cubicBezTo>
                    <a:pt x="97" y="42"/>
                    <a:pt x="96" y="33"/>
                    <a:pt x="79" y="19"/>
                  </a:cubicBezTo>
                  <a:cubicBezTo>
                    <a:pt x="61" y="3"/>
                    <a:pt x="49" y="0"/>
                    <a:pt x="44" y="1"/>
                  </a:cubicBezTo>
                  <a:cubicBezTo>
                    <a:pt x="39" y="2"/>
                    <a:pt x="37" y="6"/>
                    <a:pt x="37" y="6"/>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9" name="îSḷïḋè"/>
            <p:cNvSpPr/>
            <p:nvPr/>
          </p:nvSpPr>
          <p:spPr bwMode="auto">
            <a:xfrm>
              <a:off x="5167313" y="4448176"/>
              <a:ext cx="354013" cy="157163"/>
            </a:xfrm>
            <a:custGeom>
              <a:avLst/>
              <a:gdLst>
                <a:gd name="T0" fmla="*/ 70 w 70"/>
                <a:gd name="T1" fmla="*/ 0 h 31"/>
                <a:gd name="T2" fmla="*/ 37 w 70"/>
                <a:gd name="T3" fmla="*/ 15 h 31"/>
                <a:gd name="T4" fmla="*/ 13 w 70"/>
                <a:gd name="T5" fmla="*/ 19 h 31"/>
                <a:gd name="T6" fmla="*/ 0 w 70"/>
                <a:gd name="T7" fmla="*/ 18 h 31"/>
                <a:gd name="T8" fmla="*/ 19 w 70"/>
                <a:gd name="T9" fmla="*/ 31 h 31"/>
                <a:gd name="T10" fmla="*/ 23 w 70"/>
                <a:gd name="T11" fmla="*/ 28 h 31"/>
                <a:gd name="T12" fmla="*/ 70 w 70"/>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70" h="31">
                  <a:moveTo>
                    <a:pt x="70" y="0"/>
                  </a:moveTo>
                  <a:cubicBezTo>
                    <a:pt x="70" y="0"/>
                    <a:pt x="53" y="9"/>
                    <a:pt x="37" y="15"/>
                  </a:cubicBezTo>
                  <a:cubicBezTo>
                    <a:pt x="29" y="18"/>
                    <a:pt x="20" y="19"/>
                    <a:pt x="13" y="19"/>
                  </a:cubicBezTo>
                  <a:cubicBezTo>
                    <a:pt x="5" y="19"/>
                    <a:pt x="0" y="18"/>
                    <a:pt x="0" y="18"/>
                  </a:cubicBezTo>
                  <a:cubicBezTo>
                    <a:pt x="7" y="25"/>
                    <a:pt x="18" y="31"/>
                    <a:pt x="19" y="31"/>
                  </a:cubicBezTo>
                  <a:cubicBezTo>
                    <a:pt x="21" y="31"/>
                    <a:pt x="23" y="28"/>
                    <a:pt x="23" y="28"/>
                  </a:cubicBezTo>
                  <a:cubicBezTo>
                    <a:pt x="23" y="28"/>
                    <a:pt x="56" y="15"/>
                    <a:pt x="7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0" name="îš1íḍè"/>
            <p:cNvSpPr/>
            <p:nvPr/>
          </p:nvSpPr>
          <p:spPr bwMode="auto">
            <a:xfrm>
              <a:off x="5708651" y="4392614"/>
              <a:ext cx="122238" cy="127000"/>
            </a:xfrm>
            <a:custGeom>
              <a:avLst/>
              <a:gdLst>
                <a:gd name="T0" fmla="*/ 22 w 24"/>
                <a:gd name="T1" fmla="*/ 16 h 25"/>
                <a:gd name="T2" fmla="*/ 9 w 24"/>
                <a:gd name="T3" fmla="*/ 23 h 25"/>
                <a:gd name="T4" fmla="*/ 2 w 24"/>
                <a:gd name="T5" fmla="*/ 10 h 25"/>
                <a:gd name="T6" fmla="*/ 16 w 24"/>
                <a:gd name="T7" fmla="*/ 2 h 25"/>
                <a:gd name="T8" fmla="*/ 22 w 24"/>
                <a:gd name="T9" fmla="*/ 16 h 25"/>
              </a:gdLst>
              <a:ahLst/>
              <a:cxnLst>
                <a:cxn ang="0">
                  <a:pos x="T0" y="T1"/>
                </a:cxn>
                <a:cxn ang="0">
                  <a:pos x="T2" y="T3"/>
                </a:cxn>
                <a:cxn ang="0">
                  <a:pos x="T4" y="T5"/>
                </a:cxn>
                <a:cxn ang="0">
                  <a:pos x="T6" y="T7"/>
                </a:cxn>
                <a:cxn ang="0">
                  <a:pos x="T8" y="T9"/>
                </a:cxn>
              </a:cxnLst>
              <a:rect l="0" t="0" r="r" b="b"/>
              <a:pathLst>
                <a:path w="24" h="25">
                  <a:moveTo>
                    <a:pt x="22" y="16"/>
                  </a:moveTo>
                  <a:cubicBezTo>
                    <a:pt x="20" y="22"/>
                    <a:pt x="14" y="25"/>
                    <a:pt x="9" y="23"/>
                  </a:cubicBezTo>
                  <a:cubicBezTo>
                    <a:pt x="3" y="22"/>
                    <a:pt x="0" y="15"/>
                    <a:pt x="2" y="10"/>
                  </a:cubicBezTo>
                  <a:cubicBezTo>
                    <a:pt x="4" y="4"/>
                    <a:pt x="10" y="0"/>
                    <a:pt x="16" y="2"/>
                  </a:cubicBezTo>
                  <a:cubicBezTo>
                    <a:pt x="21" y="4"/>
                    <a:pt x="24" y="10"/>
                    <a:pt x="22" y="16"/>
                  </a:cubicBezTo>
                  <a:close/>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1" name="îSľïḑè"/>
            <p:cNvSpPr/>
            <p:nvPr/>
          </p:nvSpPr>
          <p:spPr bwMode="auto">
            <a:xfrm>
              <a:off x="5738813" y="4452939"/>
              <a:ext cx="15875"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2" name="íşľiḋê"/>
            <p:cNvSpPr/>
            <p:nvPr/>
          </p:nvSpPr>
          <p:spPr bwMode="auto">
            <a:xfrm>
              <a:off x="5780088" y="4464051"/>
              <a:ext cx="14288" cy="20638"/>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3" name="íṥlíḋè"/>
            <p:cNvSpPr/>
            <p:nvPr/>
          </p:nvSpPr>
          <p:spPr bwMode="auto">
            <a:xfrm>
              <a:off x="5770563" y="4422776"/>
              <a:ext cx="14288"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4" name="í$ľïḍé"/>
            <p:cNvSpPr/>
            <p:nvPr/>
          </p:nvSpPr>
          <p:spPr bwMode="auto">
            <a:xfrm>
              <a:off x="5319713" y="4165601"/>
              <a:ext cx="252413" cy="201613"/>
            </a:xfrm>
            <a:custGeom>
              <a:avLst/>
              <a:gdLst>
                <a:gd name="T0" fmla="*/ 48 w 50"/>
                <a:gd name="T1" fmla="*/ 37 h 40"/>
                <a:gd name="T2" fmla="*/ 21 w 50"/>
                <a:gd name="T3" fmla="*/ 25 h 40"/>
                <a:gd name="T4" fmla="*/ 2 w 50"/>
                <a:gd name="T5" fmla="*/ 3 h 40"/>
                <a:gd name="T6" fmla="*/ 29 w 50"/>
                <a:gd name="T7" fmla="*/ 15 h 40"/>
                <a:gd name="T8" fmla="*/ 48 w 50"/>
                <a:gd name="T9" fmla="*/ 37 h 40"/>
              </a:gdLst>
              <a:ahLst/>
              <a:cxnLst>
                <a:cxn ang="0">
                  <a:pos x="T0" y="T1"/>
                </a:cxn>
                <a:cxn ang="0">
                  <a:pos x="T2" y="T3"/>
                </a:cxn>
                <a:cxn ang="0">
                  <a:pos x="T4" y="T5"/>
                </a:cxn>
                <a:cxn ang="0">
                  <a:pos x="T6" y="T7"/>
                </a:cxn>
                <a:cxn ang="0">
                  <a:pos x="T8" y="T9"/>
                </a:cxn>
              </a:cxnLst>
              <a:rect l="0" t="0" r="r" b="b"/>
              <a:pathLst>
                <a:path w="50" h="40">
                  <a:moveTo>
                    <a:pt x="48" y="37"/>
                  </a:moveTo>
                  <a:cubicBezTo>
                    <a:pt x="45" y="40"/>
                    <a:pt x="34" y="35"/>
                    <a:pt x="21" y="25"/>
                  </a:cubicBezTo>
                  <a:cubicBezTo>
                    <a:pt x="8" y="15"/>
                    <a:pt x="0" y="5"/>
                    <a:pt x="2" y="3"/>
                  </a:cubicBezTo>
                  <a:cubicBezTo>
                    <a:pt x="4" y="0"/>
                    <a:pt x="16" y="5"/>
                    <a:pt x="29" y="15"/>
                  </a:cubicBezTo>
                  <a:cubicBezTo>
                    <a:pt x="41" y="25"/>
                    <a:pt x="50" y="35"/>
                    <a:pt x="48" y="37"/>
                  </a:cubicBezTo>
                  <a:close/>
                </a:path>
              </a:pathLst>
            </a:custGeom>
            <a:solidFill>
              <a:srgbClr val="5C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5" name="îsḷíḑé"/>
            <p:cNvSpPr/>
            <p:nvPr/>
          </p:nvSpPr>
          <p:spPr bwMode="auto">
            <a:xfrm>
              <a:off x="5359401" y="4121151"/>
              <a:ext cx="273050" cy="171450"/>
            </a:xfrm>
            <a:custGeom>
              <a:avLst/>
              <a:gdLst>
                <a:gd name="T0" fmla="*/ 7 w 54"/>
                <a:gd name="T1" fmla="*/ 32 h 34"/>
                <a:gd name="T2" fmla="*/ 30 w 54"/>
                <a:gd name="T3" fmla="*/ 15 h 34"/>
                <a:gd name="T4" fmla="*/ 33 w 54"/>
                <a:gd name="T5" fmla="*/ 28 h 34"/>
                <a:gd name="T6" fmla="*/ 38 w 54"/>
                <a:gd name="T7" fmla="*/ 34 h 34"/>
                <a:gd name="T8" fmla="*/ 41 w 54"/>
                <a:gd name="T9" fmla="*/ 8 h 34"/>
                <a:gd name="T10" fmla="*/ 0 w 54"/>
                <a:gd name="T11" fmla="*/ 25 h 34"/>
                <a:gd name="T12" fmla="*/ 7 w 54"/>
                <a:gd name="T13" fmla="*/ 32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7" y="32"/>
                  </a:moveTo>
                  <a:cubicBezTo>
                    <a:pt x="7" y="32"/>
                    <a:pt x="18" y="12"/>
                    <a:pt x="30" y="15"/>
                  </a:cubicBezTo>
                  <a:cubicBezTo>
                    <a:pt x="43" y="18"/>
                    <a:pt x="33" y="28"/>
                    <a:pt x="33" y="28"/>
                  </a:cubicBezTo>
                  <a:cubicBezTo>
                    <a:pt x="33" y="28"/>
                    <a:pt x="37" y="32"/>
                    <a:pt x="38" y="34"/>
                  </a:cubicBezTo>
                  <a:cubicBezTo>
                    <a:pt x="38" y="34"/>
                    <a:pt x="54" y="15"/>
                    <a:pt x="41" y="8"/>
                  </a:cubicBezTo>
                  <a:cubicBezTo>
                    <a:pt x="27" y="0"/>
                    <a:pt x="13" y="9"/>
                    <a:pt x="0" y="25"/>
                  </a:cubicBezTo>
                  <a:cubicBezTo>
                    <a:pt x="0" y="25"/>
                    <a:pt x="0" y="30"/>
                    <a:pt x="7" y="32"/>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6" name="išľîḋé"/>
            <p:cNvSpPr/>
            <p:nvPr/>
          </p:nvSpPr>
          <p:spPr bwMode="auto">
            <a:xfrm>
              <a:off x="4799013" y="3852864"/>
              <a:ext cx="581025" cy="379413"/>
            </a:xfrm>
            <a:custGeom>
              <a:avLst/>
              <a:gdLst>
                <a:gd name="T0" fmla="*/ 11 w 115"/>
                <a:gd name="T1" fmla="*/ 29 h 75"/>
                <a:gd name="T2" fmla="*/ 37 w 115"/>
                <a:gd name="T3" fmla="*/ 63 h 75"/>
                <a:gd name="T4" fmla="*/ 91 w 115"/>
                <a:gd name="T5" fmla="*/ 64 h 75"/>
                <a:gd name="T6" fmla="*/ 115 w 115"/>
                <a:gd name="T7" fmla="*/ 55 h 75"/>
                <a:gd name="T8" fmla="*/ 113 w 115"/>
                <a:gd name="T9" fmla="*/ 37 h 75"/>
                <a:gd name="T10" fmla="*/ 98 w 115"/>
                <a:gd name="T11" fmla="*/ 39 h 75"/>
                <a:gd name="T12" fmla="*/ 67 w 115"/>
                <a:gd name="T13" fmla="*/ 41 h 75"/>
                <a:gd name="T14" fmla="*/ 33 w 115"/>
                <a:gd name="T15" fmla="*/ 7 h 75"/>
                <a:gd name="T16" fmla="*/ 19 w 115"/>
                <a:gd name="T17" fmla="*/ 2 h 75"/>
                <a:gd name="T18" fmla="*/ 11 w 115"/>
                <a:gd name="T19"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75">
                  <a:moveTo>
                    <a:pt x="11" y="29"/>
                  </a:moveTo>
                  <a:cubicBezTo>
                    <a:pt x="11" y="29"/>
                    <a:pt x="29" y="57"/>
                    <a:pt x="37" y="63"/>
                  </a:cubicBezTo>
                  <a:cubicBezTo>
                    <a:pt x="44" y="69"/>
                    <a:pt x="53" y="75"/>
                    <a:pt x="91" y="64"/>
                  </a:cubicBezTo>
                  <a:cubicBezTo>
                    <a:pt x="98" y="61"/>
                    <a:pt x="106" y="59"/>
                    <a:pt x="115" y="55"/>
                  </a:cubicBezTo>
                  <a:cubicBezTo>
                    <a:pt x="113" y="37"/>
                    <a:pt x="113" y="37"/>
                    <a:pt x="113" y="37"/>
                  </a:cubicBezTo>
                  <a:cubicBezTo>
                    <a:pt x="113" y="37"/>
                    <a:pt x="107" y="38"/>
                    <a:pt x="98" y="39"/>
                  </a:cubicBezTo>
                  <a:cubicBezTo>
                    <a:pt x="87" y="40"/>
                    <a:pt x="73" y="41"/>
                    <a:pt x="67" y="41"/>
                  </a:cubicBezTo>
                  <a:cubicBezTo>
                    <a:pt x="56" y="41"/>
                    <a:pt x="35" y="11"/>
                    <a:pt x="33" y="7"/>
                  </a:cubicBezTo>
                  <a:cubicBezTo>
                    <a:pt x="32" y="3"/>
                    <a:pt x="24" y="0"/>
                    <a:pt x="19" y="2"/>
                  </a:cubicBezTo>
                  <a:cubicBezTo>
                    <a:pt x="13" y="5"/>
                    <a:pt x="0" y="12"/>
                    <a:pt x="11" y="2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7" name="ïšḷïḑê"/>
            <p:cNvSpPr/>
            <p:nvPr/>
          </p:nvSpPr>
          <p:spPr bwMode="auto">
            <a:xfrm>
              <a:off x="5259388" y="4044951"/>
              <a:ext cx="85725" cy="131763"/>
            </a:xfrm>
            <a:custGeom>
              <a:avLst/>
              <a:gdLst>
                <a:gd name="T0" fmla="*/ 17 w 17"/>
                <a:gd name="T1" fmla="*/ 0 h 26"/>
                <a:gd name="T2" fmla="*/ 7 w 17"/>
                <a:gd name="T3" fmla="*/ 1 h 26"/>
                <a:gd name="T4" fmla="*/ 7 w 17"/>
                <a:gd name="T5" fmla="*/ 1 h 26"/>
                <a:gd name="T6" fmla="*/ 0 w 17"/>
                <a:gd name="T7" fmla="*/ 23 h 26"/>
                <a:gd name="T8" fmla="*/ 0 w 17"/>
                <a:gd name="T9" fmla="*/ 26 h 26"/>
                <a:gd name="T10" fmla="*/ 16 w 17"/>
                <a:gd name="T11" fmla="*/ 20 h 26"/>
                <a:gd name="T12" fmla="*/ 15 w 17"/>
                <a:gd name="T13" fmla="*/ 18 h 26"/>
                <a:gd name="T14" fmla="*/ 16 w 17"/>
                <a:gd name="T15" fmla="*/ 18 h 26"/>
                <a:gd name="T16" fmla="*/ 17 w 1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7" y="0"/>
                  </a:moveTo>
                  <a:cubicBezTo>
                    <a:pt x="14" y="0"/>
                    <a:pt x="11" y="0"/>
                    <a:pt x="7" y="1"/>
                  </a:cubicBezTo>
                  <a:cubicBezTo>
                    <a:pt x="7" y="1"/>
                    <a:pt x="7" y="1"/>
                    <a:pt x="7" y="1"/>
                  </a:cubicBezTo>
                  <a:cubicBezTo>
                    <a:pt x="7" y="1"/>
                    <a:pt x="1" y="14"/>
                    <a:pt x="0" y="23"/>
                  </a:cubicBezTo>
                  <a:cubicBezTo>
                    <a:pt x="0" y="26"/>
                    <a:pt x="0" y="26"/>
                    <a:pt x="0" y="26"/>
                  </a:cubicBezTo>
                  <a:cubicBezTo>
                    <a:pt x="5" y="24"/>
                    <a:pt x="10" y="22"/>
                    <a:pt x="16" y="20"/>
                  </a:cubicBezTo>
                  <a:cubicBezTo>
                    <a:pt x="15" y="19"/>
                    <a:pt x="15" y="18"/>
                    <a:pt x="15" y="18"/>
                  </a:cubicBezTo>
                  <a:cubicBezTo>
                    <a:pt x="15" y="18"/>
                    <a:pt x="15" y="18"/>
                    <a:pt x="16" y="18"/>
                  </a:cubicBezTo>
                  <a:cubicBezTo>
                    <a:pt x="15" y="13"/>
                    <a:pt x="15" y="5"/>
                    <a:pt x="17"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8" name="íśḷiḑé"/>
            <p:cNvSpPr/>
            <p:nvPr/>
          </p:nvSpPr>
          <p:spPr bwMode="auto">
            <a:xfrm>
              <a:off x="5324476" y="4019551"/>
              <a:ext cx="303213" cy="206375"/>
            </a:xfrm>
            <a:custGeom>
              <a:avLst/>
              <a:gdLst>
                <a:gd name="T0" fmla="*/ 26 w 60"/>
                <a:gd name="T1" fmla="*/ 4 h 41"/>
                <a:gd name="T2" fmla="*/ 6 w 60"/>
                <a:gd name="T3" fmla="*/ 0 h 41"/>
                <a:gd name="T4" fmla="*/ 5 w 60"/>
                <a:gd name="T5" fmla="*/ 28 h 41"/>
                <a:gd name="T6" fmla="*/ 26 w 60"/>
                <a:gd name="T7" fmla="*/ 24 h 41"/>
                <a:gd name="T8" fmla="*/ 34 w 60"/>
                <a:gd name="T9" fmla="*/ 35 h 41"/>
                <a:gd name="T10" fmla="*/ 43 w 60"/>
                <a:gd name="T11" fmla="*/ 40 h 41"/>
                <a:gd name="T12" fmla="*/ 55 w 60"/>
                <a:gd name="T13" fmla="*/ 31 h 41"/>
                <a:gd name="T14" fmla="*/ 54 w 60"/>
                <a:gd name="T15" fmla="*/ 15 h 41"/>
                <a:gd name="T16" fmla="*/ 26 w 60"/>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1">
                  <a:moveTo>
                    <a:pt x="26" y="4"/>
                  </a:moveTo>
                  <a:cubicBezTo>
                    <a:pt x="26" y="4"/>
                    <a:pt x="9" y="0"/>
                    <a:pt x="6" y="0"/>
                  </a:cubicBezTo>
                  <a:cubicBezTo>
                    <a:pt x="2" y="1"/>
                    <a:pt x="0" y="28"/>
                    <a:pt x="5" y="28"/>
                  </a:cubicBezTo>
                  <a:cubicBezTo>
                    <a:pt x="11" y="27"/>
                    <a:pt x="26" y="24"/>
                    <a:pt x="26" y="24"/>
                  </a:cubicBezTo>
                  <a:cubicBezTo>
                    <a:pt x="26" y="24"/>
                    <a:pt x="35" y="26"/>
                    <a:pt x="34" y="35"/>
                  </a:cubicBezTo>
                  <a:cubicBezTo>
                    <a:pt x="34" y="35"/>
                    <a:pt x="39" y="41"/>
                    <a:pt x="43" y="40"/>
                  </a:cubicBezTo>
                  <a:cubicBezTo>
                    <a:pt x="47" y="39"/>
                    <a:pt x="54" y="34"/>
                    <a:pt x="55" y="31"/>
                  </a:cubicBezTo>
                  <a:cubicBezTo>
                    <a:pt x="56" y="27"/>
                    <a:pt x="60" y="20"/>
                    <a:pt x="54" y="15"/>
                  </a:cubicBezTo>
                  <a:cubicBezTo>
                    <a:pt x="49" y="11"/>
                    <a:pt x="40" y="4"/>
                    <a:pt x="26" y="4"/>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9" name="i$ļîďe"/>
            <p:cNvSpPr/>
            <p:nvPr/>
          </p:nvSpPr>
          <p:spPr bwMode="auto">
            <a:xfrm>
              <a:off x="5340351" y="4144964"/>
              <a:ext cx="0" cy="6350"/>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0" name="ïşļîḋè"/>
            <p:cNvSpPr/>
            <p:nvPr/>
          </p:nvSpPr>
          <p:spPr bwMode="auto">
            <a:xfrm>
              <a:off x="5340351" y="4151314"/>
              <a:ext cx="9525" cy="9525"/>
            </a:xfrm>
            <a:custGeom>
              <a:avLst/>
              <a:gdLst>
                <a:gd name="T0" fmla="*/ 0 w 2"/>
                <a:gd name="T1" fmla="*/ 0 h 2"/>
                <a:gd name="T2" fmla="*/ 2 w 2"/>
                <a:gd name="T3" fmla="*/ 2 h 2"/>
                <a:gd name="T4" fmla="*/ 2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cubicBezTo>
                    <a:pt x="0" y="1"/>
                    <a:pt x="1" y="2"/>
                    <a:pt x="2" y="2"/>
                  </a:cubicBezTo>
                  <a:cubicBezTo>
                    <a:pt x="2" y="2"/>
                    <a:pt x="2" y="2"/>
                    <a:pt x="2" y="2"/>
                  </a:cubicBezTo>
                  <a:cubicBezTo>
                    <a:pt x="2" y="2"/>
                    <a:pt x="2" y="2"/>
                    <a:pt x="2" y="2"/>
                  </a:cubicBezTo>
                  <a:cubicBezTo>
                    <a:pt x="1" y="2"/>
                    <a:pt x="1" y="1"/>
                    <a:pt x="0" y="0"/>
                  </a:cubicBezTo>
                  <a:cubicBezTo>
                    <a:pt x="0" y="0"/>
                    <a:pt x="0" y="0"/>
                    <a:pt x="0" y="0"/>
                  </a:cubicBezTo>
                </a:path>
              </a:pathLst>
            </a:custGeom>
            <a:solidFill>
              <a:srgbClr val="D4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1" name="ïṧľîdè"/>
            <p:cNvSpPr/>
            <p:nvPr/>
          </p:nvSpPr>
          <p:spPr bwMode="auto">
            <a:xfrm>
              <a:off x="5334001" y="4135439"/>
              <a:ext cx="6350" cy="9525"/>
            </a:xfrm>
            <a:custGeom>
              <a:avLst/>
              <a:gdLst>
                <a:gd name="T0" fmla="*/ 1 w 1"/>
                <a:gd name="T1" fmla="*/ 0 h 2"/>
                <a:gd name="T2" fmla="*/ 0 w 1"/>
                <a:gd name="T3" fmla="*/ 0 h 2"/>
                <a:gd name="T4" fmla="*/ 1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0"/>
                    <a:pt x="0" y="1"/>
                    <a:pt x="1" y="2"/>
                  </a:cubicBezTo>
                  <a:cubicBezTo>
                    <a:pt x="1" y="2"/>
                    <a:pt x="1" y="2"/>
                    <a:pt x="1" y="2"/>
                  </a:cubicBezTo>
                  <a:cubicBezTo>
                    <a:pt x="1" y="2"/>
                    <a:pt x="1" y="1"/>
                    <a:pt x="1" y="0"/>
                  </a:cubicBezTo>
                </a:path>
              </a:pathLst>
            </a:custGeom>
            <a:solidFill>
              <a:srgbClr val="CFCFC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2" name="íṣlíḑè"/>
            <p:cNvSpPr/>
            <p:nvPr/>
          </p:nvSpPr>
          <p:spPr bwMode="auto">
            <a:xfrm>
              <a:off x="5340351" y="4121151"/>
              <a:ext cx="171450" cy="74613"/>
            </a:xfrm>
            <a:custGeom>
              <a:avLst/>
              <a:gdLst>
                <a:gd name="T0" fmla="*/ 16 w 34"/>
                <a:gd name="T1" fmla="*/ 0 h 15"/>
                <a:gd name="T2" fmla="*/ 0 w 34"/>
                <a:gd name="T3" fmla="*/ 3 h 15"/>
                <a:gd name="T4" fmla="*/ 0 w 34"/>
                <a:gd name="T5" fmla="*/ 5 h 15"/>
                <a:gd name="T6" fmla="*/ 0 w 34"/>
                <a:gd name="T7" fmla="*/ 5 h 15"/>
                <a:gd name="T8" fmla="*/ 0 w 34"/>
                <a:gd name="T9" fmla="*/ 6 h 15"/>
                <a:gd name="T10" fmla="*/ 2 w 34"/>
                <a:gd name="T11" fmla="*/ 8 h 15"/>
                <a:gd name="T12" fmla="*/ 2 w 34"/>
                <a:gd name="T13" fmla="*/ 8 h 15"/>
                <a:gd name="T14" fmla="*/ 2 w 34"/>
                <a:gd name="T15" fmla="*/ 8 h 15"/>
                <a:gd name="T16" fmla="*/ 23 w 34"/>
                <a:gd name="T17" fmla="*/ 4 h 15"/>
                <a:gd name="T18" fmla="*/ 31 w 34"/>
                <a:gd name="T19" fmla="*/ 14 h 15"/>
                <a:gd name="T20" fmla="*/ 31 w 34"/>
                <a:gd name="T21" fmla="*/ 15 h 15"/>
                <a:gd name="T22" fmla="*/ 24 w 34"/>
                <a:gd name="T23" fmla="*/ 2 h 15"/>
                <a:gd name="T24" fmla="*/ 16 w 3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5">
                  <a:moveTo>
                    <a:pt x="16" y="0"/>
                  </a:moveTo>
                  <a:cubicBezTo>
                    <a:pt x="8" y="0"/>
                    <a:pt x="1" y="3"/>
                    <a:pt x="0" y="3"/>
                  </a:cubicBezTo>
                  <a:cubicBezTo>
                    <a:pt x="0" y="4"/>
                    <a:pt x="0" y="5"/>
                    <a:pt x="0" y="5"/>
                  </a:cubicBezTo>
                  <a:cubicBezTo>
                    <a:pt x="0" y="5"/>
                    <a:pt x="0" y="5"/>
                    <a:pt x="0" y="5"/>
                  </a:cubicBezTo>
                  <a:cubicBezTo>
                    <a:pt x="0" y="6"/>
                    <a:pt x="0" y="6"/>
                    <a:pt x="0" y="6"/>
                  </a:cubicBezTo>
                  <a:cubicBezTo>
                    <a:pt x="1" y="7"/>
                    <a:pt x="1" y="8"/>
                    <a:pt x="2" y="8"/>
                  </a:cubicBezTo>
                  <a:cubicBezTo>
                    <a:pt x="2" y="8"/>
                    <a:pt x="2" y="8"/>
                    <a:pt x="2" y="8"/>
                  </a:cubicBezTo>
                  <a:cubicBezTo>
                    <a:pt x="2" y="8"/>
                    <a:pt x="2" y="8"/>
                    <a:pt x="2" y="8"/>
                  </a:cubicBezTo>
                  <a:cubicBezTo>
                    <a:pt x="8" y="7"/>
                    <a:pt x="23" y="4"/>
                    <a:pt x="23" y="4"/>
                  </a:cubicBezTo>
                  <a:cubicBezTo>
                    <a:pt x="23" y="4"/>
                    <a:pt x="31" y="6"/>
                    <a:pt x="31" y="14"/>
                  </a:cubicBezTo>
                  <a:cubicBezTo>
                    <a:pt x="31" y="14"/>
                    <a:pt x="31" y="14"/>
                    <a:pt x="31" y="15"/>
                  </a:cubicBezTo>
                  <a:cubicBezTo>
                    <a:pt x="31" y="15"/>
                    <a:pt x="34" y="5"/>
                    <a:pt x="24" y="2"/>
                  </a:cubicBezTo>
                  <a:cubicBezTo>
                    <a:pt x="21" y="1"/>
                    <a:pt x="19" y="0"/>
                    <a:pt x="1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3" name="îṥļíḍe"/>
            <p:cNvSpPr/>
            <p:nvPr/>
          </p:nvSpPr>
          <p:spPr bwMode="auto">
            <a:xfrm>
              <a:off x="4975225" y="3357563"/>
              <a:ext cx="288925" cy="384175"/>
            </a:xfrm>
            <a:custGeom>
              <a:avLst/>
              <a:gdLst>
                <a:gd name="T0" fmla="*/ 2 w 57"/>
                <a:gd name="T1" fmla="*/ 24 h 76"/>
                <a:gd name="T2" fmla="*/ 12 w 57"/>
                <a:gd name="T3" fmla="*/ 5 h 76"/>
                <a:gd name="T4" fmla="*/ 34 w 57"/>
                <a:gd name="T5" fmla="*/ 3 h 76"/>
                <a:gd name="T6" fmla="*/ 43 w 57"/>
                <a:gd name="T7" fmla="*/ 12 h 76"/>
                <a:gd name="T8" fmla="*/ 40 w 57"/>
                <a:gd name="T9" fmla="*/ 17 h 76"/>
                <a:gd name="T10" fmla="*/ 23 w 57"/>
                <a:gd name="T11" fmla="*/ 18 h 76"/>
                <a:gd name="T12" fmla="*/ 17 w 57"/>
                <a:gd name="T13" fmla="*/ 30 h 76"/>
                <a:gd name="T14" fmla="*/ 17 w 57"/>
                <a:gd name="T15" fmla="*/ 40 h 76"/>
                <a:gd name="T16" fmla="*/ 33 w 57"/>
                <a:gd name="T17" fmla="*/ 46 h 76"/>
                <a:gd name="T18" fmla="*/ 48 w 57"/>
                <a:gd name="T19" fmla="*/ 40 h 76"/>
                <a:gd name="T20" fmla="*/ 46 w 57"/>
                <a:gd name="T21" fmla="*/ 35 h 76"/>
                <a:gd name="T22" fmla="*/ 55 w 57"/>
                <a:gd name="T23" fmla="*/ 43 h 76"/>
                <a:gd name="T24" fmla="*/ 55 w 57"/>
                <a:gd name="T25" fmla="*/ 68 h 76"/>
                <a:gd name="T26" fmla="*/ 40 w 57"/>
                <a:gd name="T27" fmla="*/ 74 h 76"/>
                <a:gd name="T28" fmla="*/ 17 w 57"/>
                <a:gd name="T29" fmla="*/ 64 h 76"/>
                <a:gd name="T30" fmla="*/ 12 w 57"/>
                <a:gd name="T31" fmla="*/ 41 h 76"/>
                <a:gd name="T32" fmla="*/ 9 w 57"/>
                <a:gd name="T33" fmla="*/ 26 h 76"/>
                <a:gd name="T34" fmla="*/ 2 w 57"/>
                <a:gd name="T35" fmla="*/ 2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6">
                  <a:moveTo>
                    <a:pt x="2" y="24"/>
                  </a:moveTo>
                  <a:cubicBezTo>
                    <a:pt x="2" y="24"/>
                    <a:pt x="0" y="10"/>
                    <a:pt x="12" y="5"/>
                  </a:cubicBezTo>
                  <a:cubicBezTo>
                    <a:pt x="24" y="1"/>
                    <a:pt x="29" y="0"/>
                    <a:pt x="34" y="3"/>
                  </a:cubicBezTo>
                  <a:cubicBezTo>
                    <a:pt x="39" y="5"/>
                    <a:pt x="44" y="10"/>
                    <a:pt x="43" y="12"/>
                  </a:cubicBezTo>
                  <a:cubicBezTo>
                    <a:pt x="41" y="15"/>
                    <a:pt x="40" y="17"/>
                    <a:pt x="40" y="17"/>
                  </a:cubicBezTo>
                  <a:cubicBezTo>
                    <a:pt x="40" y="17"/>
                    <a:pt x="25" y="19"/>
                    <a:pt x="23" y="18"/>
                  </a:cubicBezTo>
                  <a:cubicBezTo>
                    <a:pt x="23" y="18"/>
                    <a:pt x="17" y="25"/>
                    <a:pt x="17" y="30"/>
                  </a:cubicBezTo>
                  <a:cubicBezTo>
                    <a:pt x="16" y="34"/>
                    <a:pt x="17" y="40"/>
                    <a:pt x="17" y="40"/>
                  </a:cubicBezTo>
                  <a:cubicBezTo>
                    <a:pt x="17" y="40"/>
                    <a:pt x="26" y="48"/>
                    <a:pt x="33" y="46"/>
                  </a:cubicBezTo>
                  <a:cubicBezTo>
                    <a:pt x="41" y="43"/>
                    <a:pt x="48" y="40"/>
                    <a:pt x="48" y="40"/>
                  </a:cubicBezTo>
                  <a:cubicBezTo>
                    <a:pt x="46" y="35"/>
                    <a:pt x="46" y="35"/>
                    <a:pt x="46" y="35"/>
                  </a:cubicBezTo>
                  <a:cubicBezTo>
                    <a:pt x="46" y="35"/>
                    <a:pt x="54" y="37"/>
                    <a:pt x="55" y="43"/>
                  </a:cubicBezTo>
                  <a:cubicBezTo>
                    <a:pt x="57" y="50"/>
                    <a:pt x="56" y="64"/>
                    <a:pt x="55" y="68"/>
                  </a:cubicBezTo>
                  <a:cubicBezTo>
                    <a:pt x="53" y="71"/>
                    <a:pt x="46" y="76"/>
                    <a:pt x="40" y="74"/>
                  </a:cubicBezTo>
                  <a:cubicBezTo>
                    <a:pt x="34" y="73"/>
                    <a:pt x="21" y="70"/>
                    <a:pt x="17" y="64"/>
                  </a:cubicBezTo>
                  <a:cubicBezTo>
                    <a:pt x="14" y="58"/>
                    <a:pt x="12" y="41"/>
                    <a:pt x="12" y="41"/>
                  </a:cubicBezTo>
                  <a:cubicBezTo>
                    <a:pt x="12" y="41"/>
                    <a:pt x="13" y="27"/>
                    <a:pt x="9" y="26"/>
                  </a:cubicBezTo>
                  <a:cubicBezTo>
                    <a:pt x="6" y="26"/>
                    <a:pt x="2" y="24"/>
                    <a:pt x="2" y="2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4" name="ïṥľïḍè"/>
            <p:cNvSpPr/>
            <p:nvPr/>
          </p:nvSpPr>
          <p:spPr bwMode="auto">
            <a:xfrm>
              <a:off x="5153025" y="3479801"/>
              <a:ext cx="39688" cy="80963"/>
            </a:xfrm>
            <a:custGeom>
              <a:avLst/>
              <a:gdLst>
                <a:gd name="T0" fmla="*/ 0 w 8"/>
                <a:gd name="T1" fmla="*/ 3 h 16"/>
                <a:gd name="T2" fmla="*/ 4 w 8"/>
                <a:gd name="T3" fmla="*/ 16 h 16"/>
                <a:gd name="T4" fmla="*/ 8 w 8"/>
                <a:gd name="T5" fmla="*/ 13 h 16"/>
                <a:gd name="T6" fmla="*/ 5 w 8"/>
                <a:gd name="T7" fmla="*/ 1 h 16"/>
                <a:gd name="T8" fmla="*/ 0 w 8"/>
                <a:gd name="T9" fmla="*/ 3 h 16"/>
              </a:gdLst>
              <a:ahLst/>
              <a:cxnLst>
                <a:cxn ang="0">
                  <a:pos x="T0" y="T1"/>
                </a:cxn>
                <a:cxn ang="0">
                  <a:pos x="T2" y="T3"/>
                </a:cxn>
                <a:cxn ang="0">
                  <a:pos x="T4" y="T5"/>
                </a:cxn>
                <a:cxn ang="0">
                  <a:pos x="T6" y="T7"/>
                </a:cxn>
                <a:cxn ang="0">
                  <a:pos x="T8" y="T9"/>
                </a:cxn>
              </a:cxnLst>
              <a:rect l="0" t="0" r="r" b="b"/>
              <a:pathLst>
                <a:path w="8" h="16">
                  <a:moveTo>
                    <a:pt x="0" y="3"/>
                  </a:moveTo>
                  <a:cubicBezTo>
                    <a:pt x="0" y="3"/>
                    <a:pt x="3" y="16"/>
                    <a:pt x="4" y="16"/>
                  </a:cubicBezTo>
                  <a:cubicBezTo>
                    <a:pt x="6" y="16"/>
                    <a:pt x="8" y="16"/>
                    <a:pt x="8" y="13"/>
                  </a:cubicBezTo>
                  <a:cubicBezTo>
                    <a:pt x="8" y="11"/>
                    <a:pt x="5" y="1"/>
                    <a:pt x="5" y="1"/>
                  </a:cubicBezTo>
                  <a:cubicBezTo>
                    <a:pt x="5" y="1"/>
                    <a:pt x="0" y="0"/>
                    <a:pt x="0" y="3"/>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5" name="iṩḻíḓè"/>
            <p:cNvSpPr/>
            <p:nvPr/>
          </p:nvSpPr>
          <p:spPr bwMode="auto">
            <a:xfrm>
              <a:off x="6018213" y="5246688"/>
              <a:ext cx="666750" cy="266700"/>
            </a:xfrm>
            <a:custGeom>
              <a:avLst/>
              <a:gdLst>
                <a:gd name="T0" fmla="*/ 2 w 132"/>
                <a:gd name="T1" fmla="*/ 8 h 53"/>
                <a:gd name="T2" fmla="*/ 0 w 132"/>
                <a:gd name="T3" fmla="*/ 16 h 53"/>
                <a:gd name="T4" fmla="*/ 8 w 132"/>
                <a:gd name="T5" fmla="*/ 19 h 53"/>
                <a:gd name="T6" fmla="*/ 67 w 132"/>
                <a:gd name="T7" fmla="*/ 51 h 53"/>
                <a:gd name="T8" fmla="*/ 127 w 132"/>
                <a:gd name="T9" fmla="*/ 18 h 53"/>
                <a:gd name="T10" fmla="*/ 129 w 132"/>
                <a:gd name="T11" fmla="*/ 12 h 53"/>
                <a:gd name="T12" fmla="*/ 70 w 132"/>
                <a:gd name="T13" fmla="*/ 1 h 53"/>
                <a:gd name="T14" fmla="*/ 12 w 132"/>
                <a:gd name="T15" fmla="*/ 14 h 53"/>
                <a:gd name="T16" fmla="*/ 2 w 132"/>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53">
                  <a:moveTo>
                    <a:pt x="2" y="8"/>
                  </a:moveTo>
                  <a:cubicBezTo>
                    <a:pt x="2" y="8"/>
                    <a:pt x="0" y="13"/>
                    <a:pt x="0" y="16"/>
                  </a:cubicBezTo>
                  <a:cubicBezTo>
                    <a:pt x="0" y="19"/>
                    <a:pt x="8" y="19"/>
                    <a:pt x="8" y="19"/>
                  </a:cubicBezTo>
                  <a:cubicBezTo>
                    <a:pt x="8" y="19"/>
                    <a:pt x="14" y="53"/>
                    <a:pt x="67" y="51"/>
                  </a:cubicBezTo>
                  <a:cubicBezTo>
                    <a:pt x="119" y="50"/>
                    <a:pt x="122" y="20"/>
                    <a:pt x="127" y="18"/>
                  </a:cubicBezTo>
                  <a:cubicBezTo>
                    <a:pt x="132" y="16"/>
                    <a:pt x="131" y="14"/>
                    <a:pt x="129" y="12"/>
                  </a:cubicBezTo>
                  <a:cubicBezTo>
                    <a:pt x="126" y="10"/>
                    <a:pt x="113" y="0"/>
                    <a:pt x="70" y="1"/>
                  </a:cubicBezTo>
                  <a:cubicBezTo>
                    <a:pt x="27" y="2"/>
                    <a:pt x="12" y="14"/>
                    <a:pt x="12" y="14"/>
                  </a:cubicBezTo>
                  <a:cubicBezTo>
                    <a:pt x="12" y="14"/>
                    <a:pt x="5" y="5"/>
                    <a:pt x="2" y="8"/>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6" name="isļídê"/>
            <p:cNvSpPr/>
            <p:nvPr/>
          </p:nvSpPr>
          <p:spPr bwMode="auto">
            <a:xfrm>
              <a:off x="6069013" y="5276851"/>
              <a:ext cx="627063" cy="100013"/>
            </a:xfrm>
            <a:custGeom>
              <a:avLst/>
              <a:gdLst>
                <a:gd name="T0" fmla="*/ 31 w 124"/>
                <a:gd name="T1" fmla="*/ 20 h 20"/>
                <a:gd name="T2" fmla="*/ 0 w 124"/>
                <a:gd name="T3" fmla="*/ 14 h 20"/>
                <a:gd name="T4" fmla="*/ 2 w 124"/>
                <a:gd name="T5" fmla="*/ 10 h 20"/>
                <a:gd name="T6" fmla="*/ 50 w 124"/>
                <a:gd name="T7" fmla="*/ 14 h 20"/>
                <a:gd name="T8" fmla="*/ 65 w 124"/>
                <a:gd name="T9" fmla="*/ 11 h 20"/>
                <a:gd name="T10" fmla="*/ 124 w 124"/>
                <a:gd name="T11" fmla="*/ 8 h 20"/>
                <a:gd name="T12" fmla="*/ 123 w 124"/>
                <a:gd name="T13" fmla="*/ 11 h 20"/>
                <a:gd name="T14" fmla="*/ 66 w 124"/>
                <a:gd name="T15" fmla="*/ 14 h 20"/>
                <a:gd name="T16" fmla="*/ 51 w 124"/>
                <a:gd name="T17" fmla="*/ 18 h 20"/>
                <a:gd name="T18" fmla="*/ 31 w 12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20">
                  <a:moveTo>
                    <a:pt x="31" y="20"/>
                  </a:moveTo>
                  <a:cubicBezTo>
                    <a:pt x="13" y="20"/>
                    <a:pt x="1" y="14"/>
                    <a:pt x="0" y="14"/>
                  </a:cubicBezTo>
                  <a:cubicBezTo>
                    <a:pt x="2" y="10"/>
                    <a:pt x="2" y="10"/>
                    <a:pt x="2" y="10"/>
                  </a:cubicBezTo>
                  <a:cubicBezTo>
                    <a:pt x="2" y="11"/>
                    <a:pt x="23" y="20"/>
                    <a:pt x="50" y="14"/>
                  </a:cubicBezTo>
                  <a:cubicBezTo>
                    <a:pt x="55" y="13"/>
                    <a:pt x="60" y="12"/>
                    <a:pt x="65" y="11"/>
                  </a:cubicBezTo>
                  <a:cubicBezTo>
                    <a:pt x="87" y="5"/>
                    <a:pt x="107" y="0"/>
                    <a:pt x="124" y="8"/>
                  </a:cubicBezTo>
                  <a:cubicBezTo>
                    <a:pt x="123" y="11"/>
                    <a:pt x="123" y="11"/>
                    <a:pt x="123" y="11"/>
                  </a:cubicBezTo>
                  <a:cubicBezTo>
                    <a:pt x="107" y="5"/>
                    <a:pt x="88" y="9"/>
                    <a:pt x="66" y="14"/>
                  </a:cubicBezTo>
                  <a:cubicBezTo>
                    <a:pt x="61" y="16"/>
                    <a:pt x="56" y="17"/>
                    <a:pt x="51" y="18"/>
                  </a:cubicBezTo>
                  <a:cubicBezTo>
                    <a:pt x="44" y="19"/>
                    <a:pt x="37" y="20"/>
                    <a:pt x="31"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7" name="îŝ1íḓe"/>
            <p:cNvSpPr/>
            <p:nvPr/>
          </p:nvSpPr>
          <p:spPr bwMode="auto">
            <a:xfrm>
              <a:off x="6205538" y="5235576"/>
              <a:ext cx="115888" cy="131763"/>
            </a:xfrm>
            <a:custGeom>
              <a:avLst/>
              <a:gdLst>
                <a:gd name="T0" fmla="*/ 4 w 23"/>
                <a:gd name="T1" fmla="*/ 26 h 26"/>
                <a:gd name="T2" fmla="*/ 0 w 23"/>
                <a:gd name="T3" fmla="*/ 25 h 26"/>
                <a:gd name="T4" fmla="*/ 20 w 23"/>
                <a:gd name="T5" fmla="*/ 0 h 26"/>
                <a:gd name="T6" fmla="*/ 23 w 23"/>
                <a:gd name="T7" fmla="*/ 2 h 26"/>
                <a:gd name="T8" fmla="*/ 4 w 23"/>
                <a:gd name="T9" fmla="*/ 26 h 26"/>
              </a:gdLst>
              <a:ahLst/>
              <a:cxnLst>
                <a:cxn ang="0">
                  <a:pos x="T0" y="T1"/>
                </a:cxn>
                <a:cxn ang="0">
                  <a:pos x="T2" y="T3"/>
                </a:cxn>
                <a:cxn ang="0">
                  <a:pos x="T4" y="T5"/>
                </a:cxn>
                <a:cxn ang="0">
                  <a:pos x="T6" y="T7"/>
                </a:cxn>
                <a:cxn ang="0">
                  <a:pos x="T8" y="T9"/>
                </a:cxn>
              </a:cxnLst>
              <a:rect l="0" t="0" r="r" b="b"/>
              <a:pathLst>
                <a:path w="23" h="26">
                  <a:moveTo>
                    <a:pt x="4" y="26"/>
                  </a:moveTo>
                  <a:cubicBezTo>
                    <a:pt x="0" y="25"/>
                    <a:pt x="0" y="25"/>
                    <a:pt x="0" y="25"/>
                  </a:cubicBezTo>
                  <a:cubicBezTo>
                    <a:pt x="3" y="16"/>
                    <a:pt x="19" y="0"/>
                    <a:pt x="20" y="0"/>
                  </a:cubicBezTo>
                  <a:cubicBezTo>
                    <a:pt x="23" y="2"/>
                    <a:pt x="23" y="2"/>
                    <a:pt x="23" y="2"/>
                  </a:cubicBezTo>
                  <a:cubicBezTo>
                    <a:pt x="22" y="3"/>
                    <a:pt x="7" y="18"/>
                    <a:pt x="4"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8" name="íṣļídè"/>
            <p:cNvSpPr/>
            <p:nvPr/>
          </p:nvSpPr>
          <p:spPr bwMode="auto">
            <a:xfrm>
              <a:off x="6240463" y="5367338"/>
              <a:ext cx="157163" cy="157163"/>
            </a:xfrm>
            <a:custGeom>
              <a:avLst/>
              <a:gdLst>
                <a:gd name="T0" fmla="*/ 28 w 31"/>
                <a:gd name="T1" fmla="*/ 31 h 31"/>
                <a:gd name="T2" fmla="*/ 0 w 31"/>
                <a:gd name="T3" fmla="*/ 1 h 31"/>
                <a:gd name="T4" fmla="*/ 4 w 31"/>
                <a:gd name="T5" fmla="*/ 0 h 31"/>
                <a:gd name="T6" fmla="*/ 31 w 31"/>
                <a:gd name="T7" fmla="*/ 28 h 31"/>
                <a:gd name="T8" fmla="*/ 28 w 31"/>
                <a:gd name="T9" fmla="*/ 31 h 31"/>
              </a:gdLst>
              <a:ahLst/>
              <a:cxnLst>
                <a:cxn ang="0">
                  <a:pos x="T0" y="T1"/>
                </a:cxn>
                <a:cxn ang="0">
                  <a:pos x="T2" y="T3"/>
                </a:cxn>
                <a:cxn ang="0">
                  <a:pos x="T4" y="T5"/>
                </a:cxn>
                <a:cxn ang="0">
                  <a:pos x="T6" y="T7"/>
                </a:cxn>
                <a:cxn ang="0">
                  <a:pos x="T8" y="T9"/>
                </a:cxn>
              </a:cxnLst>
              <a:rect l="0" t="0" r="r" b="b"/>
              <a:pathLst>
                <a:path w="31" h="31">
                  <a:moveTo>
                    <a:pt x="28" y="31"/>
                  </a:moveTo>
                  <a:cubicBezTo>
                    <a:pt x="26" y="29"/>
                    <a:pt x="2" y="10"/>
                    <a:pt x="0" y="1"/>
                  </a:cubicBezTo>
                  <a:cubicBezTo>
                    <a:pt x="4" y="0"/>
                    <a:pt x="4" y="0"/>
                    <a:pt x="4" y="0"/>
                  </a:cubicBezTo>
                  <a:cubicBezTo>
                    <a:pt x="6" y="7"/>
                    <a:pt x="24" y="22"/>
                    <a:pt x="31" y="28"/>
                  </a:cubicBezTo>
                  <a:lnTo>
                    <a:pt x="28" y="3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9" name="íṩļíḓé"/>
            <p:cNvSpPr/>
            <p:nvPr/>
          </p:nvSpPr>
          <p:spPr bwMode="auto">
            <a:xfrm>
              <a:off x="6407150" y="5332413"/>
              <a:ext cx="166688" cy="150813"/>
            </a:xfrm>
            <a:custGeom>
              <a:avLst/>
              <a:gdLst>
                <a:gd name="T0" fmla="*/ 31 w 33"/>
                <a:gd name="T1" fmla="*/ 30 h 30"/>
                <a:gd name="T2" fmla="*/ 0 w 33"/>
                <a:gd name="T3" fmla="*/ 2 h 30"/>
                <a:gd name="T4" fmla="*/ 3 w 33"/>
                <a:gd name="T5" fmla="*/ 0 h 30"/>
                <a:gd name="T6" fmla="*/ 33 w 33"/>
                <a:gd name="T7" fmla="*/ 26 h 30"/>
                <a:gd name="T8" fmla="*/ 31 w 33"/>
                <a:gd name="T9" fmla="*/ 30 h 30"/>
              </a:gdLst>
              <a:ahLst/>
              <a:cxnLst>
                <a:cxn ang="0">
                  <a:pos x="T0" y="T1"/>
                </a:cxn>
                <a:cxn ang="0">
                  <a:pos x="T2" y="T3"/>
                </a:cxn>
                <a:cxn ang="0">
                  <a:pos x="T4" y="T5"/>
                </a:cxn>
                <a:cxn ang="0">
                  <a:pos x="T6" y="T7"/>
                </a:cxn>
                <a:cxn ang="0">
                  <a:pos x="T8" y="T9"/>
                </a:cxn>
              </a:cxnLst>
              <a:rect l="0" t="0" r="r" b="b"/>
              <a:pathLst>
                <a:path w="33" h="30">
                  <a:moveTo>
                    <a:pt x="31" y="30"/>
                  </a:moveTo>
                  <a:cubicBezTo>
                    <a:pt x="21" y="25"/>
                    <a:pt x="1" y="3"/>
                    <a:pt x="0" y="2"/>
                  </a:cubicBezTo>
                  <a:cubicBezTo>
                    <a:pt x="3" y="0"/>
                    <a:pt x="3" y="0"/>
                    <a:pt x="3" y="0"/>
                  </a:cubicBezTo>
                  <a:cubicBezTo>
                    <a:pt x="3" y="0"/>
                    <a:pt x="23" y="21"/>
                    <a:pt x="33" y="26"/>
                  </a:cubicBezTo>
                  <a:lnTo>
                    <a:pt x="31"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0" name="ïṧľïḑé"/>
            <p:cNvSpPr/>
            <p:nvPr/>
          </p:nvSpPr>
          <p:spPr bwMode="auto">
            <a:xfrm>
              <a:off x="6437313" y="5230813"/>
              <a:ext cx="76200" cy="101600"/>
            </a:xfrm>
            <a:custGeom>
              <a:avLst/>
              <a:gdLst>
                <a:gd name="T0" fmla="*/ 4 w 15"/>
                <a:gd name="T1" fmla="*/ 20 h 20"/>
                <a:gd name="T2" fmla="*/ 0 w 15"/>
                <a:gd name="T3" fmla="*/ 19 h 20"/>
                <a:gd name="T4" fmla="*/ 12 w 15"/>
                <a:gd name="T5" fmla="*/ 0 h 20"/>
                <a:gd name="T6" fmla="*/ 15 w 15"/>
                <a:gd name="T7" fmla="*/ 3 h 20"/>
                <a:gd name="T8" fmla="*/ 4 w 15"/>
                <a:gd name="T9" fmla="*/ 20 h 20"/>
              </a:gdLst>
              <a:ahLst/>
              <a:cxnLst>
                <a:cxn ang="0">
                  <a:pos x="T0" y="T1"/>
                </a:cxn>
                <a:cxn ang="0">
                  <a:pos x="T2" y="T3"/>
                </a:cxn>
                <a:cxn ang="0">
                  <a:pos x="T4" y="T5"/>
                </a:cxn>
                <a:cxn ang="0">
                  <a:pos x="T6" y="T7"/>
                </a:cxn>
                <a:cxn ang="0">
                  <a:pos x="T8" y="T9"/>
                </a:cxn>
              </a:cxnLst>
              <a:rect l="0" t="0" r="r" b="b"/>
              <a:pathLst>
                <a:path w="15" h="20">
                  <a:moveTo>
                    <a:pt x="4" y="20"/>
                  </a:moveTo>
                  <a:cubicBezTo>
                    <a:pt x="0" y="19"/>
                    <a:pt x="0" y="19"/>
                    <a:pt x="0" y="19"/>
                  </a:cubicBezTo>
                  <a:cubicBezTo>
                    <a:pt x="1" y="14"/>
                    <a:pt x="11" y="2"/>
                    <a:pt x="12" y="0"/>
                  </a:cubicBezTo>
                  <a:cubicBezTo>
                    <a:pt x="15" y="3"/>
                    <a:pt x="15" y="3"/>
                    <a:pt x="15" y="3"/>
                  </a:cubicBezTo>
                  <a:cubicBezTo>
                    <a:pt x="11" y="8"/>
                    <a:pt x="4" y="17"/>
                    <a:pt x="4"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ppt_w</p:attrName>
                                        </p:attrNameLst>
                                      </p:cBhvr>
                                      <p:tavLst>
                                        <p:tav tm="0" fmla="#ppt_w*sin(2.5*pi*$)">
                                          <p:val>
                                            <p:fltVal val="0"/>
                                          </p:val>
                                        </p:tav>
                                        <p:tav tm="100000">
                                          <p:val>
                                            <p:fltVal val="1"/>
                                          </p:val>
                                        </p:tav>
                                      </p:tavLst>
                                    </p:anim>
                                    <p:anim calcmode="lin" valueType="num">
                                      <p:cBhvr>
                                        <p:cTn id="20" dur="1000" fill="hold"/>
                                        <p:tgtEl>
                                          <p:spTgt spid="37"/>
                                        </p:tgtEl>
                                        <p:attrNameLst>
                                          <p:attrName>ppt_h</p:attrName>
                                        </p:attrNameLst>
                                      </p:cBhvr>
                                      <p:tavLst>
                                        <p:tav tm="0">
                                          <p:val>
                                            <p:strVal val="#ppt_h"/>
                                          </p:val>
                                        </p:tav>
                                        <p:tav tm="100000">
                                          <p:val>
                                            <p:strVal val="#ppt_h"/>
                                          </p:val>
                                        </p:tav>
                                      </p:tavLst>
                                    </p:anim>
                                  </p:childTnLst>
                                </p:cTn>
                              </p:par>
                            </p:childTnLst>
                          </p:cTn>
                        </p:par>
                        <p:par>
                          <p:cTn id="21" fill="hold">
                            <p:stCondLst>
                              <p:cond delay="2799"/>
                            </p:stCondLst>
                            <p:childTnLst>
                              <p:par>
                                <p:cTn id="22" presetID="16" presetClass="entr" presetSubtype="21"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arn(inVertical)">
                                      <p:cBhvr>
                                        <p:cTn id="24" dur="500"/>
                                        <p:tgtEl>
                                          <p:spTgt spid="38"/>
                                        </p:tgtEl>
                                      </p:cBhvr>
                                    </p:animEffect>
                                  </p:childTnLst>
                                </p:cTn>
                              </p:par>
                            </p:childTnLst>
                          </p:cTn>
                        </p:par>
                        <p:par>
                          <p:cTn id="25" fill="hold">
                            <p:stCondLst>
                              <p:cond delay="3299"/>
                            </p:stCondLst>
                            <p:childTnLst>
                              <p:par>
                                <p:cTn id="26" presetID="2" presetClass="entr" presetSubtype="12"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ppt_x</p:attrName>
                                        </p:attrNameLst>
                                      </p:cBhvr>
                                      <p:tavLst>
                                        <p:tav tm="0">
                                          <p:val>
                                            <p:strVal val="0-#ppt_w/2"/>
                                          </p:val>
                                        </p:tav>
                                        <p:tav tm="100000">
                                          <p:val>
                                            <p:strVal val="#ppt_x"/>
                                          </p:val>
                                        </p:tav>
                                      </p:tavLst>
                                    </p:anim>
                                    <p:anim calcmode="lin" valueType="num">
                                      <p:cBhvr>
                                        <p:cTn id="29" dur="50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ppt_x</p:attrName>
                                        </p:attrNameLst>
                                      </p:cBhvr>
                                      <p:tavLst>
                                        <p:tav tm="0">
                                          <p:val>
                                            <p:strVal val="0-#ppt_w/2"/>
                                          </p:val>
                                        </p:tav>
                                        <p:tav tm="100000">
                                          <p:val>
                                            <p:strVal val="#ppt_x"/>
                                          </p:val>
                                        </p:tav>
                                      </p:tavLst>
                                    </p:anim>
                                    <p:anim calcmode="lin" valueType="num">
                                      <p:cBhvr>
                                        <p:cTn id="33" dur="5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3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ppt_x</p:attrName>
                                        </p:attrNameLst>
                                      </p:cBhvr>
                                      <p:tavLst>
                                        <p:tav tm="0">
                                          <p:val>
                                            <p:strVal val="0-#ppt_w/2"/>
                                          </p:val>
                                        </p:tav>
                                        <p:tav tm="100000">
                                          <p:val>
                                            <p:strVal val="#ppt_x"/>
                                          </p:val>
                                        </p:tav>
                                      </p:tavLst>
                                    </p:anim>
                                    <p:anim calcmode="lin" valueType="num">
                                      <p:cBhvr>
                                        <p:cTn id="37" dur="500" fill="hold"/>
                                        <p:tgtEl>
                                          <p:spTgt spid="31"/>
                                        </p:tgtEl>
                                        <p:attrNameLst>
                                          <p:attrName>ppt_y</p:attrName>
                                        </p:attrNameLst>
                                      </p:cBhvr>
                                      <p:tavLst>
                                        <p:tav tm="0">
                                          <p:val>
                                            <p:strVal val="1+#ppt_h/2"/>
                                          </p:val>
                                        </p:tav>
                                        <p:tav tm="100000">
                                          <p:val>
                                            <p:strVal val="#ppt_y"/>
                                          </p:val>
                                        </p:tav>
                                      </p:tavLst>
                                    </p:anim>
                                  </p:childTnLst>
                                </p:cTn>
                              </p:par>
                              <p:par>
                                <p:cTn id="38" presetID="2" presetClass="entr" presetSubtype="12" fill="hold" grpId="0" nodeType="withEffect">
                                  <p:stCondLst>
                                    <p:cond delay="40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ppt_x</p:attrName>
                                        </p:attrNameLst>
                                      </p:cBhvr>
                                      <p:tavLst>
                                        <p:tav tm="0">
                                          <p:val>
                                            <p:strVal val="0-#ppt_w/2"/>
                                          </p:val>
                                        </p:tav>
                                        <p:tav tm="100000">
                                          <p:val>
                                            <p:strVal val="#ppt_x"/>
                                          </p:val>
                                        </p:tav>
                                      </p:tavLst>
                                    </p:anim>
                                    <p:anim calcmode="lin" valueType="num">
                                      <p:cBhvr>
                                        <p:cTn id="41" dur="5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50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ppt_x</p:attrName>
                                        </p:attrNameLst>
                                      </p:cBhvr>
                                      <p:tavLst>
                                        <p:tav tm="0">
                                          <p:val>
                                            <p:strVal val="0-#ppt_w/2"/>
                                          </p:val>
                                        </p:tav>
                                        <p:tav tm="100000">
                                          <p:val>
                                            <p:strVal val="#ppt_x"/>
                                          </p:val>
                                        </p:tav>
                                      </p:tavLst>
                                    </p:anim>
                                    <p:anim calcmode="lin" valueType="num">
                                      <p:cBhvr>
                                        <p:cTn id="45" dur="500" fill="hold"/>
                                        <p:tgtEl>
                                          <p:spTgt spid="42"/>
                                        </p:tgtEl>
                                        <p:attrNameLst>
                                          <p:attrName>ppt_y</p:attrName>
                                        </p:attrNameLst>
                                      </p:cBhvr>
                                      <p:tavLst>
                                        <p:tav tm="0">
                                          <p:val>
                                            <p:strVal val="1+#ppt_h/2"/>
                                          </p:val>
                                        </p:tav>
                                        <p:tav tm="100000">
                                          <p:val>
                                            <p:strVal val="#ppt_y"/>
                                          </p:val>
                                        </p:tav>
                                      </p:tavLst>
                                    </p:anim>
                                  </p:childTnLst>
                                </p:cTn>
                              </p:par>
                            </p:childTnLst>
                          </p:cTn>
                        </p:par>
                        <p:par>
                          <p:cTn id="46" fill="hold">
                            <p:stCondLst>
                              <p:cond delay="3799"/>
                            </p:stCondLst>
                            <p:childTnLst>
                              <p:par>
                                <p:cTn id="47" presetID="2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10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par>
                                <p:cTn id="53" presetID="22" presetClass="entr" presetSubtype="8" fill="hold" grpId="0" nodeType="withEffect">
                                  <p:stCondLst>
                                    <p:cond delay="30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par>
                                <p:cTn id="59" presetID="22" presetClass="entr" presetSubtype="8" fill="hold" grpId="0" nodeType="withEffect">
                                  <p:stCondLst>
                                    <p:cond delay="30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29" grpId="0" animBg="1"/>
      <p:bldP spid="30" grpId="0" animBg="1"/>
      <p:bldP spid="31" grpId="0" animBg="1"/>
      <p:bldP spid="32" grpId="0"/>
      <p:bldP spid="33" grpId="0"/>
      <p:bldP spid="34" grpId="0" animBg="1"/>
      <p:bldP spid="40" grpId="0"/>
      <p:bldP spid="41" grpId="0"/>
      <p:bldP spid="42" grpId="0" animBg="1"/>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活动主要内容</a:t>
            </a:r>
            <a:endParaRPr lang="zh-CN" altLang="en-US" dirty="0">
              <a:solidFill>
                <a:schemeClr val="bg1"/>
              </a:solidFill>
              <a:latin typeface="+mn-lt"/>
              <a:ea typeface="+mn-ea"/>
              <a:cs typeface="+mn-ea"/>
              <a:sym typeface="+mn-lt"/>
            </a:endParaRPr>
          </a:p>
        </p:txBody>
      </p:sp>
      <p:sp>
        <p:nvSpPr>
          <p:cNvPr id="58" name="矩形 57"/>
          <p:cNvSpPr>
            <a:spLocks noChangeArrowheads="1"/>
          </p:cNvSpPr>
          <p:nvPr/>
        </p:nvSpPr>
        <p:spPr bwMode="auto">
          <a:xfrm>
            <a:off x="7519964" y="1765462"/>
            <a:ext cx="302895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000" b="1" dirty="0">
                <a:solidFill>
                  <a:schemeClr val="accent6">
                    <a:lumMod val="50000"/>
                  </a:schemeClr>
                </a:solidFill>
                <a:latin typeface="+mn-lt"/>
                <a:ea typeface="+mn-ea"/>
                <a:cs typeface="+mn-ea"/>
                <a:sym typeface="+mn-lt"/>
              </a:rPr>
              <a:t>节目表演</a:t>
            </a:r>
            <a:endParaRPr lang="zh-CN" altLang="en-US" sz="2000" b="1" dirty="0">
              <a:solidFill>
                <a:schemeClr val="accent6">
                  <a:lumMod val="50000"/>
                </a:schemeClr>
              </a:solidFill>
              <a:latin typeface="+mn-lt"/>
              <a:ea typeface="+mn-ea"/>
              <a:cs typeface="+mn-ea"/>
              <a:sym typeface="+mn-lt"/>
            </a:endParaRPr>
          </a:p>
          <a:p>
            <a:pPr>
              <a:lnSpc>
                <a:spcPct val="150000"/>
              </a:lnSpc>
            </a:pPr>
            <a:r>
              <a:rPr lang="zh-CN" altLang="en-US" sz="1200" dirty="0">
                <a:solidFill>
                  <a:srgbClr val="404040"/>
                </a:solidFill>
                <a:latin typeface="+mn-lt"/>
                <a:ea typeface="+mn-ea"/>
                <a:cs typeface="+mn-ea"/>
                <a:sym typeface="+mn-lt"/>
              </a:rPr>
              <a:t>此处添加适当的文字简要分析此处添加适当的文字</a:t>
            </a:r>
            <a:r>
              <a:rPr lang="zh-CN" altLang="en-US" sz="1400" dirty="0">
                <a:solidFill>
                  <a:srgbClr val="404040"/>
                </a:solidFill>
                <a:latin typeface="+mn-lt"/>
                <a:ea typeface="+mn-ea"/>
                <a:cs typeface="+mn-ea"/>
                <a:sym typeface="+mn-lt"/>
              </a:rPr>
              <a:t>此处添加适当的文字</a:t>
            </a:r>
            <a:endParaRPr lang="en-US" altLang="zh-CN" sz="1400" dirty="0">
              <a:solidFill>
                <a:srgbClr val="404040"/>
              </a:solidFill>
              <a:latin typeface="+mn-lt"/>
              <a:ea typeface="+mn-ea"/>
              <a:cs typeface="+mn-ea"/>
              <a:sym typeface="+mn-lt"/>
            </a:endParaRPr>
          </a:p>
        </p:txBody>
      </p:sp>
      <p:sp>
        <p:nvSpPr>
          <p:cNvPr id="59" name="矩形 58"/>
          <p:cNvSpPr>
            <a:spLocks noChangeArrowheads="1"/>
          </p:cNvSpPr>
          <p:nvPr/>
        </p:nvSpPr>
        <p:spPr bwMode="auto">
          <a:xfrm>
            <a:off x="8122589" y="3070813"/>
            <a:ext cx="3027363"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000" b="1" dirty="0">
                <a:solidFill>
                  <a:srgbClr val="F04F3F"/>
                </a:solidFill>
                <a:latin typeface="+mn-lt"/>
                <a:ea typeface="+mn-ea"/>
                <a:cs typeface="+mn-ea"/>
                <a:sym typeface="+mn-lt"/>
              </a:rPr>
              <a:t>游戏互动</a:t>
            </a:r>
            <a:endParaRPr lang="zh-CN" altLang="en-US" sz="2000" b="1" dirty="0">
              <a:solidFill>
                <a:srgbClr val="F04F3F"/>
              </a:solidFill>
              <a:latin typeface="+mn-lt"/>
              <a:ea typeface="+mn-ea"/>
              <a:cs typeface="+mn-ea"/>
              <a:sym typeface="+mn-lt"/>
            </a:endParaRPr>
          </a:p>
          <a:p>
            <a:pPr>
              <a:lnSpc>
                <a:spcPct val="150000"/>
              </a:lnSpc>
            </a:pPr>
            <a:r>
              <a:rPr lang="zh-CN" altLang="en-US" sz="1200" dirty="0">
                <a:solidFill>
                  <a:srgbClr val="404040"/>
                </a:solidFill>
                <a:latin typeface="+mn-lt"/>
                <a:ea typeface="+mn-ea"/>
                <a:cs typeface="+mn-ea"/>
                <a:sym typeface="+mn-lt"/>
              </a:rPr>
              <a:t>此处添加适当的文字简要分析此处添加适当的文字</a:t>
            </a:r>
            <a:r>
              <a:rPr lang="zh-CN" altLang="en-US" sz="1400" dirty="0">
                <a:solidFill>
                  <a:srgbClr val="404040"/>
                </a:solidFill>
                <a:latin typeface="+mn-lt"/>
                <a:ea typeface="+mn-ea"/>
                <a:cs typeface="+mn-ea"/>
                <a:sym typeface="+mn-lt"/>
              </a:rPr>
              <a:t>此处添加适当的文字</a:t>
            </a:r>
            <a:endParaRPr lang="en-US" altLang="zh-CN" sz="1400" dirty="0">
              <a:solidFill>
                <a:srgbClr val="404040"/>
              </a:solidFill>
              <a:latin typeface="+mn-lt"/>
              <a:ea typeface="+mn-ea"/>
              <a:cs typeface="+mn-ea"/>
              <a:sym typeface="+mn-lt"/>
            </a:endParaRPr>
          </a:p>
        </p:txBody>
      </p:sp>
      <p:sp>
        <p:nvSpPr>
          <p:cNvPr id="60" name="矩形 59"/>
          <p:cNvSpPr>
            <a:spLocks noChangeArrowheads="1"/>
          </p:cNvSpPr>
          <p:nvPr/>
        </p:nvSpPr>
        <p:spPr bwMode="auto">
          <a:xfrm>
            <a:off x="8422314" y="4224926"/>
            <a:ext cx="302895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000" b="1" dirty="0">
                <a:solidFill>
                  <a:schemeClr val="accent6">
                    <a:lumMod val="50000"/>
                  </a:schemeClr>
                </a:solidFill>
                <a:latin typeface="+mn-lt"/>
                <a:ea typeface="+mn-ea"/>
                <a:cs typeface="+mn-ea"/>
                <a:sym typeface="+mn-lt"/>
              </a:rPr>
              <a:t>嘉宾演讲</a:t>
            </a:r>
            <a:endParaRPr lang="zh-CN" altLang="en-US" sz="2000" b="1" dirty="0">
              <a:solidFill>
                <a:schemeClr val="accent6">
                  <a:lumMod val="50000"/>
                </a:schemeClr>
              </a:solidFill>
              <a:latin typeface="+mn-lt"/>
              <a:ea typeface="+mn-ea"/>
              <a:cs typeface="+mn-ea"/>
              <a:sym typeface="+mn-lt"/>
            </a:endParaRPr>
          </a:p>
          <a:p>
            <a:pPr>
              <a:lnSpc>
                <a:spcPct val="150000"/>
              </a:lnSpc>
            </a:pPr>
            <a:r>
              <a:rPr lang="zh-CN" altLang="en-US" sz="1200" dirty="0">
                <a:solidFill>
                  <a:srgbClr val="404040"/>
                </a:solidFill>
                <a:latin typeface="+mn-lt"/>
                <a:ea typeface="+mn-ea"/>
                <a:cs typeface="+mn-ea"/>
                <a:sym typeface="+mn-lt"/>
              </a:rPr>
              <a:t>此处添加适当的文字简要分析此处添加适当的文字</a:t>
            </a:r>
            <a:r>
              <a:rPr lang="zh-CN" altLang="en-US" sz="1400" dirty="0">
                <a:solidFill>
                  <a:srgbClr val="404040"/>
                </a:solidFill>
                <a:latin typeface="+mn-lt"/>
                <a:ea typeface="+mn-ea"/>
                <a:cs typeface="+mn-ea"/>
                <a:sym typeface="+mn-lt"/>
              </a:rPr>
              <a:t>此处添加适当的文字</a:t>
            </a:r>
            <a:endParaRPr lang="en-US" altLang="zh-CN" sz="1400" dirty="0">
              <a:solidFill>
                <a:srgbClr val="404040"/>
              </a:solidFill>
              <a:latin typeface="+mn-lt"/>
              <a:ea typeface="+mn-ea"/>
              <a:cs typeface="+mn-ea"/>
              <a:sym typeface="+mn-lt"/>
            </a:endParaRPr>
          </a:p>
        </p:txBody>
      </p:sp>
      <p:sp>
        <p:nvSpPr>
          <p:cNvPr id="61" name="矩形 60"/>
          <p:cNvSpPr>
            <a:spLocks noChangeArrowheads="1"/>
          </p:cNvSpPr>
          <p:nvPr/>
        </p:nvSpPr>
        <p:spPr bwMode="auto">
          <a:xfrm>
            <a:off x="1102845" y="1765462"/>
            <a:ext cx="302895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2000" b="1" dirty="0">
                <a:solidFill>
                  <a:srgbClr val="F04F3F"/>
                </a:solidFill>
                <a:latin typeface="+mn-lt"/>
                <a:ea typeface="+mn-ea"/>
                <a:cs typeface="+mn-ea"/>
                <a:sym typeface="+mn-lt"/>
              </a:rPr>
              <a:t>产品推介</a:t>
            </a:r>
            <a:endParaRPr lang="zh-CN" altLang="en-US" sz="2000" b="1" dirty="0">
              <a:solidFill>
                <a:srgbClr val="F04F3F"/>
              </a:solidFill>
              <a:latin typeface="+mn-lt"/>
              <a:ea typeface="+mn-ea"/>
              <a:cs typeface="+mn-ea"/>
              <a:sym typeface="+mn-lt"/>
            </a:endParaRPr>
          </a:p>
          <a:p>
            <a:pPr algn="r">
              <a:lnSpc>
                <a:spcPct val="150000"/>
              </a:lnSpc>
            </a:pPr>
            <a:r>
              <a:rPr lang="zh-CN" altLang="en-US" sz="1200" dirty="0">
                <a:solidFill>
                  <a:srgbClr val="404040"/>
                </a:solidFill>
                <a:latin typeface="+mn-lt"/>
                <a:ea typeface="+mn-ea"/>
                <a:cs typeface="+mn-ea"/>
                <a:sym typeface="+mn-lt"/>
              </a:rPr>
              <a:t>此处添加适当的文字简要分析此处添加适当的文字</a:t>
            </a:r>
            <a:r>
              <a:rPr lang="zh-CN" altLang="en-US" sz="1400" dirty="0">
                <a:solidFill>
                  <a:srgbClr val="404040"/>
                </a:solidFill>
                <a:latin typeface="+mn-lt"/>
                <a:ea typeface="+mn-ea"/>
                <a:cs typeface="+mn-ea"/>
                <a:sym typeface="+mn-lt"/>
              </a:rPr>
              <a:t>此处添加适当的文字</a:t>
            </a:r>
            <a:endParaRPr lang="en-US" altLang="zh-CN" sz="1400" dirty="0">
              <a:solidFill>
                <a:srgbClr val="404040"/>
              </a:solidFill>
              <a:latin typeface="+mn-lt"/>
              <a:ea typeface="+mn-ea"/>
              <a:cs typeface="+mn-ea"/>
              <a:sym typeface="+mn-lt"/>
            </a:endParaRPr>
          </a:p>
        </p:txBody>
      </p:sp>
      <p:sp>
        <p:nvSpPr>
          <p:cNvPr id="62" name="矩形 61"/>
          <p:cNvSpPr>
            <a:spLocks noChangeArrowheads="1"/>
          </p:cNvSpPr>
          <p:nvPr/>
        </p:nvSpPr>
        <p:spPr bwMode="auto">
          <a:xfrm>
            <a:off x="1104433" y="3070813"/>
            <a:ext cx="3027362"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2000" b="1" dirty="0">
                <a:solidFill>
                  <a:schemeClr val="accent6">
                    <a:lumMod val="50000"/>
                  </a:schemeClr>
                </a:solidFill>
                <a:latin typeface="+mn-lt"/>
                <a:ea typeface="+mn-ea"/>
                <a:cs typeface="+mn-ea"/>
                <a:sym typeface="+mn-lt"/>
              </a:rPr>
              <a:t>现场交流</a:t>
            </a:r>
            <a:endParaRPr lang="zh-CN" altLang="en-US" sz="2000" b="1" dirty="0">
              <a:solidFill>
                <a:schemeClr val="accent6">
                  <a:lumMod val="50000"/>
                </a:schemeClr>
              </a:solidFill>
              <a:latin typeface="+mn-lt"/>
              <a:ea typeface="+mn-ea"/>
              <a:cs typeface="+mn-ea"/>
              <a:sym typeface="+mn-lt"/>
            </a:endParaRPr>
          </a:p>
          <a:p>
            <a:pPr algn="r">
              <a:lnSpc>
                <a:spcPct val="150000"/>
              </a:lnSpc>
            </a:pPr>
            <a:r>
              <a:rPr lang="zh-CN" altLang="en-US" sz="1200" dirty="0">
                <a:solidFill>
                  <a:srgbClr val="404040"/>
                </a:solidFill>
                <a:latin typeface="+mn-lt"/>
                <a:ea typeface="+mn-ea"/>
                <a:cs typeface="+mn-ea"/>
                <a:sym typeface="+mn-lt"/>
              </a:rPr>
              <a:t>此处添加适当的文字简要分析此处添加适当的文字</a:t>
            </a:r>
            <a:r>
              <a:rPr lang="zh-CN" altLang="en-US" sz="1400" dirty="0">
                <a:solidFill>
                  <a:srgbClr val="404040"/>
                </a:solidFill>
                <a:latin typeface="+mn-lt"/>
                <a:ea typeface="+mn-ea"/>
                <a:cs typeface="+mn-ea"/>
                <a:sym typeface="+mn-lt"/>
              </a:rPr>
              <a:t>此处添加适当的文字</a:t>
            </a:r>
            <a:endParaRPr lang="en-US" altLang="zh-CN" sz="1400" dirty="0">
              <a:solidFill>
                <a:srgbClr val="404040"/>
              </a:solidFill>
              <a:latin typeface="+mn-lt"/>
              <a:ea typeface="+mn-ea"/>
              <a:cs typeface="+mn-ea"/>
              <a:sym typeface="+mn-lt"/>
            </a:endParaRPr>
          </a:p>
        </p:txBody>
      </p:sp>
      <p:sp>
        <p:nvSpPr>
          <p:cNvPr id="63" name="矩形 62"/>
          <p:cNvSpPr>
            <a:spLocks noChangeArrowheads="1"/>
          </p:cNvSpPr>
          <p:nvPr/>
        </p:nvSpPr>
        <p:spPr bwMode="auto">
          <a:xfrm>
            <a:off x="1048573" y="4332288"/>
            <a:ext cx="302895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2000" b="1" dirty="0">
                <a:solidFill>
                  <a:srgbClr val="F04F3F"/>
                </a:solidFill>
                <a:latin typeface="+mn-lt"/>
                <a:ea typeface="+mn-ea"/>
                <a:cs typeface="+mn-ea"/>
                <a:sym typeface="+mn-lt"/>
              </a:rPr>
              <a:t>幸运抽奖</a:t>
            </a:r>
            <a:endParaRPr lang="zh-CN" altLang="en-US" sz="2000" b="1" dirty="0">
              <a:solidFill>
                <a:srgbClr val="F04F3F"/>
              </a:solidFill>
              <a:latin typeface="+mn-lt"/>
              <a:ea typeface="+mn-ea"/>
              <a:cs typeface="+mn-ea"/>
              <a:sym typeface="+mn-lt"/>
            </a:endParaRPr>
          </a:p>
          <a:p>
            <a:pPr algn="r">
              <a:lnSpc>
                <a:spcPct val="150000"/>
              </a:lnSpc>
            </a:pPr>
            <a:r>
              <a:rPr lang="zh-CN" altLang="en-US" sz="1200" dirty="0">
                <a:solidFill>
                  <a:srgbClr val="404040"/>
                </a:solidFill>
                <a:latin typeface="+mn-lt"/>
                <a:ea typeface="+mn-ea"/>
                <a:cs typeface="+mn-ea"/>
                <a:sym typeface="+mn-lt"/>
              </a:rPr>
              <a:t>此处添加适当的文字简要分析此处添加适当的文字</a:t>
            </a:r>
            <a:r>
              <a:rPr lang="zh-CN" altLang="en-US" sz="1400" dirty="0">
                <a:solidFill>
                  <a:srgbClr val="404040"/>
                </a:solidFill>
                <a:latin typeface="+mn-lt"/>
                <a:ea typeface="+mn-ea"/>
                <a:cs typeface="+mn-ea"/>
                <a:sym typeface="+mn-lt"/>
              </a:rPr>
              <a:t>此处添加适当的文字</a:t>
            </a:r>
            <a:endParaRPr lang="en-US" altLang="zh-CN" sz="1400" dirty="0">
              <a:solidFill>
                <a:srgbClr val="404040"/>
              </a:solidFill>
              <a:latin typeface="+mn-lt"/>
              <a:ea typeface="+mn-ea"/>
              <a:cs typeface="+mn-ea"/>
              <a:sym typeface="+mn-lt"/>
            </a:endParaRPr>
          </a:p>
        </p:txBody>
      </p:sp>
      <p:pic>
        <p:nvPicPr>
          <p:cNvPr id="6" name="图片 5"/>
          <p:cNvPicPr>
            <a:picLocks noChangeAspect="1"/>
          </p:cNvPicPr>
          <p:nvPr/>
        </p:nvPicPr>
        <p:blipFill>
          <a:blip r:embed="rId1" cstate="screen"/>
          <a:stretch>
            <a:fillRect/>
          </a:stretch>
        </p:blipFill>
        <p:spPr>
          <a:xfrm>
            <a:off x="4388336" y="1872456"/>
            <a:ext cx="4335290" cy="3765550"/>
          </a:xfrm>
          <a:prstGeom prst="rect">
            <a:avLst/>
          </a:prstGeom>
        </p:spPr>
      </p:pic>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2" presetClass="entr" presetSubtype="8" decel="5330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ppt_x</p:attrName>
                                        </p:attrNameLst>
                                      </p:cBhvr>
                                      <p:tavLst>
                                        <p:tav tm="0">
                                          <p:val>
                                            <p:strVal val="0-#ppt_w/2"/>
                                          </p:val>
                                        </p:tav>
                                        <p:tav tm="100000">
                                          <p:val>
                                            <p:strVal val="#ppt_x"/>
                                          </p:val>
                                        </p:tav>
                                      </p:tavLst>
                                    </p:anim>
                                    <p:anim calcmode="lin" valueType="num">
                                      <p:cBhvr>
                                        <p:cTn id="18" dur="7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8" decel="53300"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750" fill="hold"/>
                                        <p:tgtEl>
                                          <p:spTgt spid="61"/>
                                        </p:tgtEl>
                                        <p:attrNameLst>
                                          <p:attrName>ppt_x</p:attrName>
                                        </p:attrNameLst>
                                      </p:cBhvr>
                                      <p:tavLst>
                                        <p:tav tm="0">
                                          <p:val>
                                            <p:strVal val="0-#ppt_w/2"/>
                                          </p:val>
                                        </p:tav>
                                        <p:tav tm="100000">
                                          <p:val>
                                            <p:strVal val="#ppt_x"/>
                                          </p:val>
                                        </p:tav>
                                      </p:tavLst>
                                    </p:anim>
                                    <p:anim calcmode="lin" valueType="num">
                                      <p:cBhvr>
                                        <p:cTn id="29" dur="750" fill="hold"/>
                                        <p:tgtEl>
                                          <p:spTgt spid="61"/>
                                        </p:tgtEl>
                                        <p:attrNameLst>
                                          <p:attrName>ppt_y</p:attrName>
                                        </p:attrNameLst>
                                      </p:cBhvr>
                                      <p:tavLst>
                                        <p:tav tm="0">
                                          <p:val>
                                            <p:strVal val="#ppt_y"/>
                                          </p:val>
                                        </p:tav>
                                        <p:tav tm="100000">
                                          <p:val>
                                            <p:strVal val="#ppt_y"/>
                                          </p:val>
                                        </p:tav>
                                      </p:tavLst>
                                    </p:anim>
                                  </p:childTnLst>
                                </p:cTn>
                              </p:par>
                              <p:par>
                                <p:cTn id="30" presetID="2" presetClass="entr" presetSubtype="8" decel="53300" fill="hold" grpId="0"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750" fill="hold"/>
                                        <p:tgtEl>
                                          <p:spTgt spid="62"/>
                                        </p:tgtEl>
                                        <p:attrNameLst>
                                          <p:attrName>ppt_x</p:attrName>
                                        </p:attrNameLst>
                                      </p:cBhvr>
                                      <p:tavLst>
                                        <p:tav tm="0">
                                          <p:val>
                                            <p:strVal val="0-#ppt_w/2"/>
                                          </p:val>
                                        </p:tav>
                                        <p:tav tm="100000">
                                          <p:val>
                                            <p:strVal val="#ppt_x"/>
                                          </p:val>
                                        </p:tav>
                                      </p:tavLst>
                                    </p:anim>
                                    <p:anim calcmode="lin" valueType="num">
                                      <p:cBhvr>
                                        <p:cTn id="33" dur="750" fill="hold"/>
                                        <p:tgtEl>
                                          <p:spTgt spid="62"/>
                                        </p:tgtEl>
                                        <p:attrNameLst>
                                          <p:attrName>ppt_y</p:attrName>
                                        </p:attrNameLst>
                                      </p:cBhvr>
                                      <p:tavLst>
                                        <p:tav tm="0">
                                          <p:val>
                                            <p:strVal val="#ppt_y"/>
                                          </p:val>
                                        </p:tav>
                                        <p:tav tm="100000">
                                          <p:val>
                                            <p:strVal val="#ppt_y"/>
                                          </p:val>
                                        </p:tav>
                                      </p:tavLst>
                                    </p:anim>
                                  </p:childTnLst>
                                </p:cTn>
                              </p:par>
                              <p:par>
                                <p:cTn id="34" presetID="2" presetClass="entr" presetSubtype="8" decel="53300" fill="hold" grpId="0"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750" fill="hold"/>
                                        <p:tgtEl>
                                          <p:spTgt spid="63"/>
                                        </p:tgtEl>
                                        <p:attrNameLst>
                                          <p:attrName>ppt_x</p:attrName>
                                        </p:attrNameLst>
                                      </p:cBhvr>
                                      <p:tavLst>
                                        <p:tav tm="0">
                                          <p:val>
                                            <p:strVal val="0-#ppt_w/2"/>
                                          </p:val>
                                        </p:tav>
                                        <p:tav tm="100000">
                                          <p:val>
                                            <p:strVal val="#ppt_x"/>
                                          </p:val>
                                        </p:tav>
                                      </p:tavLst>
                                    </p:anim>
                                    <p:anim calcmode="lin" valueType="num">
                                      <p:cBhvr>
                                        <p:cTn id="37" dur="750" fill="hold"/>
                                        <p:tgtEl>
                                          <p:spTgt spid="63"/>
                                        </p:tgtEl>
                                        <p:attrNameLst>
                                          <p:attrName>ppt_y</p:attrName>
                                        </p:attrNameLst>
                                      </p:cBhvr>
                                      <p:tavLst>
                                        <p:tav tm="0">
                                          <p:val>
                                            <p:strVal val="#ppt_y"/>
                                          </p:val>
                                        </p:tav>
                                        <p:tav tm="100000">
                                          <p:val>
                                            <p:strVal val="#ppt_y"/>
                                          </p:val>
                                        </p:tav>
                                      </p:tavLst>
                                    </p:anim>
                                  </p:childTnLst>
                                </p:cTn>
                              </p:par>
                              <p:par>
                                <p:cTn id="38" presetID="2" presetClass="entr" presetSubtype="2" decel="5330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750" fill="hold"/>
                                        <p:tgtEl>
                                          <p:spTgt spid="58"/>
                                        </p:tgtEl>
                                        <p:attrNameLst>
                                          <p:attrName>ppt_x</p:attrName>
                                        </p:attrNameLst>
                                      </p:cBhvr>
                                      <p:tavLst>
                                        <p:tav tm="0">
                                          <p:val>
                                            <p:strVal val="1+#ppt_w/2"/>
                                          </p:val>
                                        </p:tav>
                                        <p:tav tm="100000">
                                          <p:val>
                                            <p:strVal val="#ppt_x"/>
                                          </p:val>
                                        </p:tav>
                                      </p:tavLst>
                                    </p:anim>
                                    <p:anim calcmode="lin" valueType="num">
                                      <p:cBhvr>
                                        <p:cTn id="41" dur="750" fill="hold"/>
                                        <p:tgtEl>
                                          <p:spTgt spid="58"/>
                                        </p:tgtEl>
                                        <p:attrNameLst>
                                          <p:attrName>ppt_y</p:attrName>
                                        </p:attrNameLst>
                                      </p:cBhvr>
                                      <p:tavLst>
                                        <p:tav tm="0">
                                          <p:val>
                                            <p:strVal val="#ppt_y"/>
                                          </p:val>
                                        </p:tav>
                                        <p:tav tm="100000">
                                          <p:val>
                                            <p:strVal val="#ppt_y"/>
                                          </p:val>
                                        </p:tav>
                                      </p:tavLst>
                                    </p:anim>
                                  </p:childTnLst>
                                </p:cTn>
                              </p:par>
                              <p:par>
                                <p:cTn id="42" presetID="2" presetClass="entr" presetSubtype="2" decel="53300"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p:cTn id="44" dur="750" fill="hold"/>
                                        <p:tgtEl>
                                          <p:spTgt spid="59"/>
                                        </p:tgtEl>
                                        <p:attrNameLst>
                                          <p:attrName>ppt_x</p:attrName>
                                        </p:attrNameLst>
                                      </p:cBhvr>
                                      <p:tavLst>
                                        <p:tav tm="0">
                                          <p:val>
                                            <p:strVal val="1+#ppt_w/2"/>
                                          </p:val>
                                        </p:tav>
                                        <p:tav tm="100000">
                                          <p:val>
                                            <p:strVal val="#ppt_x"/>
                                          </p:val>
                                        </p:tav>
                                      </p:tavLst>
                                    </p:anim>
                                    <p:anim calcmode="lin" valueType="num">
                                      <p:cBhvr>
                                        <p:cTn id="45" dur="750" fill="hold"/>
                                        <p:tgtEl>
                                          <p:spTgt spid="59"/>
                                        </p:tgtEl>
                                        <p:attrNameLst>
                                          <p:attrName>ppt_y</p:attrName>
                                        </p:attrNameLst>
                                      </p:cBhvr>
                                      <p:tavLst>
                                        <p:tav tm="0">
                                          <p:val>
                                            <p:strVal val="#ppt_y"/>
                                          </p:val>
                                        </p:tav>
                                        <p:tav tm="100000">
                                          <p:val>
                                            <p:strVal val="#ppt_y"/>
                                          </p:val>
                                        </p:tav>
                                      </p:tavLst>
                                    </p:anim>
                                  </p:childTnLst>
                                </p:cTn>
                              </p:par>
                              <p:par>
                                <p:cTn id="46" presetID="2" presetClass="entr" presetSubtype="2" decel="5330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750" fill="hold"/>
                                        <p:tgtEl>
                                          <p:spTgt spid="60"/>
                                        </p:tgtEl>
                                        <p:attrNameLst>
                                          <p:attrName>ppt_x</p:attrName>
                                        </p:attrNameLst>
                                      </p:cBhvr>
                                      <p:tavLst>
                                        <p:tav tm="0">
                                          <p:val>
                                            <p:strVal val="1+#ppt_w/2"/>
                                          </p:val>
                                        </p:tav>
                                        <p:tav tm="100000">
                                          <p:val>
                                            <p:strVal val="#ppt_x"/>
                                          </p:val>
                                        </p:tav>
                                      </p:tavLst>
                                    </p:anim>
                                    <p:anim calcmode="lin" valueType="num">
                                      <p:cBhvr>
                                        <p:cTn id="49" dur="75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8" grpId="0"/>
      <p:bldP spid="59" grpId="0"/>
      <p:bldP spid="60" grpId="0"/>
      <p:bldP spid="61" grpId="0"/>
      <p:bldP spid="62"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f5856934-4b99-480d-a13e-52fb5833319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222063" y="1863755"/>
            <a:ext cx="3943973" cy="3476565"/>
            <a:chOff x="3436938" y="1101726"/>
            <a:chExt cx="5291138" cy="4664075"/>
          </a:xfrm>
        </p:grpSpPr>
        <p:sp>
          <p:nvSpPr>
            <p:cNvPr id="122" name="ïS1ídê"/>
            <p:cNvSpPr/>
            <p:nvPr/>
          </p:nvSpPr>
          <p:spPr bwMode="auto">
            <a:xfrm>
              <a:off x="6380163" y="1428751"/>
              <a:ext cx="1222375" cy="966788"/>
            </a:xfrm>
            <a:prstGeom prst="ellipse">
              <a:avLst/>
            </a:prstGeom>
            <a:solidFill>
              <a:srgbClr val="E3E7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3" name="iṧľïdé"/>
            <p:cNvSpPr/>
            <p:nvPr/>
          </p:nvSpPr>
          <p:spPr bwMode="auto">
            <a:xfrm>
              <a:off x="4041775" y="5100638"/>
              <a:ext cx="4227513" cy="665163"/>
            </a:xfrm>
            <a:custGeom>
              <a:avLst/>
              <a:gdLst>
                <a:gd name="T0" fmla="*/ 332 w 774"/>
                <a:gd name="T1" fmla="*/ 0 h 122"/>
                <a:gd name="T2" fmla="*/ 301 w 774"/>
                <a:gd name="T3" fmla="*/ 1 h 122"/>
                <a:gd name="T4" fmla="*/ 302 w 774"/>
                <a:gd name="T5" fmla="*/ 47 h 122"/>
                <a:gd name="T6" fmla="*/ 302 w 774"/>
                <a:gd name="T7" fmla="*/ 47 h 122"/>
                <a:gd name="T8" fmla="*/ 302 w 774"/>
                <a:gd name="T9" fmla="*/ 47 h 122"/>
                <a:gd name="T10" fmla="*/ 310 w 774"/>
                <a:gd name="T11" fmla="*/ 57 h 122"/>
                <a:gd name="T12" fmla="*/ 314 w 774"/>
                <a:gd name="T13" fmla="*/ 73 h 122"/>
                <a:gd name="T14" fmla="*/ 305 w 774"/>
                <a:gd name="T15" fmla="*/ 78 h 122"/>
                <a:gd name="T16" fmla="*/ 292 w 774"/>
                <a:gd name="T17" fmla="*/ 88 h 122"/>
                <a:gd name="T18" fmla="*/ 271 w 774"/>
                <a:gd name="T19" fmla="*/ 108 h 122"/>
                <a:gd name="T20" fmla="*/ 266 w 774"/>
                <a:gd name="T21" fmla="*/ 109 h 122"/>
                <a:gd name="T22" fmla="*/ 258 w 774"/>
                <a:gd name="T23" fmla="*/ 106 h 122"/>
                <a:gd name="T24" fmla="*/ 257 w 774"/>
                <a:gd name="T25" fmla="*/ 97 h 122"/>
                <a:gd name="T26" fmla="*/ 269 w 774"/>
                <a:gd name="T27" fmla="*/ 72 h 122"/>
                <a:gd name="T28" fmla="*/ 269 w 774"/>
                <a:gd name="T29" fmla="*/ 72 h 122"/>
                <a:gd name="T30" fmla="*/ 269 w 774"/>
                <a:gd name="T31" fmla="*/ 72 h 122"/>
                <a:gd name="T32" fmla="*/ 278 w 774"/>
                <a:gd name="T33" fmla="*/ 50 h 122"/>
                <a:gd name="T34" fmla="*/ 266 w 774"/>
                <a:gd name="T35" fmla="*/ 2 h 122"/>
                <a:gd name="T36" fmla="*/ 0 w 774"/>
                <a:gd name="T37" fmla="*/ 61 h 122"/>
                <a:gd name="T38" fmla="*/ 387 w 774"/>
                <a:gd name="T39" fmla="*/ 122 h 122"/>
                <a:gd name="T40" fmla="*/ 774 w 774"/>
                <a:gd name="T41" fmla="*/ 61 h 122"/>
                <a:gd name="T42" fmla="*/ 710 w 774"/>
                <a:gd name="T43" fmla="*/ 27 h 122"/>
                <a:gd name="T44" fmla="*/ 654 w 774"/>
                <a:gd name="T45" fmla="*/ 41 h 122"/>
                <a:gd name="T46" fmla="*/ 550 w 774"/>
                <a:gd name="T47" fmla="*/ 5 h 122"/>
                <a:gd name="T48" fmla="*/ 447 w 774"/>
                <a:gd name="T49" fmla="*/ 0 h 122"/>
                <a:gd name="T50" fmla="*/ 444 w 774"/>
                <a:gd name="T51" fmla="*/ 20 h 122"/>
                <a:gd name="T52" fmla="*/ 444 w 774"/>
                <a:gd name="T53" fmla="*/ 51 h 122"/>
                <a:gd name="T54" fmla="*/ 444 w 774"/>
                <a:gd name="T55" fmla="*/ 51 h 122"/>
                <a:gd name="T56" fmla="*/ 454 w 774"/>
                <a:gd name="T57" fmla="*/ 59 h 122"/>
                <a:gd name="T58" fmla="*/ 454 w 774"/>
                <a:gd name="T59" fmla="*/ 59 h 122"/>
                <a:gd name="T60" fmla="*/ 454 w 774"/>
                <a:gd name="T61" fmla="*/ 59 h 122"/>
                <a:gd name="T62" fmla="*/ 466 w 774"/>
                <a:gd name="T63" fmla="*/ 71 h 122"/>
                <a:gd name="T64" fmla="*/ 486 w 774"/>
                <a:gd name="T65" fmla="*/ 91 h 122"/>
                <a:gd name="T66" fmla="*/ 480 w 774"/>
                <a:gd name="T67" fmla="*/ 98 h 122"/>
                <a:gd name="T68" fmla="*/ 477 w 774"/>
                <a:gd name="T69" fmla="*/ 98 h 122"/>
                <a:gd name="T70" fmla="*/ 450 w 774"/>
                <a:gd name="T71" fmla="*/ 91 h 122"/>
                <a:gd name="T72" fmla="*/ 436 w 774"/>
                <a:gd name="T73" fmla="*/ 78 h 122"/>
                <a:gd name="T74" fmla="*/ 434 w 774"/>
                <a:gd name="T75" fmla="*/ 78 h 122"/>
                <a:gd name="T76" fmla="*/ 433 w 774"/>
                <a:gd name="T77" fmla="*/ 79 h 122"/>
                <a:gd name="T78" fmla="*/ 431 w 774"/>
                <a:gd name="T79" fmla="*/ 79 h 122"/>
                <a:gd name="T80" fmla="*/ 417 w 774"/>
                <a:gd name="T81" fmla="*/ 77 h 122"/>
                <a:gd name="T82" fmla="*/ 415 w 774"/>
                <a:gd name="T83" fmla="*/ 64 h 122"/>
                <a:gd name="T84" fmla="*/ 415 w 774"/>
                <a:gd name="T85" fmla="*/ 54 h 122"/>
                <a:gd name="T86" fmla="*/ 415 w 774"/>
                <a:gd name="T87" fmla="*/ 54 h 122"/>
                <a:gd name="T88" fmla="*/ 415 w 774"/>
                <a:gd name="T89" fmla="*/ 54 h 122"/>
                <a:gd name="T90" fmla="*/ 416 w 774"/>
                <a:gd name="T91" fmla="*/ 48 h 122"/>
                <a:gd name="T92" fmla="*/ 416 w 774"/>
                <a:gd name="T93" fmla="*/ 48 h 122"/>
                <a:gd name="T94" fmla="*/ 416 w 774"/>
                <a:gd name="T95" fmla="*/ 48 h 122"/>
                <a:gd name="T96" fmla="*/ 407 w 774"/>
                <a:gd name="T97" fmla="*/ 18 h 122"/>
                <a:gd name="T98" fmla="*/ 407 w 774"/>
                <a:gd name="T99" fmla="*/ 18 h 122"/>
                <a:gd name="T100" fmla="*/ 396 w 774"/>
                <a:gd name="T101" fmla="*/ 17 h 122"/>
                <a:gd name="T102" fmla="*/ 384 w 774"/>
                <a:gd name="T103" fmla="*/ 16 h 122"/>
                <a:gd name="T104" fmla="*/ 382 w 774"/>
                <a:gd name="T105" fmla="*/ 16 h 122"/>
                <a:gd name="T106" fmla="*/ 369 w 774"/>
                <a:gd name="T107" fmla="*/ 17 h 122"/>
                <a:gd name="T108" fmla="*/ 335 w 774"/>
                <a:gd name="T109" fmla="*/ 3 h 122"/>
                <a:gd name="T110" fmla="*/ 332 w 774"/>
                <a:gd name="T11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4" h="122">
                  <a:moveTo>
                    <a:pt x="332" y="0"/>
                  </a:moveTo>
                  <a:cubicBezTo>
                    <a:pt x="322" y="0"/>
                    <a:pt x="311" y="0"/>
                    <a:pt x="301" y="1"/>
                  </a:cubicBezTo>
                  <a:cubicBezTo>
                    <a:pt x="302" y="25"/>
                    <a:pt x="302" y="47"/>
                    <a:pt x="302" y="47"/>
                  </a:cubicBezTo>
                  <a:cubicBezTo>
                    <a:pt x="302" y="47"/>
                    <a:pt x="302" y="47"/>
                    <a:pt x="302" y="47"/>
                  </a:cubicBezTo>
                  <a:cubicBezTo>
                    <a:pt x="302" y="47"/>
                    <a:pt x="302" y="47"/>
                    <a:pt x="302" y="47"/>
                  </a:cubicBezTo>
                  <a:cubicBezTo>
                    <a:pt x="302" y="47"/>
                    <a:pt x="310" y="54"/>
                    <a:pt x="310" y="57"/>
                  </a:cubicBezTo>
                  <a:cubicBezTo>
                    <a:pt x="311" y="60"/>
                    <a:pt x="314" y="70"/>
                    <a:pt x="314" y="73"/>
                  </a:cubicBezTo>
                  <a:cubicBezTo>
                    <a:pt x="313" y="77"/>
                    <a:pt x="305" y="78"/>
                    <a:pt x="305" y="78"/>
                  </a:cubicBezTo>
                  <a:cubicBezTo>
                    <a:pt x="305" y="78"/>
                    <a:pt x="299" y="84"/>
                    <a:pt x="292" y="88"/>
                  </a:cubicBezTo>
                  <a:cubicBezTo>
                    <a:pt x="286" y="93"/>
                    <a:pt x="274" y="107"/>
                    <a:pt x="271" y="108"/>
                  </a:cubicBezTo>
                  <a:cubicBezTo>
                    <a:pt x="270" y="108"/>
                    <a:pt x="268" y="109"/>
                    <a:pt x="266" y="109"/>
                  </a:cubicBezTo>
                  <a:cubicBezTo>
                    <a:pt x="264" y="109"/>
                    <a:pt x="261" y="108"/>
                    <a:pt x="258" y="106"/>
                  </a:cubicBezTo>
                  <a:cubicBezTo>
                    <a:pt x="253" y="102"/>
                    <a:pt x="255" y="100"/>
                    <a:pt x="257" y="97"/>
                  </a:cubicBezTo>
                  <a:cubicBezTo>
                    <a:pt x="260" y="94"/>
                    <a:pt x="265" y="79"/>
                    <a:pt x="269" y="72"/>
                  </a:cubicBezTo>
                  <a:cubicBezTo>
                    <a:pt x="269" y="72"/>
                    <a:pt x="269" y="72"/>
                    <a:pt x="269" y="72"/>
                  </a:cubicBezTo>
                  <a:cubicBezTo>
                    <a:pt x="269" y="72"/>
                    <a:pt x="269" y="72"/>
                    <a:pt x="269" y="72"/>
                  </a:cubicBezTo>
                  <a:cubicBezTo>
                    <a:pt x="272" y="65"/>
                    <a:pt x="278" y="50"/>
                    <a:pt x="278" y="50"/>
                  </a:cubicBezTo>
                  <a:cubicBezTo>
                    <a:pt x="277" y="48"/>
                    <a:pt x="272" y="26"/>
                    <a:pt x="266" y="2"/>
                  </a:cubicBezTo>
                  <a:cubicBezTo>
                    <a:pt x="111" y="10"/>
                    <a:pt x="0" y="33"/>
                    <a:pt x="0" y="61"/>
                  </a:cubicBezTo>
                  <a:cubicBezTo>
                    <a:pt x="0" y="95"/>
                    <a:pt x="173" y="122"/>
                    <a:pt x="387" y="122"/>
                  </a:cubicBezTo>
                  <a:cubicBezTo>
                    <a:pt x="600" y="122"/>
                    <a:pt x="774" y="95"/>
                    <a:pt x="774" y="61"/>
                  </a:cubicBezTo>
                  <a:cubicBezTo>
                    <a:pt x="774" y="48"/>
                    <a:pt x="750" y="37"/>
                    <a:pt x="710" y="27"/>
                  </a:cubicBezTo>
                  <a:cubicBezTo>
                    <a:pt x="695" y="37"/>
                    <a:pt x="675" y="41"/>
                    <a:pt x="654" y="41"/>
                  </a:cubicBezTo>
                  <a:cubicBezTo>
                    <a:pt x="621" y="41"/>
                    <a:pt x="583" y="29"/>
                    <a:pt x="550" y="5"/>
                  </a:cubicBezTo>
                  <a:cubicBezTo>
                    <a:pt x="518" y="3"/>
                    <a:pt x="483" y="1"/>
                    <a:pt x="447" y="0"/>
                  </a:cubicBezTo>
                  <a:cubicBezTo>
                    <a:pt x="446" y="9"/>
                    <a:pt x="445" y="16"/>
                    <a:pt x="444" y="20"/>
                  </a:cubicBezTo>
                  <a:cubicBezTo>
                    <a:pt x="443" y="29"/>
                    <a:pt x="444" y="51"/>
                    <a:pt x="444" y="51"/>
                  </a:cubicBezTo>
                  <a:cubicBezTo>
                    <a:pt x="444" y="51"/>
                    <a:pt x="444" y="51"/>
                    <a:pt x="444" y="51"/>
                  </a:cubicBezTo>
                  <a:cubicBezTo>
                    <a:pt x="446" y="53"/>
                    <a:pt x="450" y="55"/>
                    <a:pt x="454" y="59"/>
                  </a:cubicBezTo>
                  <a:cubicBezTo>
                    <a:pt x="454" y="59"/>
                    <a:pt x="454" y="59"/>
                    <a:pt x="454" y="59"/>
                  </a:cubicBezTo>
                  <a:cubicBezTo>
                    <a:pt x="454" y="59"/>
                    <a:pt x="454" y="59"/>
                    <a:pt x="454" y="59"/>
                  </a:cubicBezTo>
                  <a:cubicBezTo>
                    <a:pt x="458" y="63"/>
                    <a:pt x="462" y="67"/>
                    <a:pt x="466" y="71"/>
                  </a:cubicBezTo>
                  <a:cubicBezTo>
                    <a:pt x="475" y="83"/>
                    <a:pt x="486" y="89"/>
                    <a:pt x="486" y="91"/>
                  </a:cubicBezTo>
                  <a:cubicBezTo>
                    <a:pt x="486" y="93"/>
                    <a:pt x="483" y="96"/>
                    <a:pt x="480" y="98"/>
                  </a:cubicBezTo>
                  <a:cubicBezTo>
                    <a:pt x="479" y="98"/>
                    <a:pt x="478" y="98"/>
                    <a:pt x="477" y="98"/>
                  </a:cubicBezTo>
                  <a:cubicBezTo>
                    <a:pt x="470" y="98"/>
                    <a:pt x="453" y="95"/>
                    <a:pt x="450" y="91"/>
                  </a:cubicBezTo>
                  <a:cubicBezTo>
                    <a:pt x="446" y="87"/>
                    <a:pt x="439" y="79"/>
                    <a:pt x="436" y="78"/>
                  </a:cubicBezTo>
                  <a:cubicBezTo>
                    <a:pt x="435" y="78"/>
                    <a:pt x="434" y="78"/>
                    <a:pt x="434" y="78"/>
                  </a:cubicBezTo>
                  <a:cubicBezTo>
                    <a:pt x="433" y="78"/>
                    <a:pt x="435" y="79"/>
                    <a:pt x="433" y="79"/>
                  </a:cubicBezTo>
                  <a:cubicBezTo>
                    <a:pt x="432" y="79"/>
                    <a:pt x="432" y="79"/>
                    <a:pt x="431" y="79"/>
                  </a:cubicBezTo>
                  <a:cubicBezTo>
                    <a:pt x="427" y="79"/>
                    <a:pt x="419" y="77"/>
                    <a:pt x="417" y="77"/>
                  </a:cubicBezTo>
                  <a:cubicBezTo>
                    <a:pt x="415" y="77"/>
                    <a:pt x="415" y="69"/>
                    <a:pt x="415" y="64"/>
                  </a:cubicBezTo>
                  <a:cubicBezTo>
                    <a:pt x="415" y="61"/>
                    <a:pt x="415" y="57"/>
                    <a:pt x="415" y="54"/>
                  </a:cubicBezTo>
                  <a:cubicBezTo>
                    <a:pt x="415" y="54"/>
                    <a:pt x="415" y="54"/>
                    <a:pt x="415" y="54"/>
                  </a:cubicBezTo>
                  <a:cubicBezTo>
                    <a:pt x="415" y="54"/>
                    <a:pt x="415" y="54"/>
                    <a:pt x="415" y="54"/>
                  </a:cubicBezTo>
                  <a:cubicBezTo>
                    <a:pt x="416" y="51"/>
                    <a:pt x="416" y="48"/>
                    <a:pt x="416" y="48"/>
                  </a:cubicBezTo>
                  <a:cubicBezTo>
                    <a:pt x="416" y="48"/>
                    <a:pt x="416" y="48"/>
                    <a:pt x="416" y="48"/>
                  </a:cubicBezTo>
                  <a:cubicBezTo>
                    <a:pt x="416" y="48"/>
                    <a:pt x="416" y="48"/>
                    <a:pt x="416" y="48"/>
                  </a:cubicBezTo>
                  <a:cubicBezTo>
                    <a:pt x="413" y="41"/>
                    <a:pt x="410" y="30"/>
                    <a:pt x="407" y="18"/>
                  </a:cubicBezTo>
                  <a:cubicBezTo>
                    <a:pt x="407" y="18"/>
                    <a:pt x="407" y="18"/>
                    <a:pt x="407" y="18"/>
                  </a:cubicBezTo>
                  <a:cubicBezTo>
                    <a:pt x="405" y="18"/>
                    <a:pt x="401" y="17"/>
                    <a:pt x="396" y="17"/>
                  </a:cubicBezTo>
                  <a:cubicBezTo>
                    <a:pt x="392" y="16"/>
                    <a:pt x="388" y="16"/>
                    <a:pt x="384" y="16"/>
                  </a:cubicBezTo>
                  <a:cubicBezTo>
                    <a:pt x="384" y="16"/>
                    <a:pt x="383" y="16"/>
                    <a:pt x="382" y="16"/>
                  </a:cubicBezTo>
                  <a:cubicBezTo>
                    <a:pt x="379" y="16"/>
                    <a:pt x="375" y="17"/>
                    <a:pt x="369" y="17"/>
                  </a:cubicBezTo>
                  <a:cubicBezTo>
                    <a:pt x="359" y="17"/>
                    <a:pt x="347" y="15"/>
                    <a:pt x="335" y="3"/>
                  </a:cubicBezTo>
                  <a:cubicBezTo>
                    <a:pt x="334" y="2"/>
                    <a:pt x="333" y="1"/>
                    <a:pt x="332" y="0"/>
                  </a:cubicBezTo>
                </a:path>
              </a:pathLst>
            </a:cu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124" name="ïšlíḑê"/>
            <p:cNvSpPr/>
            <p:nvPr/>
          </p:nvSpPr>
          <p:spPr bwMode="auto">
            <a:xfrm>
              <a:off x="3436938" y="1495426"/>
              <a:ext cx="5291138" cy="3949700"/>
            </a:xfrm>
            <a:custGeom>
              <a:avLst/>
              <a:gdLst>
                <a:gd name="T0" fmla="*/ 154 w 969"/>
                <a:gd name="T1" fmla="*/ 296 h 724"/>
                <a:gd name="T2" fmla="*/ 33 w 969"/>
                <a:gd name="T3" fmla="*/ 478 h 724"/>
                <a:gd name="T4" fmla="*/ 217 w 969"/>
                <a:gd name="T5" fmla="*/ 598 h 724"/>
                <a:gd name="T6" fmla="*/ 385 w 969"/>
                <a:gd name="T7" fmla="*/ 601 h 724"/>
                <a:gd name="T8" fmla="*/ 617 w 969"/>
                <a:gd name="T9" fmla="*/ 621 h 724"/>
                <a:gd name="T10" fmla="*/ 841 w 969"/>
                <a:gd name="T11" fmla="*/ 671 h 724"/>
                <a:gd name="T12" fmla="*/ 773 w 969"/>
                <a:gd name="T13" fmla="*/ 516 h 724"/>
                <a:gd name="T14" fmla="*/ 684 w 969"/>
                <a:gd name="T15" fmla="*/ 358 h 724"/>
                <a:gd name="T16" fmla="*/ 952 w 969"/>
                <a:gd name="T17" fmla="*/ 154 h 724"/>
                <a:gd name="T18" fmla="*/ 865 w 969"/>
                <a:gd name="T19" fmla="*/ 21 h 724"/>
                <a:gd name="T20" fmla="*/ 734 w 969"/>
                <a:gd name="T21" fmla="*/ 174 h 724"/>
                <a:gd name="T22" fmla="*/ 552 w 969"/>
                <a:gd name="T23" fmla="*/ 107 h 724"/>
                <a:gd name="T24" fmla="*/ 352 w 969"/>
                <a:gd name="T25" fmla="*/ 60 h 724"/>
                <a:gd name="T26" fmla="*/ 154 w 969"/>
                <a:gd name="T27" fmla="*/ 296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9" h="724">
                  <a:moveTo>
                    <a:pt x="154" y="296"/>
                  </a:moveTo>
                  <a:cubicBezTo>
                    <a:pt x="154" y="296"/>
                    <a:pt x="0" y="330"/>
                    <a:pt x="33" y="478"/>
                  </a:cubicBezTo>
                  <a:cubicBezTo>
                    <a:pt x="65" y="626"/>
                    <a:pt x="183" y="540"/>
                    <a:pt x="217" y="598"/>
                  </a:cubicBezTo>
                  <a:cubicBezTo>
                    <a:pt x="233" y="624"/>
                    <a:pt x="305" y="613"/>
                    <a:pt x="385" y="601"/>
                  </a:cubicBezTo>
                  <a:cubicBezTo>
                    <a:pt x="478" y="587"/>
                    <a:pt x="582" y="573"/>
                    <a:pt x="617" y="621"/>
                  </a:cubicBezTo>
                  <a:cubicBezTo>
                    <a:pt x="682" y="711"/>
                    <a:pt x="800" y="724"/>
                    <a:pt x="841" y="671"/>
                  </a:cubicBezTo>
                  <a:cubicBezTo>
                    <a:pt x="882" y="617"/>
                    <a:pt x="856" y="512"/>
                    <a:pt x="773" y="516"/>
                  </a:cubicBezTo>
                  <a:cubicBezTo>
                    <a:pt x="691" y="521"/>
                    <a:pt x="641" y="420"/>
                    <a:pt x="684" y="358"/>
                  </a:cubicBezTo>
                  <a:cubicBezTo>
                    <a:pt x="728" y="296"/>
                    <a:pt x="932" y="261"/>
                    <a:pt x="952" y="154"/>
                  </a:cubicBezTo>
                  <a:cubicBezTo>
                    <a:pt x="969" y="56"/>
                    <a:pt x="933" y="0"/>
                    <a:pt x="865" y="21"/>
                  </a:cubicBezTo>
                  <a:cubicBezTo>
                    <a:pt x="798" y="42"/>
                    <a:pt x="852" y="131"/>
                    <a:pt x="734" y="174"/>
                  </a:cubicBezTo>
                  <a:cubicBezTo>
                    <a:pt x="625" y="213"/>
                    <a:pt x="585" y="149"/>
                    <a:pt x="552" y="107"/>
                  </a:cubicBezTo>
                  <a:cubicBezTo>
                    <a:pt x="508" y="51"/>
                    <a:pt x="418" y="8"/>
                    <a:pt x="352" y="60"/>
                  </a:cubicBezTo>
                  <a:cubicBezTo>
                    <a:pt x="273" y="122"/>
                    <a:pt x="287" y="270"/>
                    <a:pt x="154" y="296"/>
                  </a:cubicBezTo>
                </a:path>
              </a:pathLst>
            </a:custGeom>
            <a:solidFill>
              <a:srgbClr val="C5C8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5" name="íš1îḓe"/>
            <p:cNvSpPr/>
            <p:nvPr/>
          </p:nvSpPr>
          <p:spPr bwMode="auto">
            <a:xfrm>
              <a:off x="7100888" y="1844676"/>
              <a:ext cx="1157288" cy="1227138"/>
            </a:xfrm>
            <a:custGeom>
              <a:avLst/>
              <a:gdLst>
                <a:gd name="T0" fmla="*/ 106 w 212"/>
                <a:gd name="T1" fmla="*/ 225 h 225"/>
                <a:gd name="T2" fmla="*/ 0 w 212"/>
                <a:gd name="T3" fmla="*/ 113 h 225"/>
                <a:gd name="T4" fmla="*/ 106 w 212"/>
                <a:gd name="T5" fmla="*/ 0 h 225"/>
                <a:gd name="T6" fmla="*/ 212 w 212"/>
                <a:gd name="T7" fmla="*/ 113 h 225"/>
                <a:gd name="T8" fmla="*/ 106 w 212"/>
                <a:gd name="T9" fmla="*/ 225 h 225"/>
                <a:gd name="T10" fmla="*/ 106 w 212"/>
                <a:gd name="T11" fmla="*/ 4 h 225"/>
                <a:gd name="T12" fmla="*/ 4 w 212"/>
                <a:gd name="T13" fmla="*/ 113 h 225"/>
                <a:gd name="T14" fmla="*/ 106 w 212"/>
                <a:gd name="T15" fmla="*/ 221 h 225"/>
                <a:gd name="T16" fmla="*/ 208 w 212"/>
                <a:gd name="T17" fmla="*/ 113 h 225"/>
                <a:gd name="T18" fmla="*/ 106 w 212"/>
                <a:gd name="T19" fmla="*/ 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25">
                  <a:moveTo>
                    <a:pt x="106" y="225"/>
                  </a:moveTo>
                  <a:cubicBezTo>
                    <a:pt x="48" y="225"/>
                    <a:pt x="0" y="175"/>
                    <a:pt x="0" y="113"/>
                  </a:cubicBezTo>
                  <a:cubicBezTo>
                    <a:pt x="0" y="50"/>
                    <a:pt x="48" y="0"/>
                    <a:pt x="106" y="0"/>
                  </a:cubicBezTo>
                  <a:cubicBezTo>
                    <a:pt x="165" y="0"/>
                    <a:pt x="212" y="50"/>
                    <a:pt x="212" y="113"/>
                  </a:cubicBezTo>
                  <a:cubicBezTo>
                    <a:pt x="212" y="175"/>
                    <a:pt x="165" y="225"/>
                    <a:pt x="106" y="225"/>
                  </a:cubicBezTo>
                  <a:close/>
                  <a:moveTo>
                    <a:pt x="106" y="4"/>
                  </a:moveTo>
                  <a:cubicBezTo>
                    <a:pt x="50" y="4"/>
                    <a:pt x="4" y="53"/>
                    <a:pt x="4" y="113"/>
                  </a:cubicBezTo>
                  <a:cubicBezTo>
                    <a:pt x="4" y="173"/>
                    <a:pt x="50" y="221"/>
                    <a:pt x="106" y="221"/>
                  </a:cubicBezTo>
                  <a:cubicBezTo>
                    <a:pt x="163" y="221"/>
                    <a:pt x="208" y="173"/>
                    <a:pt x="208" y="113"/>
                  </a:cubicBezTo>
                  <a:cubicBezTo>
                    <a:pt x="208" y="53"/>
                    <a:pt x="163" y="4"/>
                    <a:pt x="106" y="4"/>
                  </a:cubicBezTo>
                  <a:close/>
                </a:path>
              </a:pathLst>
            </a:custGeom>
            <a:solidFill>
              <a:srgbClr val="E3E7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6" name="iṥḷiḓè"/>
            <p:cNvSpPr/>
            <p:nvPr/>
          </p:nvSpPr>
          <p:spPr bwMode="auto">
            <a:xfrm>
              <a:off x="7450138" y="2863851"/>
              <a:ext cx="912813" cy="900113"/>
            </a:xfrm>
            <a:prstGeom prst="ellipse">
              <a:avLst/>
            </a:prstGeom>
            <a:solidFill>
              <a:srgbClr val="FFF1C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7" name="îṣ1iḋé"/>
            <p:cNvSpPr/>
            <p:nvPr/>
          </p:nvSpPr>
          <p:spPr bwMode="auto">
            <a:xfrm>
              <a:off x="8034338" y="3257551"/>
              <a:ext cx="534988" cy="533400"/>
            </a:xfrm>
            <a:custGeom>
              <a:avLst/>
              <a:gdLst>
                <a:gd name="T0" fmla="*/ 88 w 98"/>
                <a:gd name="T1" fmla="*/ 56 h 98"/>
                <a:gd name="T2" fmla="*/ 98 w 98"/>
                <a:gd name="T3" fmla="*/ 54 h 98"/>
                <a:gd name="T4" fmla="*/ 96 w 98"/>
                <a:gd name="T5" fmla="*/ 36 h 98"/>
                <a:gd name="T6" fmla="*/ 87 w 98"/>
                <a:gd name="T7" fmla="*/ 35 h 98"/>
                <a:gd name="T8" fmla="*/ 86 w 98"/>
                <a:gd name="T9" fmla="*/ 32 h 98"/>
                <a:gd name="T10" fmla="*/ 92 w 98"/>
                <a:gd name="T11" fmla="*/ 25 h 98"/>
                <a:gd name="T12" fmla="*/ 81 w 98"/>
                <a:gd name="T13" fmla="*/ 11 h 98"/>
                <a:gd name="T14" fmla="*/ 72 w 98"/>
                <a:gd name="T15" fmla="*/ 16 h 98"/>
                <a:gd name="T16" fmla="*/ 69 w 98"/>
                <a:gd name="T17" fmla="*/ 14 h 98"/>
                <a:gd name="T18" fmla="*/ 71 w 98"/>
                <a:gd name="T19" fmla="*/ 5 h 98"/>
                <a:gd name="T20" fmla="*/ 53 w 98"/>
                <a:gd name="T21" fmla="*/ 0 h 98"/>
                <a:gd name="T22" fmla="*/ 49 w 98"/>
                <a:gd name="T23" fmla="*/ 9 h 98"/>
                <a:gd name="T24" fmla="*/ 49 w 98"/>
                <a:gd name="T25" fmla="*/ 9 h 98"/>
                <a:gd name="T26" fmla="*/ 45 w 98"/>
                <a:gd name="T27" fmla="*/ 9 h 98"/>
                <a:gd name="T28" fmla="*/ 40 w 98"/>
                <a:gd name="T29" fmla="*/ 0 h 98"/>
                <a:gd name="T30" fmla="*/ 23 w 98"/>
                <a:gd name="T31" fmla="*/ 7 h 98"/>
                <a:gd name="T32" fmla="*/ 26 w 98"/>
                <a:gd name="T33" fmla="*/ 16 h 98"/>
                <a:gd name="T34" fmla="*/ 22 w 98"/>
                <a:gd name="T35" fmla="*/ 19 h 98"/>
                <a:gd name="T36" fmla="*/ 13 w 98"/>
                <a:gd name="T37" fmla="*/ 15 h 98"/>
                <a:gd name="T38" fmla="*/ 4 w 98"/>
                <a:gd name="T39" fmla="*/ 31 h 98"/>
                <a:gd name="T40" fmla="*/ 11 w 98"/>
                <a:gd name="T41" fmla="*/ 37 h 98"/>
                <a:gd name="T42" fmla="*/ 10 w 98"/>
                <a:gd name="T43" fmla="*/ 41 h 98"/>
                <a:gd name="T44" fmla="*/ 0 w 98"/>
                <a:gd name="T45" fmla="*/ 42 h 98"/>
                <a:gd name="T46" fmla="*/ 2 w 98"/>
                <a:gd name="T47" fmla="*/ 61 h 98"/>
                <a:gd name="T48" fmla="*/ 11 w 98"/>
                <a:gd name="T49" fmla="*/ 61 h 98"/>
                <a:gd name="T50" fmla="*/ 13 w 98"/>
                <a:gd name="T51" fmla="*/ 65 h 98"/>
                <a:gd name="T52" fmla="*/ 6 w 98"/>
                <a:gd name="T53" fmla="*/ 72 h 98"/>
                <a:gd name="T54" fmla="*/ 18 w 98"/>
                <a:gd name="T55" fmla="*/ 86 h 98"/>
                <a:gd name="T56" fmla="*/ 26 w 98"/>
                <a:gd name="T57" fmla="*/ 81 h 98"/>
                <a:gd name="T58" fmla="*/ 29 w 98"/>
                <a:gd name="T59" fmla="*/ 83 h 98"/>
                <a:gd name="T60" fmla="*/ 28 w 98"/>
                <a:gd name="T61" fmla="*/ 93 h 98"/>
                <a:gd name="T62" fmla="*/ 46 w 98"/>
                <a:gd name="T63" fmla="*/ 98 h 98"/>
                <a:gd name="T64" fmla="*/ 49 w 98"/>
                <a:gd name="T65" fmla="*/ 89 h 98"/>
                <a:gd name="T66" fmla="*/ 54 w 98"/>
                <a:gd name="T67" fmla="*/ 88 h 98"/>
                <a:gd name="T68" fmla="*/ 59 w 98"/>
                <a:gd name="T69" fmla="*/ 97 h 98"/>
                <a:gd name="T70" fmla="*/ 76 w 98"/>
                <a:gd name="T71" fmla="*/ 90 h 98"/>
                <a:gd name="T72" fmla="*/ 74 w 98"/>
                <a:gd name="T73" fmla="*/ 80 h 98"/>
                <a:gd name="T74" fmla="*/ 77 w 98"/>
                <a:gd name="T75" fmla="*/ 78 h 98"/>
                <a:gd name="T76" fmla="*/ 86 w 98"/>
                <a:gd name="T77" fmla="*/ 81 h 98"/>
                <a:gd name="T78" fmla="*/ 95 w 98"/>
                <a:gd name="T79" fmla="*/ 66 h 98"/>
                <a:gd name="T80" fmla="*/ 88 w 98"/>
                <a:gd name="T81" fmla="*/ 60 h 98"/>
                <a:gd name="T82" fmla="*/ 88 w 98"/>
                <a:gd name="T83" fmla="*/ 56 h 98"/>
                <a:gd name="T84" fmla="*/ 49 w 98"/>
                <a:gd name="T85" fmla="*/ 58 h 98"/>
                <a:gd name="T86" fmla="*/ 40 w 98"/>
                <a:gd name="T87" fmla="*/ 49 h 98"/>
                <a:gd name="T88" fmla="*/ 49 w 98"/>
                <a:gd name="T89" fmla="*/ 40 h 98"/>
                <a:gd name="T90" fmla="*/ 58 w 98"/>
                <a:gd name="T91" fmla="*/ 49 h 98"/>
                <a:gd name="T92" fmla="*/ 49 w 98"/>
                <a:gd name="T93"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98">
                  <a:moveTo>
                    <a:pt x="88" y="56"/>
                  </a:moveTo>
                  <a:cubicBezTo>
                    <a:pt x="98" y="54"/>
                    <a:pt x="98" y="54"/>
                    <a:pt x="98" y="54"/>
                  </a:cubicBezTo>
                  <a:cubicBezTo>
                    <a:pt x="96" y="36"/>
                    <a:pt x="96" y="36"/>
                    <a:pt x="96" y="36"/>
                  </a:cubicBezTo>
                  <a:cubicBezTo>
                    <a:pt x="87" y="35"/>
                    <a:pt x="87" y="35"/>
                    <a:pt x="87" y="35"/>
                  </a:cubicBezTo>
                  <a:cubicBezTo>
                    <a:pt x="86" y="34"/>
                    <a:pt x="86" y="33"/>
                    <a:pt x="86" y="32"/>
                  </a:cubicBezTo>
                  <a:cubicBezTo>
                    <a:pt x="92" y="25"/>
                    <a:pt x="92" y="25"/>
                    <a:pt x="92" y="25"/>
                  </a:cubicBezTo>
                  <a:cubicBezTo>
                    <a:pt x="81" y="11"/>
                    <a:pt x="81" y="11"/>
                    <a:pt x="81" y="11"/>
                  </a:cubicBezTo>
                  <a:cubicBezTo>
                    <a:pt x="72" y="16"/>
                    <a:pt x="72" y="16"/>
                    <a:pt x="72" y="16"/>
                  </a:cubicBezTo>
                  <a:cubicBezTo>
                    <a:pt x="71" y="16"/>
                    <a:pt x="70" y="15"/>
                    <a:pt x="69" y="14"/>
                  </a:cubicBezTo>
                  <a:cubicBezTo>
                    <a:pt x="71" y="5"/>
                    <a:pt x="71" y="5"/>
                    <a:pt x="71" y="5"/>
                  </a:cubicBezTo>
                  <a:cubicBezTo>
                    <a:pt x="53" y="0"/>
                    <a:pt x="53" y="0"/>
                    <a:pt x="53" y="0"/>
                  </a:cubicBezTo>
                  <a:cubicBezTo>
                    <a:pt x="49" y="9"/>
                    <a:pt x="49" y="9"/>
                    <a:pt x="49" y="9"/>
                  </a:cubicBezTo>
                  <a:cubicBezTo>
                    <a:pt x="49" y="9"/>
                    <a:pt x="49" y="9"/>
                    <a:pt x="49" y="9"/>
                  </a:cubicBezTo>
                  <a:cubicBezTo>
                    <a:pt x="48" y="9"/>
                    <a:pt x="46" y="9"/>
                    <a:pt x="45" y="9"/>
                  </a:cubicBezTo>
                  <a:cubicBezTo>
                    <a:pt x="40" y="0"/>
                    <a:pt x="40" y="0"/>
                    <a:pt x="40" y="0"/>
                  </a:cubicBezTo>
                  <a:cubicBezTo>
                    <a:pt x="23" y="7"/>
                    <a:pt x="23" y="7"/>
                    <a:pt x="23" y="7"/>
                  </a:cubicBezTo>
                  <a:cubicBezTo>
                    <a:pt x="26" y="16"/>
                    <a:pt x="26" y="16"/>
                    <a:pt x="26" y="16"/>
                  </a:cubicBezTo>
                  <a:cubicBezTo>
                    <a:pt x="24" y="17"/>
                    <a:pt x="23" y="18"/>
                    <a:pt x="22" y="19"/>
                  </a:cubicBezTo>
                  <a:cubicBezTo>
                    <a:pt x="13" y="15"/>
                    <a:pt x="13" y="15"/>
                    <a:pt x="13" y="15"/>
                  </a:cubicBezTo>
                  <a:cubicBezTo>
                    <a:pt x="4" y="31"/>
                    <a:pt x="4" y="31"/>
                    <a:pt x="4" y="31"/>
                  </a:cubicBezTo>
                  <a:cubicBezTo>
                    <a:pt x="11" y="37"/>
                    <a:pt x="11" y="37"/>
                    <a:pt x="11" y="37"/>
                  </a:cubicBezTo>
                  <a:cubicBezTo>
                    <a:pt x="11" y="38"/>
                    <a:pt x="10" y="39"/>
                    <a:pt x="10" y="41"/>
                  </a:cubicBezTo>
                  <a:cubicBezTo>
                    <a:pt x="0" y="42"/>
                    <a:pt x="0" y="42"/>
                    <a:pt x="0" y="42"/>
                  </a:cubicBezTo>
                  <a:cubicBezTo>
                    <a:pt x="2" y="61"/>
                    <a:pt x="2" y="61"/>
                    <a:pt x="2" y="61"/>
                  </a:cubicBezTo>
                  <a:cubicBezTo>
                    <a:pt x="11" y="61"/>
                    <a:pt x="11" y="61"/>
                    <a:pt x="11" y="61"/>
                  </a:cubicBezTo>
                  <a:cubicBezTo>
                    <a:pt x="12" y="63"/>
                    <a:pt x="12" y="64"/>
                    <a:pt x="13" y="65"/>
                  </a:cubicBezTo>
                  <a:cubicBezTo>
                    <a:pt x="6" y="72"/>
                    <a:pt x="6" y="72"/>
                    <a:pt x="6" y="72"/>
                  </a:cubicBezTo>
                  <a:cubicBezTo>
                    <a:pt x="18" y="86"/>
                    <a:pt x="18" y="86"/>
                    <a:pt x="18" y="86"/>
                  </a:cubicBezTo>
                  <a:cubicBezTo>
                    <a:pt x="26" y="81"/>
                    <a:pt x="26" y="81"/>
                    <a:pt x="26" y="81"/>
                  </a:cubicBezTo>
                  <a:cubicBezTo>
                    <a:pt x="27" y="82"/>
                    <a:pt x="28" y="83"/>
                    <a:pt x="29" y="83"/>
                  </a:cubicBezTo>
                  <a:cubicBezTo>
                    <a:pt x="28" y="93"/>
                    <a:pt x="28" y="93"/>
                    <a:pt x="28" y="93"/>
                  </a:cubicBezTo>
                  <a:cubicBezTo>
                    <a:pt x="46" y="98"/>
                    <a:pt x="46" y="98"/>
                    <a:pt x="46" y="98"/>
                  </a:cubicBezTo>
                  <a:cubicBezTo>
                    <a:pt x="49" y="89"/>
                    <a:pt x="49" y="89"/>
                    <a:pt x="49" y="89"/>
                  </a:cubicBezTo>
                  <a:cubicBezTo>
                    <a:pt x="51" y="89"/>
                    <a:pt x="53" y="89"/>
                    <a:pt x="54" y="88"/>
                  </a:cubicBezTo>
                  <a:cubicBezTo>
                    <a:pt x="59" y="97"/>
                    <a:pt x="59" y="97"/>
                    <a:pt x="59" y="97"/>
                  </a:cubicBezTo>
                  <a:cubicBezTo>
                    <a:pt x="76" y="90"/>
                    <a:pt x="76" y="90"/>
                    <a:pt x="76" y="90"/>
                  </a:cubicBezTo>
                  <a:cubicBezTo>
                    <a:pt x="74" y="80"/>
                    <a:pt x="74" y="80"/>
                    <a:pt x="74" y="80"/>
                  </a:cubicBezTo>
                  <a:cubicBezTo>
                    <a:pt x="75" y="79"/>
                    <a:pt x="76" y="79"/>
                    <a:pt x="77" y="78"/>
                  </a:cubicBezTo>
                  <a:cubicBezTo>
                    <a:pt x="86" y="81"/>
                    <a:pt x="86" y="81"/>
                    <a:pt x="86" y="81"/>
                  </a:cubicBezTo>
                  <a:cubicBezTo>
                    <a:pt x="95" y="66"/>
                    <a:pt x="95" y="66"/>
                    <a:pt x="95" y="66"/>
                  </a:cubicBezTo>
                  <a:cubicBezTo>
                    <a:pt x="88" y="60"/>
                    <a:pt x="88" y="60"/>
                    <a:pt x="88" y="60"/>
                  </a:cubicBezTo>
                  <a:cubicBezTo>
                    <a:pt x="88" y="58"/>
                    <a:pt x="88" y="57"/>
                    <a:pt x="88" y="56"/>
                  </a:cubicBezTo>
                  <a:close/>
                  <a:moveTo>
                    <a:pt x="49" y="58"/>
                  </a:moveTo>
                  <a:cubicBezTo>
                    <a:pt x="44" y="58"/>
                    <a:pt x="40" y="54"/>
                    <a:pt x="40" y="49"/>
                  </a:cubicBezTo>
                  <a:cubicBezTo>
                    <a:pt x="40" y="44"/>
                    <a:pt x="44" y="40"/>
                    <a:pt x="49" y="40"/>
                  </a:cubicBezTo>
                  <a:cubicBezTo>
                    <a:pt x="54" y="40"/>
                    <a:pt x="58" y="44"/>
                    <a:pt x="58" y="49"/>
                  </a:cubicBezTo>
                  <a:cubicBezTo>
                    <a:pt x="58" y="54"/>
                    <a:pt x="54" y="58"/>
                    <a:pt x="49" y="58"/>
                  </a:cubicBezTo>
                  <a:close/>
                </a:path>
              </a:pathLst>
            </a:custGeom>
            <a:solidFill>
              <a:srgbClr val="6E7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8" name="íṧľïḓe"/>
            <p:cNvSpPr/>
            <p:nvPr/>
          </p:nvSpPr>
          <p:spPr bwMode="auto">
            <a:xfrm>
              <a:off x="5746750" y="1101726"/>
              <a:ext cx="1327150" cy="1331913"/>
            </a:xfrm>
            <a:custGeom>
              <a:avLst/>
              <a:gdLst>
                <a:gd name="T0" fmla="*/ 219 w 243"/>
                <a:gd name="T1" fmla="*/ 140 h 244"/>
                <a:gd name="T2" fmla="*/ 243 w 243"/>
                <a:gd name="T3" fmla="*/ 135 h 244"/>
                <a:gd name="T4" fmla="*/ 239 w 243"/>
                <a:gd name="T5" fmla="*/ 89 h 244"/>
                <a:gd name="T6" fmla="*/ 215 w 243"/>
                <a:gd name="T7" fmla="*/ 88 h 244"/>
                <a:gd name="T8" fmla="*/ 212 w 243"/>
                <a:gd name="T9" fmla="*/ 81 h 244"/>
                <a:gd name="T10" fmla="*/ 228 w 243"/>
                <a:gd name="T11" fmla="*/ 63 h 244"/>
                <a:gd name="T12" fmla="*/ 200 w 243"/>
                <a:gd name="T13" fmla="*/ 28 h 244"/>
                <a:gd name="T14" fmla="*/ 179 w 243"/>
                <a:gd name="T15" fmla="*/ 41 h 244"/>
                <a:gd name="T16" fmla="*/ 172 w 243"/>
                <a:gd name="T17" fmla="*/ 36 h 244"/>
                <a:gd name="T18" fmla="*/ 175 w 243"/>
                <a:gd name="T19" fmla="*/ 12 h 244"/>
                <a:gd name="T20" fmla="*/ 131 w 243"/>
                <a:gd name="T21" fmla="*/ 0 h 244"/>
                <a:gd name="T22" fmla="*/ 122 w 243"/>
                <a:gd name="T23" fmla="*/ 22 h 244"/>
                <a:gd name="T24" fmla="*/ 121 w 243"/>
                <a:gd name="T25" fmla="*/ 22 h 244"/>
                <a:gd name="T26" fmla="*/ 111 w 243"/>
                <a:gd name="T27" fmla="*/ 23 h 244"/>
                <a:gd name="T28" fmla="*/ 99 w 243"/>
                <a:gd name="T29" fmla="*/ 2 h 244"/>
                <a:gd name="T30" fmla="*/ 57 w 243"/>
                <a:gd name="T31" fmla="*/ 18 h 244"/>
                <a:gd name="T32" fmla="*/ 62 w 243"/>
                <a:gd name="T33" fmla="*/ 41 h 244"/>
                <a:gd name="T34" fmla="*/ 53 w 243"/>
                <a:gd name="T35" fmla="*/ 49 h 244"/>
                <a:gd name="T36" fmla="*/ 32 w 243"/>
                <a:gd name="T37" fmla="*/ 39 h 244"/>
                <a:gd name="T38" fmla="*/ 7 w 243"/>
                <a:gd name="T39" fmla="*/ 77 h 244"/>
                <a:gd name="T40" fmla="*/ 26 w 243"/>
                <a:gd name="T41" fmla="*/ 92 h 244"/>
                <a:gd name="T42" fmla="*/ 23 w 243"/>
                <a:gd name="T43" fmla="*/ 102 h 244"/>
                <a:gd name="T44" fmla="*/ 0 w 243"/>
                <a:gd name="T45" fmla="*/ 106 h 244"/>
                <a:gd name="T46" fmla="*/ 3 w 243"/>
                <a:gd name="T47" fmla="*/ 152 h 244"/>
                <a:gd name="T48" fmla="*/ 26 w 243"/>
                <a:gd name="T49" fmla="*/ 153 h 244"/>
                <a:gd name="T50" fmla="*/ 30 w 243"/>
                <a:gd name="T51" fmla="*/ 163 h 244"/>
                <a:gd name="T52" fmla="*/ 14 w 243"/>
                <a:gd name="T53" fmla="*/ 180 h 244"/>
                <a:gd name="T54" fmla="*/ 43 w 243"/>
                <a:gd name="T55" fmla="*/ 216 h 244"/>
                <a:gd name="T56" fmla="*/ 63 w 243"/>
                <a:gd name="T57" fmla="*/ 203 h 244"/>
                <a:gd name="T58" fmla="*/ 72 w 243"/>
                <a:gd name="T59" fmla="*/ 209 h 244"/>
                <a:gd name="T60" fmla="*/ 69 w 243"/>
                <a:gd name="T61" fmla="*/ 232 h 244"/>
                <a:gd name="T62" fmla="*/ 113 w 243"/>
                <a:gd name="T63" fmla="*/ 244 h 244"/>
                <a:gd name="T64" fmla="*/ 122 w 243"/>
                <a:gd name="T65" fmla="*/ 222 h 244"/>
                <a:gd name="T66" fmla="*/ 134 w 243"/>
                <a:gd name="T67" fmla="*/ 221 h 244"/>
                <a:gd name="T68" fmla="*/ 146 w 243"/>
                <a:gd name="T69" fmla="*/ 241 h 244"/>
                <a:gd name="T70" fmla="*/ 188 w 243"/>
                <a:gd name="T71" fmla="*/ 224 h 244"/>
                <a:gd name="T72" fmla="*/ 182 w 243"/>
                <a:gd name="T73" fmla="*/ 201 h 244"/>
                <a:gd name="T74" fmla="*/ 190 w 243"/>
                <a:gd name="T75" fmla="*/ 194 h 244"/>
                <a:gd name="T76" fmla="*/ 212 w 243"/>
                <a:gd name="T77" fmla="*/ 204 h 244"/>
                <a:gd name="T78" fmla="*/ 236 w 243"/>
                <a:gd name="T79" fmla="*/ 165 h 244"/>
                <a:gd name="T80" fmla="*/ 217 w 243"/>
                <a:gd name="T81" fmla="*/ 150 h 244"/>
                <a:gd name="T82" fmla="*/ 219 w 243"/>
                <a:gd name="T83" fmla="*/ 140 h 244"/>
                <a:gd name="T84" fmla="*/ 121 w 243"/>
                <a:gd name="T85" fmla="*/ 145 h 244"/>
                <a:gd name="T86" fmla="*/ 98 w 243"/>
                <a:gd name="T87" fmla="*/ 122 h 244"/>
                <a:gd name="T88" fmla="*/ 121 w 243"/>
                <a:gd name="T89" fmla="*/ 99 h 244"/>
                <a:gd name="T90" fmla="*/ 144 w 243"/>
                <a:gd name="T91" fmla="*/ 122 h 244"/>
                <a:gd name="T92" fmla="*/ 121 w 243"/>
                <a:gd name="T93" fmla="*/ 14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 h="244">
                  <a:moveTo>
                    <a:pt x="219" y="140"/>
                  </a:moveTo>
                  <a:cubicBezTo>
                    <a:pt x="243" y="135"/>
                    <a:pt x="243" y="135"/>
                    <a:pt x="243" y="135"/>
                  </a:cubicBezTo>
                  <a:cubicBezTo>
                    <a:pt x="239" y="89"/>
                    <a:pt x="239" y="89"/>
                    <a:pt x="239" y="89"/>
                  </a:cubicBezTo>
                  <a:cubicBezTo>
                    <a:pt x="215" y="88"/>
                    <a:pt x="215" y="88"/>
                    <a:pt x="215" y="88"/>
                  </a:cubicBezTo>
                  <a:cubicBezTo>
                    <a:pt x="214" y="86"/>
                    <a:pt x="213" y="83"/>
                    <a:pt x="212" y="81"/>
                  </a:cubicBezTo>
                  <a:cubicBezTo>
                    <a:pt x="228" y="63"/>
                    <a:pt x="228" y="63"/>
                    <a:pt x="228" y="63"/>
                  </a:cubicBezTo>
                  <a:cubicBezTo>
                    <a:pt x="200" y="28"/>
                    <a:pt x="200" y="28"/>
                    <a:pt x="200" y="28"/>
                  </a:cubicBezTo>
                  <a:cubicBezTo>
                    <a:pt x="179" y="41"/>
                    <a:pt x="179" y="41"/>
                    <a:pt x="179" y="41"/>
                  </a:cubicBezTo>
                  <a:cubicBezTo>
                    <a:pt x="177" y="39"/>
                    <a:pt x="174" y="38"/>
                    <a:pt x="172" y="36"/>
                  </a:cubicBezTo>
                  <a:cubicBezTo>
                    <a:pt x="175" y="12"/>
                    <a:pt x="175" y="12"/>
                    <a:pt x="175" y="12"/>
                  </a:cubicBezTo>
                  <a:cubicBezTo>
                    <a:pt x="131" y="0"/>
                    <a:pt x="131" y="0"/>
                    <a:pt x="131" y="0"/>
                  </a:cubicBezTo>
                  <a:cubicBezTo>
                    <a:pt x="122" y="22"/>
                    <a:pt x="122" y="22"/>
                    <a:pt x="122" y="22"/>
                  </a:cubicBezTo>
                  <a:cubicBezTo>
                    <a:pt x="121" y="22"/>
                    <a:pt x="121" y="22"/>
                    <a:pt x="121" y="22"/>
                  </a:cubicBezTo>
                  <a:cubicBezTo>
                    <a:pt x="118" y="22"/>
                    <a:pt x="114" y="22"/>
                    <a:pt x="111" y="23"/>
                  </a:cubicBezTo>
                  <a:cubicBezTo>
                    <a:pt x="99" y="2"/>
                    <a:pt x="99" y="2"/>
                    <a:pt x="99" y="2"/>
                  </a:cubicBezTo>
                  <a:cubicBezTo>
                    <a:pt x="57" y="18"/>
                    <a:pt x="57" y="18"/>
                    <a:pt x="57" y="18"/>
                  </a:cubicBezTo>
                  <a:cubicBezTo>
                    <a:pt x="62" y="41"/>
                    <a:pt x="62" y="41"/>
                    <a:pt x="62" y="41"/>
                  </a:cubicBezTo>
                  <a:cubicBezTo>
                    <a:pt x="59" y="44"/>
                    <a:pt x="56" y="46"/>
                    <a:pt x="53" y="49"/>
                  </a:cubicBezTo>
                  <a:cubicBezTo>
                    <a:pt x="32" y="39"/>
                    <a:pt x="32" y="39"/>
                    <a:pt x="32" y="39"/>
                  </a:cubicBezTo>
                  <a:cubicBezTo>
                    <a:pt x="7" y="77"/>
                    <a:pt x="7" y="77"/>
                    <a:pt x="7" y="77"/>
                  </a:cubicBezTo>
                  <a:cubicBezTo>
                    <a:pt x="26" y="92"/>
                    <a:pt x="26" y="92"/>
                    <a:pt x="26" y="92"/>
                  </a:cubicBezTo>
                  <a:cubicBezTo>
                    <a:pt x="25" y="95"/>
                    <a:pt x="24" y="98"/>
                    <a:pt x="23" y="102"/>
                  </a:cubicBezTo>
                  <a:cubicBezTo>
                    <a:pt x="0" y="106"/>
                    <a:pt x="0" y="106"/>
                    <a:pt x="0" y="106"/>
                  </a:cubicBezTo>
                  <a:cubicBezTo>
                    <a:pt x="3" y="152"/>
                    <a:pt x="3" y="152"/>
                    <a:pt x="3" y="152"/>
                  </a:cubicBezTo>
                  <a:cubicBezTo>
                    <a:pt x="26" y="153"/>
                    <a:pt x="26" y="153"/>
                    <a:pt x="26" y="153"/>
                  </a:cubicBezTo>
                  <a:cubicBezTo>
                    <a:pt x="28" y="157"/>
                    <a:pt x="29" y="160"/>
                    <a:pt x="30" y="163"/>
                  </a:cubicBezTo>
                  <a:cubicBezTo>
                    <a:pt x="14" y="180"/>
                    <a:pt x="14" y="180"/>
                    <a:pt x="14" y="180"/>
                  </a:cubicBezTo>
                  <a:cubicBezTo>
                    <a:pt x="43" y="216"/>
                    <a:pt x="43" y="216"/>
                    <a:pt x="43" y="216"/>
                  </a:cubicBezTo>
                  <a:cubicBezTo>
                    <a:pt x="63" y="203"/>
                    <a:pt x="63" y="203"/>
                    <a:pt x="63" y="203"/>
                  </a:cubicBezTo>
                  <a:cubicBezTo>
                    <a:pt x="66" y="205"/>
                    <a:pt x="69" y="207"/>
                    <a:pt x="72" y="209"/>
                  </a:cubicBezTo>
                  <a:cubicBezTo>
                    <a:pt x="69" y="232"/>
                    <a:pt x="69" y="232"/>
                    <a:pt x="69" y="232"/>
                  </a:cubicBezTo>
                  <a:cubicBezTo>
                    <a:pt x="113" y="244"/>
                    <a:pt x="113" y="244"/>
                    <a:pt x="113" y="244"/>
                  </a:cubicBezTo>
                  <a:cubicBezTo>
                    <a:pt x="122" y="222"/>
                    <a:pt x="122" y="222"/>
                    <a:pt x="122" y="222"/>
                  </a:cubicBezTo>
                  <a:cubicBezTo>
                    <a:pt x="126" y="222"/>
                    <a:pt x="130" y="221"/>
                    <a:pt x="134" y="221"/>
                  </a:cubicBezTo>
                  <a:cubicBezTo>
                    <a:pt x="146" y="241"/>
                    <a:pt x="146" y="241"/>
                    <a:pt x="146" y="241"/>
                  </a:cubicBezTo>
                  <a:cubicBezTo>
                    <a:pt x="188" y="224"/>
                    <a:pt x="188" y="224"/>
                    <a:pt x="188" y="224"/>
                  </a:cubicBezTo>
                  <a:cubicBezTo>
                    <a:pt x="182" y="201"/>
                    <a:pt x="182" y="201"/>
                    <a:pt x="182" y="201"/>
                  </a:cubicBezTo>
                  <a:cubicBezTo>
                    <a:pt x="185" y="199"/>
                    <a:pt x="187" y="196"/>
                    <a:pt x="190" y="194"/>
                  </a:cubicBezTo>
                  <a:cubicBezTo>
                    <a:pt x="212" y="204"/>
                    <a:pt x="212" y="204"/>
                    <a:pt x="212" y="204"/>
                  </a:cubicBezTo>
                  <a:cubicBezTo>
                    <a:pt x="236" y="165"/>
                    <a:pt x="236" y="165"/>
                    <a:pt x="236" y="165"/>
                  </a:cubicBezTo>
                  <a:cubicBezTo>
                    <a:pt x="217" y="150"/>
                    <a:pt x="217" y="150"/>
                    <a:pt x="217" y="150"/>
                  </a:cubicBezTo>
                  <a:cubicBezTo>
                    <a:pt x="218" y="146"/>
                    <a:pt x="219" y="143"/>
                    <a:pt x="219" y="140"/>
                  </a:cubicBezTo>
                  <a:close/>
                  <a:moveTo>
                    <a:pt x="121" y="145"/>
                  </a:moveTo>
                  <a:cubicBezTo>
                    <a:pt x="108" y="145"/>
                    <a:pt x="98" y="134"/>
                    <a:pt x="98" y="122"/>
                  </a:cubicBezTo>
                  <a:cubicBezTo>
                    <a:pt x="98" y="109"/>
                    <a:pt x="108" y="99"/>
                    <a:pt x="121" y="99"/>
                  </a:cubicBezTo>
                  <a:cubicBezTo>
                    <a:pt x="134" y="99"/>
                    <a:pt x="144" y="109"/>
                    <a:pt x="144" y="122"/>
                  </a:cubicBezTo>
                  <a:cubicBezTo>
                    <a:pt x="144" y="134"/>
                    <a:pt x="134" y="145"/>
                    <a:pt x="121" y="145"/>
                  </a:cubicBezTo>
                  <a:close/>
                </a:path>
              </a:pathLst>
            </a:custGeom>
            <a:solidFill>
              <a:srgbClr val="EFC5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9" name="í$1ïḓe"/>
            <p:cNvSpPr/>
            <p:nvPr/>
          </p:nvSpPr>
          <p:spPr bwMode="auto">
            <a:xfrm>
              <a:off x="4883150" y="1641476"/>
              <a:ext cx="879475" cy="879475"/>
            </a:xfrm>
            <a:custGeom>
              <a:avLst/>
              <a:gdLst>
                <a:gd name="T0" fmla="*/ 145 w 161"/>
                <a:gd name="T1" fmla="*/ 92 h 161"/>
                <a:gd name="T2" fmla="*/ 161 w 161"/>
                <a:gd name="T3" fmla="*/ 89 h 161"/>
                <a:gd name="T4" fmla="*/ 158 w 161"/>
                <a:gd name="T5" fmla="*/ 59 h 161"/>
                <a:gd name="T6" fmla="*/ 142 w 161"/>
                <a:gd name="T7" fmla="*/ 58 h 161"/>
                <a:gd name="T8" fmla="*/ 140 w 161"/>
                <a:gd name="T9" fmla="*/ 53 h 161"/>
                <a:gd name="T10" fmla="*/ 151 w 161"/>
                <a:gd name="T11" fmla="*/ 42 h 161"/>
                <a:gd name="T12" fmla="*/ 132 w 161"/>
                <a:gd name="T13" fmla="*/ 19 h 161"/>
                <a:gd name="T14" fmla="*/ 119 w 161"/>
                <a:gd name="T15" fmla="*/ 27 h 161"/>
                <a:gd name="T16" fmla="*/ 114 w 161"/>
                <a:gd name="T17" fmla="*/ 24 h 161"/>
                <a:gd name="T18" fmla="*/ 116 w 161"/>
                <a:gd name="T19" fmla="*/ 8 h 161"/>
                <a:gd name="T20" fmla="*/ 87 w 161"/>
                <a:gd name="T21" fmla="*/ 0 h 161"/>
                <a:gd name="T22" fmla="*/ 81 w 161"/>
                <a:gd name="T23" fmla="*/ 15 h 161"/>
                <a:gd name="T24" fmla="*/ 80 w 161"/>
                <a:gd name="T25" fmla="*/ 15 h 161"/>
                <a:gd name="T26" fmla="*/ 73 w 161"/>
                <a:gd name="T27" fmla="*/ 15 h 161"/>
                <a:gd name="T28" fmla="*/ 66 w 161"/>
                <a:gd name="T29" fmla="*/ 1 h 161"/>
                <a:gd name="T30" fmla="*/ 38 w 161"/>
                <a:gd name="T31" fmla="*/ 12 h 161"/>
                <a:gd name="T32" fmla="*/ 41 w 161"/>
                <a:gd name="T33" fmla="*/ 27 h 161"/>
                <a:gd name="T34" fmla="*/ 36 w 161"/>
                <a:gd name="T35" fmla="*/ 32 h 161"/>
                <a:gd name="T36" fmla="*/ 21 w 161"/>
                <a:gd name="T37" fmla="*/ 25 h 161"/>
                <a:gd name="T38" fmla="*/ 5 w 161"/>
                <a:gd name="T39" fmla="*/ 51 h 161"/>
                <a:gd name="T40" fmla="*/ 17 w 161"/>
                <a:gd name="T41" fmla="*/ 61 h 161"/>
                <a:gd name="T42" fmla="*/ 16 w 161"/>
                <a:gd name="T43" fmla="*/ 67 h 161"/>
                <a:gd name="T44" fmla="*/ 0 w 161"/>
                <a:gd name="T45" fmla="*/ 70 h 161"/>
                <a:gd name="T46" fmla="*/ 2 w 161"/>
                <a:gd name="T47" fmla="*/ 100 h 161"/>
                <a:gd name="T48" fmla="*/ 18 w 161"/>
                <a:gd name="T49" fmla="*/ 101 h 161"/>
                <a:gd name="T50" fmla="*/ 20 w 161"/>
                <a:gd name="T51" fmla="*/ 108 h 161"/>
                <a:gd name="T52" fmla="*/ 9 w 161"/>
                <a:gd name="T53" fmla="*/ 119 h 161"/>
                <a:gd name="T54" fmla="*/ 28 w 161"/>
                <a:gd name="T55" fmla="*/ 142 h 161"/>
                <a:gd name="T56" fmla="*/ 42 w 161"/>
                <a:gd name="T57" fmla="*/ 134 h 161"/>
                <a:gd name="T58" fmla="*/ 48 w 161"/>
                <a:gd name="T59" fmla="*/ 138 h 161"/>
                <a:gd name="T60" fmla="*/ 46 w 161"/>
                <a:gd name="T61" fmla="*/ 153 h 161"/>
                <a:gd name="T62" fmla="*/ 75 w 161"/>
                <a:gd name="T63" fmla="*/ 161 h 161"/>
                <a:gd name="T64" fmla="*/ 81 w 161"/>
                <a:gd name="T65" fmla="*/ 146 h 161"/>
                <a:gd name="T66" fmla="*/ 89 w 161"/>
                <a:gd name="T67" fmla="*/ 146 h 161"/>
                <a:gd name="T68" fmla="*/ 97 w 161"/>
                <a:gd name="T69" fmla="*/ 159 h 161"/>
                <a:gd name="T70" fmla="*/ 125 w 161"/>
                <a:gd name="T71" fmla="*/ 148 h 161"/>
                <a:gd name="T72" fmla="*/ 120 w 161"/>
                <a:gd name="T73" fmla="*/ 133 h 161"/>
                <a:gd name="T74" fmla="*/ 126 w 161"/>
                <a:gd name="T75" fmla="*/ 128 h 161"/>
                <a:gd name="T76" fmla="*/ 140 w 161"/>
                <a:gd name="T77" fmla="*/ 134 h 161"/>
                <a:gd name="T78" fmla="*/ 156 w 161"/>
                <a:gd name="T79" fmla="*/ 109 h 161"/>
                <a:gd name="T80" fmla="*/ 144 w 161"/>
                <a:gd name="T81" fmla="*/ 99 h 161"/>
                <a:gd name="T82" fmla="*/ 145 w 161"/>
                <a:gd name="T83" fmla="*/ 92 h 161"/>
                <a:gd name="T84" fmla="*/ 80 w 161"/>
                <a:gd name="T85" fmla="*/ 96 h 161"/>
                <a:gd name="T86" fmla="*/ 65 w 161"/>
                <a:gd name="T87" fmla="*/ 80 h 161"/>
                <a:gd name="T88" fmla="*/ 80 w 161"/>
                <a:gd name="T89" fmla="*/ 65 h 161"/>
                <a:gd name="T90" fmla="*/ 95 w 161"/>
                <a:gd name="T91" fmla="*/ 80 h 161"/>
                <a:gd name="T92" fmla="*/ 80 w 161"/>
                <a:gd name="T93" fmla="*/ 9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161">
                  <a:moveTo>
                    <a:pt x="145" y="92"/>
                  </a:moveTo>
                  <a:cubicBezTo>
                    <a:pt x="161" y="89"/>
                    <a:pt x="161" y="89"/>
                    <a:pt x="161" y="89"/>
                  </a:cubicBezTo>
                  <a:cubicBezTo>
                    <a:pt x="158" y="59"/>
                    <a:pt x="158" y="59"/>
                    <a:pt x="158" y="59"/>
                  </a:cubicBezTo>
                  <a:cubicBezTo>
                    <a:pt x="142" y="58"/>
                    <a:pt x="142" y="58"/>
                    <a:pt x="142" y="58"/>
                  </a:cubicBezTo>
                  <a:cubicBezTo>
                    <a:pt x="142" y="57"/>
                    <a:pt x="141" y="55"/>
                    <a:pt x="140" y="53"/>
                  </a:cubicBezTo>
                  <a:cubicBezTo>
                    <a:pt x="151" y="42"/>
                    <a:pt x="151" y="42"/>
                    <a:pt x="151" y="42"/>
                  </a:cubicBezTo>
                  <a:cubicBezTo>
                    <a:pt x="132" y="19"/>
                    <a:pt x="132" y="19"/>
                    <a:pt x="132" y="19"/>
                  </a:cubicBezTo>
                  <a:cubicBezTo>
                    <a:pt x="119" y="27"/>
                    <a:pt x="119" y="27"/>
                    <a:pt x="119" y="27"/>
                  </a:cubicBezTo>
                  <a:cubicBezTo>
                    <a:pt x="117" y="26"/>
                    <a:pt x="115" y="25"/>
                    <a:pt x="114" y="24"/>
                  </a:cubicBezTo>
                  <a:cubicBezTo>
                    <a:pt x="116" y="8"/>
                    <a:pt x="116" y="8"/>
                    <a:pt x="116" y="8"/>
                  </a:cubicBezTo>
                  <a:cubicBezTo>
                    <a:pt x="87" y="0"/>
                    <a:pt x="87" y="0"/>
                    <a:pt x="87" y="0"/>
                  </a:cubicBezTo>
                  <a:cubicBezTo>
                    <a:pt x="81" y="15"/>
                    <a:pt x="81" y="15"/>
                    <a:pt x="81" y="15"/>
                  </a:cubicBezTo>
                  <a:cubicBezTo>
                    <a:pt x="80" y="15"/>
                    <a:pt x="80" y="15"/>
                    <a:pt x="80" y="15"/>
                  </a:cubicBezTo>
                  <a:cubicBezTo>
                    <a:pt x="78" y="15"/>
                    <a:pt x="76" y="15"/>
                    <a:pt x="73" y="15"/>
                  </a:cubicBezTo>
                  <a:cubicBezTo>
                    <a:pt x="66" y="1"/>
                    <a:pt x="66" y="1"/>
                    <a:pt x="66" y="1"/>
                  </a:cubicBezTo>
                  <a:cubicBezTo>
                    <a:pt x="38" y="12"/>
                    <a:pt x="38" y="12"/>
                    <a:pt x="38" y="12"/>
                  </a:cubicBezTo>
                  <a:cubicBezTo>
                    <a:pt x="41" y="27"/>
                    <a:pt x="41" y="27"/>
                    <a:pt x="41" y="27"/>
                  </a:cubicBezTo>
                  <a:cubicBezTo>
                    <a:pt x="39" y="29"/>
                    <a:pt x="37" y="30"/>
                    <a:pt x="36" y="32"/>
                  </a:cubicBezTo>
                  <a:cubicBezTo>
                    <a:pt x="21" y="25"/>
                    <a:pt x="21" y="25"/>
                    <a:pt x="21" y="25"/>
                  </a:cubicBezTo>
                  <a:cubicBezTo>
                    <a:pt x="5" y="51"/>
                    <a:pt x="5" y="51"/>
                    <a:pt x="5" y="51"/>
                  </a:cubicBezTo>
                  <a:cubicBezTo>
                    <a:pt x="17" y="61"/>
                    <a:pt x="17" y="61"/>
                    <a:pt x="17" y="61"/>
                  </a:cubicBezTo>
                  <a:cubicBezTo>
                    <a:pt x="17" y="63"/>
                    <a:pt x="16" y="65"/>
                    <a:pt x="16" y="67"/>
                  </a:cubicBezTo>
                  <a:cubicBezTo>
                    <a:pt x="0" y="70"/>
                    <a:pt x="0" y="70"/>
                    <a:pt x="0" y="70"/>
                  </a:cubicBezTo>
                  <a:cubicBezTo>
                    <a:pt x="2" y="100"/>
                    <a:pt x="2" y="100"/>
                    <a:pt x="2" y="100"/>
                  </a:cubicBezTo>
                  <a:cubicBezTo>
                    <a:pt x="18" y="101"/>
                    <a:pt x="18" y="101"/>
                    <a:pt x="18" y="101"/>
                  </a:cubicBezTo>
                  <a:cubicBezTo>
                    <a:pt x="18" y="103"/>
                    <a:pt x="19" y="106"/>
                    <a:pt x="20" y="108"/>
                  </a:cubicBezTo>
                  <a:cubicBezTo>
                    <a:pt x="9" y="119"/>
                    <a:pt x="9" y="119"/>
                    <a:pt x="9" y="119"/>
                  </a:cubicBezTo>
                  <a:cubicBezTo>
                    <a:pt x="28" y="142"/>
                    <a:pt x="28" y="142"/>
                    <a:pt x="28" y="142"/>
                  </a:cubicBezTo>
                  <a:cubicBezTo>
                    <a:pt x="42" y="134"/>
                    <a:pt x="42" y="134"/>
                    <a:pt x="42" y="134"/>
                  </a:cubicBezTo>
                  <a:cubicBezTo>
                    <a:pt x="44" y="135"/>
                    <a:pt x="46" y="137"/>
                    <a:pt x="48" y="138"/>
                  </a:cubicBezTo>
                  <a:cubicBezTo>
                    <a:pt x="46" y="153"/>
                    <a:pt x="46" y="153"/>
                    <a:pt x="46" y="153"/>
                  </a:cubicBezTo>
                  <a:cubicBezTo>
                    <a:pt x="75" y="161"/>
                    <a:pt x="75" y="161"/>
                    <a:pt x="75" y="161"/>
                  </a:cubicBezTo>
                  <a:cubicBezTo>
                    <a:pt x="81" y="146"/>
                    <a:pt x="81" y="146"/>
                    <a:pt x="81" y="146"/>
                  </a:cubicBezTo>
                  <a:cubicBezTo>
                    <a:pt x="84" y="146"/>
                    <a:pt x="86" y="146"/>
                    <a:pt x="89" y="146"/>
                  </a:cubicBezTo>
                  <a:cubicBezTo>
                    <a:pt x="97" y="159"/>
                    <a:pt x="97" y="159"/>
                    <a:pt x="97" y="159"/>
                  </a:cubicBezTo>
                  <a:cubicBezTo>
                    <a:pt x="125" y="148"/>
                    <a:pt x="125" y="148"/>
                    <a:pt x="125" y="148"/>
                  </a:cubicBezTo>
                  <a:cubicBezTo>
                    <a:pt x="120" y="133"/>
                    <a:pt x="120" y="133"/>
                    <a:pt x="120" y="133"/>
                  </a:cubicBezTo>
                  <a:cubicBezTo>
                    <a:pt x="122" y="131"/>
                    <a:pt x="124" y="130"/>
                    <a:pt x="126" y="128"/>
                  </a:cubicBezTo>
                  <a:cubicBezTo>
                    <a:pt x="140" y="134"/>
                    <a:pt x="140" y="134"/>
                    <a:pt x="140" y="134"/>
                  </a:cubicBezTo>
                  <a:cubicBezTo>
                    <a:pt x="156" y="109"/>
                    <a:pt x="156" y="109"/>
                    <a:pt x="156" y="109"/>
                  </a:cubicBezTo>
                  <a:cubicBezTo>
                    <a:pt x="144" y="99"/>
                    <a:pt x="144" y="99"/>
                    <a:pt x="144" y="99"/>
                  </a:cubicBezTo>
                  <a:cubicBezTo>
                    <a:pt x="144" y="97"/>
                    <a:pt x="145" y="94"/>
                    <a:pt x="145" y="92"/>
                  </a:cubicBezTo>
                  <a:close/>
                  <a:moveTo>
                    <a:pt x="80" y="96"/>
                  </a:moveTo>
                  <a:cubicBezTo>
                    <a:pt x="72" y="96"/>
                    <a:pt x="65" y="89"/>
                    <a:pt x="65" y="80"/>
                  </a:cubicBezTo>
                  <a:cubicBezTo>
                    <a:pt x="65" y="72"/>
                    <a:pt x="72" y="65"/>
                    <a:pt x="80" y="65"/>
                  </a:cubicBezTo>
                  <a:cubicBezTo>
                    <a:pt x="89" y="65"/>
                    <a:pt x="95" y="72"/>
                    <a:pt x="95" y="80"/>
                  </a:cubicBezTo>
                  <a:cubicBezTo>
                    <a:pt x="95" y="89"/>
                    <a:pt x="89" y="96"/>
                    <a:pt x="80" y="96"/>
                  </a:cubicBezTo>
                  <a:close/>
                </a:path>
              </a:pathLst>
            </a:custGeom>
            <a:solidFill>
              <a:srgbClr val="FFDD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0" name="îśľîdè"/>
            <p:cNvSpPr/>
            <p:nvPr/>
          </p:nvSpPr>
          <p:spPr bwMode="auto">
            <a:xfrm>
              <a:off x="3544888" y="2362201"/>
              <a:ext cx="595313" cy="573088"/>
            </a:xfrm>
            <a:prstGeom prst="ellipse">
              <a:avLst/>
            </a:prstGeom>
            <a:solidFill>
              <a:srgbClr val="FFF1C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1" name="îṡľïdé"/>
            <p:cNvSpPr/>
            <p:nvPr/>
          </p:nvSpPr>
          <p:spPr bwMode="auto">
            <a:xfrm>
              <a:off x="4233863" y="2241551"/>
              <a:ext cx="3675063" cy="2794000"/>
            </a:xfrm>
            <a:custGeom>
              <a:avLst/>
              <a:gdLst>
                <a:gd name="T0" fmla="*/ 673 w 673"/>
                <a:gd name="T1" fmla="*/ 491 h 512"/>
                <a:gd name="T2" fmla="*/ 651 w 673"/>
                <a:gd name="T3" fmla="*/ 512 h 512"/>
                <a:gd name="T4" fmla="*/ 21 w 673"/>
                <a:gd name="T5" fmla="*/ 512 h 512"/>
                <a:gd name="T6" fmla="*/ 0 w 673"/>
                <a:gd name="T7" fmla="*/ 491 h 512"/>
                <a:gd name="T8" fmla="*/ 0 w 673"/>
                <a:gd name="T9" fmla="*/ 38 h 512"/>
                <a:gd name="T10" fmla="*/ 0 w 673"/>
                <a:gd name="T11" fmla="*/ 22 h 512"/>
                <a:gd name="T12" fmla="*/ 21 w 673"/>
                <a:gd name="T13" fmla="*/ 0 h 512"/>
                <a:gd name="T14" fmla="*/ 651 w 673"/>
                <a:gd name="T15" fmla="*/ 0 h 512"/>
                <a:gd name="T16" fmla="*/ 673 w 673"/>
                <a:gd name="T17" fmla="*/ 22 h 512"/>
                <a:gd name="T18" fmla="*/ 673 w 673"/>
                <a:gd name="T19" fmla="*/ 38 h 512"/>
                <a:gd name="T20" fmla="*/ 673 w 673"/>
                <a:gd name="T21" fmla="*/ 49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3" h="512">
                  <a:moveTo>
                    <a:pt x="673" y="491"/>
                  </a:moveTo>
                  <a:cubicBezTo>
                    <a:pt x="673" y="503"/>
                    <a:pt x="663" y="512"/>
                    <a:pt x="651" y="512"/>
                  </a:cubicBezTo>
                  <a:cubicBezTo>
                    <a:pt x="21" y="512"/>
                    <a:pt x="21" y="512"/>
                    <a:pt x="21" y="512"/>
                  </a:cubicBezTo>
                  <a:cubicBezTo>
                    <a:pt x="10" y="512"/>
                    <a:pt x="0" y="503"/>
                    <a:pt x="0" y="491"/>
                  </a:cubicBezTo>
                  <a:cubicBezTo>
                    <a:pt x="0" y="38"/>
                    <a:pt x="0" y="38"/>
                    <a:pt x="0" y="38"/>
                  </a:cubicBezTo>
                  <a:cubicBezTo>
                    <a:pt x="0" y="22"/>
                    <a:pt x="0" y="22"/>
                    <a:pt x="0" y="22"/>
                  </a:cubicBezTo>
                  <a:cubicBezTo>
                    <a:pt x="0" y="10"/>
                    <a:pt x="10" y="0"/>
                    <a:pt x="21" y="0"/>
                  </a:cubicBezTo>
                  <a:cubicBezTo>
                    <a:pt x="651" y="0"/>
                    <a:pt x="651" y="0"/>
                    <a:pt x="651" y="0"/>
                  </a:cubicBezTo>
                  <a:cubicBezTo>
                    <a:pt x="663" y="0"/>
                    <a:pt x="673" y="10"/>
                    <a:pt x="673" y="22"/>
                  </a:cubicBezTo>
                  <a:cubicBezTo>
                    <a:pt x="673" y="38"/>
                    <a:pt x="673" y="38"/>
                    <a:pt x="673" y="38"/>
                  </a:cubicBezTo>
                  <a:cubicBezTo>
                    <a:pt x="673" y="491"/>
                    <a:pt x="673" y="491"/>
                    <a:pt x="673" y="49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2" name="iSḻïḋè"/>
            <p:cNvSpPr/>
            <p:nvPr/>
          </p:nvSpPr>
          <p:spPr bwMode="auto">
            <a:xfrm>
              <a:off x="4233863" y="2241551"/>
              <a:ext cx="3675063" cy="207963"/>
            </a:xfrm>
            <a:custGeom>
              <a:avLst/>
              <a:gdLst>
                <a:gd name="T0" fmla="*/ 0 w 673"/>
                <a:gd name="T1" fmla="*/ 38 h 38"/>
                <a:gd name="T2" fmla="*/ 0 w 673"/>
                <a:gd name="T3" fmla="*/ 22 h 38"/>
                <a:gd name="T4" fmla="*/ 21 w 673"/>
                <a:gd name="T5" fmla="*/ 0 h 38"/>
                <a:gd name="T6" fmla="*/ 651 w 673"/>
                <a:gd name="T7" fmla="*/ 0 h 38"/>
                <a:gd name="T8" fmla="*/ 673 w 673"/>
                <a:gd name="T9" fmla="*/ 22 h 38"/>
                <a:gd name="T10" fmla="*/ 673 w 673"/>
                <a:gd name="T11" fmla="*/ 38 h 38"/>
                <a:gd name="T12" fmla="*/ 0 w 673"/>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673" h="38">
                  <a:moveTo>
                    <a:pt x="0" y="38"/>
                  </a:moveTo>
                  <a:cubicBezTo>
                    <a:pt x="0" y="22"/>
                    <a:pt x="0" y="22"/>
                    <a:pt x="0" y="22"/>
                  </a:cubicBezTo>
                  <a:cubicBezTo>
                    <a:pt x="0" y="10"/>
                    <a:pt x="10" y="0"/>
                    <a:pt x="21" y="0"/>
                  </a:cubicBezTo>
                  <a:cubicBezTo>
                    <a:pt x="651" y="0"/>
                    <a:pt x="651" y="0"/>
                    <a:pt x="651" y="0"/>
                  </a:cubicBezTo>
                  <a:cubicBezTo>
                    <a:pt x="663" y="0"/>
                    <a:pt x="673" y="10"/>
                    <a:pt x="673" y="22"/>
                  </a:cubicBezTo>
                  <a:cubicBezTo>
                    <a:pt x="673" y="38"/>
                    <a:pt x="673" y="38"/>
                    <a:pt x="673" y="38"/>
                  </a:cubicBezTo>
                  <a:lnTo>
                    <a:pt x="0" y="38"/>
                  </a:lnTo>
                  <a:close/>
                </a:path>
              </a:pathLst>
            </a:custGeom>
            <a:solidFill>
              <a:srgbClr val="295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3" name="íṣļîďê"/>
            <p:cNvSpPr/>
            <p:nvPr/>
          </p:nvSpPr>
          <p:spPr bwMode="auto">
            <a:xfrm>
              <a:off x="4375150" y="2312988"/>
              <a:ext cx="71438" cy="71438"/>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4" name="íṣ1idé"/>
            <p:cNvSpPr/>
            <p:nvPr/>
          </p:nvSpPr>
          <p:spPr bwMode="auto">
            <a:xfrm>
              <a:off x="4491038" y="2312988"/>
              <a:ext cx="69850" cy="71438"/>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5" name="iśḷîḍé"/>
            <p:cNvSpPr/>
            <p:nvPr/>
          </p:nvSpPr>
          <p:spPr bwMode="auto">
            <a:xfrm>
              <a:off x="4610100" y="2312988"/>
              <a:ext cx="66675" cy="71438"/>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6" name="isļïḑê"/>
            <p:cNvSpPr/>
            <p:nvPr/>
          </p:nvSpPr>
          <p:spPr bwMode="auto">
            <a:xfrm>
              <a:off x="4441825" y="2570163"/>
              <a:ext cx="2605088" cy="539750"/>
            </a:xfrm>
            <a:custGeom>
              <a:avLst/>
              <a:gdLst>
                <a:gd name="T0" fmla="*/ 477 w 477"/>
                <a:gd name="T1" fmla="*/ 87 h 99"/>
                <a:gd name="T2" fmla="*/ 465 w 477"/>
                <a:gd name="T3" fmla="*/ 99 h 99"/>
                <a:gd name="T4" fmla="*/ 12 w 477"/>
                <a:gd name="T5" fmla="*/ 99 h 99"/>
                <a:gd name="T6" fmla="*/ 0 w 477"/>
                <a:gd name="T7" fmla="*/ 87 h 99"/>
                <a:gd name="T8" fmla="*/ 0 w 477"/>
                <a:gd name="T9" fmla="*/ 12 h 99"/>
                <a:gd name="T10" fmla="*/ 12 w 477"/>
                <a:gd name="T11" fmla="*/ 0 h 99"/>
                <a:gd name="T12" fmla="*/ 465 w 477"/>
                <a:gd name="T13" fmla="*/ 0 h 99"/>
                <a:gd name="T14" fmla="*/ 477 w 477"/>
                <a:gd name="T15" fmla="*/ 12 h 99"/>
                <a:gd name="T16" fmla="*/ 477 w 477"/>
                <a:gd name="T17"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7" h="99">
                  <a:moveTo>
                    <a:pt x="477" y="87"/>
                  </a:moveTo>
                  <a:cubicBezTo>
                    <a:pt x="477" y="93"/>
                    <a:pt x="472" y="99"/>
                    <a:pt x="465" y="99"/>
                  </a:cubicBezTo>
                  <a:cubicBezTo>
                    <a:pt x="12" y="99"/>
                    <a:pt x="12" y="99"/>
                    <a:pt x="12" y="99"/>
                  </a:cubicBezTo>
                  <a:cubicBezTo>
                    <a:pt x="5" y="99"/>
                    <a:pt x="0" y="93"/>
                    <a:pt x="0" y="87"/>
                  </a:cubicBezTo>
                  <a:cubicBezTo>
                    <a:pt x="0" y="12"/>
                    <a:pt x="0" y="12"/>
                    <a:pt x="0" y="12"/>
                  </a:cubicBezTo>
                  <a:cubicBezTo>
                    <a:pt x="0" y="6"/>
                    <a:pt x="5" y="0"/>
                    <a:pt x="12" y="0"/>
                  </a:cubicBezTo>
                  <a:cubicBezTo>
                    <a:pt x="465" y="0"/>
                    <a:pt x="465" y="0"/>
                    <a:pt x="465" y="0"/>
                  </a:cubicBezTo>
                  <a:cubicBezTo>
                    <a:pt x="472" y="0"/>
                    <a:pt x="477" y="6"/>
                    <a:pt x="477" y="12"/>
                  </a:cubicBezTo>
                  <a:lnTo>
                    <a:pt x="477" y="8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7" name="iṣḷïḑê"/>
            <p:cNvSpPr/>
            <p:nvPr/>
          </p:nvSpPr>
          <p:spPr bwMode="auto">
            <a:xfrm>
              <a:off x="4533900" y="3284538"/>
              <a:ext cx="2435225" cy="528638"/>
            </a:xfrm>
            <a:custGeom>
              <a:avLst/>
              <a:gdLst>
                <a:gd name="T0" fmla="*/ 446 w 446"/>
                <a:gd name="T1" fmla="*/ 85 h 97"/>
                <a:gd name="T2" fmla="*/ 434 w 446"/>
                <a:gd name="T3" fmla="*/ 97 h 97"/>
                <a:gd name="T4" fmla="*/ 12 w 446"/>
                <a:gd name="T5" fmla="*/ 97 h 97"/>
                <a:gd name="T6" fmla="*/ 0 w 446"/>
                <a:gd name="T7" fmla="*/ 85 h 97"/>
                <a:gd name="T8" fmla="*/ 0 w 446"/>
                <a:gd name="T9" fmla="*/ 12 h 97"/>
                <a:gd name="T10" fmla="*/ 12 w 446"/>
                <a:gd name="T11" fmla="*/ 0 h 97"/>
                <a:gd name="T12" fmla="*/ 434 w 446"/>
                <a:gd name="T13" fmla="*/ 0 h 97"/>
                <a:gd name="T14" fmla="*/ 446 w 446"/>
                <a:gd name="T15" fmla="*/ 12 h 97"/>
                <a:gd name="T16" fmla="*/ 446 w 446"/>
                <a:gd name="T17" fmla="*/ 8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97">
                  <a:moveTo>
                    <a:pt x="446" y="85"/>
                  </a:moveTo>
                  <a:cubicBezTo>
                    <a:pt x="446" y="92"/>
                    <a:pt x="441" y="97"/>
                    <a:pt x="434" y="97"/>
                  </a:cubicBezTo>
                  <a:cubicBezTo>
                    <a:pt x="12" y="97"/>
                    <a:pt x="12" y="97"/>
                    <a:pt x="12" y="97"/>
                  </a:cubicBezTo>
                  <a:cubicBezTo>
                    <a:pt x="5" y="97"/>
                    <a:pt x="0" y="92"/>
                    <a:pt x="0" y="85"/>
                  </a:cubicBezTo>
                  <a:cubicBezTo>
                    <a:pt x="0" y="12"/>
                    <a:pt x="0" y="12"/>
                    <a:pt x="0" y="12"/>
                  </a:cubicBezTo>
                  <a:cubicBezTo>
                    <a:pt x="0" y="6"/>
                    <a:pt x="5" y="0"/>
                    <a:pt x="12" y="0"/>
                  </a:cubicBezTo>
                  <a:cubicBezTo>
                    <a:pt x="434" y="0"/>
                    <a:pt x="434" y="0"/>
                    <a:pt x="434" y="0"/>
                  </a:cubicBezTo>
                  <a:cubicBezTo>
                    <a:pt x="441" y="0"/>
                    <a:pt x="446" y="6"/>
                    <a:pt x="446" y="12"/>
                  </a:cubicBezTo>
                  <a:lnTo>
                    <a:pt x="446" y="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8" name="iṥḻïḍe"/>
            <p:cNvSpPr/>
            <p:nvPr/>
          </p:nvSpPr>
          <p:spPr bwMode="auto">
            <a:xfrm>
              <a:off x="4665663" y="4249738"/>
              <a:ext cx="2439988" cy="452438"/>
            </a:xfrm>
            <a:custGeom>
              <a:avLst/>
              <a:gdLst>
                <a:gd name="T0" fmla="*/ 447 w 447"/>
                <a:gd name="T1" fmla="*/ 71 h 83"/>
                <a:gd name="T2" fmla="*/ 435 w 447"/>
                <a:gd name="T3" fmla="*/ 83 h 83"/>
                <a:gd name="T4" fmla="*/ 12 w 447"/>
                <a:gd name="T5" fmla="*/ 83 h 83"/>
                <a:gd name="T6" fmla="*/ 0 w 447"/>
                <a:gd name="T7" fmla="*/ 71 h 83"/>
                <a:gd name="T8" fmla="*/ 0 w 447"/>
                <a:gd name="T9" fmla="*/ 12 h 83"/>
                <a:gd name="T10" fmla="*/ 12 w 447"/>
                <a:gd name="T11" fmla="*/ 0 h 83"/>
                <a:gd name="T12" fmla="*/ 435 w 447"/>
                <a:gd name="T13" fmla="*/ 0 h 83"/>
                <a:gd name="T14" fmla="*/ 447 w 447"/>
                <a:gd name="T15" fmla="*/ 12 h 83"/>
                <a:gd name="T16" fmla="*/ 447 w 447"/>
                <a:gd name="T17"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83">
                  <a:moveTo>
                    <a:pt x="447" y="71"/>
                  </a:moveTo>
                  <a:cubicBezTo>
                    <a:pt x="447" y="77"/>
                    <a:pt x="441" y="83"/>
                    <a:pt x="435" y="83"/>
                  </a:cubicBezTo>
                  <a:cubicBezTo>
                    <a:pt x="12" y="83"/>
                    <a:pt x="12" y="83"/>
                    <a:pt x="12" y="83"/>
                  </a:cubicBezTo>
                  <a:cubicBezTo>
                    <a:pt x="6" y="83"/>
                    <a:pt x="0" y="77"/>
                    <a:pt x="0" y="71"/>
                  </a:cubicBezTo>
                  <a:cubicBezTo>
                    <a:pt x="0" y="12"/>
                    <a:pt x="0" y="12"/>
                    <a:pt x="0" y="12"/>
                  </a:cubicBezTo>
                  <a:cubicBezTo>
                    <a:pt x="0" y="6"/>
                    <a:pt x="6" y="0"/>
                    <a:pt x="12" y="0"/>
                  </a:cubicBezTo>
                  <a:cubicBezTo>
                    <a:pt x="435" y="0"/>
                    <a:pt x="435" y="0"/>
                    <a:pt x="435" y="0"/>
                  </a:cubicBezTo>
                  <a:cubicBezTo>
                    <a:pt x="441" y="0"/>
                    <a:pt x="447" y="6"/>
                    <a:pt x="447" y="12"/>
                  </a:cubicBezTo>
                  <a:cubicBezTo>
                    <a:pt x="447" y="71"/>
                    <a:pt x="447" y="71"/>
                    <a:pt x="447" y="7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9" name="íšľîḋè"/>
            <p:cNvSpPr/>
            <p:nvPr/>
          </p:nvSpPr>
          <p:spPr bwMode="auto">
            <a:xfrm>
              <a:off x="4578350" y="2662238"/>
              <a:ext cx="1408113" cy="65088"/>
            </a:xfrm>
            <a:prstGeom prst="rect">
              <a:avLst/>
            </a:prstGeom>
            <a:solidFill>
              <a:srgbClr val="29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0" name="íŝlïḓé"/>
            <p:cNvSpPr/>
            <p:nvPr/>
          </p:nvSpPr>
          <p:spPr bwMode="auto">
            <a:xfrm>
              <a:off x="4578350" y="2787651"/>
              <a:ext cx="1627188" cy="44450"/>
            </a:xfrm>
            <a:prstGeom prst="rect">
              <a:avLst/>
            </a:prstGeom>
            <a:solidFill>
              <a:srgbClr val="4D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1" name="ïṩļíďe"/>
            <p:cNvSpPr/>
            <p:nvPr/>
          </p:nvSpPr>
          <p:spPr bwMode="auto">
            <a:xfrm>
              <a:off x="4578350" y="2913063"/>
              <a:ext cx="2058988" cy="22225"/>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2" name="îŝ1îḍè"/>
            <p:cNvSpPr/>
            <p:nvPr/>
          </p:nvSpPr>
          <p:spPr bwMode="auto">
            <a:xfrm>
              <a:off x="4659313" y="3354388"/>
              <a:ext cx="1174750" cy="66675"/>
            </a:xfrm>
            <a:prstGeom prst="rect">
              <a:avLst/>
            </a:prstGeom>
            <a:solidFill>
              <a:srgbClr val="29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3" name="iṡ1iďé"/>
            <p:cNvSpPr/>
            <p:nvPr/>
          </p:nvSpPr>
          <p:spPr bwMode="auto">
            <a:xfrm>
              <a:off x="4659313" y="3486151"/>
              <a:ext cx="1398588" cy="42863"/>
            </a:xfrm>
            <a:prstGeom prst="rect">
              <a:avLst/>
            </a:prstGeom>
            <a:solidFill>
              <a:srgbClr val="4D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4" name="îśḻîḋé"/>
            <p:cNvSpPr/>
            <p:nvPr/>
          </p:nvSpPr>
          <p:spPr bwMode="auto">
            <a:xfrm>
              <a:off x="4659313" y="3611563"/>
              <a:ext cx="1857375" cy="22225"/>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5" name="iṩḻiḍê"/>
            <p:cNvSpPr/>
            <p:nvPr/>
          </p:nvSpPr>
          <p:spPr bwMode="auto">
            <a:xfrm>
              <a:off x="4818063" y="4325938"/>
              <a:ext cx="715963" cy="65088"/>
            </a:xfrm>
            <a:prstGeom prst="rect">
              <a:avLst/>
            </a:prstGeom>
            <a:solidFill>
              <a:srgbClr val="29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6" name="îṡḻiḋe"/>
            <p:cNvSpPr/>
            <p:nvPr/>
          </p:nvSpPr>
          <p:spPr bwMode="auto">
            <a:xfrm>
              <a:off x="4818063" y="4457701"/>
              <a:ext cx="1819275" cy="42863"/>
            </a:xfrm>
            <a:prstGeom prst="rect">
              <a:avLst/>
            </a:prstGeom>
            <a:solidFill>
              <a:srgbClr val="4D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7" name="íṣļïdé"/>
            <p:cNvSpPr/>
            <p:nvPr/>
          </p:nvSpPr>
          <p:spPr bwMode="auto">
            <a:xfrm>
              <a:off x="4818063" y="4457701"/>
              <a:ext cx="1819275" cy="4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8" name="išľiḑê"/>
            <p:cNvSpPr/>
            <p:nvPr/>
          </p:nvSpPr>
          <p:spPr bwMode="auto">
            <a:xfrm>
              <a:off x="4818063" y="4583113"/>
              <a:ext cx="1911350" cy="20638"/>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9" name="íSḷïḋè"/>
            <p:cNvSpPr/>
            <p:nvPr/>
          </p:nvSpPr>
          <p:spPr bwMode="auto">
            <a:xfrm>
              <a:off x="4818063" y="4583113"/>
              <a:ext cx="1911350" cy="2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50" name="ï$lïḋè"/>
            <p:cNvSpPr/>
            <p:nvPr/>
          </p:nvSpPr>
          <p:spPr bwMode="auto">
            <a:xfrm>
              <a:off x="4659313" y="3703638"/>
              <a:ext cx="1781175" cy="22225"/>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51" name="iṣlíďe"/>
            <p:cNvSpPr/>
            <p:nvPr/>
          </p:nvSpPr>
          <p:spPr bwMode="auto">
            <a:xfrm>
              <a:off x="4578350" y="3006726"/>
              <a:ext cx="1839913" cy="20638"/>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52" name="íşlïďè"/>
            <p:cNvSpPr/>
            <p:nvPr/>
          </p:nvSpPr>
          <p:spPr bwMode="auto">
            <a:xfrm>
              <a:off x="6861175" y="4576763"/>
              <a:ext cx="900113" cy="682625"/>
            </a:xfrm>
            <a:custGeom>
              <a:avLst/>
              <a:gdLst>
                <a:gd name="T0" fmla="*/ 567 w 567"/>
                <a:gd name="T1" fmla="*/ 0 h 430"/>
                <a:gd name="T2" fmla="*/ 454 w 567"/>
                <a:gd name="T3" fmla="*/ 430 h 430"/>
                <a:gd name="T4" fmla="*/ 351 w 567"/>
                <a:gd name="T5" fmla="*/ 430 h 430"/>
                <a:gd name="T6" fmla="*/ 285 w 567"/>
                <a:gd name="T7" fmla="*/ 169 h 430"/>
                <a:gd name="T8" fmla="*/ 216 w 567"/>
                <a:gd name="T9" fmla="*/ 430 h 430"/>
                <a:gd name="T10" fmla="*/ 113 w 567"/>
                <a:gd name="T11" fmla="*/ 430 h 430"/>
                <a:gd name="T12" fmla="*/ 0 w 567"/>
                <a:gd name="T13" fmla="*/ 0 h 430"/>
                <a:gd name="T14" fmla="*/ 99 w 567"/>
                <a:gd name="T15" fmla="*/ 0 h 430"/>
                <a:gd name="T16" fmla="*/ 172 w 567"/>
                <a:gd name="T17" fmla="*/ 275 h 430"/>
                <a:gd name="T18" fmla="*/ 244 w 567"/>
                <a:gd name="T19" fmla="*/ 0 h 430"/>
                <a:gd name="T20" fmla="*/ 333 w 567"/>
                <a:gd name="T21" fmla="*/ 0 h 430"/>
                <a:gd name="T22" fmla="*/ 402 w 567"/>
                <a:gd name="T23" fmla="*/ 275 h 430"/>
                <a:gd name="T24" fmla="*/ 474 w 567"/>
                <a:gd name="T25" fmla="*/ 0 h 430"/>
                <a:gd name="T26" fmla="*/ 567 w 567"/>
                <a:gd name="T2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7" h="430">
                  <a:moveTo>
                    <a:pt x="567" y="0"/>
                  </a:moveTo>
                  <a:lnTo>
                    <a:pt x="454" y="430"/>
                  </a:lnTo>
                  <a:lnTo>
                    <a:pt x="351" y="430"/>
                  </a:lnTo>
                  <a:lnTo>
                    <a:pt x="285" y="169"/>
                  </a:lnTo>
                  <a:lnTo>
                    <a:pt x="216" y="430"/>
                  </a:lnTo>
                  <a:lnTo>
                    <a:pt x="113" y="430"/>
                  </a:lnTo>
                  <a:lnTo>
                    <a:pt x="0" y="0"/>
                  </a:lnTo>
                  <a:lnTo>
                    <a:pt x="99" y="0"/>
                  </a:lnTo>
                  <a:lnTo>
                    <a:pt x="172" y="275"/>
                  </a:lnTo>
                  <a:lnTo>
                    <a:pt x="244" y="0"/>
                  </a:lnTo>
                  <a:lnTo>
                    <a:pt x="333" y="0"/>
                  </a:lnTo>
                  <a:lnTo>
                    <a:pt x="402" y="275"/>
                  </a:lnTo>
                  <a:lnTo>
                    <a:pt x="474" y="0"/>
                  </a:lnTo>
                  <a:lnTo>
                    <a:pt x="567" y="0"/>
                  </a:lnTo>
                  <a:close/>
                </a:path>
              </a:pathLst>
            </a:custGeom>
            <a:solidFill>
              <a:srgbClr val="295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3" name="ïŝliḑè"/>
            <p:cNvSpPr/>
            <p:nvPr/>
          </p:nvSpPr>
          <p:spPr bwMode="auto">
            <a:xfrm>
              <a:off x="4124325" y="3470276"/>
              <a:ext cx="579438" cy="855663"/>
            </a:xfrm>
            <a:custGeom>
              <a:avLst/>
              <a:gdLst>
                <a:gd name="T0" fmla="*/ 365 w 365"/>
                <a:gd name="T1" fmla="*/ 0 h 539"/>
                <a:gd name="T2" fmla="*/ 110 w 365"/>
                <a:gd name="T3" fmla="*/ 206 h 539"/>
                <a:gd name="T4" fmla="*/ 176 w 365"/>
                <a:gd name="T5" fmla="*/ 247 h 539"/>
                <a:gd name="T6" fmla="*/ 0 w 365"/>
                <a:gd name="T7" fmla="*/ 488 h 539"/>
                <a:gd name="T8" fmla="*/ 76 w 365"/>
                <a:gd name="T9" fmla="*/ 539 h 539"/>
                <a:gd name="T10" fmla="*/ 237 w 365"/>
                <a:gd name="T11" fmla="*/ 285 h 539"/>
                <a:gd name="T12" fmla="*/ 330 w 365"/>
                <a:gd name="T13" fmla="*/ 333 h 539"/>
                <a:gd name="T14" fmla="*/ 365 w 365"/>
                <a:gd name="T15" fmla="*/ 0 h 5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539">
                  <a:moveTo>
                    <a:pt x="365" y="0"/>
                  </a:moveTo>
                  <a:lnTo>
                    <a:pt x="110" y="206"/>
                  </a:lnTo>
                  <a:lnTo>
                    <a:pt x="176" y="247"/>
                  </a:lnTo>
                  <a:lnTo>
                    <a:pt x="0" y="488"/>
                  </a:lnTo>
                  <a:lnTo>
                    <a:pt x="76" y="539"/>
                  </a:lnTo>
                  <a:lnTo>
                    <a:pt x="237" y="285"/>
                  </a:lnTo>
                  <a:lnTo>
                    <a:pt x="330" y="333"/>
                  </a:lnTo>
                  <a:lnTo>
                    <a:pt x="365" y="0"/>
                  </a:ln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4" name="i$ḻiḓè"/>
            <p:cNvSpPr/>
            <p:nvPr/>
          </p:nvSpPr>
          <p:spPr bwMode="auto">
            <a:xfrm>
              <a:off x="4130675" y="4708526"/>
              <a:ext cx="479425" cy="479425"/>
            </a:xfrm>
            <a:custGeom>
              <a:avLst/>
              <a:gdLst>
                <a:gd name="T0" fmla="*/ 79 w 88"/>
                <a:gd name="T1" fmla="*/ 50 h 88"/>
                <a:gd name="T2" fmla="*/ 88 w 88"/>
                <a:gd name="T3" fmla="*/ 49 h 88"/>
                <a:gd name="T4" fmla="*/ 86 w 88"/>
                <a:gd name="T5" fmla="*/ 32 h 88"/>
                <a:gd name="T6" fmla="*/ 78 w 88"/>
                <a:gd name="T7" fmla="*/ 32 h 88"/>
                <a:gd name="T8" fmla="*/ 77 w 88"/>
                <a:gd name="T9" fmla="*/ 29 h 88"/>
                <a:gd name="T10" fmla="*/ 82 w 88"/>
                <a:gd name="T11" fmla="*/ 23 h 88"/>
                <a:gd name="T12" fmla="*/ 72 w 88"/>
                <a:gd name="T13" fmla="*/ 10 h 88"/>
                <a:gd name="T14" fmla="*/ 65 w 88"/>
                <a:gd name="T15" fmla="*/ 15 h 88"/>
                <a:gd name="T16" fmla="*/ 62 w 88"/>
                <a:gd name="T17" fmla="*/ 13 h 88"/>
                <a:gd name="T18" fmla="*/ 63 w 88"/>
                <a:gd name="T19" fmla="*/ 4 h 88"/>
                <a:gd name="T20" fmla="*/ 47 w 88"/>
                <a:gd name="T21" fmla="*/ 0 h 88"/>
                <a:gd name="T22" fmla="*/ 44 w 88"/>
                <a:gd name="T23" fmla="*/ 8 h 88"/>
                <a:gd name="T24" fmla="*/ 44 w 88"/>
                <a:gd name="T25" fmla="*/ 8 h 88"/>
                <a:gd name="T26" fmla="*/ 40 w 88"/>
                <a:gd name="T27" fmla="*/ 8 h 88"/>
                <a:gd name="T28" fmla="*/ 36 w 88"/>
                <a:gd name="T29" fmla="*/ 0 h 88"/>
                <a:gd name="T30" fmla="*/ 20 w 88"/>
                <a:gd name="T31" fmla="*/ 6 h 88"/>
                <a:gd name="T32" fmla="*/ 22 w 88"/>
                <a:gd name="T33" fmla="*/ 15 h 88"/>
                <a:gd name="T34" fmla="*/ 19 w 88"/>
                <a:gd name="T35" fmla="*/ 17 h 88"/>
                <a:gd name="T36" fmla="*/ 11 w 88"/>
                <a:gd name="T37" fmla="*/ 14 h 88"/>
                <a:gd name="T38" fmla="*/ 2 w 88"/>
                <a:gd name="T39" fmla="*/ 28 h 88"/>
                <a:gd name="T40" fmla="*/ 9 w 88"/>
                <a:gd name="T41" fmla="*/ 33 h 88"/>
                <a:gd name="T42" fmla="*/ 8 w 88"/>
                <a:gd name="T43" fmla="*/ 37 h 88"/>
                <a:gd name="T44" fmla="*/ 0 w 88"/>
                <a:gd name="T45" fmla="*/ 38 h 88"/>
                <a:gd name="T46" fmla="*/ 1 w 88"/>
                <a:gd name="T47" fmla="*/ 55 h 88"/>
                <a:gd name="T48" fmla="*/ 9 w 88"/>
                <a:gd name="T49" fmla="*/ 55 h 88"/>
                <a:gd name="T50" fmla="*/ 11 w 88"/>
                <a:gd name="T51" fmla="*/ 59 h 88"/>
                <a:gd name="T52" fmla="*/ 5 w 88"/>
                <a:gd name="T53" fmla="*/ 65 h 88"/>
                <a:gd name="T54" fmla="*/ 15 w 88"/>
                <a:gd name="T55" fmla="*/ 78 h 88"/>
                <a:gd name="T56" fmla="*/ 23 w 88"/>
                <a:gd name="T57" fmla="*/ 73 h 88"/>
                <a:gd name="T58" fmla="*/ 26 w 88"/>
                <a:gd name="T59" fmla="*/ 75 h 88"/>
                <a:gd name="T60" fmla="*/ 25 w 88"/>
                <a:gd name="T61" fmla="*/ 84 h 88"/>
                <a:gd name="T62" fmla="*/ 41 w 88"/>
                <a:gd name="T63" fmla="*/ 88 h 88"/>
                <a:gd name="T64" fmla="*/ 44 w 88"/>
                <a:gd name="T65" fmla="*/ 80 h 88"/>
                <a:gd name="T66" fmla="*/ 48 w 88"/>
                <a:gd name="T67" fmla="*/ 80 h 88"/>
                <a:gd name="T68" fmla="*/ 53 w 88"/>
                <a:gd name="T69" fmla="*/ 87 h 88"/>
                <a:gd name="T70" fmla="*/ 68 w 88"/>
                <a:gd name="T71" fmla="*/ 81 h 88"/>
                <a:gd name="T72" fmla="*/ 66 w 88"/>
                <a:gd name="T73" fmla="*/ 72 h 88"/>
                <a:gd name="T74" fmla="*/ 69 w 88"/>
                <a:gd name="T75" fmla="*/ 70 h 88"/>
                <a:gd name="T76" fmla="*/ 77 w 88"/>
                <a:gd name="T77" fmla="*/ 73 h 88"/>
                <a:gd name="T78" fmla="*/ 85 w 88"/>
                <a:gd name="T79" fmla="*/ 59 h 88"/>
                <a:gd name="T80" fmla="*/ 78 w 88"/>
                <a:gd name="T81" fmla="*/ 54 h 88"/>
                <a:gd name="T82" fmla="*/ 79 w 88"/>
                <a:gd name="T83" fmla="*/ 50 h 88"/>
                <a:gd name="T84" fmla="*/ 44 w 88"/>
                <a:gd name="T85" fmla="*/ 52 h 88"/>
                <a:gd name="T86" fmla="*/ 35 w 88"/>
                <a:gd name="T87" fmla="*/ 44 h 88"/>
                <a:gd name="T88" fmla="*/ 44 w 88"/>
                <a:gd name="T89" fmla="*/ 36 h 88"/>
                <a:gd name="T90" fmla="*/ 52 w 88"/>
                <a:gd name="T91" fmla="*/ 44 h 88"/>
                <a:gd name="T92" fmla="*/ 44 w 88"/>
                <a:gd name="T9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88">
                  <a:moveTo>
                    <a:pt x="79" y="50"/>
                  </a:moveTo>
                  <a:cubicBezTo>
                    <a:pt x="88" y="49"/>
                    <a:pt x="88" y="49"/>
                    <a:pt x="88" y="49"/>
                  </a:cubicBezTo>
                  <a:cubicBezTo>
                    <a:pt x="86" y="32"/>
                    <a:pt x="86" y="32"/>
                    <a:pt x="86" y="32"/>
                  </a:cubicBezTo>
                  <a:cubicBezTo>
                    <a:pt x="78" y="32"/>
                    <a:pt x="78" y="32"/>
                    <a:pt x="78" y="32"/>
                  </a:cubicBezTo>
                  <a:cubicBezTo>
                    <a:pt x="77" y="31"/>
                    <a:pt x="77" y="30"/>
                    <a:pt x="77" y="29"/>
                  </a:cubicBezTo>
                  <a:cubicBezTo>
                    <a:pt x="82" y="23"/>
                    <a:pt x="82" y="23"/>
                    <a:pt x="82" y="23"/>
                  </a:cubicBezTo>
                  <a:cubicBezTo>
                    <a:pt x="72" y="10"/>
                    <a:pt x="72" y="10"/>
                    <a:pt x="72" y="10"/>
                  </a:cubicBezTo>
                  <a:cubicBezTo>
                    <a:pt x="65" y="15"/>
                    <a:pt x="65" y="15"/>
                    <a:pt x="65" y="15"/>
                  </a:cubicBezTo>
                  <a:cubicBezTo>
                    <a:pt x="64" y="14"/>
                    <a:pt x="63" y="13"/>
                    <a:pt x="62" y="13"/>
                  </a:cubicBezTo>
                  <a:cubicBezTo>
                    <a:pt x="63" y="4"/>
                    <a:pt x="63" y="4"/>
                    <a:pt x="63" y="4"/>
                  </a:cubicBezTo>
                  <a:cubicBezTo>
                    <a:pt x="47" y="0"/>
                    <a:pt x="47" y="0"/>
                    <a:pt x="47" y="0"/>
                  </a:cubicBezTo>
                  <a:cubicBezTo>
                    <a:pt x="44" y="8"/>
                    <a:pt x="44" y="8"/>
                    <a:pt x="44" y="8"/>
                  </a:cubicBezTo>
                  <a:cubicBezTo>
                    <a:pt x="44" y="8"/>
                    <a:pt x="44" y="8"/>
                    <a:pt x="44" y="8"/>
                  </a:cubicBezTo>
                  <a:cubicBezTo>
                    <a:pt x="42" y="8"/>
                    <a:pt x="41" y="8"/>
                    <a:pt x="40" y="8"/>
                  </a:cubicBezTo>
                  <a:cubicBezTo>
                    <a:pt x="36" y="0"/>
                    <a:pt x="36" y="0"/>
                    <a:pt x="36" y="0"/>
                  </a:cubicBezTo>
                  <a:cubicBezTo>
                    <a:pt x="20" y="6"/>
                    <a:pt x="20" y="6"/>
                    <a:pt x="20" y="6"/>
                  </a:cubicBezTo>
                  <a:cubicBezTo>
                    <a:pt x="22" y="15"/>
                    <a:pt x="22" y="15"/>
                    <a:pt x="22" y="15"/>
                  </a:cubicBezTo>
                  <a:cubicBezTo>
                    <a:pt x="21" y="16"/>
                    <a:pt x="20" y="16"/>
                    <a:pt x="19" y="17"/>
                  </a:cubicBezTo>
                  <a:cubicBezTo>
                    <a:pt x="11" y="14"/>
                    <a:pt x="11" y="14"/>
                    <a:pt x="11" y="14"/>
                  </a:cubicBezTo>
                  <a:cubicBezTo>
                    <a:pt x="2" y="28"/>
                    <a:pt x="2" y="28"/>
                    <a:pt x="2" y="28"/>
                  </a:cubicBezTo>
                  <a:cubicBezTo>
                    <a:pt x="9" y="33"/>
                    <a:pt x="9" y="33"/>
                    <a:pt x="9" y="33"/>
                  </a:cubicBezTo>
                  <a:cubicBezTo>
                    <a:pt x="9" y="34"/>
                    <a:pt x="8" y="35"/>
                    <a:pt x="8" y="37"/>
                  </a:cubicBezTo>
                  <a:cubicBezTo>
                    <a:pt x="0" y="38"/>
                    <a:pt x="0" y="38"/>
                    <a:pt x="0" y="38"/>
                  </a:cubicBezTo>
                  <a:cubicBezTo>
                    <a:pt x="1" y="55"/>
                    <a:pt x="1" y="55"/>
                    <a:pt x="1" y="55"/>
                  </a:cubicBezTo>
                  <a:cubicBezTo>
                    <a:pt x="9" y="55"/>
                    <a:pt x="9" y="55"/>
                    <a:pt x="9" y="55"/>
                  </a:cubicBezTo>
                  <a:cubicBezTo>
                    <a:pt x="10" y="57"/>
                    <a:pt x="10" y="58"/>
                    <a:pt x="11" y="59"/>
                  </a:cubicBezTo>
                  <a:cubicBezTo>
                    <a:pt x="5" y="65"/>
                    <a:pt x="5" y="65"/>
                    <a:pt x="5" y="65"/>
                  </a:cubicBezTo>
                  <a:cubicBezTo>
                    <a:pt x="15" y="78"/>
                    <a:pt x="15" y="78"/>
                    <a:pt x="15" y="78"/>
                  </a:cubicBezTo>
                  <a:cubicBezTo>
                    <a:pt x="23" y="73"/>
                    <a:pt x="23" y="73"/>
                    <a:pt x="23" y="73"/>
                  </a:cubicBezTo>
                  <a:cubicBezTo>
                    <a:pt x="24" y="74"/>
                    <a:pt x="25" y="75"/>
                    <a:pt x="26" y="75"/>
                  </a:cubicBezTo>
                  <a:cubicBezTo>
                    <a:pt x="25" y="84"/>
                    <a:pt x="25" y="84"/>
                    <a:pt x="25" y="84"/>
                  </a:cubicBezTo>
                  <a:cubicBezTo>
                    <a:pt x="41" y="88"/>
                    <a:pt x="41" y="88"/>
                    <a:pt x="41" y="88"/>
                  </a:cubicBezTo>
                  <a:cubicBezTo>
                    <a:pt x="44" y="80"/>
                    <a:pt x="44" y="80"/>
                    <a:pt x="44" y="80"/>
                  </a:cubicBezTo>
                  <a:cubicBezTo>
                    <a:pt x="45" y="80"/>
                    <a:pt x="47" y="80"/>
                    <a:pt x="48" y="80"/>
                  </a:cubicBezTo>
                  <a:cubicBezTo>
                    <a:pt x="53" y="87"/>
                    <a:pt x="53" y="87"/>
                    <a:pt x="53" y="87"/>
                  </a:cubicBezTo>
                  <a:cubicBezTo>
                    <a:pt x="68" y="81"/>
                    <a:pt x="68" y="81"/>
                    <a:pt x="68" y="81"/>
                  </a:cubicBezTo>
                  <a:cubicBezTo>
                    <a:pt x="66" y="72"/>
                    <a:pt x="66" y="72"/>
                    <a:pt x="66" y="72"/>
                  </a:cubicBezTo>
                  <a:cubicBezTo>
                    <a:pt x="67" y="72"/>
                    <a:pt x="68" y="71"/>
                    <a:pt x="69" y="70"/>
                  </a:cubicBezTo>
                  <a:cubicBezTo>
                    <a:pt x="77" y="73"/>
                    <a:pt x="77" y="73"/>
                    <a:pt x="77" y="73"/>
                  </a:cubicBezTo>
                  <a:cubicBezTo>
                    <a:pt x="85" y="59"/>
                    <a:pt x="85" y="59"/>
                    <a:pt x="85" y="59"/>
                  </a:cubicBezTo>
                  <a:cubicBezTo>
                    <a:pt x="78" y="54"/>
                    <a:pt x="78" y="54"/>
                    <a:pt x="78" y="54"/>
                  </a:cubicBezTo>
                  <a:cubicBezTo>
                    <a:pt x="79" y="53"/>
                    <a:pt x="79" y="52"/>
                    <a:pt x="79" y="50"/>
                  </a:cubicBezTo>
                  <a:close/>
                  <a:moveTo>
                    <a:pt x="44" y="52"/>
                  </a:moveTo>
                  <a:cubicBezTo>
                    <a:pt x="39" y="52"/>
                    <a:pt x="35" y="48"/>
                    <a:pt x="35" y="44"/>
                  </a:cubicBezTo>
                  <a:cubicBezTo>
                    <a:pt x="35" y="39"/>
                    <a:pt x="39" y="36"/>
                    <a:pt x="44" y="36"/>
                  </a:cubicBezTo>
                  <a:cubicBezTo>
                    <a:pt x="48" y="36"/>
                    <a:pt x="52" y="39"/>
                    <a:pt x="52" y="44"/>
                  </a:cubicBezTo>
                  <a:cubicBezTo>
                    <a:pt x="52" y="48"/>
                    <a:pt x="48" y="52"/>
                    <a:pt x="44" y="52"/>
                  </a:cubicBezTo>
                  <a:close/>
                </a:path>
              </a:pathLst>
            </a:custGeom>
            <a:solidFill>
              <a:srgbClr val="EFC5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5" name="iš1ídê"/>
            <p:cNvSpPr/>
            <p:nvPr/>
          </p:nvSpPr>
          <p:spPr bwMode="auto">
            <a:xfrm>
              <a:off x="3730625" y="3786188"/>
              <a:ext cx="1201738" cy="665163"/>
            </a:xfrm>
            <a:custGeom>
              <a:avLst/>
              <a:gdLst>
                <a:gd name="T0" fmla="*/ 113 w 220"/>
                <a:gd name="T1" fmla="*/ 114 h 122"/>
                <a:gd name="T2" fmla="*/ 21 w 220"/>
                <a:gd name="T3" fmla="*/ 91 h 122"/>
                <a:gd name="T4" fmla="*/ 1 w 220"/>
                <a:gd name="T5" fmla="*/ 52 h 122"/>
                <a:gd name="T6" fmla="*/ 17 w 220"/>
                <a:gd name="T7" fmla="*/ 21 h 122"/>
                <a:gd name="T8" fmla="*/ 92 w 220"/>
                <a:gd name="T9" fmla="*/ 8 h 122"/>
                <a:gd name="T10" fmla="*/ 92 w 220"/>
                <a:gd name="T11" fmla="*/ 12 h 122"/>
                <a:gd name="T12" fmla="*/ 19 w 220"/>
                <a:gd name="T13" fmla="*/ 24 h 122"/>
                <a:gd name="T14" fmla="*/ 5 w 220"/>
                <a:gd name="T15" fmla="*/ 53 h 122"/>
                <a:gd name="T16" fmla="*/ 23 w 220"/>
                <a:gd name="T17" fmla="*/ 88 h 122"/>
                <a:gd name="T18" fmla="*/ 219 w 220"/>
                <a:gd name="T19" fmla="*/ 92 h 122"/>
                <a:gd name="T20" fmla="*/ 220 w 220"/>
                <a:gd name="T21" fmla="*/ 96 h 122"/>
                <a:gd name="T22" fmla="*/ 113 w 220"/>
                <a:gd name="T23" fmla="*/ 11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22">
                  <a:moveTo>
                    <a:pt x="113" y="114"/>
                  </a:moveTo>
                  <a:cubicBezTo>
                    <a:pt x="75" y="114"/>
                    <a:pt x="42" y="106"/>
                    <a:pt x="21" y="91"/>
                  </a:cubicBezTo>
                  <a:cubicBezTo>
                    <a:pt x="7" y="80"/>
                    <a:pt x="0" y="67"/>
                    <a:pt x="1" y="52"/>
                  </a:cubicBezTo>
                  <a:cubicBezTo>
                    <a:pt x="2" y="39"/>
                    <a:pt x="7" y="28"/>
                    <a:pt x="17" y="21"/>
                  </a:cubicBezTo>
                  <a:cubicBezTo>
                    <a:pt x="43" y="0"/>
                    <a:pt x="90" y="7"/>
                    <a:pt x="92" y="8"/>
                  </a:cubicBezTo>
                  <a:cubicBezTo>
                    <a:pt x="92" y="12"/>
                    <a:pt x="92" y="12"/>
                    <a:pt x="92" y="12"/>
                  </a:cubicBezTo>
                  <a:cubicBezTo>
                    <a:pt x="91" y="12"/>
                    <a:pt x="44" y="4"/>
                    <a:pt x="19" y="24"/>
                  </a:cubicBezTo>
                  <a:cubicBezTo>
                    <a:pt x="11" y="31"/>
                    <a:pt x="6" y="40"/>
                    <a:pt x="5" y="53"/>
                  </a:cubicBezTo>
                  <a:cubicBezTo>
                    <a:pt x="4" y="66"/>
                    <a:pt x="11" y="78"/>
                    <a:pt x="23" y="88"/>
                  </a:cubicBezTo>
                  <a:cubicBezTo>
                    <a:pt x="56" y="112"/>
                    <a:pt x="134" y="122"/>
                    <a:pt x="219" y="92"/>
                  </a:cubicBezTo>
                  <a:cubicBezTo>
                    <a:pt x="220" y="96"/>
                    <a:pt x="220" y="96"/>
                    <a:pt x="220" y="96"/>
                  </a:cubicBezTo>
                  <a:cubicBezTo>
                    <a:pt x="184" y="108"/>
                    <a:pt x="147" y="114"/>
                    <a:pt x="113" y="114"/>
                  </a:cubicBezTo>
                  <a:close/>
                </a:path>
              </a:pathLst>
            </a:custGeom>
            <a:solidFill>
              <a:srgbClr val="E3E7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6" name="ïśľiḓè"/>
            <p:cNvSpPr/>
            <p:nvPr/>
          </p:nvSpPr>
          <p:spPr bwMode="auto">
            <a:xfrm>
              <a:off x="4784725" y="4271963"/>
              <a:ext cx="203200" cy="130175"/>
            </a:xfrm>
            <a:custGeom>
              <a:avLst/>
              <a:gdLst>
                <a:gd name="T0" fmla="*/ 28 w 128"/>
                <a:gd name="T1" fmla="*/ 82 h 82"/>
                <a:gd name="T2" fmla="*/ 21 w 128"/>
                <a:gd name="T3" fmla="*/ 72 h 82"/>
                <a:gd name="T4" fmla="*/ 90 w 128"/>
                <a:gd name="T5" fmla="*/ 17 h 82"/>
                <a:gd name="T6" fmla="*/ 0 w 128"/>
                <a:gd name="T7" fmla="*/ 14 h 82"/>
                <a:gd name="T8" fmla="*/ 0 w 128"/>
                <a:gd name="T9" fmla="*/ 0 h 82"/>
                <a:gd name="T10" fmla="*/ 128 w 128"/>
                <a:gd name="T11" fmla="*/ 3 h 82"/>
                <a:gd name="T12" fmla="*/ 28 w 128"/>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128" h="82">
                  <a:moveTo>
                    <a:pt x="28" y="82"/>
                  </a:moveTo>
                  <a:lnTo>
                    <a:pt x="21" y="72"/>
                  </a:lnTo>
                  <a:lnTo>
                    <a:pt x="90" y="17"/>
                  </a:lnTo>
                  <a:lnTo>
                    <a:pt x="0" y="14"/>
                  </a:lnTo>
                  <a:lnTo>
                    <a:pt x="0" y="0"/>
                  </a:lnTo>
                  <a:lnTo>
                    <a:pt x="128" y="3"/>
                  </a:lnTo>
                  <a:lnTo>
                    <a:pt x="28" y="82"/>
                  </a:lnTo>
                  <a:close/>
                </a:path>
              </a:pathLst>
            </a:custGeom>
            <a:solidFill>
              <a:srgbClr val="E3E7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7" name="íṧḻíḑé"/>
            <p:cNvSpPr/>
            <p:nvPr/>
          </p:nvSpPr>
          <p:spPr bwMode="auto">
            <a:xfrm>
              <a:off x="6969125" y="3421063"/>
              <a:ext cx="1082675" cy="1308100"/>
            </a:xfrm>
            <a:custGeom>
              <a:avLst/>
              <a:gdLst>
                <a:gd name="T0" fmla="*/ 63 w 198"/>
                <a:gd name="T1" fmla="*/ 240 h 240"/>
                <a:gd name="T2" fmla="*/ 70 w 198"/>
                <a:gd name="T3" fmla="*/ 236 h 240"/>
                <a:gd name="T4" fmla="*/ 82 w 198"/>
                <a:gd name="T5" fmla="*/ 240 h 240"/>
                <a:gd name="T6" fmla="*/ 94 w 198"/>
                <a:gd name="T7" fmla="*/ 235 h 240"/>
                <a:gd name="T8" fmla="*/ 82 w 198"/>
                <a:gd name="T9" fmla="*/ 240 h 240"/>
                <a:gd name="T10" fmla="*/ 106 w 198"/>
                <a:gd name="T11" fmla="*/ 233 h 240"/>
                <a:gd name="T12" fmla="*/ 118 w 198"/>
                <a:gd name="T13" fmla="*/ 233 h 240"/>
                <a:gd name="T14" fmla="*/ 130 w 198"/>
                <a:gd name="T15" fmla="*/ 230 h 240"/>
                <a:gd name="T16" fmla="*/ 139 w 198"/>
                <a:gd name="T17" fmla="*/ 221 h 240"/>
                <a:gd name="T18" fmla="*/ 130 w 198"/>
                <a:gd name="T19" fmla="*/ 230 h 240"/>
                <a:gd name="T20" fmla="*/ 149 w 198"/>
                <a:gd name="T21" fmla="*/ 215 h 240"/>
                <a:gd name="T22" fmla="*/ 161 w 198"/>
                <a:gd name="T23" fmla="*/ 211 h 240"/>
                <a:gd name="T24" fmla="*/ 170 w 198"/>
                <a:gd name="T25" fmla="*/ 202 h 240"/>
                <a:gd name="T26" fmla="*/ 174 w 198"/>
                <a:gd name="T27" fmla="*/ 191 h 240"/>
                <a:gd name="T28" fmla="*/ 170 w 198"/>
                <a:gd name="T29" fmla="*/ 202 h 240"/>
                <a:gd name="T30" fmla="*/ 180 w 198"/>
                <a:gd name="T31" fmla="*/ 181 h 240"/>
                <a:gd name="T32" fmla="*/ 189 w 198"/>
                <a:gd name="T33" fmla="*/ 171 h 240"/>
                <a:gd name="T34" fmla="*/ 193 w 198"/>
                <a:gd name="T35" fmla="*/ 160 h 240"/>
                <a:gd name="T36" fmla="*/ 192 w 198"/>
                <a:gd name="T37" fmla="*/ 147 h 240"/>
                <a:gd name="T38" fmla="*/ 193 w 198"/>
                <a:gd name="T39" fmla="*/ 160 h 240"/>
                <a:gd name="T40" fmla="*/ 194 w 198"/>
                <a:gd name="T41" fmla="*/ 136 h 240"/>
                <a:gd name="T42" fmla="*/ 198 w 198"/>
                <a:gd name="T43" fmla="*/ 124 h 240"/>
                <a:gd name="T44" fmla="*/ 194 w 198"/>
                <a:gd name="T45" fmla="*/ 112 h 240"/>
                <a:gd name="T46" fmla="*/ 197 w 198"/>
                <a:gd name="T47" fmla="*/ 100 h 240"/>
                <a:gd name="T48" fmla="*/ 194 w 198"/>
                <a:gd name="T49" fmla="*/ 112 h 240"/>
                <a:gd name="T50" fmla="*/ 187 w 198"/>
                <a:gd name="T51" fmla="*/ 78 h 240"/>
                <a:gd name="T52" fmla="*/ 195 w 198"/>
                <a:gd name="T53" fmla="*/ 88 h 240"/>
                <a:gd name="T54" fmla="*/ 182 w 198"/>
                <a:gd name="T55" fmla="*/ 67 h 240"/>
                <a:gd name="T56" fmla="*/ 179 w 198"/>
                <a:gd name="T57" fmla="*/ 55 h 240"/>
                <a:gd name="T58" fmla="*/ 182 w 198"/>
                <a:gd name="T59" fmla="*/ 67 h 240"/>
                <a:gd name="T60" fmla="*/ 160 w 198"/>
                <a:gd name="T61" fmla="*/ 40 h 240"/>
                <a:gd name="T62" fmla="*/ 171 w 198"/>
                <a:gd name="T63" fmla="*/ 45 h 240"/>
                <a:gd name="T64" fmla="*/ 150 w 198"/>
                <a:gd name="T65" fmla="*/ 33 h 240"/>
                <a:gd name="T66" fmla="*/ 142 w 198"/>
                <a:gd name="T67" fmla="*/ 24 h 240"/>
                <a:gd name="T68" fmla="*/ 150 w 198"/>
                <a:gd name="T69" fmla="*/ 33 h 240"/>
                <a:gd name="T70" fmla="*/ 118 w 198"/>
                <a:gd name="T71" fmla="*/ 18 h 240"/>
                <a:gd name="T72" fmla="*/ 131 w 198"/>
                <a:gd name="T73" fmla="*/ 19 h 240"/>
                <a:gd name="T74" fmla="*/ 107 w 198"/>
                <a:gd name="T75" fmla="*/ 14 h 240"/>
                <a:gd name="T76" fmla="*/ 96 w 198"/>
                <a:gd name="T77" fmla="*/ 7 h 240"/>
                <a:gd name="T78" fmla="*/ 107 w 198"/>
                <a:gd name="T79" fmla="*/ 14 h 240"/>
                <a:gd name="T80" fmla="*/ 72 w 198"/>
                <a:gd name="T81" fmla="*/ 7 h 240"/>
                <a:gd name="T82" fmla="*/ 85 w 198"/>
                <a:gd name="T83" fmla="*/ 5 h 240"/>
                <a:gd name="T84" fmla="*/ 60 w 198"/>
                <a:gd name="T85" fmla="*/ 5 h 240"/>
                <a:gd name="T86" fmla="*/ 49 w 198"/>
                <a:gd name="T87" fmla="*/ 1 h 240"/>
                <a:gd name="T88" fmla="*/ 60 w 198"/>
                <a:gd name="T89" fmla="*/ 5 h 240"/>
                <a:gd name="T90" fmla="*/ 0 w 198"/>
                <a:gd name="T91" fmla="*/ 1 h 240"/>
                <a:gd name="T92" fmla="*/ 12 w 198"/>
                <a:gd name="T93" fmla="*/ 4 h 240"/>
                <a:gd name="T94" fmla="*/ 36 w 198"/>
                <a:gd name="T95" fmla="*/ 4 h 240"/>
                <a:gd name="T96" fmla="*/ 24 w 198"/>
                <a:gd name="T97" fmla="*/ 4 h 240"/>
                <a:gd name="T98" fmla="*/ 25 w 198"/>
                <a:gd name="T99" fmla="*/ 0 h 240"/>
                <a:gd name="T100" fmla="*/ 36 w 198"/>
                <a:gd name="T10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240">
                  <a:moveTo>
                    <a:pt x="70" y="240"/>
                  </a:moveTo>
                  <a:cubicBezTo>
                    <a:pt x="67" y="240"/>
                    <a:pt x="65" y="240"/>
                    <a:pt x="63" y="240"/>
                  </a:cubicBezTo>
                  <a:cubicBezTo>
                    <a:pt x="63" y="236"/>
                    <a:pt x="63" y="236"/>
                    <a:pt x="63" y="236"/>
                  </a:cubicBezTo>
                  <a:cubicBezTo>
                    <a:pt x="65" y="236"/>
                    <a:pt x="68" y="236"/>
                    <a:pt x="70" y="236"/>
                  </a:cubicBezTo>
                  <a:cubicBezTo>
                    <a:pt x="70" y="240"/>
                    <a:pt x="70" y="240"/>
                    <a:pt x="70" y="240"/>
                  </a:cubicBezTo>
                  <a:close/>
                  <a:moveTo>
                    <a:pt x="82" y="240"/>
                  </a:moveTo>
                  <a:cubicBezTo>
                    <a:pt x="82" y="236"/>
                    <a:pt x="82" y="236"/>
                    <a:pt x="82" y="236"/>
                  </a:cubicBezTo>
                  <a:cubicBezTo>
                    <a:pt x="86" y="235"/>
                    <a:pt x="90" y="235"/>
                    <a:pt x="94" y="235"/>
                  </a:cubicBezTo>
                  <a:cubicBezTo>
                    <a:pt x="94" y="239"/>
                    <a:pt x="94" y="239"/>
                    <a:pt x="94" y="239"/>
                  </a:cubicBezTo>
                  <a:cubicBezTo>
                    <a:pt x="91" y="239"/>
                    <a:pt x="86" y="239"/>
                    <a:pt x="82" y="240"/>
                  </a:cubicBezTo>
                  <a:close/>
                  <a:moveTo>
                    <a:pt x="106" y="236"/>
                  </a:moveTo>
                  <a:cubicBezTo>
                    <a:pt x="106" y="233"/>
                    <a:pt x="106" y="233"/>
                    <a:pt x="106" y="233"/>
                  </a:cubicBezTo>
                  <a:cubicBezTo>
                    <a:pt x="110" y="232"/>
                    <a:pt x="113" y="231"/>
                    <a:pt x="117" y="230"/>
                  </a:cubicBezTo>
                  <a:cubicBezTo>
                    <a:pt x="118" y="233"/>
                    <a:pt x="118" y="233"/>
                    <a:pt x="118" y="233"/>
                  </a:cubicBezTo>
                  <a:cubicBezTo>
                    <a:pt x="114" y="235"/>
                    <a:pt x="110" y="236"/>
                    <a:pt x="106" y="236"/>
                  </a:cubicBezTo>
                  <a:close/>
                  <a:moveTo>
                    <a:pt x="130" y="230"/>
                  </a:moveTo>
                  <a:cubicBezTo>
                    <a:pt x="128" y="226"/>
                    <a:pt x="128" y="226"/>
                    <a:pt x="128" y="226"/>
                  </a:cubicBezTo>
                  <a:cubicBezTo>
                    <a:pt x="132" y="224"/>
                    <a:pt x="136" y="223"/>
                    <a:pt x="139" y="221"/>
                  </a:cubicBezTo>
                  <a:cubicBezTo>
                    <a:pt x="141" y="225"/>
                    <a:pt x="141" y="225"/>
                    <a:pt x="141" y="225"/>
                  </a:cubicBezTo>
                  <a:cubicBezTo>
                    <a:pt x="137" y="226"/>
                    <a:pt x="134" y="228"/>
                    <a:pt x="130" y="230"/>
                  </a:cubicBezTo>
                  <a:close/>
                  <a:moveTo>
                    <a:pt x="151" y="218"/>
                  </a:moveTo>
                  <a:cubicBezTo>
                    <a:pt x="149" y="215"/>
                    <a:pt x="149" y="215"/>
                    <a:pt x="149" y="215"/>
                  </a:cubicBezTo>
                  <a:cubicBezTo>
                    <a:pt x="152" y="213"/>
                    <a:pt x="156" y="210"/>
                    <a:pt x="159" y="208"/>
                  </a:cubicBezTo>
                  <a:cubicBezTo>
                    <a:pt x="161" y="211"/>
                    <a:pt x="161" y="211"/>
                    <a:pt x="161" y="211"/>
                  </a:cubicBezTo>
                  <a:cubicBezTo>
                    <a:pt x="158" y="214"/>
                    <a:pt x="155" y="216"/>
                    <a:pt x="151" y="218"/>
                  </a:cubicBezTo>
                  <a:close/>
                  <a:moveTo>
                    <a:pt x="170" y="202"/>
                  </a:moveTo>
                  <a:cubicBezTo>
                    <a:pt x="167" y="200"/>
                    <a:pt x="167" y="200"/>
                    <a:pt x="167" y="200"/>
                  </a:cubicBezTo>
                  <a:cubicBezTo>
                    <a:pt x="170" y="197"/>
                    <a:pt x="172" y="194"/>
                    <a:pt x="174" y="191"/>
                  </a:cubicBezTo>
                  <a:cubicBezTo>
                    <a:pt x="178" y="193"/>
                    <a:pt x="178" y="193"/>
                    <a:pt x="178" y="193"/>
                  </a:cubicBezTo>
                  <a:cubicBezTo>
                    <a:pt x="175" y="196"/>
                    <a:pt x="173" y="199"/>
                    <a:pt x="170" y="202"/>
                  </a:cubicBezTo>
                  <a:close/>
                  <a:moveTo>
                    <a:pt x="184" y="182"/>
                  </a:moveTo>
                  <a:cubicBezTo>
                    <a:pt x="180" y="181"/>
                    <a:pt x="180" y="181"/>
                    <a:pt x="180" y="181"/>
                  </a:cubicBezTo>
                  <a:cubicBezTo>
                    <a:pt x="182" y="177"/>
                    <a:pt x="184" y="174"/>
                    <a:pt x="185" y="170"/>
                  </a:cubicBezTo>
                  <a:cubicBezTo>
                    <a:pt x="189" y="171"/>
                    <a:pt x="189" y="171"/>
                    <a:pt x="189" y="171"/>
                  </a:cubicBezTo>
                  <a:cubicBezTo>
                    <a:pt x="188" y="175"/>
                    <a:pt x="186" y="179"/>
                    <a:pt x="184" y="182"/>
                  </a:cubicBezTo>
                  <a:close/>
                  <a:moveTo>
                    <a:pt x="193" y="160"/>
                  </a:moveTo>
                  <a:cubicBezTo>
                    <a:pt x="189" y="159"/>
                    <a:pt x="189" y="159"/>
                    <a:pt x="189" y="159"/>
                  </a:cubicBezTo>
                  <a:cubicBezTo>
                    <a:pt x="190" y="155"/>
                    <a:pt x="191" y="151"/>
                    <a:pt x="192" y="147"/>
                  </a:cubicBezTo>
                  <a:cubicBezTo>
                    <a:pt x="196" y="148"/>
                    <a:pt x="196" y="148"/>
                    <a:pt x="196" y="148"/>
                  </a:cubicBezTo>
                  <a:cubicBezTo>
                    <a:pt x="195" y="152"/>
                    <a:pt x="194" y="156"/>
                    <a:pt x="193" y="160"/>
                  </a:cubicBezTo>
                  <a:close/>
                  <a:moveTo>
                    <a:pt x="197" y="136"/>
                  </a:moveTo>
                  <a:cubicBezTo>
                    <a:pt x="194" y="136"/>
                    <a:pt x="194" y="136"/>
                    <a:pt x="194" y="136"/>
                  </a:cubicBezTo>
                  <a:cubicBezTo>
                    <a:pt x="194" y="132"/>
                    <a:pt x="194" y="128"/>
                    <a:pt x="194" y="124"/>
                  </a:cubicBezTo>
                  <a:cubicBezTo>
                    <a:pt x="198" y="124"/>
                    <a:pt x="198" y="124"/>
                    <a:pt x="198" y="124"/>
                  </a:cubicBezTo>
                  <a:cubicBezTo>
                    <a:pt x="198" y="128"/>
                    <a:pt x="198" y="132"/>
                    <a:pt x="197" y="136"/>
                  </a:cubicBezTo>
                  <a:close/>
                  <a:moveTo>
                    <a:pt x="194" y="112"/>
                  </a:moveTo>
                  <a:cubicBezTo>
                    <a:pt x="194" y="108"/>
                    <a:pt x="194" y="104"/>
                    <a:pt x="193" y="100"/>
                  </a:cubicBezTo>
                  <a:cubicBezTo>
                    <a:pt x="197" y="100"/>
                    <a:pt x="197" y="100"/>
                    <a:pt x="197" y="100"/>
                  </a:cubicBezTo>
                  <a:cubicBezTo>
                    <a:pt x="198" y="104"/>
                    <a:pt x="198" y="108"/>
                    <a:pt x="198" y="112"/>
                  </a:cubicBezTo>
                  <a:lnTo>
                    <a:pt x="194" y="112"/>
                  </a:lnTo>
                  <a:close/>
                  <a:moveTo>
                    <a:pt x="191" y="89"/>
                  </a:moveTo>
                  <a:cubicBezTo>
                    <a:pt x="190" y="85"/>
                    <a:pt x="189" y="81"/>
                    <a:pt x="187" y="78"/>
                  </a:cubicBezTo>
                  <a:cubicBezTo>
                    <a:pt x="191" y="76"/>
                    <a:pt x="191" y="76"/>
                    <a:pt x="191" y="76"/>
                  </a:cubicBezTo>
                  <a:cubicBezTo>
                    <a:pt x="193" y="80"/>
                    <a:pt x="194" y="84"/>
                    <a:pt x="195" y="88"/>
                  </a:cubicBezTo>
                  <a:lnTo>
                    <a:pt x="191" y="89"/>
                  </a:lnTo>
                  <a:close/>
                  <a:moveTo>
                    <a:pt x="182" y="67"/>
                  </a:moveTo>
                  <a:cubicBezTo>
                    <a:pt x="180" y="64"/>
                    <a:pt x="178" y="60"/>
                    <a:pt x="176" y="57"/>
                  </a:cubicBezTo>
                  <a:cubicBezTo>
                    <a:pt x="179" y="55"/>
                    <a:pt x="179" y="55"/>
                    <a:pt x="179" y="55"/>
                  </a:cubicBezTo>
                  <a:cubicBezTo>
                    <a:pt x="182" y="58"/>
                    <a:pt x="184" y="62"/>
                    <a:pt x="186" y="65"/>
                  </a:cubicBezTo>
                  <a:lnTo>
                    <a:pt x="182" y="67"/>
                  </a:lnTo>
                  <a:close/>
                  <a:moveTo>
                    <a:pt x="168" y="48"/>
                  </a:moveTo>
                  <a:cubicBezTo>
                    <a:pt x="166" y="46"/>
                    <a:pt x="163" y="43"/>
                    <a:pt x="160" y="40"/>
                  </a:cubicBezTo>
                  <a:cubicBezTo>
                    <a:pt x="162" y="37"/>
                    <a:pt x="162" y="37"/>
                    <a:pt x="162" y="37"/>
                  </a:cubicBezTo>
                  <a:cubicBezTo>
                    <a:pt x="165" y="40"/>
                    <a:pt x="169" y="43"/>
                    <a:pt x="171" y="45"/>
                  </a:cubicBezTo>
                  <a:lnTo>
                    <a:pt x="168" y="48"/>
                  </a:lnTo>
                  <a:close/>
                  <a:moveTo>
                    <a:pt x="150" y="33"/>
                  </a:moveTo>
                  <a:cubicBezTo>
                    <a:pt x="147" y="31"/>
                    <a:pt x="144" y="29"/>
                    <a:pt x="140" y="27"/>
                  </a:cubicBezTo>
                  <a:cubicBezTo>
                    <a:pt x="142" y="24"/>
                    <a:pt x="142" y="24"/>
                    <a:pt x="142" y="24"/>
                  </a:cubicBezTo>
                  <a:cubicBezTo>
                    <a:pt x="146" y="26"/>
                    <a:pt x="149" y="28"/>
                    <a:pt x="152" y="30"/>
                  </a:cubicBezTo>
                  <a:lnTo>
                    <a:pt x="150" y="33"/>
                  </a:lnTo>
                  <a:close/>
                  <a:moveTo>
                    <a:pt x="129" y="22"/>
                  </a:moveTo>
                  <a:cubicBezTo>
                    <a:pt x="126" y="21"/>
                    <a:pt x="122" y="19"/>
                    <a:pt x="118" y="18"/>
                  </a:cubicBezTo>
                  <a:cubicBezTo>
                    <a:pt x="120" y="14"/>
                    <a:pt x="120" y="14"/>
                    <a:pt x="120" y="14"/>
                  </a:cubicBezTo>
                  <a:cubicBezTo>
                    <a:pt x="124" y="15"/>
                    <a:pt x="127" y="17"/>
                    <a:pt x="131" y="19"/>
                  </a:cubicBezTo>
                  <a:lnTo>
                    <a:pt x="129" y="22"/>
                  </a:lnTo>
                  <a:close/>
                  <a:moveTo>
                    <a:pt x="107" y="14"/>
                  </a:moveTo>
                  <a:cubicBezTo>
                    <a:pt x="103" y="13"/>
                    <a:pt x="99" y="12"/>
                    <a:pt x="96" y="11"/>
                  </a:cubicBezTo>
                  <a:cubicBezTo>
                    <a:pt x="96" y="7"/>
                    <a:pt x="96" y="7"/>
                    <a:pt x="96" y="7"/>
                  </a:cubicBezTo>
                  <a:cubicBezTo>
                    <a:pt x="100" y="8"/>
                    <a:pt x="104" y="9"/>
                    <a:pt x="108" y="10"/>
                  </a:cubicBezTo>
                  <a:lnTo>
                    <a:pt x="107" y="14"/>
                  </a:lnTo>
                  <a:close/>
                  <a:moveTo>
                    <a:pt x="84" y="9"/>
                  </a:moveTo>
                  <a:cubicBezTo>
                    <a:pt x="80" y="8"/>
                    <a:pt x="76" y="7"/>
                    <a:pt x="72" y="7"/>
                  </a:cubicBezTo>
                  <a:cubicBezTo>
                    <a:pt x="73" y="3"/>
                    <a:pt x="73" y="3"/>
                    <a:pt x="73" y="3"/>
                  </a:cubicBezTo>
                  <a:cubicBezTo>
                    <a:pt x="77" y="3"/>
                    <a:pt x="81" y="4"/>
                    <a:pt x="85" y="5"/>
                  </a:cubicBezTo>
                  <a:lnTo>
                    <a:pt x="84" y="9"/>
                  </a:lnTo>
                  <a:close/>
                  <a:moveTo>
                    <a:pt x="60" y="5"/>
                  </a:moveTo>
                  <a:cubicBezTo>
                    <a:pt x="56" y="5"/>
                    <a:pt x="52" y="5"/>
                    <a:pt x="48" y="5"/>
                  </a:cubicBezTo>
                  <a:cubicBezTo>
                    <a:pt x="49" y="1"/>
                    <a:pt x="49" y="1"/>
                    <a:pt x="49" y="1"/>
                  </a:cubicBezTo>
                  <a:cubicBezTo>
                    <a:pt x="52" y="1"/>
                    <a:pt x="56" y="1"/>
                    <a:pt x="61" y="2"/>
                  </a:cubicBezTo>
                  <a:lnTo>
                    <a:pt x="60" y="5"/>
                  </a:lnTo>
                  <a:close/>
                  <a:moveTo>
                    <a:pt x="1" y="5"/>
                  </a:moveTo>
                  <a:cubicBezTo>
                    <a:pt x="0" y="1"/>
                    <a:pt x="0" y="1"/>
                    <a:pt x="0" y="1"/>
                  </a:cubicBezTo>
                  <a:cubicBezTo>
                    <a:pt x="0" y="1"/>
                    <a:pt x="5" y="0"/>
                    <a:pt x="12" y="0"/>
                  </a:cubicBezTo>
                  <a:cubicBezTo>
                    <a:pt x="12" y="4"/>
                    <a:pt x="12" y="4"/>
                    <a:pt x="12" y="4"/>
                  </a:cubicBezTo>
                  <a:cubicBezTo>
                    <a:pt x="5" y="4"/>
                    <a:pt x="1" y="5"/>
                    <a:pt x="1" y="5"/>
                  </a:cubicBezTo>
                  <a:close/>
                  <a:moveTo>
                    <a:pt x="36" y="4"/>
                  </a:moveTo>
                  <a:cubicBezTo>
                    <a:pt x="32" y="4"/>
                    <a:pt x="29" y="4"/>
                    <a:pt x="25" y="4"/>
                  </a:cubicBezTo>
                  <a:cubicBezTo>
                    <a:pt x="24" y="4"/>
                    <a:pt x="24" y="4"/>
                    <a:pt x="24" y="4"/>
                  </a:cubicBezTo>
                  <a:cubicBezTo>
                    <a:pt x="24" y="0"/>
                    <a:pt x="24" y="0"/>
                    <a:pt x="24" y="0"/>
                  </a:cubicBezTo>
                  <a:cubicBezTo>
                    <a:pt x="25" y="0"/>
                    <a:pt x="25" y="0"/>
                    <a:pt x="25" y="0"/>
                  </a:cubicBezTo>
                  <a:cubicBezTo>
                    <a:pt x="29" y="0"/>
                    <a:pt x="32" y="0"/>
                    <a:pt x="36" y="0"/>
                  </a:cubicBezTo>
                  <a:lnTo>
                    <a:pt x="36" y="4"/>
                  </a:ln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8" name="îṣ1íďé"/>
            <p:cNvSpPr/>
            <p:nvPr/>
          </p:nvSpPr>
          <p:spPr bwMode="auto">
            <a:xfrm>
              <a:off x="7264400" y="4648201"/>
              <a:ext cx="142875" cy="147638"/>
            </a:xfrm>
            <a:custGeom>
              <a:avLst/>
              <a:gdLst>
                <a:gd name="T0" fmla="*/ 90 w 90"/>
                <a:gd name="T1" fmla="*/ 0 h 93"/>
                <a:gd name="T2" fmla="*/ 38 w 90"/>
                <a:gd name="T3" fmla="*/ 45 h 93"/>
                <a:gd name="T4" fmla="*/ 83 w 90"/>
                <a:gd name="T5" fmla="*/ 93 h 93"/>
                <a:gd name="T6" fmla="*/ 45 w 90"/>
                <a:gd name="T7" fmla="*/ 93 h 93"/>
                <a:gd name="T8" fmla="*/ 0 w 90"/>
                <a:gd name="T9" fmla="*/ 41 h 93"/>
                <a:gd name="T10" fmla="*/ 48 w 90"/>
                <a:gd name="T11" fmla="*/ 0 h 93"/>
                <a:gd name="T12" fmla="*/ 90 w 90"/>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90" h="93">
                  <a:moveTo>
                    <a:pt x="90" y="0"/>
                  </a:moveTo>
                  <a:lnTo>
                    <a:pt x="38" y="45"/>
                  </a:lnTo>
                  <a:lnTo>
                    <a:pt x="83" y="93"/>
                  </a:lnTo>
                  <a:lnTo>
                    <a:pt x="45" y="93"/>
                  </a:lnTo>
                  <a:lnTo>
                    <a:pt x="0" y="41"/>
                  </a:lnTo>
                  <a:lnTo>
                    <a:pt x="48" y="0"/>
                  </a:lnTo>
                  <a:lnTo>
                    <a:pt x="90" y="0"/>
                  </a:ln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9" name="iṧḷîďê"/>
            <p:cNvSpPr/>
            <p:nvPr/>
          </p:nvSpPr>
          <p:spPr bwMode="auto">
            <a:xfrm>
              <a:off x="6888163" y="2657476"/>
              <a:ext cx="557213" cy="566738"/>
            </a:xfrm>
            <a:custGeom>
              <a:avLst/>
              <a:gdLst>
                <a:gd name="T0" fmla="*/ 102 w 102"/>
                <a:gd name="T1" fmla="*/ 44 h 104"/>
                <a:gd name="T2" fmla="*/ 79 w 102"/>
                <a:gd name="T3" fmla="*/ 79 h 104"/>
                <a:gd name="T4" fmla="*/ 64 w 102"/>
                <a:gd name="T5" fmla="*/ 67 h 104"/>
                <a:gd name="T6" fmla="*/ 48 w 102"/>
                <a:gd name="T7" fmla="*/ 79 h 104"/>
                <a:gd name="T8" fmla="*/ 27 w 102"/>
                <a:gd name="T9" fmla="*/ 53 h 104"/>
                <a:gd name="T10" fmla="*/ 53 w 102"/>
                <a:gd name="T11" fmla="*/ 23 h 104"/>
                <a:gd name="T12" fmla="*/ 72 w 102"/>
                <a:gd name="T13" fmla="*/ 28 h 104"/>
                <a:gd name="T14" fmla="*/ 72 w 102"/>
                <a:gd name="T15" fmla="*/ 57 h 104"/>
                <a:gd name="T16" fmla="*/ 78 w 102"/>
                <a:gd name="T17" fmla="*/ 69 h 104"/>
                <a:gd name="T18" fmla="*/ 89 w 102"/>
                <a:gd name="T19" fmla="*/ 45 h 104"/>
                <a:gd name="T20" fmla="*/ 53 w 102"/>
                <a:gd name="T21" fmla="*/ 11 h 104"/>
                <a:gd name="T22" fmla="*/ 14 w 102"/>
                <a:gd name="T23" fmla="*/ 52 h 104"/>
                <a:gd name="T24" fmla="*/ 53 w 102"/>
                <a:gd name="T25" fmla="*/ 93 h 104"/>
                <a:gd name="T26" fmla="*/ 75 w 102"/>
                <a:gd name="T27" fmla="*/ 89 h 104"/>
                <a:gd name="T28" fmla="*/ 79 w 102"/>
                <a:gd name="T29" fmla="*/ 100 h 104"/>
                <a:gd name="T30" fmla="*/ 53 w 102"/>
                <a:gd name="T31" fmla="*/ 104 h 104"/>
                <a:gd name="T32" fmla="*/ 0 w 102"/>
                <a:gd name="T33" fmla="*/ 52 h 104"/>
                <a:gd name="T34" fmla="*/ 53 w 102"/>
                <a:gd name="T35" fmla="*/ 0 h 104"/>
                <a:gd name="T36" fmla="*/ 102 w 102"/>
                <a:gd name="T37" fmla="*/ 44 h 104"/>
                <a:gd name="T38" fmla="*/ 59 w 102"/>
                <a:gd name="T39" fmla="*/ 61 h 104"/>
                <a:gd name="T40" fmla="*/ 59 w 102"/>
                <a:gd name="T41" fmla="*/ 34 h 104"/>
                <a:gd name="T42" fmla="*/ 53 w 102"/>
                <a:gd name="T43" fmla="*/ 33 h 104"/>
                <a:gd name="T44" fmla="*/ 41 w 102"/>
                <a:gd name="T45" fmla="*/ 53 h 104"/>
                <a:gd name="T46" fmla="*/ 49 w 102"/>
                <a:gd name="T47" fmla="*/ 69 h 104"/>
                <a:gd name="T48" fmla="*/ 59 w 102"/>
                <a:gd name="T49" fmla="*/ 6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4">
                  <a:moveTo>
                    <a:pt x="102" y="44"/>
                  </a:moveTo>
                  <a:cubicBezTo>
                    <a:pt x="102" y="64"/>
                    <a:pt x="94" y="79"/>
                    <a:pt x="79" y="79"/>
                  </a:cubicBezTo>
                  <a:cubicBezTo>
                    <a:pt x="69" y="79"/>
                    <a:pt x="65" y="73"/>
                    <a:pt x="64" y="67"/>
                  </a:cubicBezTo>
                  <a:cubicBezTo>
                    <a:pt x="61" y="73"/>
                    <a:pt x="56" y="79"/>
                    <a:pt x="48" y="79"/>
                  </a:cubicBezTo>
                  <a:cubicBezTo>
                    <a:pt x="34" y="79"/>
                    <a:pt x="27" y="68"/>
                    <a:pt x="27" y="53"/>
                  </a:cubicBezTo>
                  <a:cubicBezTo>
                    <a:pt x="27" y="34"/>
                    <a:pt x="37" y="23"/>
                    <a:pt x="53" y="23"/>
                  </a:cubicBezTo>
                  <a:cubicBezTo>
                    <a:pt x="59" y="23"/>
                    <a:pt x="65" y="25"/>
                    <a:pt x="72" y="28"/>
                  </a:cubicBezTo>
                  <a:cubicBezTo>
                    <a:pt x="72" y="57"/>
                    <a:pt x="72" y="57"/>
                    <a:pt x="72" y="57"/>
                  </a:cubicBezTo>
                  <a:cubicBezTo>
                    <a:pt x="72" y="66"/>
                    <a:pt x="74" y="69"/>
                    <a:pt x="78" y="69"/>
                  </a:cubicBezTo>
                  <a:cubicBezTo>
                    <a:pt x="85" y="69"/>
                    <a:pt x="89" y="63"/>
                    <a:pt x="89" y="45"/>
                  </a:cubicBezTo>
                  <a:cubicBezTo>
                    <a:pt x="89" y="24"/>
                    <a:pt x="77" y="11"/>
                    <a:pt x="53" y="11"/>
                  </a:cubicBezTo>
                  <a:cubicBezTo>
                    <a:pt x="28" y="11"/>
                    <a:pt x="14" y="28"/>
                    <a:pt x="14" y="52"/>
                  </a:cubicBezTo>
                  <a:cubicBezTo>
                    <a:pt x="14" y="77"/>
                    <a:pt x="27" y="93"/>
                    <a:pt x="53" y="93"/>
                  </a:cubicBezTo>
                  <a:cubicBezTo>
                    <a:pt x="61" y="93"/>
                    <a:pt x="69" y="91"/>
                    <a:pt x="75" y="89"/>
                  </a:cubicBezTo>
                  <a:cubicBezTo>
                    <a:pt x="79" y="100"/>
                    <a:pt x="79" y="100"/>
                    <a:pt x="79" y="100"/>
                  </a:cubicBezTo>
                  <a:cubicBezTo>
                    <a:pt x="71" y="102"/>
                    <a:pt x="63" y="104"/>
                    <a:pt x="53" y="104"/>
                  </a:cubicBezTo>
                  <a:cubicBezTo>
                    <a:pt x="21" y="104"/>
                    <a:pt x="0" y="84"/>
                    <a:pt x="0" y="52"/>
                  </a:cubicBezTo>
                  <a:cubicBezTo>
                    <a:pt x="0" y="22"/>
                    <a:pt x="22" y="0"/>
                    <a:pt x="53" y="0"/>
                  </a:cubicBezTo>
                  <a:cubicBezTo>
                    <a:pt x="85" y="0"/>
                    <a:pt x="102" y="21"/>
                    <a:pt x="102" y="44"/>
                  </a:cubicBezTo>
                  <a:close/>
                  <a:moveTo>
                    <a:pt x="59" y="61"/>
                  </a:moveTo>
                  <a:cubicBezTo>
                    <a:pt x="59" y="34"/>
                    <a:pt x="59" y="34"/>
                    <a:pt x="59" y="34"/>
                  </a:cubicBezTo>
                  <a:cubicBezTo>
                    <a:pt x="57" y="33"/>
                    <a:pt x="55" y="33"/>
                    <a:pt x="53" y="33"/>
                  </a:cubicBezTo>
                  <a:cubicBezTo>
                    <a:pt x="45" y="33"/>
                    <a:pt x="41" y="39"/>
                    <a:pt x="41" y="53"/>
                  </a:cubicBezTo>
                  <a:cubicBezTo>
                    <a:pt x="41" y="64"/>
                    <a:pt x="44" y="69"/>
                    <a:pt x="49" y="69"/>
                  </a:cubicBezTo>
                  <a:cubicBezTo>
                    <a:pt x="55" y="69"/>
                    <a:pt x="58" y="65"/>
                    <a:pt x="59" y="61"/>
                  </a:cubicBez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0" name="îSḻïde"/>
            <p:cNvSpPr/>
            <p:nvPr/>
          </p:nvSpPr>
          <p:spPr bwMode="auto">
            <a:xfrm>
              <a:off x="4200525" y="3033713"/>
              <a:ext cx="38100" cy="38100"/>
            </a:xfrm>
            <a:custGeom>
              <a:avLst/>
              <a:gdLst>
                <a:gd name="T0" fmla="*/ 5 w 7"/>
                <a:gd name="T1" fmla="*/ 7 h 7"/>
                <a:gd name="T2" fmla="*/ 0 w 7"/>
                <a:gd name="T3" fmla="*/ 3 h 7"/>
                <a:gd name="T4" fmla="*/ 3 w 7"/>
                <a:gd name="T5" fmla="*/ 0 h 7"/>
                <a:gd name="T6" fmla="*/ 7 w 7"/>
                <a:gd name="T7" fmla="*/ 4 h 7"/>
                <a:gd name="T8" fmla="*/ 5 w 7"/>
                <a:gd name="T9" fmla="*/ 7 h 7"/>
              </a:gdLst>
              <a:ahLst/>
              <a:cxnLst>
                <a:cxn ang="0">
                  <a:pos x="T0" y="T1"/>
                </a:cxn>
                <a:cxn ang="0">
                  <a:pos x="T2" y="T3"/>
                </a:cxn>
                <a:cxn ang="0">
                  <a:pos x="T4" y="T5"/>
                </a:cxn>
                <a:cxn ang="0">
                  <a:pos x="T6" y="T7"/>
                </a:cxn>
                <a:cxn ang="0">
                  <a:pos x="T8" y="T9"/>
                </a:cxn>
              </a:cxnLst>
              <a:rect l="0" t="0" r="r" b="b"/>
              <a:pathLst>
                <a:path w="7" h="7">
                  <a:moveTo>
                    <a:pt x="5" y="7"/>
                  </a:moveTo>
                  <a:cubicBezTo>
                    <a:pt x="5" y="7"/>
                    <a:pt x="3" y="5"/>
                    <a:pt x="0" y="3"/>
                  </a:cubicBezTo>
                  <a:cubicBezTo>
                    <a:pt x="3" y="0"/>
                    <a:pt x="3" y="0"/>
                    <a:pt x="3" y="0"/>
                  </a:cubicBezTo>
                  <a:cubicBezTo>
                    <a:pt x="6" y="2"/>
                    <a:pt x="7" y="4"/>
                    <a:pt x="7" y="4"/>
                  </a:cubicBezTo>
                  <a:lnTo>
                    <a:pt x="5" y="7"/>
                  </a:ln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1" name="ïSḻiďé"/>
            <p:cNvSpPr/>
            <p:nvPr/>
          </p:nvSpPr>
          <p:spPr bwMode="auto">
            <a:xfrm>
              <a:off x="3857625" y="1631951"/>
              <a:ext cx="922338" cy="1368425"/>
            </a:xfrm>
            <a:custGeom>
              <a:avLst/>
              <a:gdLst>
                <a:gd name="T0" fmla="*/ 46 w 169"/>
                <a:gd name="T1" fmla="*/ 243 h 251"/>
                <a:gd name="T2" fmla="*/ 57 w 169"/>
                <a:gd name="T3" fmla="*/ 249 h 251"/>
                <a:gd name="T4" fmla="*/ 38 w 169"/>
                <a:gd name="T5" fmla="*/ 233 h 251"/>
                <a:gd name="T6" fmla="*/ 34 w 169"/>
                <a:gd name="T7" fmla="*/ 221 h 251"/>
                <a:gd name="T8" fmla="*/ 38 w 169"/>
                <a:gd name="T9" fmla="*/ 233 h 251"/>
                <a:gd name="T10" fmla="*/ 18 w 169"/>
                <a:gd name="T11" fmla="*/ 203 h 251"/>
                <a:gd name="T12" fmla="*/ 27 w 169"/>
                <a:gd name="T13" fmla="*/ 211 h 251"/>
                <a:gd name="T14" fmla="*/ 12 w 169"/>
                <a:gd name="T15" fmla="*/ 192 h 251"/>
                <a:gd name="T16" fmla="*/ 12 w 169"/>
                <a:gd name="T17" fmla="*/ 179 h 251"/>
                <a:gd name="T18" fmla="*/ 12 w 169"/>
                <a:gd name="T19" fmla="*/ 192 h 251"/>
                <a:gd name="T20" fmla="*/ 2 w 169"/>
                <a:gd name="T21" fmla="*/ 156 h 251"/>
                <a:gd name="T22" fmla="*/ 8 w 169"/>
                <a:gd name="T23" fmla="*/ 167 h 251"/>
                <a:gd name="T24" fmla="*/ 0 w 169"/>
                <a:gd name="T25" fmla="*/ 144 h 251"/>
                <a:gd name="T26" fmla="*/ 0 w 169"/>
                <a:gd name="T27" fmla="*/ 132 h 251"/>
                <a:gd name="T28" fmla="*/ 4 w 169"/>
                <a:gd name="T29" fmla="*/ 135 h 251"/>
                <a:gd name="T30" fmla="*/ 0 w 169"/>
                <a:gd name="T31" fmla="*/ 144 h 251"/>
                <a:gd name="T32" fmla="*/ 1 w 169"/>
                <a:gd name="T33" fmla="*/ 120 h 251"/>
                <a:gd name="T34" fmla="*/ 7 w 169"/>
                <a:gd name="T35" fmla="*/ 108 h 251"/>
                <a:gd name="T36" fmla="*/ 10 w 169"/>
                <a:gd name="T37" fmla="*/ 97 h 251"/>
                <a:gd name="T38" fmla="*/ 10 w 169"/>
                <a:gd name="T39" fmla="*/ 84 h 251"/>
                <a:gd name="T40" fmla="*/ 10 w 169"/>
                <a:gd name="T41" fmla="*/ 97 h 251"/>
                <a:gd name="T42" fmla="*/ 15 w 169"/>
                <a:gd name="T43" fmla="*/ 73 h 251"/>
                <a:gd name="T44" fmla="*/ 24 w 169"/>
                <a:gd name="T45" fmla="*/ 64 h 251"/>
                <a:gd name="T46" fmla="*/ 31 w 169"/>
                <a:gd name="T47" fmla="*/ 54 h 251"/>
                <a:gd name="T48" fmla="*/ 35 w 169"/>
                <a:gd name="T49" fmla="*/ 42 h 251"/>
                <a:gd name="T50" fmla="*/ 31 w 169"/>
                <a:gd name="T51" fmla="*/ 54 h 251"/>
                <a:gd name="T52" fmla="*/ 43 w 169"/>
                <a:gd name="T53" fmla="*/ 33 h 251"/>
                <a:gd name="T54" fmla="*/ 55 w 169"/>
                <a:gd name="T55" fmla="*/ 28 h 251"/>
                <a:gd name="T56" fmla="*/ 65 w 169"/>
                <a:gd name="T57" fmla="*/ 21 h 251"/>
                <a:gd name="T58" fmla="*/ 73 w 169"/>
                <a:gd name="T59" fmla="*/ 12 h 251"/>
                <a:gd name="T60" fmla="*/ 65 w 169"/>
                <a:gd name="T61" fmla="*/ 21 h 251"/>
                <a:gd name="T62" fmla="*/ 85 w 169"/>
                <a:gd name="T63" fmla="*/ 7 h 251"/>
                <a:gd name="T64" fmla="*/ 97 w 169"/>
                <a:gd name="T65" fmla="*/ 7 h 251"/>
                <a:gd name="T66" fmla="*/ 168 w 169"/>
                <a:gd name="T67" fmla="*/ 8 h 251"/>
                <a:gd name="T68" fmla="*/ 157 w 169"/>
                <a:gd name="T69" fmla="*/ 2 h 251"/>
                <a:gd name="T70" fmla="*/ 168 w 169"/>
                <a:gd name="T71" fmla="*/ 8 h 251"/>
                <a:gd name="T72" fmla="*/ 108 w 169"/>
                <a:gd name="T73" fmla="*/ 1 h 251"/>
                <a:gd name="T74" fmla="*/ 121 w 169"/>
                <a:gd name="T75" fmla="*/ 4 h 251"/>
                <a:gd name="T76" fmla="*/ 145 w 169"/>
                <a:gd name="T77" fmla="*/ 4 h 251"/>
                <a:gd name="T78" fmla="*/ 133 w 169"/>
                <a:gd name="T79" fmla="*/ 0 h 251"/>
                <a:gd name="T80" fmla="*/ 145 w 169"/>
                <a:gd name="T81" fmla="*/ 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251">
                  <a:moveTo>
                    <a:pt x="54" y="251"/>
                  </a:moveTo>
                  <a:cubicBezTo>
                    <a:pt x="51" y="249"/>
                    <a:pt x="49" y="246"/>
                    <a:pt x="46" y="243"/>
                  </a:cubicBezTo>
                  <a:cubicBezTo>
                    <a:pt x="49" y="240"/>
                    <a:pt x="49" y="240"/>
                    <a:pt x="49" y="240"/>
                  </a:cubicBezTo>
                  <a:cubicBezTo>
                    <a:pt x="52" y="243"/>
                    <a:pt x="54" y="246"/>
                    <a:pt x="57" y="249"/>
                  </a:cubicBezTo>
                  <a:lnTo>
                    <a:pt x="54" y="251"/>
                  </a:lnTo>
                  <a:close/>
                  <a:moveTo>
                    <a:pt x="38" y="233"/>
                  </a:moveTo>
                  <a:cubicBezTo>
                    <a:pt x="35" y="230"/>
                    <a:pt x="33" y="227"/>
                    <a:pt x="31" y="223"/>
                  </a:cubicBezTo>
                  <a:cubicBezTo>
                    <a:pt x="34" y="221"/>
                    <a:pt x="34" y="221"/>
                    <a:pt x="34" y="221"/>
                  </a:cubicBezTo>
                  <a:cubicBezTo>
                    <a:pt x="36" y="224"/>
                    <a:pt x="39" y="228"/>
                    <a:pt x="41" y="231"/>
                  </a:cubicBezTo>
                  <a:lnTo>
                    <a:pt x="38" y="233"/>
                  </a:lnTo>
                  <a:close/>
                  <a:moveTo>
                    <a:pt x="24" y="213"/>
                  </a:moveTo>
                  <a:cubicBezTo>
                    <a:pt x="22" y="210"/>
                    <a:pt x="20" y="206"/>
                    <a:pt x="18" y="203"/>
                  </a:cubicBezTo>
                  <a:cubicBezTo>
                    <a:pt x="21" y="201"/>
                    <a:pt x="21" y="201"/>
                    <a:pt x="21" y="201"/>
                  </a:cubicBezTo>
                  <a:cubicBezTo>
                    <a:pt x="23" y="204"/>
                    <a:pt x="25" y="208"/>
                    <a:pt x="27" y="211"/>
                  </a:cubicBezTo>
                  <a:lnTo>
                    <a:pt x="24" y="213"/>
                  </a:lnTo>
                  <a:close/>
                  <a:moveTo>
                    <a:pt x="12" y="192"/>
                  </a:moveTo>
                  <a:cubicBezTo>
                    <a:pt x="11" y="188"/>
                    <a:pt x="9" y="184"/>
                    <a:pt x="8" y="180"/>
                  </a:cubicBezTo>
                  <a:cubicBezTo>
                    <a:pt x="12" y="179"/>
                    <a:pt x="12" y="179"/>
                    <a:pt x="12" y="179"/>
                  </a:cubicBezTo>
                  <a:cubicBezTo>
                    <a:pt x="13" y="183"/>
                    <a:pt x="15" y="186"/>
                    <a:pt x="16" y="190"/>
                  </a:cubicBezTo>
                  <a:lnTo>
                    <a:pt x="12" y="192"/>
                  </a:lnTo>
                  <a:close/>
                  <a:moveTo>
                    <a:pt x="4" y="168"/>
                  </a:moveTo>
                  <a:cubicBezTo>
                    <a:pt x="3" y="164"/>
                    <a:pt x="3" y="160"/>
                    <a:pt x="2" y="156"/>
                  </a:cubicBezTo>
                  <a:cubicBezTo>
                    <a:pt x="6" y="156"/>
                    <a:pt x="6" y="156"/>
                    <a:pt x="6" y="156"/>
                  </a:cubicBezTo>
                  <a:cubicBezTo>
                    <a:pt x="6" y="160"/>
                    <a:pt x="7" y="164"/>
                    <a:pt x="8" y="167"/>
                  </a:cubicBezTo>
                  <a:lnTo>
                    <a:pt x="4" y="168"/>
                  </a:lnTo>
                  <a:close/>
                  <a:moveTo>
                    <a:pt x="0" y="144"/>
                  </a:moveTo>
                  <a:cubicBezTo>
                    <a:pt x="0" y="141"/>
                    <a:pt x="0" y="138"/>
                    <a:pt x="0" y="135"/>
                  </a:cubicBezTo>
                  <a:cubicBezTo>
                    <a:pt x="0" y="134"/>
                    <a:pt x="0" y="133"/>
                    <a:pt x="0" y="132"/>
                  </a:cubicBezTo>
                  <a:cubicBezTo>
                    <a:pt x="4" y="132"/>
                    <a:pt x="4" y="132"/>
                    <a:pt x="4" y="132"/>
                  </a:cubicBezTo>
                  <a:cubicBezTo>
                    <a:pt x="4" y="133"/>
                    <a:pt x="4" y="134"/>
                    <a:pt x="4" y="135"/>
                  </a:cubicBezTo>
                  <a:cubicBezTo>
                    <a:pt x="4" y="138"/>
                    <a:pt x="4" y="141"/>
                    <a:pt x="4" y="144"/>
                  </a:cubicBezTo>
                  <a:lnTo>
                    <a:pt x="0" y="144"/>
                  </a:lnTo>
                  <a:close/>
                  <a:moveTo>
                    <a:pt x="5" y="120"/>
                  </a:moveTo>
                  <a:cubicBezTo>
                    <a:pt x="1" y="120"/>
                    <a:pt x="1" y="120"/>
                    <a:pt x="1" y="120"/>
                  </a:cubicBezTo>
                  <a:cubicBezTo>
                    <a:pt x="1" y="116"/>
                    <a:pt x="2" y="112"/>
                    <a:pt x="3" y="108"/>
                  </a:cubicBezTo>
                  <a:cubicBezTo>
                    <a:pt x="7" y="108"/>
                    <a:pt x="7" y="108"/>
                    <a:pt x="7" y="108"/>
                  </a:cubicBezTo>
                  <a:cubicBezTo>
                    <a:pt x="6" y="112"/>
                    <a:pt x="5" y="116"/>
                    <a:pt x="5" y="120"/>
                  </a:cubicBezTo>
                  <a:close/>
                  <a:moveTo>
                    <a:pt x="10" y="97"/>
                  </a:moveTo>
                  <a:cubicBezTo>
                    <a:pt x="6" y="96"/>
                    <a:pt x="6" y="96"/>
                    <a:pt x="6" y="96"/>
                  </a:cubicBezTo>
                  <a:cubicBezTo>
                    <a:pt x="7" y="92"/>
                    <a:pt x="9" y="88"/>
                    <a:pt x="10" y="84"/>
                  </a:cubicBezTo>
                  <a:cubicBezTo>
                    <a:pt x="14" y="86"/>
                    <a:pt x="14" y="86"/>
                    <a:pt x="14" y="86"/>
                  </a:cubicBezTo>
                  <a:cubicBezTo>
                    <a:pt x="12" y="89"/>
                    <a:pt x="11" y="93"/>
                    <a:pt x="10" y="97"/>
                  </a:cubicBezTo>
                  <a:close/>
                  <a:moveTo>
                    <a:pt x="19" y="75"/>
                  </a:moveTo>
                  <a:cubicBezTo>
                    <a:pt x="15" y="73"/>
                    <a:pt x="15" y="73"/>
                    <a:pt x="15" y="73"/>
                  </a:cubicBezTo>
                  <a:cubicBezTo>
                    <a:pt x="17" y="69"/>
                    <a:pt x="19" y="66"/>
                    <a:pt x="21" y="62"/>
                  </a:cubicBezTo>
                  <a:cubicBezTo>
                    <a:pt x="24" y="64"/>
                    <a:pt x="24" y="64"/>
                    <a:pt x="24" y="64"/>
                  </a:cubicBezTo>
                  <a:cubicBezTo>
                    <a:pt x="22" y="68"/>
                    <a:pt x="20" y="71"/>
                    <a:pt x="19" y="75"/>
                  </a:cubicBezTo>
                  <a:close/>
                  <a:moveTo>
                    <a:pt x="31" y="54"/>
                  </a:moveTo>
                  <a:cubicBezTo>
                    <a:pt x="28" y="52"/>
                    <a:pt x="28" y="52"/>
                    <a:pt x="28" y="52"/>
                  </a:cubicBezTo>
                  <a:cubicBezTo>
                    <a:pt x="30" y="48"/>
                    <a:pt x="32" y="45"/>
                    <a:pt x="35" y="42"/>
                  </a:cubicBezTo>
                  <a:cubicBezTo>
                    <a:pt x="38" y="45"/>
                    <a:pt x="38" y="45"/>
                    <a:pt x="38" y="45"/>
                  </a:cubicBezTo>
                  <a:cubicBezTo>
                    <a:pt x="36" y="47"/>
                    <a:pt x="33" y="51"/>
                    <a:pt x="31" y="54"/>
                  </a:cubicBezTo>
                  <a:close/>
                  <a:moveTo>
                    <a:pt x="46" y="36"/>
                  </a:moveTo>
                  <a:cubicBezTo>
                    <a:pt x="43" y="33"/>
                    <a:pt x="43" y="33"/>
                    <a:pt x="43" y="33"/>
                  </a:cubicBezTo>
                  <a:cubicBezTo>
                    <a:pt x="46" y="30"/>
                    <a:pt x="49" y="27"/>
                    <a:pt x="52" y="25"/>
                  </a:cubicBezTo>
                  <a:cubicBezTo>
                    <a:pt x="55" y="28"/>
                    <a:pt x="55" y="28"/>
                    <a:pt x="55" y="28"/>
                  </a:cubicBezTo>
                  <a:cubicBezTo>
                    <a:pt x="52" y="30"/>
                    <a:pt x="49" y="33"/>
                    <a:pt x="46" y="36"/>
                  </a:cubicBezTo>
                  <a:close/>
                  <a:moveTo>
                    <a:pt x="65" y="21"/>
                  </a:moveTo>
                  <a:cubicBezTo>
                    <a:pt x="62" y="18"/>
                    <a:pt x="62" y="18"/>
                    <a:pt x="62" y="18"/>
                  </a:cubicBezTo>
                  <a:cubicBezTo>
                    <a:pt x="66" y="15"/>
                    <a:pt x="70" y="13"/>
                    <a:pt x="73" y="12"/>
                  </a:cubicBezTo>
                  <a:cubicBezTo>
                    <a:pt x="75" y="15"/>
                    <a:pt x="75" y="15"/>
                    <a:pt x="75" y="15"/>
                  </a:cubicBezTo>
                  <a:cubicBezTo>
                    <a:pt x="71" y="17"/>
                    <a:pt x="68" y="19"/>
                    <a:pt x="65" y="21"/>
                  </a:cubicBezTo>
                  <a:close/>
                  <a:moveTo>
                    <a:pt x="86" y="11"/>
                  </a:moveTo>
                  <a:cubicBezTo>
                    <a:pt x="85" y="7"/>
                    <a:pt x="85" y="7"/>
                    <a:pt x="85" y="7"/>
                  </a:cubicBezTo>
                  <a:cubicBezTo>
                    <a:pt x="88" y="5"/>
                    <a:pt x="92" y="4"/>
                    <a:pt x="96" y="3"/>
                  </a:cubicBezTo>
                  <a:cubicBezTo>
                    <a:pt x="97" y="7"/>
                    <a:pt x="97" y="7"/>
                    <a:pt x="97" y="7"/>
                  </a:cubicBezTo>
                  <a:cubicBezTo>
                    <a:pt x="93" y="8"/>
                    <a:pt x="90" y="9"/>
                    <a:pt x="86" y="11"/>
                  </a:cubicBezTo>
                  <a:close/>
                  <a:moveTo>
                    <a:pt x="168" y="8"/>
                  </a:moveTo>
                  <a:cubicBezTo>
                    <a:pt x="164" y="7"/>
                    <a:pt x="161" y="6"/>
                    <a:pt x="157" y="6"/>
                  </a:cubicBezTo>
                  <a:cubicBezTo>
                    <a:pt x="157" y="2"/>
                    <a:pt x="157" y="2"/>
                    <a:pt x="157" y="2"/>
                  </a:cubicBezTo>
                  <a:cubicBezTo>
                    <a:pt x="161" y="2"/>
                    <a:pt x="165" y="3"/>
                    <a:pt x="169" y="4"/>
                  </a:cubicBezTo>
                  <a:lnTo>
                    <a:pt x="168" y="8"/>
                  </a:lnTo>
                  <a:close/>
                  <a:moveTo>
                    <a:pt x="109" y="5"/>
                  </a:moveTo>
                  <a:cubicBezTo>
                    <a:pt x="108" y="1"/>
                    <a:pt x="108" y="1"/>
                    <a:pt x="108" y="1"/>
                  </a:cubicBezTo>
                  <a:cubicBezTo>
                    <a:pt x="112" y="0"/>
                    <a:pt x="117" y="0"/>
                    <a:pt x="121" y="0"/>
                  </a:cubicBezTo>
                  <a:cubicBezTo>
                    <a:pt x="121" y="4"/>
                    <a:pt x="121" y="4"/>
                    <a:pt x="121" y="4"/>
                  </a:cubicBezTo>
                  <a:cubicBezTo>
                    <a:pt x="117" y="4"/>
                    <a:pt x="113" y="4"/>
                    <a:pt x="109" y="5"/>
                  </a:cubicBezTo>
                  <a:close/>
                  <a:moveTo>
                    <a:pt x="145" y="4"/>
                  </a:moveTo>
                  <a:cubicBezTo>
                    <a:pt x="141" y="4"/>
                    <a:pt x="137" y="4"/>
                    <a:pt x="133" y="4"/>
                  </a:cubicBezTo>
                  <a:cubicBezTo>
                    <a:pt x="133" y="0"/>
                    <a:pt x="133" y="0"/>
                    <a:pt x="133" y="0"/>
                  </a:cubicBezTo>
                  <a:cubicBezTo>
                    <a:pt x="137" y="0"/>
                    <a:pt x="141" y="0"/>
                    <a:pt x="145" y="0"/>
                  </a:cubicBezTo>
                  <a:lnTo>
                    <a:pt x="145" y="4"/>
                  </a:ln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2" name="ïŝḻïḓé"/>
            <p:cNvSpPr/>
            <p:nvPr/>
          </p:nvSpPr>
          <p:spPr bwMode="auto">
            <a:xfrm>
              <a:off x="4840288" y="1670051"/>
              <a:ext cx="38100" cy="26988"/>
            </a:xfrm>
            <a:custGeom>
              <a:avLst/>
              <a:gdLst>
                <a:gd name="T0" fmla="*/ 6 w 7"/>
                <a:gd name="T1" fmla="*/ 5 h 5"/>
                <a:gd name="T2" fmla="*/ 0 w 7"/>
                <a:gd name="T3" fmla="*/ 4 h 5"/>
                <a:gd name="T4" fmla="*/ 1 w 7"/>
                <a:gd name="T5" fmla="*/ 0 h 5"/>
                <a:gd name="T6" fmla="*/ 7 w 7"/>
                <a:gd name="T7" fmla="*/ 2 h 5"/>
                <a:gd name="T8" fmla="*/ 6 w 7"/>
                <a:gd name="T9" fmla="*/ 5 h 5"/>
              </a:gdLst>
              <a:ahLst/>
              <a:cxnLst>
                <a:cxn ang="0">
                  <a:pos x="T0" y="T1"/>
                </a:cxn>
                <a:cxn ang="0">
                  <a:pos x="T2" y="T3"/>
                </a:cxn>
                <a:cxn ang="0">
                  <a:pos x="T4" y="T5"/>
                </a:cxn>
                <a:cxn ang="0">
                  <a:pos x="T6" y="T7"/>
                </a:cxn>
                <a:cxn ang="0">
                  <a:pos x="T8" y="T9"/>
                </a:cxn>
              </a:cxnLst>
              <a:rect l="0" t="0" r="r" b="b"/>
              <a:pathLst>
                <a:path w="7" h="5">
                  <a:moveTo>
                    <a:pt x="6" y="5"/>
                  </a:moveTo>
                  <a:cubicBezTo>
                    <a:pt x="4" y="5"/>
                    <a:pt x="2" y="4"/>
                    <a:pt x="0" y="4"/>
                  </a:cubicBezTo>
                  <a:cubicBezTo>
                    <a:pt x="1" y="0"/>
                    <a:pt x="1" y="0"/>
                    <a:pt x="1" y="0"/>
                  </a:cubicBezTo>
                  <a:cubicBezTo>
                    <a:pt x="3" y="0"/>
                    <a:pt x="5" y="1"/>
                    <a:pt x="7" y="2"/>
                  </a:cubicBezTo>
                  <a:lnTo>
                    <a:pt x="6" y="5"/>
                  </a:ln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3" name="îŝļiḍe"/>
            <p:cNvSpPr/>
            <p:nvPr/>
          </p:nvSpPr>
          <p:spPr bwMode="auto">
            <a:xfrm>
              <a:off x="4725988" y="1549401"/>
              <a:ext cx="223838" cy="234950"/>
            </a:xfrm>
            <a:custGeom>
              <a:avLst/>
              <a:gdLst>
                <a:gd name="T0" fmla="*/ 0 w 141"/>
                <a:gd name="T1" fmla="*/ 134 h 148"/>
                <a:gd name="T2" fmla="*/ 86 w 141"/>
                <a:gd name="T3" fmla="*/ 86 h 148"/>
                <a:gd name="T4" fmla="*/ 37 w 141"/>
                <a:gd name="T5" fmla="*/ 0 h 148"/>
                <a:gd name="T6" fmla="*/ 96 w 141"/>
                <a:gd name="T7" fmla="*/ 14 h 148"/>
                <a:gd name="T8" fmla="*/ 141 w 141"/>
                <a:gd name="T9" fmla="*/ 103 h 148"/>
                <a:gd name="T10" fmla="*/ 55 w 141"/>
                <a:gd name="T11" fmla="*/ 148 h 148"/>
                <a:gd name="T12" fmla="*/ 0 w 141"/>
                <a:gd name="T13" fmla="*/ 134 h 148"/>
              </a:gdLst>
              <a:ahLst/>
              <a:cxnLst>
                <a:cxn ang="0">
                  <a:pos x="T0" y="T1"/>
                </a:cxn>
                <a:cxn ang="0">
                  <a:pos x="T2" y="T3"/>
                </a:cxn>
                <a:cxn ang="0">
                  <a:pos x="T4" y="T5"/>
                </a:cxn>
                <a:cxn ang="0">
                  <a:pos x="T6" y="T7"/>
                </a:cxn>
                <a:cxn ang="0">
                  <a:pos x="T8" y="T9"/>
                </a:cxn>
                <a:cxn ang="0">
                  <a:pos x="T10" y="T11"/>
                </a:cxn>
                <a:cxn ang="0">
                  <a:pos x="T12" y="T13"/>
                </a:cxn>
              </a:cxnLst>
              <a:rect l="0" t="0" r="r" b="b"/>
              <a:pathLst>
                <a:path w="141" h="148">
                  <a:moveTo>
                    <a:pt x="0" y="134"/>
                  </a:moveTo>
                  <a:lnTo>
                    <a:pt x="86" y="86"/>
                  </a:lnTo>
                  <a:lnTo>
                    <a:pt x="37" y="0"/>
                  </a:lnTo>
                  <a:lnTo>
                    <a:pt x="96" y="14"/>
                  </a:lnTo>
                  <a:lnTo>
                    <a:pt x="141" y="103"/>
                  </a:lnTo>
                  <a:lnTo>
                    <a:pt x="55" y="148"/>
                  </a:lnTo>
                  <a:lnTo>
                    <a:pt x="0" y="134"/>
                  </a:ln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4" name="íṧ1îḋè"/>
            <p:cNvSpPr/>
            <p:nvPr/>
          </p:nvSpPr>
          <p:spPr bwMode="auto">
            <a:xfrm>
              <a:off x="6478588" y="4603751"/>
              <a:ext cx="98425" cy="104775"/>
            </a:xfrm>
            <a:custGeom>
              <a:avLst/>
              <a:gdLst>
                <a:gd name="T0" fmla="*/ 38 w 62"/>
                <a:gd name="T1" fmla="*/ 0 h 66"/>
                <a:gd name="T2" fmla="*/ 62 w 62"/>
                <a:gd name="T3" fmla="*/ 66 h 66"/>
                <a:gd name="T4" fmla="*/ 0 w 62"/>
                <a:gd name="T5" fmla="*/ 21 h 66"/>
                <a:gd name="T6" fmla="*/ 38 w 62"/>
                <a:gd name="T7" fmla="*/ 0 h 66"/>
              </a:gdLst>
              <a:ahLst/>
              <a:cxnLst>
                <a:cxn ang="0">
                  <a:pos x="T0" y="T1"/>
                </a:cxn>
                <a:cxn ang="0">
                  <a:pos x="T2" y="T3"/>
                </a:cxn>
                <a:cxn ang="0">
                  <a:pos x="T4" y="T5"/>
                </a:cxn>
                <a:cxn ang="0">
                  <a:pos x="T6" y="T7"/>
                </a:cxn>
              </a:cxnLst>
              <a:rect l="0" t="0" r="r" b="b"/>
              <a:pathLst>
                <a:path w="62" h="66">
                  <a:moveTo>
                    <a:pt x="38" y="0"/>
                  </a:moveTo>
                  <a:lnTo>
                    <a:pt x="62" y="66"/>
                  </a:lnTo>
                  <a:lnTo>
                    <a:pt x="0" y="21"/>
                  </a:lnTo>
                  <a:lnTo>
                    <a:pt x="38" y="0"/>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5" name="í$ľíḑê"/>
            <p:cNvSpPr/>
            <p:nvPr/>
          </p:nvSpPr>
          <p:spPr bwMode="auto">
            <a:xfrm>
              <a:off x="6478588" y="4603751"/>
              <a:ext cx="98425" cy="104775"/>
            </a:xfrm>
            <a:custGeom>
              <a:avLst/>
              <a:gdLst>
                <a:gd name="T0" fmla="*/ 38 w 62"/>
                <a:gd name="T1" fmla="*/ 0 h 66"/>
                <a:gd name="T2" fmla="*/ 62 w 62"/>
                <a:gd name="T3" fmla="*/ 66 h 66"/>
                <a:gd name="T4" fmla="*/ 0 w 62"/>
                <a:gd name="T5" fmla="*/ 21 h 66"/>
                <a:gd name="T6" fmla="*/ 38 w 62"/>
                <a:gd name="T7" fmla="*/ 0 h 66"/>
              </a:gdLst>
              <a:ahLst/>
              <a:cxnLst>
                <a:cxn ang="0">
                  <a:pos x="T0" y="T1"/>
                </a:cxn>
                <a:cxn ang="0">
                  <a:pos x="T2" y="T3"/>
                </a:cxn>
                <a:cxn ang="0">
                  <a:pos x="T4" y="T5"/>
                </a:cxn>
                <a:cxn ang="0">
                  <a:pos x="T6" y="T7"/>
                </a:cxn>
              </a:cxnLst>
              <a:rect l="0" t="0" r="r" b="b"/>
              <a:pathLst>
                <a:path w="62" h="66">
                  <a:moveTo>
                    <a:pt x="38" y="0"/>
                  </a:moveTo>
                  <a:lnTo>
                    <a:pt x="62" y="66"/>
                  </a:lnTo>
                  <a:lnTo>
                    <a:pt x="0" y="21"/>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6" name="íṩļïḍé"/>
            <p:cNvSpPr/>
            <p:nvPr/>
          </p:nvSpPr>
          <p:spPr bwMode="auto">
            <a:xfrm>
              <a:off x="6510338" y="4614863"/>
              <a:ext cx="60325" cy="76200"/>
            </a:xfrm>
            <a:custGeom>
              <a:avLst/>
              <a:gdLst>
                <a:gd name="T0" fmla="*/ 6 w 11"/>
                <a:gd name="T1" fmla="*/ 0 h 14"/>
                <a:gd name="T2" fmla="*/ 0 w 11"/>
                <a:gd name="T3" fmla="*/ 3 h 14"/>
                <a:gd name="T4" fmla="*/ 11 w 11"/>
                <a:gd name="T5" fmla="*/ 14 h 14"/>
                <a:gd name="T6" fmla="*/ 6 w 11"/>
                <a:gd name="T7" fmla="*/ 0 h 14"/>
              </a:gdLst>
              <a:ahLst/>
              <a:cxnLst>
                <a:cxn ang="0">
                  <a:pos x="T0" y="T1"/>
                </a:cxn>
                <a:cxn ang="0">
                  <a:pos x="T2" y="T3"/>
                </a:cxn>
                <a:cxn ang="0">
                  <a:pos x="T4" y="T5"/>
                </a:cxn>
                <a:cxn ang="0">
                  <a:pos x="T6" y="T7"/>
                </a:cxn>
              </a:cxnLst>
              <a:rect l="0" t="0" r="r" b="b"/>
              <a:pathLst>
                <a:path w="11" h="14">
                  <a:moveTo>
                    <a:pt x="6" y="0"/>
                  </a:moveTo>
                  <a:cubicBezTo>
                    <a:pt x="0" y="3"/>
                    <a:pt x="0" y="3"/>
                    <a:pt x="0" y="3"/>
                  </a:cubicBezTo>
                  <a:cubicBezTo>
                    <a:pt x="4" y="7"/>
                    <a:pt x="8" y="11"/>
                    <a:pt x="11" y="14"/>
                  </a:cubicBezTo>
                  <a:cubicBezTo>
                    <a:pt x="6" y="0"/>
                    <a:pt x="6" y="0"/>
                    <a:pt x="6" y="0"/>
                  </a:cubicBezTo>
                </a:path>
              </a:pathLst>
            </a:custGeom>
            <a:solidFill>
              <a:srgbClr val="D89B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7" name="îṡļíḍe"/>
            <p:cNvSpPr/>
            <p:nvPr/>
          </p:nvSpPr>
          <p:spPr bwMode="auto">
            <a:xfrm>
              <a:off x="6096000" y="4249738"/>
              <a:ext cx="196850" cy="120650"/>
            </a:xfrm>
            <a:custGeom>
              <a:avLst/>
              <a:gdLst>
                <a:gd name="T0" fmla="*/ 107 w 124"/>
                <a:gd name="T1" fmla="*/ 0 h 76"/>
                <a:gd name="T2" fmla="*/ 124 w 124"/>
                <a:gd name="T3" fmla="*/ 34 h 76"/>
                <a:gd name="T4" fmla="*/ 107 w 124"/>
                <a:gd name="T5" fmla="*/ 76 h 76"/>
                <a:gd name="T6" fmla="*/ 52 w 124"/>
                <a:gd name="T7" fmla="*/ 76 h 76"/>
                <a:gd name="T8" fmla="*/ 0 w 124"/>
                <a:gd name="T9" fmla="*/ 58 h 76"/>
                <a:gd name="T10" fmla="*/ 14 w 124"/>
                <a:gd name="T11" fmla="*/ 10 h 76"/>
                <a:gd name="T12" fmla="*/ 107 w 12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107" y="0"/>
                  </a:moveTo>
                  <a:lnTo>
                    <a:pt x="124" y="34"/>
                  </a:lnTo>
                  <a:lnTo>
                    <a:pt x="107" y="76"/>
                  </a:lnTo>
                  <a:lnTo>
                    <a:pt x="52" y="76"/>
                  </a:lnTo>
                  <a:lnTo>
                    <a:pt x="0" y="58"/>
                  </a:lnTo>
                  <a:lnTo>
                    <a:pt x="14" y="10"/>
                  </a:lnTo>
                  <a:lnTo>
                    <a:pt x="107" y="0"/>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8" name="îṡ1ïḋe"/>
            <p:cNvSpPr/>
            <p:nvPr/>
          </p:nvSpPr>
          <p:spPr bwMode="auto">
            <a:xfrm>
              <a:off x="6096000" y="4249738"/>
              <a:ext cx="196850" cy="120650"/>
            </a:xfrm>
            <a:custGeom>
              <a:avLst/>
              <a:gdLst>
                <a:gd name="T0" fmla="*/ 107 w 124"/>
                <a:gd name="T1" fmla="*/ 0 h 76"/>
                <a:gd name="T2" fmla="*/ 124 w 124"/>
                <a:gd name="T3" fmla="*/ 34 h 76"/>
                <a:gd name="T4" fmla="*/ 107 w 124"/>
                <a:gd name="T5" fmla="*/ 76 h 76"/>
                <a:gd name="T6" fmla="*/ 52 w 124"/>
                <a:gd name="T7" fmla="*/ 76 h 76"/>
                <a:gd name="T8" fmla="*/ 0 w 124"/>
                <a:gd name="T9" fmla="*/ 58 h 76"/>
                <a:gd name="T10" fmla="*/ 14 w 124"/>
                <a:gd name="T11" fmla="*/ 10 h 76"/>
                <a:gd name="T12" fmla="*/ 107 w 12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107" y="0"/>
                  </a:moveTo>
                  <a:lnTo>
                    <a:pt x="124" y="34"/>
                  </a:lnTo>
                  <a:lnTo>
                    <a:pt x="107" y="76"/>
                  </a:lnTo>
                  <a:lnTo>
                    <a:pt x="52" y="76"/>
                  </a:lnTo>
                  <a:lnTo>
                    <a:pt x="0" y="58"/>
                  </a:lnTo>
                  <a:lnTo>
                    <a:pt x="14" y="10"/>
                  </a:lnTo>
                  <a:lnTo>
                    <a:pt x="1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9" name="íṡļïḓè"/>
            <p:cNvSpPr/>
            <p:nvPr/>
          </p:nvSpPr>
          <p:spPr bwMode="auto">
            <a:xfrm>
              <a:off x="6210300" y="4249738"/>
              <a:ext cx="76200" cy="103188"/>
            </a:xfrm>
            <a:custGeom>
              <a:avLst/>
              <a:gdLst>
                <a:gd name="T0" fmla="*/ 10 w 14"/>
                <a:gd name="T1" fmla="*/ 0 h 19"/>
                <a:gd name="T2" fmla="*/ 10 w 14"/>
                <a:gd name="T3" fmla="*/ 0 h 19"/>
                <a:gd name="T4" fmla="*/ 4 w 14"/>
                <a:gd name="T5" fmla="*/ 2 h 19"/>
                <a:gd name="T6" fmla="*/ 0 w 14"/>
                <a:gd name="T7" fmla="*/ 3 h 19"/>
                <a:gd name="T8" fmla="*/ 1 w 14"/>
                <a:gd name="T9" fmla="*/ 12 h 19"/>
                <a:gd name="T10" fmla="*/ 7 w 14"/>
                <a:gd name="T11" fmla="*/ 19 h 19"/>
                <a:gd name="T12" fmla="*/ 14 w 14"/>
                <a:gd name="T13" fmla="*/ 8 h 19"/>
                <a:gd name="T14" fmla="*/ 10 w 1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9">
                  <a:moveTo>
                    <a:pt x="10" y="0"/>
                  </a:moveTo>
                  <a:cubicBezTo>
                    <a:pt x="10" y="0"/>
                    <a:pt x="10" y="0"/>
                    <a:pt x="10" y="0"/>
                  </a:cubicBezTo>
                  <a:cubicBezTo>
                    <a:pt x="8" y="1"/>
                    <a:pt x="4" y="2"/>
                    <a:pt x="4" y="2"/>
                  </a:cubicBezTo>
                  <a:cubicBezTo>
                    <a:pt x="3" y="2"/>
                    <a:pt x="2" y="3"/>
                    <a:pt x="0" y="3"/>
                  </a:cubicBezTo>
                  <a:cubicBezTo>
                    <a:pt x="1" y="12"/>
                    <a:pt x="1" y="12"/>
                    <a:pt x="1" y="12"/>
                  </a:cubicBezTo>
                  <a:cubicBezTo>
                    <a:pt x="7" y="19"/>
                    <a:pt x="7" y="19"/>
                    <a:pt x="7" y="19"/>
                  </a:cubicBezTo>
                  <a:cubicBezTo>
                    <a:pt x="13" y="15"/>
                    <a:pt x="14" y="9"/>
                    <a:pt x="14" y="8"/>
                  </a:cubicBezTo>
                  <a:cubicBezTo>
                    <a:pt x="10" y="0"/>
                    <a:pt x="10" y="0"/>
                    <a:pt x="10" y="0"/>
                  </a:cubicBezTo>
                </a:path>
              </a:pathLst>
            </a:custGeom>
            <a:solidFill>
              <a:srgbClr val="D89B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0" name="iṩḷîďé"/>
            <p:cNvSpPr/>
            <p:nvPr/>
          </p:nvSpPr>
          <p:spPr bwMode="auto">
            <a:xfrm>
              <a:off x="5757863" y="4287838"/>
              <a:ext cx="796925" cy="644525"/>
            </a:xfrm>
            <a:custGeom>
              <a:avLst/>
              <a:gdLst>
                <a:gd name="T0" fmla="*/ 0 w 146"/>
                <a:gd name="T1" fmla="*/ 53 h 118"/>
                <a:gd name="T2" fmla="*/ 26 w 146"/>
                <a:gd name="T3" fmla="*/ 97 h 118"/>
                <a:gd name="T4" fmla="*/ 46 w 146"/>
                <a:gd name="T5" fmla="*/ 117 h 118"/>
                <a:gd name="T6" fmla="*/ 82 w 146"/>
                <a:gd name="T7" fmla="*/ 118 h 118"/>
                <a:gd name="T8" fmla="*/ 108 w 146"/>
                <a:gd name="T9" fmla="*/ 95 h 118"/>
                <a:gd name="T10" fmla="*/ 124 w 146"/>
                <a:gd name="T11" fmla="*/ 70 h 118"/>
                <a:gd name="T12" fmla="*/ 146 w 146"/>
                <a:gd name="T13" fmla="*/ 59 h 118"/>
                <a:gd name="T14" fmla="*/ 132 w 146"/>
                <a:gd name="T15" fmla="*/ 17 h 118"/>
                <a:gd name="T16" fmla="*/ 97 w 146"/>
                <a:gd name="T17" fmla="*/ 1 h 118"/>
                <a:gd name="T18" fmla="*/ 77 w 146"/>
                <a:gd name="T19" fmla="*/ 15 h 118"/>
                <a:gd name="T20" fmla="*/ 56 w 146"/>
                <a:gd name="T21" fmla="*/ 0 h 118"/>
                <a:gd name="T22" fmla="*/ 0 w 146"/>
                <a:gd name="T23" fmla="*/ 5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18">
                  <a:moveTo>
                    <a:pt x="0" y="53"/>
                  </a:moveTo>
                  <a:cubicBezTo>
                    <a:pt x="26" y="97"/>
                    <a:pt x="26" y="97"/>
                    <a:pt x="26" y="97"/>
                  </a:cubicBezTo>
                  <a:cubicBezTo>
                    <a:pt x="46" y="117"/>
                    <a:pt x="46" y="117"/>
                    <a:pt x="46" y="117"/>
                  </a:cubicBezTo>
                  <a:cubicBezTo>
                    <a:pt x="82" y="118"/>
                    <a:pt x="82" y="118"/>
                    <a:pt x="82" y="118"/>
                  </a:cubicBezTo>
                  <a:cubicBezTo>
                    <a:pt x="108" y="95"/>
                    <a:pt x="108" y="95"/>
                    <a:pt x="108" y="95"/>
                  </a:cubicBezTo>
                  <a:cubicBezTo>
                    <a:pt x="124" y="70"/>
                    <a:pt x="124" y="70"/>
                    <a:pt x="124" y="70"/>
                  </a:cubicBezTo>
                  <a:cubicBezTo>
                    <a:pt x="146" y="59"/>
                    <a:pt x="146" y="59"/>
                    <a:pt x="146" y="59"/>
                  </a:cubicBezTo>
                  <a:cubicBezTo>
                    <a:pt x="146" y="59"/>
                    <a:pt x="141" y="27"/>
                    <a:pt x="132" y="17"/>
                  </a:cubicBezTo>
                  <a:cubicBezTo>
                    <a:pt x="123" y="8"/>
                    <a:pt x="97" y="1"/>
                    <a:pt x="97" y="1"/>
                  </a:cubicBezTo>
                  <a:cubicBezTo>
                    <a:pt x="97" y="1"/>
                    <a:pt x="96" y="16"/>
                    <a:pt x="77" y="15"/>
                  </a:cubicBezTo>
                  <a:cubicBezTo>
                    <a:pt x="59" y="15"/>
                    <a:pt x="56" y="0"/>
                    <a:pt x="56" y="0"/>
                  </a:cubicBezTo>
                  <a:cubicBezTo>
                    <a:pt x="0" y="53"/>
                    <a:pt x="0" y="53"/>
                    <a:pt x="0" y="53"/>
                  </a:cubicBezTo>
                </a:path>
              </a:pathLst>
            </a:custGeom>
            <a:solidFill>
              <a:srgbClr val="6E7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1" name="iṡliḍe"/>
            <p:cNvSpPr/>
            <p:nvPr/>
          </p:nvSpPr>
          <p:spPr bwMode="auto">
            <a:xfrm>
              <a:off x="5948363" y="4565651"/>
              <a:ext cx="393700" cy="333375"/>
            </a:xfrm>
            <a:custGeom>
              <a:avLst/>
              <a:gdLst>
                <a:gd name="T0" fmla="*/ 47 w 72"/>
                <a:gd name="T1" fmla="*/ 26 h 61"/>
                <a:gd name="T2" fmla="*/ 44 w 72"/>
                <a:gd name="T3" fmla="*/ 27 h 61"/>
                <a:gd name="T4" fmla="*/ 41 w 72"/>
                <a:gd name="T5" fmla="*/ 27 h 61"/>
                <a:gd name="T6" fmla="*/ 7 w 72"/>
                <a:gd name="T7" fmla="*/ 46 h 61"/>
                <a:gd name="T8" fmla="*/ 0 w 72"/>
                <a:gd name="T9" fmla="*/ 45 h 61"/>
                <a:gd name="T10" fmla="*/ 10 w 72"/>
                <a:gd name="T11" fmla="*/ 58 h 61"/>
                <a:gd name="T12" fmla="*/ 15 w 72"/>
                <a:gd name="T13" fmla="*/ 61 h 61"/>
                <a:gd name="T14" fmla="*/ 17 w 72"/>
                <a:gd name="T15" fmla="*/ 61 h 61"/>
                <a:gd name="T16" fmla="*/ 19 w 72"/>
                <a:gd name="T17" fmla="*/ 60 h 61"/>
                <a:gd name="T18" fmla="*/ 20 w 72"/>
                <a:gd name="T19" fmla="*/ 61 h 61"/>
                <a:gd name="T20" fmla="*/ 24 w 72"/>
                <a:gd name="T21" fmla="*/ 61 h 61"/>
                <a:gd name="T22" fmla="*/ 46 w 72"/>
                <a:gd name="T23" fmla="*/ 60 h 61"/>
                <a:gd name="T24" fmla="*/ 44 w 72"/>
                <a:gd name="T25" fmla="*/ 43 h 61"/>
                <a:gd name="T26" fmla="*/ 47 w 72"/>
                <a:gd name="T27" fmla="*/ 26 h 61"/>
                <a:gd name="T28" fmla="*/ 67 w 72"/>
                <a:gd name="T29" fmla="*/ 0 h 61"/>
                <a:gd name="T30" fmla="*/ 56 w 72"/>
                <a:gd name="T31" fmla="*/ 12 h 61"/>
                <a:gd name="T32" fmla="*/ 56 w 72"/>
                <a:gd name="T33" fmla="*/ 12 h 61"/>
                <a:gd name="T34" fmla="*/ 55 w 72"/>
                <a:gd name="T35" fmla="*/ 17 h 61"/>
                <a:gd name="T36" fmla="*/ 64 w 72"/>
                <a:gd name="T37" fmla="*/ 17 h 61"/>
                <a:gd name="T38" fmla="*/ 72 w 72"/>
                <a:gd name="T39" fmla="*/ 16 h 61"/>
                <a:gd name="T40" fmla="*/ 72 w 72"/>
                <a:gd name="T41" fmla="*/ 16 h 61"/>
                <a:gd name="T42" fmla="*/ 67 w 72"/>
                <a:gd name="T4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61">
                  <a:moveTo>
                    <a:pt x="47" y="26"/>
                  </a:moveTo>
                  <a:cubicBezTo>
                    <a:pt x="46" y="26"/>
                    <a:pt x="45" y="27"/>
                    <a:pt x="44" y="27"/>
                  </a:cubicBezTo>
                  <a:cubicBezTo>
                    <a:pt x="41" y="27"/>
                    <a:pt x="41" y="27"/>
                    <a:pt x="41" y="27"/>
                  </a:cubicBezTo>
                  <a:cubicBezTo>
                    <a:pt x="28" y="42"/>
                    <a:pt x="16" y="46"/>
                    <a:pt x="7" y="46"/>
                  </a:cubicBezTo>
                  <a:cubicBezTo>
                    <a:pt x="4" y="46"/>
                    <a:pt x="2" y="46"/>
                    <a:pt x="0" y="45"/>
                  </a:cubicBezTo>
                  <a:cubicBezTo>
                    <a:pt x="5" y="52"/>
                    <a:pt x="8" y="56"/>
                    <a:pt x="10" y="58"/>
                  </a:cubicBezTo>
                  <a:cubicBezTo>
                    <a:pt x="12" y="60"/>
                    <a:pt x="13" y="61"/>
                    <a:pt x="15" y="61"/>
                  </a:cubicBezTo>
                  <a:cubicBezTo>
                    <a:pt x="15" y="61"/>
                    <a:pt x="16" y="61"/>
                    <a:pt x="17" y="61"/>
                  </a:cubicBezTo>
                  <a:cubicBezTo>
                    <a:pt x="17" y="61"/>
                    <a:pt x="18" y="60"/>
                    <a:pt x="19" y="60"/>
                  </a:cubicBezTo>
                  <a:cubicBezTo>
                    <a:pt x="19" y="60"/>
                    <a:pt x="20" y="60"/>
                    <a:pt x="20" y="61"/>
                  </a:cubicBezTo>
                  <a:cubicBezTo>
                    <a:pt x="21" y="61"/>
                    <a:pt x="22" y="61"/>
                    <a:pt x="24" y="61"/>
                  </a:cubicBezTo>
                  <a:cubicBezTo>
                    <a:pt x="30" y="61"/>
                    <a:pt x="40" y="60"/>
                    <a:pt x="46" y="60"/>
                  </a:cubicBezTo>
                  <a:cubicBezTo>
                    <a:pt x="45" y="52"/>
                    <a:pt x="44" y="46"/>
                    <a:pt x="44" y="43"/>
                  </a:cubicBezTo>
                  <a:cubicBezTo>
                    <a:pt x="44" y="38"/>
                    <a:pt x="45" y="31"/>
                    <a:pt x="47" y="26"/>
                  </a:cubicBezTo>
                  <a:moveTo>
                    <a:pt x="67" y="0"/>
                  </a:moveTo>
                  <a:cubicBezTo>
                    <a:pt x="56" y="12"/>
                    <a:pt x="56" y="12"/>
                    <a:pt x="56" y="12"/>
                  </a:cubicBezTo>
                  <a:cubicBezTo>
                    <a:pt x="56" y="12"/>
                    <a:pt x="56" y="12"/>
                    <a:pt x="56" y="12"/>
                  </a:cubicBezTo>
                  <a:cubicBezTo>
                    <a:pt x="56" y="14"/>
                    <a:pt x="56" y="16"/>
                    <a:pt x="55" y="17"/>
                  </a:cubicBezTo>
                  <a:cubicBezTo>
                    <a:pt x="59" y="17"/>
                    <a:pt x="64" y="17"/>
                    <a:pt x="64" y="17"/>
                  </a:cubicBezTo>
                  <a:cubicBezTo>
                    <a:pt x="66" y="16"/>
                    <a:pt x="68" y="16"/>
                    <a:pt x="72" y="16"/>
                  </a:cubicBezTo>
                  <a:cubicBezTo>
                    <a:pt x="72" y="16"/>
                    <a:pt x="72" y="16"/>
                    <a:pt x="72" y="16"/>
                  </a:cubicBezTo>
                  <a:cubicBezTo>
                    <a:pt x="67" y="0"/>
                    <a:pt x="67" y="0"/>
                    <a:pt x="67" y="0"/>
                  </a:cubicBezTo>
                </a:path>
              </a:pathLst>
            </a:custGeom>
            <a:solidFill>
              <a:srgbClr val="6066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2" name="iŝliḑe"/>
            <p:cNvSpPr/>
            <p:nvPr/>
          </p:nvSpPr>
          <p:spPr bwMode="auto">
            <a:xfrm>
              <a:off x="5997575" y="3867151"/>
              <a:ext cx="371475" cy="404813"/>
            </a:xfrm>
            <a:custGeom>
              <a:avLst/>
              <a:gdLst>
                <a:gd name="T0" fmla="*/ 43 w 68"/>
                <a:gd name="T1" fmla="*/ 72 h 74"/>
                <a:gd name="T2" fmla="*/ 51 w 68"/>
                <a:gd name="T3" fmla="*/ 69 h 74"/>
                <a:gd name="T4" fmla="*/ 62 w 68"/>
                <a:gd name="T5" fmla="*/ 42 h 74"/>
                <a:gd name="T6" fmla="*/ 63 w 68"/>
                <a:gd name="T7" fmla="*/ 26 h 74"/>
                <a:gd name="T8" fmla="*/ 68 w 68"/>
                <a:gd name="T9" fmla="*/ 21 h 74"/>
                <a:gd name="T10" fmla="*/ 64 w 68"/>
                <a:gd name="T11" fmla="*/ 14 h 74"/>
                <a:gd name="T12" fmla="*/ 58 w 68"/>
                <a:gd name="T13" fmla="*/ 17 h 74"/>
                <a:gd name="T14" fmla="*/ 51 w 68"/>
                <a:gd name="T15" fmla="*/ 8 h 74"/>
                <a:gd name="T16" fmla="*/ 40 w 68"/>
                <a:gd name="T17" fmla="*/ 0 h 74"/>
                <a:gd name="T18" fmla="*/ 23 w 68"/>
                <a:gd name="T19" fmla="*/ 1 h 74"/>
                <a:gd name="T20" fmla="*/ 1 w 68"/>
                <a:gd name="T21" fmla="*/ 6 h 74"/>
                <a:gd name="T22" fmla="*/ 0 w 68"/>
                <a:gd name="T23" fmla="*/ 19 h 74"/>
                <a:gd name="T24" fmla="*/ 4 w 68"/>
                <a:gd name="T25" fmla="*/ 46 h 74"/>
                <a:gd name="T26" fmla="*/ 22 w 68"/>
                <a:gd name="T27" fmla="*/ 73 h 74"/>
                <a:gd name="T28" fmla="*/ 43 w 68"/>
                <a:gd name="T29"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74">
                  <a:moveTo>
                    <a:pt x="43" y="72"/>
                  </a:moveTo>
                  <a:cubicBezTo>
                    <a:pt x="43" y="72"/>
                    <a:pt x="50" y="71"/>
                    <a:pt x="51" y="69"/>
                  </a:cubicBezTo>
                  <a:cubicBezTo>
                    <a:pt x="53" y="66"/>
                    <a:pt x="61" y="50"/>
                    <a:pt x="62" y="42"/>
                  </a:cubicBezTo>
                  <a:cubicBezTo>
                    <a:pt x="62" y="35"/>
                    <a:pt x="63" y="26"/>
                    <a:pt x="63" y="26"/>
                  </a:cubicBezTo>
                  <a:cubicBezTo>
                    <a:pt x="63" y="26"/>
                    <a:pt x="68" y="24"/>
                    <a:pt x="68" y="21"/>
                  </a:cubicBezTo>
                  <a:cubicBezTo>
                    <a:pt x="68" y="18"/>
                    <a:pt x="66" y="14"/>
                    <a:pt x="64" y="14"/>
                  </a:cubicBezTo>
                  <a:cubicBezTo>
                    <a:pt x="63" y="14"/>
                    <a:pt x="58" y="17"/>
                    <a:pt x="58" y="17"/>
                  </a:cubicBezTo>
                  <a:cubicBezTo>
                    <a:pt x="51" y="8"/>
                    <a:pt x="51" y="8"/>
                    <a:pt x="51" y="8"/>
                  </a:cubicBezTo>
                  <a:cubicBezTo>
                    <a:pt x="40" y="0"/>
                    <a:pt x="40" y="0"/>
                    <a:pt x="40" y="0"/>
                  </a:cubicBezTo>
                  <a:cubicBezTo>
                    <a:pt x="23" y="1"/>
                    <a:pt x="23" y="1"/>
                    <a:pt x="23" y="1"/>
                  </a:cubicBezTo>
                  <a:cubicBezTo>
                    <a:pt x="1" y="6"/>
                    <a:pt x="1" y="6"/>
                    <a:pt x="1" y="6"/>
                  </a:cubicBezTo>
                  <a:cubicBezTo>
                    <a:pt x="0" y="19"/>
                    <a:pt x="0" y="19"/>
                    <a:pt x="0" y="19"/>
                  </a:cubicBezTo>
                  <a:cubicBezTo>
                    <a:pt x="0" y="19"/>
                    <a:pt x="1" y="34"/>
                    <a:pt x="4" y="46"/>
                  </a:cubicBezTo>
                  <a:cubicBezTo>
                    <a:pt x="8" y="57"/>
                    <a:pt x="22" y="73"/>
                    <a:pt x="22" y="73"/>
                  </a:cubicBezTo>
                  <a:cubicBezTo>
                    <a:pt x="22" y="73"/>
                    <a:pt x="39" y="74"/>
                    <a:pt x="43" y="72"/>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3" name="íšľïḓê"/>
            <p:cNvSpPr/>
            <p:nvPr/>
          </p:nvSpPr>
          <p:spPr bwMode="auto">
            <a:xfrm>
              <a:off x="5981700" y="3779838"/>
              <a:ext cx="354013" cy="257175"/>
            </a:xfrm>
            <a:custGeom>
              <a:avLst/>
              <a:gdLst>
                <a:gd name="T0" fmla="*/ 52 w 65"/>
                <a:gd name="T1" fmla="*/ 36 h 47"/>
                <a:gd name="T2" fmla="*/ 54 w 65"/>
                <a:gd name="T3" fmla="*/ 45 h 47"/>
                <a:gd name="T4" fmla="*/ 61 w 65"/>
                <a:gd name="T5" fmla="*/ 44 h 47"/>
                <a:gd name="T6" fmla="*/ 61 w 65"/>
                <a:gd name="T7" fmla="*/ 33 h 47"/>
                <a:gd name="T8" fmla="*/ 65 w 65"/>
                <a:gd name="T9" fmla="*/ 30 h 47"/>
                <a:gd name="T10" fmla="*/ 55 w 65"/>
                <a:gd name="T11" fmla="*/ 7 h 47"/>
                <a:gd name="T12" fmla="*/ 33 w 65"/>
                <a:gd name="T13" fmla="*/ 0 h 47"/>
                <a:gd name="T14" fmla="*/ 8 w 65"/>
                <a:gd name="T15" fmla="*/ 7 h 47"/>
                <a:gd name="T16" fmla="*/ 0 w 65"/>
                <a:gd name="T17" fmla="*/ 26 h 47"/>
                <a:gd name="T18" fmla="*/ 3 w 65"/>
                <a:gd name="T19" fmla="*/ 35 h 47"/>
                <a:gd name="T20" fmla="*/ 12 w 65"/>
                <a:gd name="T21" fmla="*/ 24 h 47"/>
                <a:gd name="T22" fmla="*/ 25 w 65"/>
                <a:gd name="T23" fmla="*/ 26 h 47"/>
                <a:gd name="T24" fmla="*/ 37 w 65"/>
                <a:gd name="T25" fmla="*/ 21 h 47"/>
                <a:gd name="T26" fmla="*/ 52 w 65"/>
                <a:gd name="T2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47">
                  <a:moveTo>
                    <a:pt x="52" y="36"/>
                  </a:moveTo>
                  <a:cubicBezTo>
                    <a:pt x="52" y="36"/>
                    <a:pt x="54" y="45"/>
                    <a:pt x="54" y="45"/>
                  </a:cubicBezTo>
                  <a:cubicBezTo>
                    <a:pt x="56" y="47"/>
                    <a:pt x="61" y="44"/>
                    <a:pt x="61" y="44"/>
                  </a:cubicBezTo>
                  <a:cubicBezTo>
                    <a:pt x="61" y="33"/>
                    <a:pt x="61" y="33"/>
                    <a:pt x="61" y="33"/>
                  </a:cubicBezTo>
                  <a:cubicBezTo>
                    <a:pt x="65" y="30"/>
                    <a:pt x="65" y="30"/>
                    <a:pt x="65" y="30"/>
                  </a:cubicBezTo>
                  <a:cubicBezTo>
                    <a:pt x="65" y="30"/>
                    <a:pt x="60" y="12"/>
                    <a:pt x="55" y="7"/>
                  </a:cubicBezTo>
                  <a:cubicBezTo>
                    <a:pt x="51" y="2"/>
                    <a:pt x="43" y="0"/>
                    <a:pt x="33" y="0"/>
                  </a:cubicBezTo>
                  <a:cubicBezTo>
                    <a:pt x="25" y="0"/>
                    <a:pt x="14" y="4"/>
                    <a:pt x="8" y="7"/>
                  </a:cubicBezTo>
                  <a:cubicBezTo>
                    <a:pt x="2" y="11"/>
                    <a:pt x="0" y="21"/>
                    <a:pt x="0" y="26"/>
                  </a:cubicBezTo>
                  <a:cubicBezTo>
                    <a:pt x="0" y="32"/>
                    <a:pt x="3" y="35"/>
                    <a:pt x="3" y="35"/>
                  </a:cubicBezTo>
                  <a:cubicBezTo>
                    <a:pt x="3" y="35"/>
                    <a:pt x="3" y="26"/>
                    <a:pt x="12" y="24"/>
                  </a:cubicBezTo>
                  <a:cubicBezTo>
                    <a:pt x="20" y="22"/>
                    <a:pt x="25" y="26"/>
                    <a:pt x="25" y="26"/>
                  </a:cubicBezTo>
                  <a:cubicBezTo>
                    <a:pt x="25" y="26"/>
                    <a:pt x="30" y="21"/>
                    <a:pt x="37" y="21"/>
                  </a:cubicBezTo>
                  <a:cubicBezTo>
                    <a:pt x="44" y="20"/>
                    <a:pt x="51" y="26"/>
                    <a:pt x="52" y="36"/>
                  </a:cubicBezTo>
                  <a:close/>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4" name="iṡ1íde"/>
            <p:cNvSpPr/>
            <p:nvPr/>
          </p:nvSpPr>
          <p:spPr bwMode="auto">
            <a:xfrm>
              <a:off x="6122988" y="4021138"/>
              <a:ext cx="55563" cy="114300"/>
            </a:xfrm>
            <a:custGeom>
              <a:avLst/>
              <a:gdLst>
                <a:gd name="T0" fmla="*/ 0 w 10"/>
                <a:gd name="T1" fmla="*/ 3 h 21"/>
                <a:gd name="T2" fmla="*/ 1 w 10"/>
                <a:gd name="T3" fmla="*/ 17 h 21"/>
                <a:gd name="T4" fmla="*/ 6 w 10"/>
                <a:gd name="T5" fmla="*/ 20 h 21"/>
                <a:gd name="T6" fmla="*/ 6 w 10"/>
                <a:gd name="T7" fmla="*/ 20 h 21"/>
                <a:gd name="T8" fmla="*/ 9 w 10"/>
                <a:gd name="T9" fmla="*/ 15 h 21"/>
                <a:gd name="T10" fmla="*/ 5 w 10"/>
                <a:gd name="T11" fmla="*/ 2 h 21"/>
                <a:gd name="T12" fmla="*/ 0 w 10"/>
                <a:gd name="T13" fmla="*/ 3 h 21"/>
              </a:gdLst>
              <a:ahLst/>
              <a:cxnLst>
                <a:cxn ang="0">
                  <a:pos x="T0" y="T1"/>
                </a:cxn>
                <a:cxn ang="0">
                  <a:pos x="T2" y="T3"/>
                </a:cxn>
                <a:cxn ang="0">
                  <a:pos x="T4" y="T5"/>
                </a:cxn>
                <a:cxn ang="0">
                  <a:pos x="T6" y="T7"/>
                </a:cxn>
                <a:cxn ang="0">
                  <a:pos x="T8" y="T9"/>
                </a:cxn>
                <a:cxn ang="0">
                  <a:pos x="T10" y="T11"/>
                </a:cxn>
                <a:cxn ang="0">
                  <a:pos x="T12" y="T13"/>
                </a:cxn>
              </a:cxnLst>
              <a:rect l="0" t="0" r="r" b="b"/>
              <a:pathLst>
                <a:path w="10" h="21">
                  <a:moveTo>
                    <a:pt x="0" y="3"/>
                  </a:moveTo>
                  <a:cubicBezTo>
                    <a:pt x="1" y="17"/>
                    <a:pt x="1" y="17"/>
                    <a:pt x="1" y="17"/>
                  </a:cubicBezTo>
                  <a:cubicBezTo>
                    <a:pt x="2" y="19"/>
                    <a:pt x="4" y="21"/>
                    <a:pt x="6" y="20"/>
                  </a:cubicBezTo>
                  <a:cubicBezTo>
                    <a:pt x="6" y="20"/>
                    <a:pt x="6" y="20"/>
                    <a:pt x="6" y="20"/>
                  </a:cubicBezTo>
                  <a:cubicBezTo>
                    <a:pt x="8" y="20"/>
                    <a:pt x="10" y="17"/>
                    <a:pt x="9" y="15"/>
                  </a:cubicBezTo>
                  <a:cubicBezTo>
                    <a:pt x="5" y="2"/>
                    <a:pt x="5" y="2"/>
                    <a:pt x="5" y="2"/>
                  </a:cubicBezTo>
                  <a:cubicBezTo>
                    <a:pt x="5" y="2"/>
                    <a:pt x="0" y="0"/>
                    <a:pt x="0" y="3"/>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5" name="iṣḷíḓe"/>
            <p:cNvSpPr/>
            <p:nvPr/>
          </p:nvSpPr>
          <p:spPr bwMode="auto">
            <a:xfrm>
              <a:off x="5800725" y="4102101"/>
              <a:ext cx="458788" cy="627063"/>
            </a:xfrm>
            <a:custGeom>
              <a:avLst/>
              <a:gdLst>
                <a:gd name="T0" fmla="*/ 24 w 84"/>
                <a:gd name="T1" fmla="*/ 115 h 115"/>
                <a:gd name="T2" fmla="*/ 71 w 84"/>
                <a:gd name="T3" fmla="*/ 112 h 115"/>
                <a:gd name="T4" fmla="*/ 83 w 84"/>
                <a:gd name="T5" fmla="*/ 97 h 115"/>
                <a:gd name="T6" fmla="*/ 72 w 84"/>
                <a:gd name="T7" fmla="*/ 11 h 115"/>
                <a:gd name="T8" fmla="*/ 59 w 84"/>
                <a:gd name="T9" fmla="*/ 0 h 115"/>
                <a:gd name="T10" fmla="*/ 12 w 84"/>
                <a:gd name="T11" fmla="*/ 4 h 115"/>
                <a:gd name="T12" fmla="*/ 1 w 84"/>
                <a:gd name="T13" fmla="*/ 18 h 115"/>
                <a:gd name="T14" fmla="*/ 11 w 84"/>
                <a:gd name="T15" fmla="*/ 103 h 115"/>
                <a:gd name="T16" fmla="*/ 24 w 84"/>
                <a:gd name="T17"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15">
                  <a:moveTo>
                    <a:pt x="24" y="115"/>
                  </a:moveTo>
                  <a:cubicBezTo>
                    <a:pt x="71" y="112"/>
                    <a:pt x="71" y="112"/>
                    <a:pt x="71" y="112"/>
                  </a:cubicBezTo>
                  <a:cubicBezTo>
                    <a:pt x="78" y="111"/>
                    <a:pt x="84" y="105"/>
                    <a:pt x="83" y="97"/>
                  </a:cubicBezTo>
                  <a:cubicBezTo>
                    <a:pt x="72" y="11"/>
                    <a:pt x="72" y="11"/>
                    <a:pt x="72" y="11"/>
                  </a:cubicBezTo>
                  <a:cubicBezTo>
                    <a:pt x="72" y="5"/>
                    <a:pt x="65" y="0"/>
                    <a:pt x="59" y="0"/>
                  </a:cubicBezTo>
                  <a:cubicBezTo>
                    <a:pt x="12" y="4"/>
                    <a:pt x="12" y="4"/>
                    <a:pt x="12" y="4"/>
                  </a:cubicBezTo>
                  <a:cubicBezTo>
                    <a:pt x="5" y="4"/>
                    <a:pt x="0" y="11"/>
                    <a:pt x="1" y="18"/>
                  </a:cubicBezTo>
                  <a:cubicBezTo>
                    <a:pt x="11" y="103"/>
                    <a:pt x="11" y="103"/>
                    <a:pt x="11" y="103"/>
                  </a:cubicBezTo>
                  <a:cubicBezTo>
                    <a:pt x="11" y="110"/>
                    <a:pt x="17" y="115"/>
                    <a:pt x="24" y="115"/>
                  </a:cubicBezTo>
                </a:path>
              </a:pathLst>
            </a:custGeom>
            <a:solidFill>
              <a:srgbClr val="B9BE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6" name="î$ľïḋe"/>
            <p:cNvSpPr/>
            <p:nvPr/>
          </p:nvSpPr>
          <p:spPr bwMode="auto">
            <a:xfrm>
              <a:off x="5838825" y="4162426"/>
              <a:ext cx="360363" cy="490538"/>
            </a:xfrm>
            <a:custGeom>
              <a:avLst/>
              <a:gdLst>
                <a:gd name="T0" fmla="*/ 47 w 66"/>
                <a:gd name="T1" fmla="*/ 0 h 90"/>
                <a:gd name="T2" fmla="*/ 46 w 66"/>
                <a:gd name="T3" fmla="*/ 0 h 90"/>
                <a:gd name="T4" fmla="*/ 10 w 66"/>
                <a:gd name="T5" fmla="*/ 3 h 90"/>
                <a:gd name="T6" fmla="*/ 1 w 66"/>
                <a:gd name="T7" fmla="*/ 14 h 90"/>
                <a:gd name="T8" fmla="*/ 3 w 66"/>
                <a:gd name="T9" fmla="*/ 34 h 90"/>
                <a:gd name="T10" fmla="*/ 17 w 66"/>
                <a:gd name="T11" fmla="*/ 24 h 90"/>
                <a:gd name="T12" fmla="*/ 17 w 66"/>
                <a:gd name="T13" fmla="*/ 24 h 90"/>
                <a:gd name="T14" fmla="*/ 28 w 66"/>
                <a:gd name="T15" fmla="*/ 32 h 90"/>
                <a:gd name="T16" fmla="*/ 28 w 66"/>
                <a:gd name="T17" fmla="*/ 42 h 90"/>
                <a:gd name="T18" fmla="*/ 8 w 66"/>
                <a:gd name="T19" fmla="*/ 76 h 90"/>
                <a:gd name="T20" fmla="*/ 9 w 66"/>
                <a:gd name="T21" fmla="*/ 81 h 90"/>
                <a:gd name="T22" fmla="*/ 19 w 66"/>
                <a:gd name="T23" fmla="*/ 90 h 90"/>
                <a:gd name="T24" fmla="*/ 19 w 66"/>
                <a:gd name="T25" fmla="*/ 90 h 90"/>
                <a:gd name="T26" fmla="*/ 56 w 66"/>
                <a:gd name="T27" fmla="*/ 87 h 90"/>
                <a:gd name="T28" fmla="*/ 65 w 66"/>
                <a:gd name="T29" fmla="*/ 76 h 90"/>
                <a:gd name="T30" fmla="*/ 57 w 66"/>
                <a:gd name="T31" fmla="*/ 9 h 90"/>
                <a:gd name="T32" fmla="*/ 47 w 66"/>
                <a:gd name="T3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90">
                  <a:moveTo>
                    <a:pt x="47" y="0"/>
                  </a:moveTo>
                  <a:cubicBezTo>
                    <a:pt x="47" y="0"/>
                    <a:pt x="47" y="0"/>
                    <a:pt x="46" y="0"/>
                  </a:cubicBezTo>
                  <a:cubicBezTo>
                    <a:pt x="10" y="3"/>
                    <a:pt x="10" y="3"/>
                    <a:pt x="10" y="3"/>
                  </a:cubicBezTo>
                  <a:cubicBezTo>
                    <a:pt x="5" y="3"/>
                    <a:pt x="0" y="8"/>
                    <a:pt x="1" y="14"/>
                  </a:cubicBezTo>
                  <a:cubicBezTo>
                    <a:pt x="3" y="34"/>
                    <a:pt x="3" y="34"/>
                    <a:pt x="3" y="34"/>
                  </a:cubicBezTo>
                  <a:cubicBezTo>
                    <a:pt x="8" y="30"/>
                    <a:pt x="15" y="24"/>
                    <a:pt x="17" y="24"/>
                  </a:cubicBezTo>
                  <a:cubicBezTo>
                    <a:pt x="17" y="24"/>
                    <a:pt x="17" y="24"/>
                    <a:pt x="17" y="24"/>
                  </a:cubicBezTo>
                  <a:cubicBezTo>
                    <a:pt x="21" y="24"/>
                    <a:pt x="26" y="29"/>
                    <a:pt x="28" y="32"/>
                  </a:cubicBezTo>
                  <a:cubicBezTo>
                    <a:pt x="29" y="34"/>
                    <a:pt x="29" y="38"/>
                    <a:pt x="28" y="42"/>
                  </a:cubicBezTo>
                  <a:cubicBezTo>
                    <a:pt x="32" y="54"/>
                    <a:pt x="17" y="69"/>
                    <a:pt x="8" y="76"/>
                  </a:cubicBezTo>
                  <a:cubicBezTo>
                    <a:pt x="9" y="81"/>
                    <a:pt x="9" y="81"/>
                    <a:pt x="9" y="81"/>
                  </a:cubicBezTo>
                  <a:cubicBezTo>
                    <a:pt x="9" y="86"/>
                    <a:pt x="14" y="90"/>
                    <a:pt x="19" y="90"/>
                  </a:cubicBezTo>
                  <a:cubicBezTo>
                    <a:pt x="19" y="90"/>
                    <a:pt x="19" y="90"/>
                    <a:pt x="19" y="90"/>
                  </a:cubicBezTo>
                  <a:cubicBezTo>
                    <a:pt x="56" y="87"/>
                    <a:pt x="56" y="87"/>
                    <a:pt x="56" y="87"/>
                  </a:cubicBezTo>
                  <a:cubicBezTo>
                    <a:pt x="62" y="87"/>
                    <a:pt x="66" y="82"/>
                    <a:pt x="65" y="76"/>
                  </a:cubicBezTo>
                  <a:cubicBezTo>
                    <a:pt x="57" y="9"/>
                    <a:pt x="57" y="9"/>
                    <a:pt x="57" y="9"/>
                  </a:cubicBezTo>
                  <a:cubicBezTo>
                    <a:pt x="57" y="4"/>
                    <a:pt x="52" y="0"/>
                    <a:pt x="47" y="0"/>
                  </a:cubicBezTo>
                </a:path>
              </a:pathLst>
            </a:custGeom>
            <a:solidFill>
              <a:srgbClr val="9EA2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7" name="ïṣḻïḓè"/>
            <p:cNvSpPr/>
            <p:nvPr/>
          </p:nvSpPr>
          <p:spPr bwMode="auto">
            <a:xfrm>
              <a:off x="5845175" y="4538663"/>
              <a:ext cx="4763" cy="60325"/>
            </a:xfrm>
            <a:custGeom>
              <a:avLst/>
              <a:gdLst>
                <a:gd name="T0" fmla="*/ 0 w 1"/>
                <a:gd name="T1" fmla="*/ 0 h 11"/>
                <a:gd name="T2" fmla="*/ 0 w 1"/>
                <a:gd name="T3" fmla="*/ 0 h 11"/>
                <a:gd name="T4" fmla="*/ 1 w 1"/>
                <a:gd name="T5" fmla="*/ 11 h 11"/>
                <a:gd name="T6" fmla="*/ 1 w 1"/>
                <a:gd name="T7" fmla="*/ 11 h 11"/>
                <a:gd name="T8" fmla="*/ 0 w 1"/>
                <a:gd name="T9" fmla="*/ 0 h 11"/>
              </a:gdLst>
              <a:ahLst/>
              <a:cxnLst>
                <a:cxn ang="0">
                  <a:pos x="T0" y="T1"/>
                </a:cxn>
                <a:cxn ang="0">
                  <a:pos x="T2" y="T3"/>
                </a:cxn>
                <a:cxn ang="0">
                  <a:pos x="T4" y="T5"/>
                </a:cxn>
                <a:cxn ang="0">
                  <a:pos x="T6" y="T7"/>
                </a:cxn>
                <a:cxn ang="0">
                  <a:pos x="T8" y="T9"/>
                </a:cxn>
              </a:cxnLst>
              <a:rect l="0" t="0" r="r" b="b"/>
              <a:pathLst>
                <a:path w="1" h="11">
                  <a:moveTo>
                    <a:pt x="0" y="0"/>
                  </a:moveTo>
                  <a:cubicBezTo>
                    <a:pt x="0" y="0"/>
                    <a:pt x="0" y="0"/>
                    <a:pt x="0" y="0"/>
                  </a:cubicBezTo>
                  <a:cubicBezTo>
                    <a:pt x="1" y="11"/>
                    <a:pt x="1" y="11"/>
                    <a:pt x="1" y="11"/>
                  </a:cubicBezTo>
                  <a:cubicBezTo>
                    <a:pt x="1" y="11"/>
                    <a:pt x="1" y="11"/>
                    <a:pt x="1" y="11"/>
                  </a:cubicBezTo>
                  <a:cubicBezTo>
                    <a:pt x="0" y="0"/>
                    <a:pt x="0" y="0"/>
                    <a:pt x="0" y="0"/>
                  </a:cubicBezTo>
                </a:path>
              </a:pathLst>
            </a:custGeom>
            <a:solidFill>
              <a:srgbClr val="6066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8" name="ïṡḻíḍê"/>
            <p:cNvSpPr/>
            <p:nvPr/>
          </p:nvSpPr>
          <p:spPr bwMode="auto">
            <a:xfrm>
              <a:off x="5845175" y="4511676"/>
              <a:ext cx="38100" cy="87313"/>
            </a:xfrm>
            <a:custGeom>
              <a:avLst/>
              <a:gdLst>
                <a:gd name="T0" fmla="*/ 6 w 7"/>
                <a:gd name="T1" fmla="*/ 0 h 16"/>
                <a:gd name="T2" fmla="*/ 0 w 7"/>
                <a:gd name="T3" fmla="*/ 5 h 16"/>
                <a:gd name="T4" fmla="*/ 1 w 7"/>
                <a:gd name="T5" fmla="*/ 16 h 16"/>
                <a:gd name="T6" fmla="*/ 7 w 7"/>
                <a:gd name="T7" fmla="*/ 12 h 16"/>
                <a:gd name="T8" fmla="*/ 6 w 7"/>
                <a:gd name="T9" fmla="*/ 0 h 16"/>
              </a:gdLst>
              <a:ahLst/>
              <a:cxnLst>
                <a:cxn ang="0">
                  <a:pos x="T0" y="T1"/>
                </a:cxn>
                <a:cxn ang="0">
                  <a:pos x="T2" y="T3"/>
                </a:cxn>
                <a:cxn ang="0">
                  <a:pos x="T4" y="T5"/>
                </a:cxn>
                <a:cxn ang="0">
                  <a:pos x="T6" y="T7"/>
                </a:cxn>
                <a:cxn ang="0">
                  <a:pos x="T8" y="T9"/>
                </a:cxn>
              </a:cxnLst>
              <a:rect l="0" t="0" r="r" b="b"/>
              <a:pathLst>
                <a:path w="7" h="16">
                  <a:moveTo>
                    <a:pt x="6" y="0"/>
                  </a:moveTo>
                  <a:cubicBezTo>
                    <a:pt x="4" y="2"/>
                    <a:pt x="2" y="4"/>
                    <a:pt x="0" y="5"/>
                  </a:cubicBezTo>
                  <a:cubicBezTo>
                    <a:pt x="1" y="16"/>
                    <a:pt x="1" y="16"/>
                    <a:pt x="1" y="16"/>
                  </a:cubicBezTo>
                  <a:cubicBezTo>
                    <a:pt x="2" y="16"/>
                    <a:pt x="4" y="14"/>
                    <a:pt x="7" y="12"/>
                  </a:cubicBezTo>
                  <a:cubicBezTo>
                    <a:pt x="6" y="0"/>
                    <a:pt x="6" y="0"/>
                    <a:pt x="6" y="0"/>
                  </a:cubicBezTo>
                </a:path>
              </a:pathLst>
            </a:custGeom>
            <a:solidFill>
              <a:srgbClr val="9EA2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9" name="isļïḋé"/>
            <p:cNvSpPr/>
            <p:nvPr/>
          </p:nvSpPr>
          <p:spPr bwMode="auto">
            <a:xfrm>
              <a:off x="5876925" y="4391026"/>
              <a:ext cx="136525" cy="185738"/>
            </a:xfrm>
            <a:custGeom>
              <a:avLst/>
              <a:gdLst>
                <a:gd name="T0" fmla="*/ 21 w 25"/>
                <a:gd name="T1" fmla="*/ 0 h 34"/>
                <a:gd name="T2" fmla="*/ 19 w 25"/>
                <a:gd name="T3" fmla="*/ 4 h 34"/>
                <a:gd name="T4" fmla="*/ 0 w 25"/>
                <a:gd name="T5" fmla="*/ 22 h 34"/>
                <a:gd name="T6" fmla="*/ 1 w 25"/>
                <a:gd name="T7" fmla="*/ 34 h 34"/>
                <a:gd name="T8" fmla="*/ 21 w 25"/>
                <a:gd name="T9" fmla="*/ 0 h 34"/>
              </a:gdLst>
              <a:ahLst/>
              <a:cxnLst>
                <a:cxn ang="0">
                  <a:pos x="T0" y="T1"/>
                </a:cxn>
                <a:cxn ang="0">
                  <a:pos x="T2" y="T3"/>
                </a:cxn>
                <a:cxn ang="0">
                  <a:pos x="T4" y="T5"/>
                </a:cxn>
                <a:cxn ang="0">
                  <a:pos x="T6" y="T7"/>
                </a:cxn>
                <a:cxn ang="0">
                  <a:pos x="T8" y="T9"/>
                </a:cxn>
              </a:cxnLst>
              <a:rect l="0" t="0" r="r" b="b"/>
              <a:pathLst>
                <a:path w="25" h="34">
                  <a:moveTo>
                    <a:pt x="21" y="0"/>
                  </a:moveTo>
                  <a:cubicBezTo>
                    <a:pt x="20" y="1"/>
                    <a:pt x="20" y="3"/>
                    <a:pt x="19" y="4"/>
                  </a:cubicBezTo>
                  <a:cubicBezTo>
                    <a:pt x="17" y="7"/>
                    <a:pt x="8" y="15"/>
                    <a:pt x="0" y="22"/>
                  </a:cubicBezTo>
                  <a:cubicBezTo>
                    <a:pt x="1" y="34"/>
                    <a:pt x="1" y="34"/>
                    <a:pt x="1" y="34"/>
                  </a:cubicBezTo>
                  <a:cubicBezTo>
                    <a:pt x="10" y="27"/>
                    <a:pt x="25" y="12"/>
                    <a:pt x="21" y="0"/>
                  </a:cubicBezTo>
                </a:path>
              </a:pathLst>
            </a:custGeom>
            <a:solidFill>
              <a:srgbClr val="888B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0" name="îšliďé"/>
            <p:cNvSpPr/>
            <p:nvPr/>
          </p:nvSpPr>
          <p:spPr bwMode="auto">
            <a:xfrm>
              <a:off x="5719763" y="4294188"/>
              <a:ext cx="284163" cy="288925"/>
            </a:xfrm>
            <a:custGeom>
              <a:avLst/>
              <a:gdLst>
                <a:gd name="T0" fmla="*/ 19 w 52"/>
                <a:gd name="T1" fmla="*/ 15 h 53"/>
                <a:gd name="T2" fmla="*/ 18 w 52"/>
                <a:gd name="T3" fmla="*/ 7 h 53"/>
                <a:gd name="T4" fmla="*/ 8 w 52"/>
                <a:gd name="T5" fmla="*/ 19 h 53"/>
                <a:gd name="T6" fmla="*/ 3 w 52"/>
                <a:gd name="T7" fmla="*/ 44 h 53"/>
                <a:gd name="T8" fmla="*/ 14 w 52"/>
                <a:gd name="T9" fmla="*/ 52 h 53"/>
                <a:gd name="T10" fmla="*/ 48 w 52"/>
                <a:gd name="T11" fmla="*/ 22 h 53"/>
                <a:gd name="T12" fmla="*/ 50 w 52"/>
                <a:gd name="T13" fmla="*/ 8 h 53"/>
                <a:gd name="T14" fmla="*/ 39 w 52"/>
                <a:gd name="T15" fmla="*/ 0 h 53"/>
                <a:gd name="T16" fmla="*/ 19 w 52"/>
                <a:gd name="T1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3">
                  <a:moveTo>
                    <a:pt x="19" y="15"/>
                  </a:moveTo>
                  <a:cubicBezTo>
                    <a:pt x="18" y="7"/>
                    <a:pt x="18" y="7"/>
                    <a:pt x="18" y="7"/>
                  </a:cubicBezTo>
                  <a:cubicBezTo>
                    <a:pt x="18" y="7"/>
                    <a:pt x="11" y="16"/>
                    <a:pt x="8" y="19"/>
                  </a:cubicBezTo>
                  <a:cubicBezTo>
                    <a:pt x="4" y="23"/>
                    <a:pt x="0" y="40"/>
                    <a:pt x="3" y="44"/>
                  </a:cubicBezTo>
                  <a:cubicBezTo>
                    <a:pt x="6" y="47"/>
                    <a:pt x="10" y="53"/>
                    <a:pt x="14" y="52"/>
                  </a:cubicBezTo>
                  <a:cubicBezTo>
                    <a:pt x="18" y="50"/>
                    <a:pt x="45" y="27"/>
                    <a:pt x="48" y="22"/>
                  </a:cubicBezTo>
                  <a:cubicBezTo>
                    <a:pt x="51" y="17"/>
                    <a:pt x="52" y="11"/>
                    <a:pt x="50" y="8"/>
                  </a:cubicBezTo>
                  <a:cubicBezTo>
                    <a:pt x="48" y="4"/>
                    <a:pt x="42" y="0"/>
                    <a:pt x="39" y="0"/>
                  </a:cubicBezTo>
                  <a:cubicBezTo>
                    <a:pt x="35" y="1"/>
                    <a:pt x="19" y="15"/>
                    <a:pt x="19" y="15"/>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1" name="íṧḻiḋè"/>
            <p:cNvSpPr/>
            <p:nvPr/>
          </p:nvSpPr>
          <p:spPr bwMode="auto">
            <a:xfrm>
              <a:off x="5397500" y="4500563"/>
              <a:ext cx="889000" cy="906463"/>
            </a:xfrm>
            <a:custGeom>
              <a:avLst/>
              <a:gdLst>
                <a:gd name="T0" fmla="*/ 151 w 163"/>
                <a:gd name="T1" fmla="*/ 71 h 166"/>
                <a:gd name="T2" fmla="*/ 121 w 163"/>
                <a:gd name="T3" fmla="*/ 73 h 166"/>
                <a:gd name="T4" fmla="*/ 118 w 163"/>
                <a:gd name="T5" fmla="*/ 73 h 166"/>
                <a:gd name="T6" fmla="*/ 111 w 163"/>
                <a:gd name="T7" fmla="*/ 70 h 166"/>
                <a:gd name="T8" fmla="*/ 67 w 163"/>
                <a:gd name="T9" fmla="*/ 11 h 166"/>
                <a:gd name="T10" fmla="*/ 38 w 163"/>
                <a:gd name="T11" fmla="*/ 1 h 166"/>
                <a:gd name="T12" fmla="*/ 13 w 163"/>
                <a:gd name="T13" fmla="*/ 6 h 166"/>
                <a:gd name="T14" fmla="*/ 1 w 163"/>
                <a:gd name="T15" fmla="*/ 41 h 166"/>
                <a:gd name="T16" fmla="*/ 30 w 163"/>
                <a:gd name="T17" fmla="*/ 160 h 166"/>
                <a:gd name="T18" fmla="*/ 54 w 163"/>
                <a:gd name="T19" fmla="*/ 157 h 166"/>
                <a:gd name="T20" fmla="*/ 49 w 163"/>
                <a:gd name="T21" fmla="*/ 56 h 166"/>
                <a:gd name="T22" fmla="*/ 87 w 163"/>
                <a:gd name="T23" fmla="*/ 113 h 166"/>
                <a:gd name="T24" fmla="*/ 134 w 163"/>
                <a:gd name="T25" fmla="*/ 126 h 166"/>
                <a:gd name="T26" fmla="*/ 148 w 163"/>
                <a:gd name="T27" fmla="*/ 127 h 166"/>
                <a:gd name="T28" fmla="*/ 160 w 163"/>
                <a:gd name="T29" fmla="*/ 128 h 166"/>
                <a:gd name="T30" fmla="*/ 151 w 163"/>
                <a:gd name="T31" fmla="*/ 7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 h="166">
                  <a:moveTo>
                    <a:pt x="151" y="71"/>
                  </a:moveTo>
                  <a:cubicBezTo>
                    <a:pt x="151" y="71"/>
                    <a:pt x="127" y="73"/>
                    <a:pt x="121" y="73"/>
                  </a:cubicBezTo>
                  <a:cubicBezTo>
                    <a:pt x="120" y="72"/>
                    <a:pt x="119" y="72"/>
                    <a:pt x="118" y="73"/>
                  </a:cubicBezTo>
                  <a:cubicBezTo>
                    <a:pt x="115" y="73"/>
                    <a:pt x="114" y="73"/>
                    <a:pt x="111" y="70"/>
                  </a:cubicBezTo>
                  <a:cubicBezTo>
                    <a:pt x="106" y="65"/>
                    <a:pt x="71" y="16"/>
                    <a:pt x="67" y="11"/>
                  </a:cubicBezTo>
                  <a:cubicBezTo>
                    <a:pt x="62" y="7"/>
                    <a:pt x="46" y="2"/>
                    <a:pt x="38" y="1"/>
                  </a:cubicBezTo>
                  <a:cubicBezTo>
                    <a:pt x="30" y="0"/>
                    <a:pt x="15" y="5"/>
                    <a:pt x="13" y="6"/>
                  </a:cubicBezTo>
                  <a:cubicBezTo>
                    <a:pt x="5" y="9"/>
                    <a:pt x="0" y="30"/>
                    <a:pt x="1" y="41"/>
                  </a:cubicBezTo>
                  <a:cubicBezTo>
                    <a:pt x="1" y="48"/>
                    <a:pt x="28" y="154"/>
                    <a:pt x="30" y="160"/>
                  </a:cubicBezTo>
                  <a:cubicBezTo>
                    <a:pt x="30" y="160"/>
                    <a:pt x="42" y="166"/>
                    <a:pt x="54" y="157"/>
                  </a:cubicBezTo>
                  <a:cubicBezTo>
                    <a:pt x="54" y="157"/>
                    <a:pt x="52" y="66"/>
                    <a:pt x="49" y="56"/>
                  </a:cubicBezTo>
                  <a:cubicBezTo>
                    <a:pt x="49" y="56"/>
                    <a:pt x="67" y="93"/>
                    <a:pt x="87" y="113"/>
                  </a:cubicBezTo>
                  <a:cubicBezTo>
                    <a:pt x="107" y="133"/>
                    <a:pt x="127" y="127"/>
                    <a:pt x="134" y="126"/>
                  </a:cubicBezTo>
                  <a:cubicBezTo>
                    <a:pt x="138" y="126"/>
                    <a:pt x="143" y="126"/>
                    <a:pt x="148" y="127"/>
                  </a:cubicBezTo>
                  <a:cubicBezTo>
                    <a:pt x="154" y="127"/>
                    <a:pt x="158" y="128"/>
                    <a:pt x="160" y="128"/>
                  </a:cubicBezTo>
                  <a:cubicBezTo>
                    <a:pt x="163" y="127"/>
                    <a:pt x="151" y="71"/>
                    <a:pt x="151" y="71"/>
                  </a:cubicBezTo>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2" name="îṩļíďe"/>
            <p:cNvSpPr/>
            <p:nvPr/>
          </p:nvSpPr>
          <p:spPr bwMode="auto">
            <a:xfrm>
              <a:off x="5424488" y="5357813"/>
              <a:ext cx="333375" cy="342900"/>
            </a:xfrm>
            <a:custGeom>
              <a:avLst/>
              <a:gdLst>
                <a:gd name="T0" fmla="*/ 25 w 61"/>
                <a:gd name="T1" fmla="*/ 3 h 63"/>
                <a:gd name="T2" fmla="*/ 16 w 61"/>
                <a:gd name="T3" fmla="*/ 25 h 63"/>
                <a:gd name="T4" fmla="*/ 4 w 61"/>
                <a:gd name="T5" fmla="*/ 50 h 63"/>
                <a:gd name="T6" fmla="*/ 5 w 61"/>
                <a:gd name="T7" fmla="*/ 59 h 63"/>
                <a:gd name="T8" fmla="*/ 18 w 61"/>
                <a:gd name="T9" fmla="*/ 61 h 63"/>
                <a:gd name="T10" fmla="*/ 39 w 61"/>
                <a:gd name="T11" fmla="*/ 41 h 63"/>
                <a:gd name="T12" fmla="*/ 52 w 61"/>
                <a:gd name="T13" fmla="*/ 31 h 63"/>
                <a:gd name="T14" fmla="*/ 61 w 61"/>
                <a:gd name="T15" fmla="*/ 26 h 63"/>
                <a:gd name="T16" fmla="*/ 57 w 61"/>
                <a:gd name="T17" fmla="*/ 10 h 63"/>
                <a:gd name="T18" fmla="*/ 49 w 61"/>
                <a:gd name="T19" fmla="*/ 0 h 63"/>
                <a:gd name="T20" fmla="*/ 25 w 61"/>
                <a:gd name="T21"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3">
                  <a:moveTo>
                    <a:pt x="25" y="3"/>
                  </a:moveTo>
                  <a:cubicBezTo>
                    <a:pt x="25" y="3"/>
                    <a:pt x="19" y="18"/>
                    <a:pt x="16" y="25"/>
                  </a:cubicBezTo>
                  <a:cubicBezTo>
                    <a:pt x="12" y="32"/>
                    <a:pt x="7" y="47"/>
                    <a:pt x="4" y="50"/>
                  </a:cubicBezTo>
                  <a:cubicBezTo>
                    <a:pt x="2" y="53"/>
                    <a:pt x="0" y="55"/>
                    <a:pt x="5" y="59"/>
                  </a:cubicBezTo>
                  <a:cubicBezTo>
                    <a:pt x="11" y="63"/>
                    <a:pt x="16" y="62"/>
                    <a:pt x="18" y="61"/>
                  </a:cubicBezTo>
                  <a:cubicBezTo>
                    <a:pt x="21" y="60"/>
                    <a:pt x="33" y="46"/>
                    <a:pt x="39" y="41"/>
                  </a:cubicBezTo>
                  <a:cubicBezTo>
                    <a:pt x="46" y="37"/>
                    <a:pt x="52" y="31"/>
                    <a:pt x="52" y="31"/>
                  </a:cubicBezTo>
                  <a:cubicBezTo>
                    <a:pt x="52" y="31"/>
                    <a:pt x="60" y="30"/>
                    <a:pt x="61" y="26"/>
                  </a:cubicBezTo>
                  <a:cubicBezTo>
                    <a:pt x="61" y="23"/>
                    <a:pt x="58" y="13"/>
                    <a:pt x="57" y="10"/>
                  </a:cubicBezTo>
                  <a:cubicBezTo>
                    <a:pt x="57" y="7"/>
                    <a:pt x="49" y="0"/>
                    <a:pt x="49" y="0"/>
                  </a:cubicBezTo>
                  <a:cubicBezTo>
                    <a:pt x="25" y="3"/>
                    <a:pt x="25" y="3"/>
                    <a:pt x="25" y="3"/>
                  </a:cubicBezTo>
                </a:path>
              </a:pathLst>
            </a:custGeom>
            <a:solidFill>
              <a:srgbClr val="6E7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3" name="ïśļîḍé"/>
            <p:cNvSpPr/>
            <p:nvPr/>
          </p:nvSpPr>
          <p:spPr bwMode="auto">
            <a:xfrm>
              <a:off x="5511800" y="5357813"/>
              <a:ext cx="179388" cy="136525"/>
            </a:xfrm>
            <a:custGeom>
              <a:avLst/>
              <a:gdLst>
                <a:gd name="T0" fmla="*/ 33 w 33"/>
                <a:gd name="T1" fmla="*/ 0 h 25"/>
                <a:gd name="T2" fmla="*/ 9 w 33"/>
                <a:gd name="T3" fmla="*/ 3 h 25"/>
                <a:gd name="T4" fmla="*/ 0 w 33"/>
                <a:gd name="T5" fmla="*/ 25 h 25"/>
                <a:gd name="T6" fmla="*/ 32 w 33"/>
                <a:gd name="T7" fmla="*/ 4 h 25"/>
                <a:gd name="T8" fmla="*/ 33 w 33"/>
                <a:gd name="T9" fmla="*/ 0 h 25"/>
              </a:gdLst>
              <a:ahLst/>
              <a:cxnLst>
                <a:cxn ang="0">
                  <a:pos x="T0" y="T1"/>
                </a:cxn>
                <a:cxn ang="0">
                  <a:pos x="T2" y="T3"/>
                </a:cxn>
                <a:cxn ang="0">
                  <a:pos x="T4" y="T5"/>
                </a:cxn>
                <a:cxn ang="0">
                  <a:pos x="T6" y="T7"/>
                </a:cxn>
                <a:cxn ang="0">
                  <a:pos x="T8" y="T9"/>
                </a:cxn>
              </a:cxnLst>
              <a:rect l="0" t="0" r="r" b="b"/>
              <a:pathLst>
                <a:path w="33" h="25">
                  <a:moveTo>
                    <a:pt x="33" y="0"/>
                  </a:moveTo>
                  <a:cubicBezTo>
                    <a:pt x="9" y="3"/>
                    <a:pt x="9" y="3"/>
                    <a:pt x="9" y="3"/>
                  </a:cubicBezTo>
                  <a:cubicBezTo>
                    <a:pt x="9" y="3"/>
                    <a:pt x="3" y="18"/>
                    <a:pt x="0" y="25"/>
                  </a:cubicBezTo>
                  <a:cubicBezTo>
                    <a:pt x="0" y="25"/>
                    <a:pt x="20" y="22"/>
                    <a:pt x="32" y="4"/>
                  </a:cubicBezTo>
                  <a:cubicBezTo>
                    <a:pt x="33" y="0"/>
                    <a:pt x="33" y="0"/>
                    <a:pt x="33" y="0"/>
                  </a:cubicBezTo>
                </a:path>
              </a:pathLst>
            </a:custGeom>
            <a:solidFill>
              <a:srgbClr val="6066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4" name="íṧlïḋé"/>
            <p:cNvSpPr/>
            <p:nvPr/>
          </p:nvSpPr>
          <p:spPr bwMode="auto">
            <a:xfrm>
              <a:off x="6308725" y="5362576"/>
              <a:ext cx="387350" cy="277813"/>
            </a:xfrm>
            <a:custGeom>
              <a:avLst/>
              <a:gdLst>
                <a:gd name="T0" fmla="*/ 1 w 71"/>
                <a:gd name="T1" fmla="*/ 0 h 51"/>
                <a:gd name="T2" fmla="*/ 0 w 71"/>
                <a:gd name="T3" fmla="*/ 6 h 51"/>
                <a:gd name="T4" fmla="*/ 0 w 71"/>
                <a:gd name="T5" fmla="*/ 16 h 51"/>
                <a:gd name="T6" fmla="*/ 2 w 71"/>
                <a:gd name="T7" fmla="*/ 29 h 51"/>
                <a:gd name="T8" fmla="*/ 18 w 71"/>
                <a:gd name="T9" fmla="*/ 31 h 51"/>
                <a:gd name="T10" fmla="*/ 21 w 71"/>
                <a:gd name="T11" fmla="*/ 30 h 51"/>
                <a:gd name="T12" fmla="*/ 35 w 71"/>
                <a:gd name="T13" fmla="*/ 43 h 51"/>
                <a:gd name="T14" fmla="*/ 65 w 71"/>
                <a:gd name="T15" fmla="*/ 50 h 51"/>
                <a:gd name="T16" fmla="*/ 71 w 71"/>
                <a:gd name="T17" fmla="*/ 43 h 51"/>
                <a:gd name="T18" fmla="*/ 51 w 71"/>
                <a:gd name="T19" fmla="*/ 23 h 51"/>
                <a:gd name="T20" fmla="*/ 39 w 71"/>
                <a:gd name="T21" fmla="*/ 11 h 51"/>
                <a:gd name="T22" fmla="*/ 27 w 71"/>
                <a:gd name="T23" fmla="*/ 1 h 51"/>
                <a:gd name="T24" fmla="*/ 1 w 71"/>
                <a:gd name="T2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51">
                  <a:moveTo>
                    <a:pt x="1" y="0"/>
                  </a:moveTo>
                  <a:cubicBezTo>
                    <a:pt x="1" y="0"/>
                    <a:pt x="1" y="3"/>
                    <a:pt x="0" y="6"/>
                  </a:cubicBezTo>
                  <a:cubicBezTo>
                    <a:pt x="0" y="9"/>
                    <a:pt x="0" y="13"/>
                    <a:pt x="0" y="16"/>
                  </a:cubicBezTo>
                  <a:cubicBezTo>
                    <a:pt x="0" y="21"/>
                    <a:pt x="0" y="29"/>
                    <a:pt x="2" y="29"/>
                  </a:cubicBezTo>
                  <a:cubicBezTo>
                    <a:pt x="4" y="29"/>
                    <a:pt x="14" y="32"/>
                    <a:pt x="18" y="31"/>
                  </a:cubicBezTo>
                  <a:cubicBezTo>
                    <a:pt x="21" y="30"/>
                    <a:pt x="17" y="30"/>
                    <a:pt x="21" y="30"/>
                  </a:cubicBezTo>
                  <a:cubicBezTo>
                    <a:pt x="24" y="31"/>
                    <a:pt x="31" y="39"/>
                    <a:pt x="35" y="43"/>
                  </a:cubicBezTo>
                  <a:cubicBezTo>
                    <a:pt x="38" y="47"/>
                    <a:pt x="61" y="51"/>
                    <a:pt x="65" y="50"/>
                  </a:cubicBezTo>
                  <a:cubicBezTo>
                    <a:pt x="68" y="48"/>
                    <a:pt x="71" y="45"/>
                    <a:pt x="71" y="43"/>
                  </a:cubicBezTo>
                  <a:cubicBezTo>
                    <a:pt x="71" y="41"/>
                    <a:pt x="60" y="35"/>
                    <a:pt x="51" y="23"/>
                  </a:cubicBezTo>
                  <a:cubicBezTo>
                    <a:pt x="47" y="19"/>
                    <a:pt x="43" y="15"/>
                    <a:pt x="39" y="11"/>
                  </a:cubicBezTo>
                  <a:cubicBezTo>
                    <a:pt x="33" y="5"/>
                    <a:pt x="27" y="1"/>
                    <a:pt x="27" y="1"/>
                  </a:cubicBezTo>
                  <a:cubicBezTo>
                    <a:pt x="1" y="0"/>
                    <a:pt x="1" y="0"/>
                    <a:pt x="1" y="0"/>
                  </a:cubicBezTo>
                </a:path>
              </a:pathLst>
            </a:custGeom>
            <a:solidFill>
              <a:srgbClr val="6E7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5" name="íṧḻïḋè"/>
            <p:cNvSpPr/>
            <p:nvPr/>
          </p:nvSpPr>
          <p:spPr bwMode="auto">
            <a:xfrm>
              <a:off x="6308725" y="5362576"/>
              <a:ext cx="212725" cy="65088"/>
            </a:xfrm>
            <a:custGeom>
              <a:avLst/>
              <a:gdLst>
                <a:gd name="T0" fmla="*/ 1 w 39"/>
                <a:gd name="T1" fmla="*/ 0 h 12"/>
                <a:gd name="T2" fmla="*/ 0 w 39"/>
                <a:gd name="T3" fmla="*/ 6 h 12"/>
                <a:gd name="T4" fmla="*/ 27 w 39"/>
                <a:gd name="T5" fmla="*/ 12 h 12"/>
                <a:gd name="T6" fmla="*/ 37 w 39"/>
                <a:gd name="T7" fmla="*/ 12 h 12"/>
                <a:gd name="T8" fmla="*/ 39 w 39"/>
                <a:gd name="T9" fmla="*/ 11 h 12"/>
                <a:gd name="T10" fmla="*/ 29 w 39"/>
                <a:gd name="T11" fmla="*/ 3 h 12"/>
                <a:gd name="T12" fmla="*/ 18 w 39"/>
                <a:gd name="T13" fmla="*/ 6 h 12"/>
                <a:gd name="T14" fmla="*/ 1 w 39"/>
                <a:gd name="T15" fmla="*/ 0 h 12"/>
                <a:gd name="T16" fmla="*/ 1 w 3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2">
                  <a:moveTo>
                    <a:pt x="1" y="0"/>
                  </a:moveTo>
                  <a:cubicBezTo>
                    <a:pt x="1" y="0"/>
                    <a:pt x="1" y="3"/>
                    <a:pt x="0" y="6"/>
                  </a:cubicBezTo>
                  <a:cubicBezTo>
                    <a:pt x="0" y="6"/>
                    <a:pt x="11" y="12"/>
                    <a:pt x="27" y="12"/>
                  </a:cubicBezTo>
                  <a:cubicBezTo>
                    <a:pt x="30" y="12"/>
                    <a:pt x="34" y="12"/>
                    <a:pt x="37" y="12"/>
                  </a:cubicBezTo>
                  <a:cubicBezTo>
                    <a:pt x="39" y="11"/>
                    <a:pt x="39" y="11"/>
                    <a:pt x="39" y="11"/>
                  </a:cubicBezTo>
                  <a:cubicBezTo>
                    <a:pt x="35" y="7"/>
                    <a:pt x="31" y="5"/>
                    <a:pt x="29" y="3"/>
                  </a:cubicBezTo>
                  <a:cubicBezTo>
                    <a:pt x="25" y="5"/>
                    <a:pt x="22" y="6"/>
                    <a:pt x="18" y="6"/>
                  </a:cubicBezTo>
                  <a:cubicBezTo>
                    <a:pt x="8" y="6"/>
                    <a:pt x="1" y="0"/>
                    <a:pt x="1" y="0"/>
                  </a:cubicBezTo>
                  <a:cubicBezTo>
                    <a:pt x="1" y="0"/>
                    <a:pt x="1" y="0"/>
                    <a:pt x="1" y="0"/>
                  </a:cubicBezTo>
                </a:path>
              </a:pathLst>
            </a:custGeom>
            <a:solidFill>
              <a:srgbClr val="6066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6" name="îşḷiḍe"/>
            <p:cNvSpPr/>
            <p:nvPr/>
          </p:nvSpPr>
          <p:spPr bwMode="auto">
            <a:xfrm>
              <a:off x="6188075" y="4648201"/>
              <a:ext cx="312738" cy="774700"/>
            </a:xfrm>
            <a:custGeom>
              <a:avLst/>
              <a:gdLst>
                <a:gd name="T0" fmla="*/ 20 w 57"/>
                <a:gd name="T1" fmla="*/ 2 h 142"/>
                <a:gd name="T2" fmla="*/ 7 w 57"/>
                <a:gd name="T3" fmla="*/ 4 h 142"/>
                <a:gd name="T4" fmla="*/ 0 w 57"/>
                <a:gd name="T5" fmla="*/ 28 h 142"/>
                <a:gd name="T6" fmla="*/ 23 w 57"/>
                <a:gd name="T7" fmla="*/ 131 h 142"/>
                <a:gd name="T8" fmla="*/ 51 w 57"/>
                <a:gd name="T9" fmla="*/ 134 h 142"/>
                <a:gd name="T10" fmla="*/ 51 w 57"/>
                <a:gd name="T11" fmla="*/ 103 h 142"/>
                <a:gd name="T12" fmla="*/ 57 w 57"/>
                <a:gd name="T13" fmla="*/ 39 h 142"/>
                <a:gd name="T14" fmla="*/ 35 w 57"/>
                <a:gd name="T15" fmla="*/ 1 h 142"/>
                <a:gd name="T16" fmla="*/ 20 w 57"/>
                <a:gd name="T17" fmla="*/ 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42">
                  <a:moveTo>
                    <a:pt x="20" y="2"/>
                  </a:moveTo>
                  <a:cubicBezTo>
                    <a:pt x="20" y="2"/>
                    <a:pt x="12" y="2"/>
                    <a:pt x="7" y="4"/>
                  </a:cubicBezTo>
                  <a:cubicBezTo>
                    <a:pt x="3" y="6"/>
                    <a:pt x="0" y="19"/>
                    <a:pt x="0" y="28"/>
                  </a:cubicBezTo>
                  <a:cubicBezTo>
                    <a:pt x="0" y="37"/>
                    <a:pt x="13" y="108"/>
                    <a:pt x="23" y="131"/>
                  </a:cubicBezTo>
                  <a:cubicBezTo>
                    <a:pt x="23" y="131"/>
                    <a:pt x="37" y="142"/>
                    <a:pt x="51" y="134"/>
                  </a:cubicBezTo>
                  <a:cubicBezTo>
                    <a:pt x="51" y="134"/>
                    <a:pt x="50" y="112"/>
                    <a:pt x="51" y="103"/>
                  </a:cubicBezTo>
                  <a:cubicBezTo>
                    <a:pt x="53" y="93"/>
                    <a:pt x="57" y="50"/>
                    <a:pt x="57" y="39"/>
                  </a:cubicBezTo>
                  <a:cubicBezTo>
                    <a:pt x="57" y="28"/>
                    <a:pt x="45" y="2"/>
                    <a:pt x="35" y="1"/>
                  </a:cubicBezTo>
                  <a:cubicBezTo>
                    <a:pt x="26" y="0"/>
                    <a:pt x="23" y="1"/>
                    <a:pt x="20" y="2"/>
                  </a:cubicBezTo>
                </a:path>
              </a:pathLst>
            </a:custGeom>
            <a:solidFill>
              <a:srgbClr val="1A3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7" name="îṧ1îďê"/>
            <p:cNvSpPr/>
            <p:nvPr/>
          </p:nvSpPr>
          <p:spPr bwMode="auto">
            <a:xfrm>
              <a:off x="6210300" y="4314826"/>
              <a:ext cx="454025" cy="638175"/>
            </a:xfrm>
            <a:custGeom>
              <a:avLst/>
              <a:gdLst>
                <a:gd name="T0" fmla="*/ 0 w 83"/>
                <a:gd name="T1" fmla="*/ 0 h 117"/>
                <a:gd name="T2" fmla="*/ 8 w 83"/>
                <a:gd name="T3" fmla="*/ 7 h 117"/>
                <a:gd name="T4" fmla="*/ 21 w 83"/>
                <a:gd name="T5" fmla="*/ 5 h 117"/>
                <a:gd name="T6" fmla="*/ 34 w 83"/>
                <a:gd name="T7" fmla="*/ 26 h 117"/>
                <a:gd name="T8" fmla="*/ 38 w 83"/>
                <a:gd name="T9" fmla="*/ 42 h 117"/>
                <a:gd name="T10" fmla="*/ 71 w 83"/>
                <a:gd name="T11" fmla="*/ 74 h 117"/>
                <a:gd name="T12" fmla="*/ 76 w 83"/>
                <a:gd name="T13" fmla="*/ 104 h 117"/>
                <a:gd name="T14" fmla="*/ 55 w 83"/>
                <a:gd name="T15" fmla="*/ 114 h 117"/>
                <a:gd name="T16" fmla="*/ 39 w 83"/>
                <a:gd name="T17" fmla="*/ 88 h 117"/>
                <a:gd name="T18" fmla="*/ 22 w 83"/>
                <a:gd name="T19" fmla="*/ 41 h 117"/>
                <a:gd name="T20" fmla="*/ 11 w 83"/>
                <a:gd name="T21" fmla="*/ 28 h 117"/>
                <a:gd name="T22" fmla="*/ 4 w 83"/>
                <a:gd name="T23" fmla="*/ 31 h 117"/>
                <a:gd name="T24" fmla="*/ 0 w 83"/>
                <a:gd name="T2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7">
                  <a:moveTo>
                    <a:pt x="0" y="0"/>
                  </a:moveTo>
                  <a:cubicBezTo>
                    <a:pt x="8" y="7"/>
                    <a:pt x="8" y="7"/>
                    <a:pt x="8" y="7"/>
                  </a:cubicBezTo>
                  <a:cubicBezTo>
                    <a:pt x="8" y="7"/>
                    <a:pt x="16" y="3"/>
                    <a:pt x="21" y="5"/>
                  </a:cubicBezTo>
                  <a:cubicBezTo>
                    <a:pt x="26" y="7"/>
                    <a:pt x="33" y="21"/>
                    <a:pt x="34" y="26"/>
                  </a:cubicBezTo>
                  <a:cubicBezTo>
                    <a:pt x="36" y="30"/>
                    <a:pt x="36" y="38"/>
                    <a:pt x="38" y="42"/>
                  </a:cubicBezTo>
                  <a:cubicBezTo>
                    <a:pt x="40" y="45"/>
                    <a:pt x="69" y="70"/>
                    <a:pt x="71" y="74"/>
                  </a:cubicBezTo>
                  <a:cubicBezTo>
                    <a:pt x="74" y="79"/>
                    <a:pt x="83" y="96"/>
                    <a:pt x="76" y="104"/>
                  </a:cubicBezTo>
                  <a:cubicBezTo>
                    <a:pt x="70" y="112"/>
                    <a:pt x="61" y="117"/>
                    <a:pt x="55" y="114"/>
                  </a:cubicBezTo>
                  <a:cubicBezTo>
                    <a:pt x="49" y="111"/>
                    <a:pt x="42" y="102"/>
                    <a:pt x="39" y="88"/>
                  </a:cubicBezTo>
                  <a:cubicBezTo>
                    <a:pt x="36" y="75"/>
                    <a:pt x="25" y="45"/>
                    <a:pt x="22" y="41"/>
                  </a:cubicBezTo>
                  <a:cubicBezTo>
                    <a:pt x="18" y="36"/>
                    <a:pt x="11" y="28"/>
                    <a:pt x="11" y="28"/>
                  </a:cubicBezTo>
                  <a:cubicBezTo>
                    <a:pt x="4" y="31"/>
                    <a:pt x="4" y="31"/>
                    <a:pt x="4" y="31"/>
                  </a:cubicBezTo>
                  <a:cubicBezTo>
                    <a:pt x="0" y="0"/>
                    <a:pt x="0" y="0"/>
                    <a:pt x="0" y="0"/>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8" name="iŝlîdê"/>
            <p:cNvSpPr/>
            <p:nvPr/>
          </p:nvSpPr>
          <p:spPr bwMode="auto">
            <a:xfrm>
              <a:off x="6423025" y="4795838"/>
              <a:ext cx="203200" cy="146050"/>
            </a:xfrm>
            <a:custGeom>
              <a:avLst/>
              <a:gdLst>
                <a:gd name="T0" fmla="*/ 0 w 37"/>
                <a:gd name="T1" fmla="*/ 0 h 27"/>
                <a:gd name="T2" fmla="*/ 16 w 37"/>
                <a:gd name="T3" fmla="*/ 26 h 27"/>
                <a:gd name="T4" fmla="*/ 20 w 37"/>
                <a:gd name="T5" fmla="*/ 27 h 27"/>
                <a:gd name="T6" fmla="*/ 37 w 37"/>
                <a:gd name="T7" fmla="*/ 16 h 27"/>
                <a:gd name="T8" fmla="*/ 23 w 37"/>
                <a:gd name="T9" fmla="*/ 20 h 27"/>
                <a:gd name="T10" fmla="*/ 21 w 37"/>
                <a:gd name="T11" fmla="*/ 20 h 27"/>
                <a:gd name="T12" fmla="*/ 0 w 3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37" h="27">
                  <a:moveTo>
                    <a:pt x="0" y="0"/>
                  </a:moveTo>
                  <a:cubicBezTo>
                    <a:pt x="3" y="14"/>
                    <a:pt x="10" y="23"/>
                    <a:pt x="16" y="26"/>
                  </a:cubicBezTo>
                  <a:cubicBezTo>
                    <a:pt x="17" y="27"/>
                    <a:pt x="18" y="27"/>
                    <a:pt x="20" y="27"/>
                  </a:cubicBezTo>
                  <a:cubicBezTo>
                    <a:pt x="25" y="27"/>
                    <a:pt x="32" y="22"/>
                    <a:pt x="37" y="16"/>
                  </a:cubicBezTo>
                  <a:cubicBezTo>
                    <a:pt x="37" y="16"/>
                    <a:pt x="35" y="18"/>
                    <a:pt x="23" y="20"/>
                  </a:cubicBezTo>
                  <a:cubicBezTo>
                    <a:pt x="22" y="20"/>
                    <a:pt x="22" y="20"/>
                    <a:pt x="21" y="20"/>
                  </a:cubicBezTo>
                  <a:cubicBezTo>
                    <a:pt x="10" y="20"/>
                    <a:pt x="0" y="0"/>
                    <a:pt x="0" y="0"/>
                  </a:cubicBezTo>
                </a:path>
              </a:pathLst>
            </a:custGeom>
            <a:solidFill>
              <a:srgbClr val="D89B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9" name="isļîḓe"/>
            <p:cNvSpPr/>
            <p:nvPr/>
          </p:nvSpPr>
          <p:spPr bwMode="auto">
            <a:xfrm>
              <a:off x="6270625" y="4391026"/>
              <a:ext cx="103188" cy="109538"/>
            </a:xfrm>
            <a:custGeom>
              <a:avLst/>
              <a:gdLst>
                <a:gd name="T0" fmla="*/ 10 w 19"/>
                <a:gd name="T1" fmla="*/ 0 h 20"/>
                <a:gd name="T2" fmla="*/ 10 w 19"/>
                <a:gd name="T3" fmla="*/ 9 h 20"/>
                <a:gd name="T4" fmla="*/ 0 w 19"/>
                <a:gd name="T5" fmla="*/ 14 h 20"/>
                <a:gd name="T6" fmla="*/ 6 w 19"/>
                <a:gd name="T7" fmla="*/ 20 h 20"/>
                <a:gd name="T8" fmla="*/ 15 w 19"/>
                <a:gd name="T9" fmla="*/ 16 h 20"/>
                <a:gd name="T10" fmla="*/ 10 w 19"/>
                <a:gd name="T11" fmla="*/ 0 h 20"/>
              </a:gdLst>
              <a:ahLst/>
              <a:cxnLst>
                <a:cxn ang="0">
                  <a:pos x="T0" y="T1"/>
                </a:cxn>
                <a:cxn ang="0">
                  <a:pos x="T2" y="T3"/>
                </a:cxn>
                <a:cxn ang="0">
                  <a:pos x="T4" y="T5"/>
                </a:cxn>
                <a:cxn ang="0">
                  <a:pos x="T6" y="T7"/>
                </a:cxn>
                <a:cxn ang="0">
                  <a:pos x="T8" y="T9"/>
                </a:cxn>
                <a:cxn ang="0">
                  <a:pos x="T10" y="T11"/>
                </a:cxn>
              </a:cxnLst>
              <a:rect l="0" t="0" r="r" b="b"/>
              <a:pathLst>
                <a:path w="19" h="20">
                  <a:moveTo>
                    <a:pt x="10" y="0"/>
                  </a:moveTo>
                  <a:cubicBezTo>
                    <a:pt x="10" y="0"/>
                    <a:pt x="10" y="6"/>
                    <a:pt x="10" y="9"/>
                  </a:cubicBezTo>
                  <a:cubicBezTo>
                    <a:pt x="9" y="12"/>
                    <a:pt x="0" y="14"/>
                    <a:pt x="0" y="14"/>
                  </a:cubicBezTo>
                  <a:cubicBezTo>
                    <a:pt x="6" y="20"/>
                    <a:pt x="6" y="20"/>
                    <a:pt x="6" y="20"/>
                  </a:cubicBezTo>
                  <a:cubicBezTo>
                    <a:pt x="6" y="20"/>
                    <a:pt x="12" y="18"/>
                    <a:pt x="15" y="16"/>
                  </a:cubicBezTo>
                  <a:cubicBezTo>
                    <a:pt x="19" y="14"/>
                    <a:pt x="10" y="0"/>
                    <a:pt x="10" y="0"/>
                  </a:cubicBezTo>
                </a:path>
              </a:pathLst>
            </a:custGeom>
            <a:solidFill>
              <a:srgbClr val="D89B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0" name="îṩļiḓè"/>
            <p:cNvSpPr/>
            <p:nvPr/>
          </p:nvSpPr>
          <p:spPr bwMode="auto">
            <a:xfrm>
              <a:off x="5789613" y="4348163"/>
              <a:ext cx="33338" cy="53975"/>
            </a:xfrm>
            <a:custGeom>
              <a:avLst/>
              <a:gdLst>
                <a:gd name="T0" fmla="*/ 21 w 21"/>
                <a:gd name="T1" fmla="*/ 0 h 34"/>
                <a:gd name="T2" fmla="*/ 0 w 21"/>
                <a:gd name="T3" fmla="*/ 34 h 34"/>
                <a:gd name="T4" fmla="*/ 21 w 21"/>
                <a:gd name="T5" fmla="*/ 17 h 34"/>
                <a:gd name="T6" fmla="*/ 21 w 21"/>
                <a:gd name="T7" fmla="*/ 0 h 34"/>
              </a:gdLst>
              <a:ahLst/>
              <a:cxnLst>
                <a:cxn ang="0">
                  <a:pos x="T0" y="T1"/>
                </a:cxn>
                <a:cxn ang="0">
                  <a:pos x="T2" y="T3"/>
                </a:cxn>
                <a:cxn ang="0">
                  <a:pos x="T4" y="T5"/>
                </a:cxn>
                <a:cxn ang="0">
                  <a:pos x="T6" y="T7"/>
                </a:cxn>
              </a:cxnLst>
              <a:rect l="0" t="0" r="r" b="b"/>
              <a:pathLst>
                <a:path w="21" h="34">
                  <a:moveTo>
                    <a:pt x="21" y="0"/>
                  </a:moveTo>
                  <a:lnTo>
                    <a:pt x="0" y="34"/>
                  </a:lnTo>
                  <a:lnTo>
                    <a:pt x="21" y="17"/>
                  </a:lnTo>
                  <a:lnTo>
                    <a:pt x="21" y="0"/>
                  </a:lnTo>
                  <a:close/>
                </a:path>
              </a:pathLst>
            </a:custGeom>
            <a:solidFill>
              <a:srgbClr val="D89B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1" name="íŝlíḑê"/>
            <p:cNvSpPr/>
            <p:nvPr/>
          </p:nvSpPr>
          <p:spPr bwMode="auto">
            <a:xfrm>
              <a:off x="5789613" y="4348163"/>
              <a:ext cx="33338" cy="53975"/>
            </a:xfrm>
            <a:custGeom>
              <a:avLst/>
              <a:gdLst>
                <a:gd name="T0" fmla="*/ 21 w 21"/>
                <a:gd name="T1" fmla="*/ 0 h 34"/>
                <a:gd name="T2" fmla="*/ 0 w 21"/>
                <a:gd name="T3" fmla="*/ 34 h 34"/>
                <a:gd name="T4" fmla="*/ 21 w 21"/>
                <a:gd name="T5" fmla="*/ 17 h 34"/>
                <a:gd name="T6" fmla="*/ 21 w 21"/>
                <a:gd name="T7" fmla="*/ 0 h 34"/>
              </a:gdLst>
              <a:ahLst/>
              <a:cxnLst>
                <a:cxn ang="0">
                  <a:pos x="T0" y="T1"/>
                </a:cxn>
                <a:cxn ang="0">
                  <a:pos x="T2" y="T3"/>
                </a:cxn>
                <a:cxn ang="0">
                  <a:pos x="T4" y="T5"/>
                </a:cxn>
                <a:cxn ang="0">
                  <a:pos x="T6" y="T7"/>
                </a:cxn>
              </a:cxnLst>
              <a:rect l="0" t="0" r="r" b="b"/>
              <a:pathLst>
                <a:path w="21" h="34">
                  <a:moveTo>
                    <a:pt x="21" y="0"/>
                  </a:moveTo>
                  <a:lnTo>
                    <a:pt x="0" y="34"/>
                  </a:lnTo>
                  <a:lnTo>
                    <a:pt x="21" y="17"/>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活动进度规划</a:t>
            </a:r>
            <a:endParaRPr lang="zh-CN" altLang="en-US">
              <a:solidFill>
                <a:schemeClr val="bg1"/>
              </a:solidFill>
              <a:latin typeface="+mn-lt"/>
              <a:ea typeface="+mn-ea"/>
              <a:cs typeface="+mn-ea"/>
              <a:sym typeface="+mn-lt"/>
            </a:endParaRPr>
          </a:p>
        </p:txBody>
      </p:sp>
      <p:sp>
        <p:nvSpPr>
          <p:cNvPr id="31" name="矩形 30"/>
          <p:cNvSpPr>
            <a:spLocks noChangeArrowheads="1"/>
          </p:cNvSpPr>
          <p:nvPr/>
        </p:nvSpPr>
        <p:spPr bwMode="auto">
          <a:xfrm>
            <a:off x="5416907" y="1932126"/>
            <a:ext cx="45633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a:solidFill>
                  <a:schemeClr val="accent6">
                    <a:lumMod val="50000"/>
                  </a:schemeClr>
                </a:solidFill>
                <a:latin typeface="+mn-lt"/>
                <a:ea typeface="+mn-ea"/>
                <a:cs typeface="+mn-ea"/>
                <a:sym typeface="+mn-lt"/>
              </a:rPr>
              <a:t>宣传阶段（</a:t>
            </a:r>
            <a:r>
              <a:rPr lang="en-US" altLang="zh-CN" sz="2400" b="1" dirty="0">
                <a:solidFill>
                  <a:schemeClr val="accent6">
                    <a:lumMod val="50000"/>
                  </a:schemeClr>
                </a:solidFill>
                <a:latin typeface="+mn-lt"/>
                <a:ea typeface="+mn-ea"/>
                <a:cs typeface="+mn-ea"/>
                <a:sym typeface="+mn-lt"/>
              </a:rPr>
              <a:t> </a:t>
            </a:r>
            <a:r>
              <a:rPr lang="en-US" altLang="zh-CN" sz="2400" b="1" dirty="0" smtClean="0">
                <a:solidFill>
                  <a:schemeClr val="accent6">
                    <a:lumMod val="50000"/>
                  </a:schemeClr>
                </a:solidFill>
                <a:latin typeface="+mn-lt"/>
                <a:ea typeface="+mn-ea"/>
                <a:cs typeface="+mn-ea"/>
                <a:sym typeface="+mn-lt"/>
              </a:rPr>
              <a:t>20XX.4</a:t>
            </a:r>
            <a:r>
              <a:rPr lang="zh-CN" altLang="en-US" sz="2400" b="1" dirty="0">
                <a:solidFill>
                  <a:schemeClr val="accent6">
                    <a:lumMod val="50000"/>
                  </a:schemeClr>
                </a:solidFill>
                <a:latin typeface="+mn-lt"/>
                <a:ea typeface="+mn-ea"/>
                <a:cs typeface="+mn-ea"/>
                <a:sym typeface="+mn-lt"/>
              </a:rPr>
              <a:t>月</a:t>
            </a:r>
            <a:r>
              <a:rPr lang="en-US" altLang="zh-CN" sz="2400" b="1" dirty="0">
                <a:solidFill>
                  <a:schemeClr val="accent6">
                    <a:lumMod val="50000"/>
                  </a:schemeClr>
                </a:solidFill>
                <a:latin typeface="+mn-lt"/>
                <a:ea typeface="+mn-ea"/>
                <a:cs typeface="+mn-ea"/>
                <a:sym typeface="+mn-lt"/>
              </a:rPr>
              <a:t>15-20 </a:t>
            </a:r>
            <a:r>
              <a:rPr lang="zh-CN" altLang="en-US" sz="2400" b="1" dirty="0">
                <a:solidFill>
                  <a:schemeClr val="accent6">
                    <a:lumMod val="50000"/>
                  </a:schemeClr>
                </a:solidFill>
                <a:latin typeface="+mn-lt"/>
                <a:ea typeface="+mn-ea"/>
                <a:cs typeface="+mn-ea"/>
                <a:sym typeface="+mn-lt"/>
              </a:rPr>
              <a:t>）</a:t>
            </a:r>
            <a:endParaRPr lang="zh-CN" altLang="en-US" sz="2400" b="1" dirty="0">
              <a:solidFill>
                <a:schemeClr val="accent6">
                  <a:lumMod val="50000"/>
                </a:schemeClr>
              </a:solidFill>
              <a:latin typeface="+mn-lt"/>
              <a:ea typeface="+mn-ea"/>
              <a:cs typeface="+mn-ea"/>
              <a:sym typeface="+mn-lt"/>
            </a:endParaRPr>
          </a:p>
        </p:txBody>
      </p:sp>
      <p:sp>
        <p:nvSpPr>
          <p:cNvPr id="47" name="矩形 46"/>
          <p:cNvSpPr>
            <a:spLocks noChangeArrowheads="1"/>
          </p:cNvSpPr>
          <p:nvPr/>
        </p:nvSpPr>
        <p:spPr bwMode="auto">
          <a:xfrm>
            <a:off x="5819975" y="4878655"/>
            <a:ext cx="45034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lumMod val="50000"/>
                  </a:schemeClr>
                </a:solidFill>
                <a:latin typeface="+mn-lt"/>
                <a:ea typeface="+mn-ea"/>
                <a:cs typeface="+mn-ea"/>
                <a:sym typeface="+mn-lt"/>
              </a:rPr>
              <a:t>收尾阶段（</a:t>
            </a:r>
            <a:r>
              <a:rPr lang="en-US" altLang="zh-CN" sz="2400" b="1" dirty="0">
                <a:solidFill>
                  <a:schemeClr val="accent6">
                    <a:lumMod val="50000"/>
                  </a:schemeClr>
                </a:solidFill>
                <a:latin typeface="+mn-lt"/>
                <a:ea typeface="+mn-ea"/>
                <a:cs typeface="+mn-ea"/>
                <a:sym typeface="+mn-lt"/>
              </a:rPr>
              <a:t> </a:t>
            </a:r>
            <a:r>
              <a:rPr lang="en-US" altLang="zh-CN" sz="2400" b="1" dirty="0" smtClean="0">
                <a:solidFill>
                  <a:schemeClr val="accent6">
                    <a:lumMod val="50000"/>
                  </a:schemeClr>
                </a:solidFill>
                <a:latin typeface="+mn-lt"/>
                <a:ea typeface="+mn-ea"/>
                <a:cs typeface="+mn-ea"/>
                <a:sym typeface="+mn-lt"/>
              </a:rPr>
              <a:t>20XX.5</a:t>
            </a:r>
            <a:r>
              <a:rPr lang="zh-CN" altLang="en-US" sz="2400" b="1" dirty="0">
                <a:solidFill>
                  <a:schemeClr val="accent6">
                    <a:lumMod val="50000"/>
                  </a:schemeClr>
                </a:solidFill>
                <a:latin typeface="+mn-lt"/>
                <a:ea typeface="+mn-ea"/>
                <a:cs typeface="+mn-ea"/>
                <a:sym typeface="+mn-lt"/>
              </a:rPr>
              <a:t>月</a:t>
            </a:r>
            <a:r>
              <a:rPr lang="en-US" altLang="zh-CN" sz="2400" b="1" dirty="0">
                <a:solidFill>
                  <a:schemeClr val="accent6">
                    <a:lumMod val="50000"/>
                  </a:schemeClr>
                </a:solidFill>
                <a:latin typeface="+mn-lt"/>
                <a:ea typeface="+mn-ea"/>
                <a:cs typeface="+mn-ea"/>
                <a:sym typeface="+mn-lt"/>
              </a:rPr>
              <a:t>10-11 </a:t>
            </a:r>
            <a:r>
              <a:rPr lang="zh-CN" altLang="en-US" sz="2400" b="1" dirty="0">
                <a:solidFill>
                  <a:schemeClr val="accent6">
                    <a:lumMod val="50000"/>
                  </a:schemeClr>
                </a:solidFill>
                <a:latin typeface="+mn-lt"/>
                <a:ea typeface="+mn-ea"/>
                <a:cs typeface="+mn-ea"/>
                <a:sym typeface="+mn-lt"/>
              </a:rPr>
              <a:t>）</a:t>
            </a:r>
            <a:endParaRPr lang="zh-CN" altLang="en-US" sz="2400" b="1" dirty="0">
              <a:solidFill>
                <a:schemeClr val="accent6">
                  <a:lumMod val="50000"/>
                </a:schemeClr>
              </a:solidFill>
              <a:latin typeface="+mn-lt"/>
              <a:ea typeface="+mn-ea"/>
              <a:cs typeface="+mn-ea"/>
              <a:sym typeface="+mn-lt"/>
            </a:endParaRPr>
          </a:p>
        </p:txBody>
      </p:sp>
      <p:sp>
        <p:nvSpPr>
          <p:cNvPr id="118" name="矩形 117"/>
          <p:cNvSpPr>
            <a:spLocks noChangeArrowheads="1"/>
          </p:cNvSpPr>
          <p:nvPr/>
        </p:nvSpPr>
        <p:spPr bwMode="auto">
          <a:xfrm>
            <a:off x="5818217" y="2674726"/>
            <a:ext cx="55525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lumMod val="50000"/>
                  </a:schemeClr>
                </a:solidFill>
                <a:latin typeface="+mn-lt"/>
                <a:ea typeface="+mn-ea"/>
                <a:cs typeface="+mn-ea"/>
                <a:sym typeface="+mn-lt"/>
              </a:rPr>
              <a:t>筹备阶段</a:t>
            </a:r>
            <a:r>
              <a:rPr lang="zh-CN" altLang="en-US" sz="2400" b="1" dirty="0" smtClean="0">
                <a:solidFill>
                  <a:schemeClr val="accent6">
                    <a:lumMod val="50000"/>
                  </a:schemeClr>
                </a:solidFill>
                <a:latin typeface="+mn-lt"/>
                <a:ea typeface="+mn-ea"/>
                <a:cs typeface="+mn-ea"/>
                <a:sym typeface="+mn-lt"/>
              </a:rPr>
              <a:t>（</a:t>
            </a:r>
            <a:r>
              <a:rPr lang="en-US" altLang="zh-CN" sz="2400" b="1" dirty="0" smtClean="0">
                <a:solidFill>
                  <a:schemeClr val="accent6">
                    <a:lumMod val="50000"/>
                  </a:schemeClr>
                </a:solidFill>
                <a:latin typeface="+mn-lt"/>
                <a:ea typeface="+mn-ea"/>
                <a:cs typeface="+mn-ea"/>
                <a:sym typeface="+mn-lt"/>
              </a:rPr>
              <a:t>20XX.4</a:t>
            </a:r>
            <a:r>
              <a:rPr lang="zh-CN" altLang="en-US" sz="2400" b="1" dirty="0">
                <a:solidFill>
                  <a:schemeClr val="accent6">
                    <a:lumMod val="50000"/>
                  </a:schemeClr>
                </a:solidFill>
                <a:latin typeface="+mn-lt"/>
                <a:ea typeface="+mn-ea"/>
                <a:cs typeface="+mn-ea"/>
                <a:sym typeface="+mn-lt"/>
              </a:rPr>
              <a:t>月</a:t>
            </a:r>
            <a:r>
              <a:rPr lang="en-US" altLang="zh-CN" sz="2400" b="1" dirty="0">
                <a:solidFill>
                  <a:schemeClr val="accent6">
                    <a:lumMod val="50000"/>
                  </a:schemeClr>
                </a:solidFill>
                <a:latin typeface="+mn-lt"/>
                <a:ea typeface="+mn-ea"/>
                <a:cs typeface="+mn-ea"/>
                <a:sym typeface="+mn-lt"/>
              </a:rPr>
              <a:t>10-15</a:t>
            </a:r>
            <a:r>
              <a:rPr lang="zh-CN" altLang="en-US" sz="2400" b="1" dirty="0">
                <a:solidFill>
                  <a:schemeClr val="accent6">
                    <a:lumMod val="50000"/>
                  </a:schemeClr>
                </a:solidFill>
                <a:latin typeface="+mn-lt"/>
                <a:ea typeface="+mn-ea"/>
                <a:cs typeface="+mn-ea"/>
                <a:sym typeface="+mn-lt"/>
              </a:rPr>
              <a:t>）</a:t>
            </a:r>
            <a:endParaRPr lang="zh-CN" altLang="en-US" sz="2400" b="1" dirty="0">
              <a:solidFill>
                <a:schemeClr val="accent6">
                  <a:lumMod val="50000"/>
                </a:schemeClr>
              </a:solidFill>
              <a:latin typeface="+mn-lt"/>
              <a:ea typeface="+mn-ea"/>
              <a:cs typeface="+mn-ea"/>
              <a:sym typeface="+mn-lt"/>
            </a:endParaRPr>
          </a:p>
        </p:txBody>
      </p:sp>
      <p:sp>
        <p:nvSpPr>
          <p:cNvPr id="119" name="矩形 118"/>
          <p:cNvSpPr>
            <a:spLocks noChangeArrowheads="1"/>
          </p:cNvSpPr>
          <p:nvPr/>
        </p:nvSpPr>
        <p:spPr bwMode="auto">
          <a:xfrm>
            <a:off x="5818217" y="3413875"/>
            <a:ext cx="5458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lumMod val="50000"/>
                  </a:schemeClr>
                </a:solidFill>
                <a:latin typeface="+mn-lt"/>
                <a:ea typeface="+mn-ea"/>
                <a:cs typeface="+mn-ea"/>
                <a:sym typeface="+mn-lt"/>
              </a:rPr>
              <a:t>准备阶段（</a:t>
            </a:r>
            <a:r>
              <a:rPr lang="en-US" altLang="zh-CN" sz="2400" b="1" dirty="0">
                <a:solidFill>
                  <a:schemeClr val="accent6">
                    <a:lumMod val="50000"/>
                  </a:schemeClr>
                </a:solidFill>
                <a:latin typeface="+mn-lt"/>
                <a:ea typeface="+mn-ea"/>
                <a:cs typeface="+mn-ea"/>
                <a:sym typeface="+mn-lt"/>
              </a:rPr>
              <a:t> </a:t>
            </a:r>
            <a:r>
              <a:rPr lang="en-US" altLang="zh-CN" sz="2400" b="1" dirty="0" smtClean="0">
                <a:solidFill>
                  <a:schemeClr val="accent6">
                    <a:lumMod val="50000"/>
                  </a:schemeClr>
                </a:solidFill>
                <a:latin typeface="+mn-lt"/>
                <a:ea typeface="+mn-ea"/>
                <a:cs typeface="+mn-ea"/>
                <a:sym typeface="+mn-lt"/>
              </a:rPr>
              <a:t>20XX.05</a:t>
            </a:r>
            <a:r>
              <a:rPr lang="zh-CN" altLang="en-US" sz="2400" b="1" dirty="0">
                <a:solidFill>
                  <a:schemeClr val="accent6">
                    <a:lumMod val="50000"/>
                  </a:schemeClr>
                </a:solidFill>
                <a:latin typeface="+mn-lt"/>
                <a:ea typeface="+mn-ea"/>
                <a:cs typeface="+mn-ea"/>
                <a:sym typeface="+mn-lt"/>
              </a:rPr>
              <a:t>月</a:t>
            </a:r>
            <a:r>
              <a:rPr lang="en-US" altLang="zh-CN" sz="2400" b="1" dirty="0">
                <a:solidFill>
                  <a:schemeClr val="accent6">
                    <a:lumMod val="50000"/>
                  </a:schemeClr>
                </a:solidFill>
                <a:latin typeface="+mn-lt"/>
                <a:ea typeface="+mn-ea"/>
                <a:cs typeface="+mn-ea"/>
                <a:sym typeface="+mn-lt"/>
              </a:rPr>
              <a:t>20-28</a:t>
            </a:r>
            <a:r>
              <a:rPr lang="zh-CN" altLang="en-US" sz="2400" b="1" dirty="0">
                <a:solidFill>
                  <a:schemeClr val="accent6">
                    <a:lumMod val="50000"/>
                  </a:schemeClr>
                </a:solidFill>
                <a:latin typeface="+mn-lt"/>
                <a:ea typeface="+mn-ea"/>
                <a:cs typeface="+mn-ea"/>
                <a:sym typeface="+mn-lt"/>
              </a:rPr>
              <a:t>）</a:t>
            </a:r>
            <a:endParaRPr lang="zh-CN" altLang="en-US" sz="2400" b="1" dirty="0">
              <a:solidFill>
                <a:schemeClr val="accent6">
                  <a:lumMod val="50000"/>
                </a:schemeClr>
              </a:solidFill>
              <a:latin typeface="+mn-lt"/>
              <a:ea typeface="+mn-ea"/>
              <a:cs typeface="+mn-ea"/>
              <a:sym typeface="+mn-lt"/>
            </a:endParaRPr>
          </a:p>
        </p:txBody>
      </p:sp>
      <p:sp>
        <p:nvSpPr>
          <p:cNvPr id="120" name="矩形 119"/>
          <p:cNvSpPr>
            <a:spLocks noChangeArrowheads="1"/>
          </p:cNvSpPr>
          <p:nvPr/>
        </p:nvSpPr>
        <p:spPr bwMode="auto">
          <a:xfrm>
            <a:off x="5760057" y="4164602"/>
            <a:ext cx="45633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a:solidFill>
                  <a:schemeClr val="accent6">
                    <a:lumMod val="50000"/>
                  </a:schemeClr>
                </a:solidFill>
                <a:latin typeface="+mn-lt"/>
                <a:ea typeface="+mn-ea"/>
                <a:cs typeface="+mn-ea"/>
                <a:sym typeface="+mn-lt"/>
              </a:rPr>
              <a:t>实施阶段（</a:t>
            </a:r>
            <a:r>
              <a:rPr lang="en-US" altLang="zh-CN" sz="2400" b="1" dirty="0">
                <a:solidFill>
                  <a:schemeClr val="accent6">
                    <a:lumMod val="50000"/>
                  </a:schemeClr>
                </a:solidFill>
                <a:latin typeface="+mn-lt"/>
                <a:ea typeface="+mn-ea"/>
                <a:cs typeface="+mn-ea"/>
                <a:sym typeface="+mn-lt"/>
              </a:rPr>
              <a:t> </a:t>
            </a:r>
            <a:r>
              <a:rPr lang="en-US" altLang="zh-CN" sz="2400" b="1" dirty="0" smtClean="0">
                <a:solidFill>
                  <a:schemeClr val="accent6">
                    <a:lumMod val="50000"/>
                  </a:schemeClr>
                </a:solidFill>
                <a:latin typeface="+mn-lt"/>
                <a:ea typeface="+mn-ea"/>
                <a:cs typeface="+mn-ea"/>
                <a:sym typeface="+mn-lt"/>
              </a:rPr>
              <a:t>20XX.4</a:t>
            </a:r>
            <a:r>
              <a:rPr lang="zh-CN" altLang="en-US" sz="2400" b="1" dirty="0">
                <a:solidFill>
                  <a:schemeClr val="accent6">
                    <a:lumMod val="50000"/>
                  </a:schemeClr>
                </a:solidFill>
                <a:latin typeface="+mn-lt"/>
                <a:ea typeface="+mn-ea"/>
                <a:cs typeface="+mn-ea"/>
                <a:sym typeface="+mn-lt"/>
              </a:rPr>
              <a:t>月</a:t>
            </a:r>
            <a:r>
              <a:rPr lang="en-US" altLang="zh-CN" sz="2400" b="1" dirty="0">
                <a:solidFill>
                  <a:schemeClr val="accent6">
                    <a:lumMod val="50000"/>
                  </a:schemeClr>
                </a:solidFill>
                <a:latin typeface="+mn-lt"/>
                <a:ea typeface="+mn-ea"/>
                <a:cs typeface="+mn-ea"/>
                <a:sym typeface="+mn-lt"/>
              </a:rPr>
              <a:t>29- 5</a:t>
            </a:r>
            <a:r>
              <a:rPr lang="zh-CN" altLang="en-US" sz="2400" b="1" dirty="0">
                <a:solidFill>
                  <a:schemeClr val="accent6">
                    <a:lumMod val="50000"/>
                  </a:schemeClr>
                </a:solidFill>
                <a:latin typeface="+mn-lt"/>
                <a:ea typeface="+mn-ea"/>
                <a:cs typeface="+mn-ea"/>
                <a:sym typeface="+mn-lt"/>
              </a:rPr>
              <a:t>月</a:t>
            </a:r>
            <a:r>
              <a:rPr lang="en-US" altLang="zh-CN" sz="2400" b="1" dirty="0">
                <a:solidFill>
                  <a:schemeClr val="accent6">
                    <a:lumMod val="50000"/>
                  </a:schemeClr>
                </a:solidFill>
                <a:latin typeface="+mn-lt"/>
                <a:ea typeface="+mn-ea"/>
                <a:cs typeface="+mn-ea"/>
                <a:sym typeface="+mn-lt"/>
              </a:rPr>
              <a:t>8</a:t>
            </a:r>
            <a:r>
              <a:rPr lang="zh-CN" altLang="en-US" sz="2400" b="1" dirty="0">
                <a:solidFill>
                  <a:schemeClr val="accent6">
                    <a:lumMod val="50000"/>
                  </a:schemeClr>
                </a:solidFill>
                <a:latin typeface="+mn-lt"/>
                <a:ea typeface="+mn-ea"/>
                <a:cs typeface="+mn-ea"/>
                <a:sym typeface="+mn-lt"/>
              </a:rPr>
              <a:t>）</a:t>
            </a:r>
            <a:endParaRPr lang="zh-CN" altLang="en-US" sz="2400" b="1" dirty="0">
              <a:solidFill>
                <a:schemeClr val="accent6">
                  <a:lumMod val="50000"/>
                </a:schemeClr>
              </a:solidFill>
              <a:latin typeface="+mn-lt"/>
              <a:ea typeface="+mn-ea"/>
              <a:cs typeface="+mn-ea"/>
              <a:sym typeface="+mn-lt"/>
            </a:endParaRPr>
          </a:p>
        </p:txBody>
      </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1"/>
                                        </p:tgtEl>
                                        <p:attrNameLst>
                                          <p:attrName>style.visibility</p:attrName>
                                        </p:attrNameLst>
                                      </p:cBhvr>
                                      <p:to>
                                        <p:strVal val="visible"/>
                                      </p:to>
                                    </p:set>
                                    <p:anim calcmode="lin" valueType="num">
                                      <p:cBhvr additive="base">
                                        <p:cTn id="23" dur="500" fill="hold"/>
                                        <p:tgtEl>
                                          <p:spTgt spid="121"/>
                                        </p:tgtEl>
                                        <p:attrNameLst>
                                          <p:attrName>ppt_x</p:attrName>
                                        </p:attrNameLst>
                                      </p:cBhvr>
                                      <p:tavLst>
                                        <p:tav tm="0">
                                          <p:val>
                                            <p:strVal val="#ppt_x"/>
                                          </p:val>
                                        </p:tav>
                                        <p:tav tm="100000">
                                          <p:val>
                                            <p:strVal val="#ppt_x"/>
                                          </p:val>
                                        </p:tav>
                                      </p:tavLst>
                                    </p:anim>
                                    <p:anim calcmode="lin" valueType="num">
                                      <p:cBhvr additive="base">
                                        <p:cTn id="24" dur="500" fill="hold"/>
                                        <p:tgtEl>
                                          <p:spTgt spid="121"/>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31"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400" fill="hold"/>
                                        <p:tgtEl>
                                          <p:spTgt spid="47"/>
                                        </p:tgtEl>
                                        <p:attrNameLst>
                                          <p:attrName>ppt_w</p:attrName>
                                        </p:attrNameLst>
                                      </p:cBhvr>
                                      <p:tavLst>
                                        <p:tav tm="0">
                                          <p:val>
                                            <p:fltVal val="0"/>
                                          </p:val>
                                        </p:tav>
                                        <p:tav tm="100000">
                                          <p:val>
                                            <p:strVal val="#ppt_w"/>
                                          </p:val>
                                        </p:tav>
                                      </p:tavLst>
                                    </p:anim>
                                    <p:anim calcmode="lin" valueType="num">
                                      <p:cBhvr>
                                        <p:cTn id="29" dur="400" fill="hold"/>
                                        <p:tgtEl>
                                          <p:spTgt spid="47"/>
                                        </p:tgtEl>
                                        <p:attrNameLst>
                                          <p:attrName>ppt_h</p:attrName>
                                        </p:attrNameLst>
                                      </p:cBhvr>
                                      <p:tavLst>
                                        <p:tav tm="0">
                                          <p:val>
                                            <p:fltVal val="0"/>
                                          </p:val>
                                        </p:tav>
                                        <p:tav tm="100000">
                                          <p:val>
                                            <p:strVal val="#ppt_h"/>
                                          </p:val>
                                        </p:tav>
                                      </p:tavLst>
                                    </p:anim>
                                    <p:anim calcmode="lin" valueType="num">
                                      <p:cBhvr>
                                        <p:cTn id="30" dur="400" fill="hold"/>
                                        <p:tgtEl>
                                          <p:spTgt spid="47"/>
                                        </p:tgtEl>
                                        <p:attrNameLst>
                                          <p:attrName>style.rotation</p:attrName>
                                        </p:attrNameLst>
                                      </p:cBhvr>
                                      <p:tavLst>
                                        <p:tav tm="0">
                                          <p:val>
                                            <p:fltVal val="90"/>
                                          </p:val>
                                        </p:tav>
                                        <p:tav tm="100000">
                                          <p:val>
                                            <p:fltVal val="0"/>
                                          </p:val>
                                        </p:tav>
                                      </p:tavLst>
                                    </p:anim>
                                    <p:animEffect transition="in" filter="fade">
                                      <p:cBhvr>
                                        <p:cTn id="31" dur="400"/>
                                        <p:tgtEl>
                                          <p:spTgt spid="47"/>
                                        </p:tgtEl>
                                      </p:cBhvr>
                                    </p:animEffect>
                                  </p:childTnLst>
                                </p:cTn>
                              </p:par>
                            </p:childTnLst>
                          </p:cTn>
                        </p:par>
                        <p:par>
                          <p:cTn id="32" fill="hold">
                            <p:stCondLst>
                              <p:cond delay="1000"/>
                            </p:stCondLst>
                            <p:childTnLst>
                              <p:par>
                                <p:cTn id="33" presetID="31" presetClass="entr" presetSubtype="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p:cTn id="35" dur="400" fill="hold"/>
                                        <p:tgtEl>
                                          <p:spTgt spid="118"/>
                                        </p:tgtEl>
                                        <p:attrNameLst>
                                          <p:attrName>ppt_w</p:attrName>
                                        </p:attrNameLst>
                                      </p:cBhvr>
                                      <p:tavLst>
                                        <p:tav tm="0">
                                          <p:val>
                                            <p:fltVal val="0"/>
                                          </p:val>
                                        </p:tav>
                                        <p:tav tm="100000">
                                          <p:val>
                                            <p:strVal val="#ppt_w"/>
                                          </p:val>
                                        </p:tav>
                                      </p:tavLst>
                                    </p:anim>
                                    <p:anim calcmode="lin" valueType="num">
                                      <p:cBhvr>
                                        <p:cTn id="36" dur="400" fill="hold"/>
                                        <p:tgtEl>
                                          <p:spTgt spid="118"/>
                                        </p:tgtEl>
                                        <p:attrNameLst>
                                          <p:attrName>ppt_h</p:attrName>
                                        </p:attrNameLst>
                                      </p:cBhvr>
                                      <p:tavLst>
                                        <p:tav tm="0">
                                          <p:val>
                                            <p:fltVal val="0"/>
                                          </p:val>
                                        </p:tav>
                                        <p:tav tm="100000">
                                          <p:val>
                                            <p:strVal val="#ppt_h"/>
                                          </p:val>
                                        </p:tav>
                                      </p:tavLst>
                                    </p:anim>
                                    <p:anim calcmode="lin" valueType="num">
                                      <p:cBhvr>
                                        <p:cTn id="37" dur="400" fill="hold"/>
                                        <p:tgtEl>
                                          <p:spTgt spid="118"/>
                                        </p:tgtEl>
                                        <p:attrNameLst>
                                          <p:attrName>style.rotation</p:attrName>
                                        </p:attrNameLst>
                                      </p:cBhvr>
                                      <p:tavLst>
                                        <p:tav tm="0">
                                          <p:val>
                                            <p:fltVal val="90"/>
                                          </p:val>
                                        </p:tav>
                                        <p:tav tm="100000">
                                          <p:val>
                                            <p:fltVal val="0"/>
                                          </p:val>
                                        </p:tav>
                                      </p:tavLst>
                                    </p:anim>
                                    <p:animEffect transition="in" filter="fade">
                                      <p:cBhvr>
                                        <p:cTn id="38" dur="400"/>
                                        <p:tgtEl>
                                          <p:spTgt spid="118"/>
                                        </p:tgtEl>
                                      </p:cBhvr>
                                    </p:animEffect>
                                  </p:childTnLst>
                                </p:cTn>
                              </p:par>
                            </p:childTnLst>
                          </p:cTn>
                        </p:par>
                        <p:par>
                          <p:cTn id="39" fill="hold">
                            <p:stCondLst>
                              <p:cond delay="1500"/>
                            </p:stCondLst>
                            <p:childTnLst>
                              <p:par>
                                <p:cTn id="40" presetID="31"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400" fill="hold"/>
                                        <p:tgtEl>
                                          <p:spTgt spid="31"/>
                                        </p:tgtEl>
                                        <p:attrNameLst>
                                          <p:attrName>ppt_w</p:attrName>
                                        </p:attrNameLst>
                                      </p:cBhvr>
                                      <p:tavLst>
                                        <p:tav tm="0">
                                          <p:val>
                                            <p:fltVal val="0"/>
                                          </p:val>
                                        </p:tav>
                                        <p:tav tm="100000">
                                          <p:val>
                                            <p:strVal val="#ppt_w"/>
                                          </p:val>
                                        </p:tav>
                                      </p:tavLst>
                                    </p:anim>
                                    <p:anim calcmode="lin" valueType="num">
                                      <p:cBhvr>
                                        <p:cTn id="43" dur="400" fill="hold"/>
                                        <p:tgtEl>
                                          <p:spTgt spid="31"/>
                                        </p:tgtEl>
                                        <p:attrNameLst>
                                          <p:attrName>ppt_h</p:attrName>
                                        </p:attrNameLst>
                                      </p:cBhvr>
                                      <p:tavLst>
                                        <p:tav tm="0">
                                          <p:val>
                                            <p:fltVal val="0"/>
                                          </p:val>
                                        </p:tav>
                                        <p:tav tm="100000">
                                          <p:val>
                                            <p:strVal val="#ppt_h"/>
                                          </p:val>
                                        </p:tav>
                                      </p:tavLst>
                                    </p:anim>
                                    <p:anim calcmode="lin" valueType="num">
                                      <p:cBhvr>
                                        <p:cTn id="44" dur="400" fill="hold"/>
                                        <p:tgtEl>
                                          <p:spTgt spid="31"/>
                                        </p:tgtEl>
                                        <p:attrNameLst>
                                          <p:attrName>style.rotation</p:attrName>
                                        </p:attrNameLst>
                                      </p:cBhvr>
                                      <p:tavLst>
                                        <p:tav tm="0">
                                          <p:val>
                                            <p:fltVal val="90"/>
                                          </p:val>
                                        </p:tav>
                                        <p:tav tm="100000">
                                          <p:val>
                                            <p:fltVal val="0"/>
                                          </p:val>
                                        </p:tav>
                                      </p:tavLst>
                                    </p:anim>
                                    <p:animEffect transition="in" filter="fade">
                                      <p:cBhvr>
                                        <p:cTn id="45" dur="400"/>
                                        <p:tgtEl>
                                          <p:spTgt spid="31"/>
                                        </p:tgtEl>
                                      </p:cBhvr>
                                    </p:animEffect>
                                  </p:childTnLst>
                                </p:cTn>
                              </p:par>
                            </p:childTnLst>
                          </p:cTn>
                        </p:par>
                        <p:par>
                          <p:cTn id="46" fill="hold">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119"/>
                                        </p:tgtEl>
                                        <p:attrNameLst>
                                          <p:attrName>style.visibility</p:attrName>
                                        </p:attrNameLst>
                                      </p:cBhvr>
                                      <p:to>
                                        <p:strVal val="visible"/>
                                      </p:to>
                                    </p:set>
                                    <p:anim calcmode="lin" valueType="num">
                                      <p:cBhvr>
                                        <p:cTn id="49" dur="400" fill="hold"/>
                                        <p:tgtEl>
                                          <p:spTgt spid="119"/>
                                        </p:tgtEl>
                                        <p:attrNameLst>
                                          <p:attrName>ppt_w</p:attrName>
                                        </p:attrNameLst>
                                      </p:cBhvr>
                                      <p:tavLst>
                                        <p:tav tm="0">
                                          <p:val>
                                            <p:fltVal val="0"/>
                                          </p:val>
                                        </p:tav>
                                        <p:tav tm="100000">
                                          <p:val>
                                            <p:strVal val="#ppt_w"/>
                                          </p:val>
                                        </p:tav>
                                      </p:tavLst>
                                    </p:anim>
                                    <p:anim calcmode="lin" valueType="num">
                                      <p:cBhvr>
                                        <p:cTn id="50" dur="400" fill="hold"/>
                                        <p:tgtEl>
                                          <p:spTgt spid="119"/>
                                        </p:tgtEl>
                                        <p:attrNameLst>
                                          <p:attrName>ppt_h</p:attrName>
                                        </p:attrNameLst>
                                      </p:cBhvr>
                                      <p:tavLst>
                                        <p:tav tm="0">
                                          <p:val>
                                            <p:fltVal val="0"/>
                                          </p:val>
                                        </p:tav>
                                        <p:tav tm="100000">
                                          <p:val>
                                            <p:strVal val="#ppt_h"/>
                                          </p:val>
                                        </p:tav>
                                      </p:tavLst>
                                    </p:anim>
                                    <p:anim calcmode="lin" valueType="num">
                                      <p:cBhvr>
                                        <p:cTn id="51" dur="400" fill="hold"/>
                                        <p:tgtEl>
                                          <p:spTgt spid="119"/>
                                        </p:tgtEl>
                                        <p:attrNameLst>
                                          <p:attrName>style.rotation</p:attrName>
                                        </p:attrNameLst>
                                      </p:cBhvr>
                                      <p:tavLst>
                                        <p:tav tm="0">
                                          <p:val>
                                            <p:fltVal val="90"/>
                                          </p:val>
                                        </p:tav>
                                        <p:tav tm="100000">
                                          <p:val>
                                            <p:fltVal val="0"/>
                                          </p:val>
                                        </p:tav>
                                      </p:tavLst>
                                    </p:anim>
                                    <p:animEffect transition="in" filter="fade">
                                      <p:cBhvr>
                                        <p:cTn id="52" dur="400"/>
                                        <p:tgtEl>
                                          <p:spTgt spid="119"/>
                                        </p:tgtEl>
                                      </p:cBhvr>
                                    </p:animEffect>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120"/>
                                        </p:tgtEl>
                                        <p:attrNameLst>
                                          <p:attrName>style.visibility</p:attrName>
                                        </p:attrNameLst>
                                      </p:cBhvr>
                                      <p:to>
                                        <p:strVal val="visible"/>
                                      </p:to>
                                    </p:set>
                                    <p:anim calcmode="lin" valueType="num">
                                      <p:cBhvr>
                                        <p:cTn id="56" dur="400" fill="hold"/>
                                        <p:tgtEl>
                                          <p:spTgt spid="120"/>
                                        </p:tgtEl>
                                        <p:attrNameLst>
                                          <p:attrName>ppt_w</p:attrName>
                                        </p:attrNameLst>
                                      </p:cBhvr>
                                      <p:tavLst>
                                        <p:tav tm="0">
                                          <p:val>
                                            <p:fltVal val="0"/>
                                          </p:val>
                                        </p:tav>
                                        <p:tav tm="100000">
                                          <p:val>
                                            <p:strVal val="#ppt_w"/>
                                          </p:val>
                                        </p:tav>
                                      </p:tavLst>
                                    </p:anim>
                                    <p:anim calcmode="lin" valueType="num">
                                      <p:cBhvr>
                                        <p:cTn id="57" dur="400" fill="hold"/>
                                        <p:tgtEl>
                                          <p:spTgt spid="120"/>
                                        </p:tgtEl>
                                        <p:attrNameLst>
                                          <p:attrName>ppt_h</p:attrName>
                                        </p:attrNameLst>
                                      </p:cBhvr>
                                      <p:tavLst>
                                        <p:tav tm="0">
                                          <p:val>
                                            <p:fltVal val="0"/>
                                          </p:val>
                                        </p:tav>
                                        <p:tav tm="100000">
                                          <p:val>
                                            <p:strVal val="#ppt_h"/>
                                          </p:val>
                                        </p:tav>
                                      </p:tavLst>
                                    </p:anim>
                                    <p:anim calcmode="lin" valueType="num">
                                      <p:cBhvr>
                                        <p:cTn id="58" dur="400" fill="hold"/>
                                        <p:tgtEl>
                                          <p:spTgt spid="120"/>
                                        </p:tgtEl>
                                        <p:attrNameLst>
                                          <p:attrName>style.rotation</p:attrName>
                                        </p:attrNameLst>
                                      </p:cBhvr>
                                      <p:tavLst>
                                        <p:tav tm="0">
                                          <p:val>
                                            <p:fltVal val="90"/>
                                          </p:val>
                                        </p:tav>
                                        <p:tav tm="100000">
                                          <p:val>
                                            <p:fltVal val="0"/>
                                          </p:val>
                                        </p:tav>
                                      </p:tavLst>
                                    </p:anim>
                                    <p:animEffect transition="in" filter="fade">
                                      <p:cBhvr>
                                        <p:cTn id="59" dur="4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31" grpId="0"/>
      <p:bldP spid="47" grpId="0"/>
      <p:bldP spid="118" grpId="0"/>
      <p:bldP spid="119" grpId="0"/>
      <p:bldP spid="1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7"/>
          <p:cNvSpPr/>
          <p:nvPr/>
        </p:nvSpPr>
        <p:spPr>
          <a:xfrm>
            <a:off x="6096000" y="2030413"/>
            <a:ext cx="2518468" cy="3386724"/>
          </a:xfrm>
          <a:prstGeom prst="roundRect">
            <a:avLst>
              <a:gd name="adj" fmla="val 0"/>
            </a:avLst>
          </a:prstGeom>
          <a:solidFill>
            <a:schemeClr val="accent6">
              <a:lumMod val="75000"/>
            </a:scheme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2" name="TextBox 8"/>
          <p:cNvSpPr txBox="1"/>
          <p:nvPr/>
        </p:nvSpPr>
        <p:spPr>
          <a:xfrm>
            <a:off x="5446619" y="1138740"/>
            <a:ext cx="4489188" cy="1169551"/>
          </a:xfrm>
          <a:prstGeom prst="rect">
            <a:avLst/>
          </a:prstGeom>
          <a:noFill/>
        </p:spPr>
        <p:txBody>
          <a:bodyPr wrap="square" lIns="0" tIns="0" rIns="0" bIns="0" rtlCol="0" anchor="ctr">
            <a:spAutoFit/>
          </a:bodyPr>
          <a:lstStyle/>
          <a:p>
            <a:pPr lvl="0" fontAlgn="base">
              <a:spcBef>
                <a:spcPct val="0"/>
              </a:spcBef>
              <a:spcAft>
                <a:spcPct val="0"/>
              </a:spcAft>
              <a:defRPr/>
            </a:pPr>
            <a:r>
              <a:rPr lang="zh-CN" altLang="en-US" sz="2800" b="1" dirty="0">
                <a:solidFill>
                  <a:schemeClr val="accent6">
                    <a:lumMod val="50000"/>
                  </a:schemeClr>
                </a:solidFill>
                <a:latin typeface="+mn-lt"/>
                <a:ea typeface="+mn-ea"/>
                <a:cs typeface="+mn-ea"/>
                <a:sym typeface="+mn-lt"/>
              </a:rPr>
              <a:t>嘉宾介绍</a:t>
            </a:r>
            <a:br>
              <a:rPr lang="en-US" altLang="zh-CN" sz="2800" b="1" dirty="0">
                <a:solidFill>
                  <a:schemeClr val="accent6">
                    <a:lumMod val="50000"/>
                  </a:schemeClr>
                </a:solidFill>
                <a:latin typeface="+mn-lt"/>
                <a:ea typeface="+mn-ea"/>
                <a:cs typeface="+mn-ea"/>
                <a:sym typeface="+mn-lt"/>
              </a:rPr>
            </a:br>
            <a:endParaRPr lang="zh-CN" altLang="en-US" sz="4800" b="1" dirty="0">
              <a:solidFill>
                <a:schemeClr val="accent6">
                  <a:lumMod val="50000"/>
                </a:schemeClr>
              </a:solidFill>
              <a:effectLst>
                <a:outerShdw blurRad="38100" dist="38100" dir="2700000" algn="tl">
                  <a:srgbClr val="000000">
                    <a:alpha val="43137"/>
                  </a:srgbClr>
                </a:outerShdw>
              </a:effectLst>
              <a:latin typeface="+mn-lt"/>
              <a:ea typeface="+mn-ea"/>
              <a:cs typeface="+mn-ea"/>
              <a:sym typeface="+mn-lt"/>
            </a:endParaRPr>
          </a:p>
        </p:txBody>
      </p:sp>
      <p:grpSp>
        <p:nvGrpSpPr>
          <p:cNvPr id="33" name="组合 32"/>
          <p:cNvGrpSpPr/>
          <p:nvPr/>
        </p:nvGrpSpPr>
        <p:grpSpPr>
          <a:xfrm>
            <a:off x="1047426" y="1406804"/>
            <a:ext cx="10510685" cy="0"/>
            <a:chOff x="1028775" y="591989"/>
            <a:chExt cx="11086097" cy="0"/>
          </a:xfrm>
        </p:grpSpPr>
        <p:cxnSp>
          <p:nvCxnSpPr>
            <p:cNvPr id="34" name="直接连接符 33"/>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6" name="圆角矩形 7"/>
          <p:cNvSpPr/>
          <p:nvPr/>
        </p:nvSpPr>
        <p:spPr>
          <a:xfrm>
            <a:off x="671487" y="2029452"/>
            <a:ext cx="2518468" cy="3386724"/>
          </a:xfrm>
          <a:prstGeom prst="roundRect">
            <a:avLst>
              <a:gd name="adj" fmla="val 0"/>
            </a:avLst>
          </a:prstGeom>
          <a:solidFill>
            <a:schemeClr val="accent6">
              <a:lumMod val="75000"/>
            </a:scheme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1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1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嘉宾介绍</a:t>
            </a:r>
            <a:endParaRPr lang="zh-CN" altLang="en-US" dirty="0">
              <a:solidFill>
                <a:schemeClr val="bg1"/>
              </a:solidFill>
              <a:latin typeface="+mn-lt"/>
              <a:ea typeface="+mn-ea"/>
              <a:cs typeface="+mn-ea"/>
              <a:sym typeface="+mn-lt"/>
            </a:endParaRPr>
          </a:p>
        </p:txBody>
      </p:sp>
      <p:pic>
        <p:nvPicPr>
          <p:cNvPr id="15" name="图片 14"/>
          <p:cNvPicPr>
            <a:picLocks noChangeAspect="1"/>
          </p:cNvPicPr>
          <p:nvPr/>
        </p:nvPicPr>
        <p:blipFill>
          <a:blip r:embed="rId1"/>
          <a:stretch>
            <a:fillRect/>
          </a:stretch>
        </p:blipFill>
        <p:spPr>
          <a:xfrm>
            <a:off x="947058" y="2156560"/>
            <a:ext cx="1907007" cy="3097724"/>
          </a:xfrm>
          <a:prstGeom prst="rect">
            <a:avLst/>
          </a:prstGeom>
        </p:spPr>
      </p:pic>
      <p:pic>
        <p:nvPicPr>
          <p:cNvPr id="16" name="图片 15"/>
          <p:cNvPicPr>
            <a:picLocks noChangeAspect="1"/>
          </p:cNvPicPr>
          <p:nvPr/>
        </p:nvPicPr>
        <p:blipFill>
          <a:blip r:embed="rId2"/>
          <a:stretch>
            <a:fillRect/>
          </a:stretch>
        </p:blipFill>
        <p:spPr>
          <a:xfrm>
            <a:off x="6295001" y="2157520"/>
            <a:ext cx="2120466" cy="3097725"/>
          </a:xfrm>
          <a:prstGeom prst="rect">
            <a:avLst/>
          </a:prstGeom>
        </p:spPr>
      </p:pic>
      <p:grpSp>
        <p:nvGrpSpPr>
          <p:cNvPr id="26" name="组合 25"/>
          <p:cNvGrpSpPr/>
          <p:nvPr/>
        </p:nvGrpSpPr>
        <p:grpSpPr bwMode="auto">
          <a:xfrm>
            <a:off x="8842177" y="3435117"/>
            <a:ext cx="2589796" cy="1554696"/>
            <a:chOff x="799410" y="5103232"/>
            <a:chExt cx="4077876" cy="1555501"/>
          </a:xfrm>
        </p:grpSpPr>
        <p:sp>
          <p:nvSpPr>
            <p:cNvPr id="27" name="TextBox 16"/>
            <p:cNvSpPr txBox="1">
              <a:spLocks noChangeArrowheads="1"/>
            </p:cNvSpPr>
            <p:nvPr/>
          </p:nvSpPr>
          <p:spPr bwMode="auto">
            <a:xfrm>
              <a:off x="799410" y="5457783"/>
              <a:ext cx="4077876" cy="120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200" dirty="0">
                  <a:solidFill>
                    <a:schemeClr val="accent6">
                      <a:lumMod val="50000"/>
                    </a:schemeClr>
                  </a:solidFill>
                  <a:latin typeface="+mn-lt"/>
                  <a:ea typeface="+mn-ea"/>
                  <a:cs typeface="+mn-ea"/>
                  <a:sym typeface="+mn-lt"/>
                </a:rPr>
                <a:t>点击输入简要文字介绍，文字内容需概括精炼，不用多余的文字修饰，言简意赅的说明分项内容点击输入简要文字介绍，文字内容需概括精炼，</a:t>
              </a:r>
              <a:endParaRPr lang="zh-CN" altLang="en-US" sz="1200" dirty="0">
                <a:solidFill>
                  <a:schemeClr val="accent6">
                    <a:lumMod val="50000"/>
                  </a:schemeClr>
                </a:solidFill>
                <a:latin typeface="+mn-lt"/>
                <a:ea typeface="+mn-ea"/>
                <a:cs typeface="+mn-ea"/>
                <a:sym typeface="+mn-lt"/>
              </a:endParaRPr>
            </a:p>
          </p:txBody>
        </p:sp>
        <p:sp>
          <p:nvSpPr>
            <p:cNvPr id="28" name="矩形 23"/>
            <p:cNvSpPr>
              <a:spLocks noChangeArrowheads="1"/>
            </p:cNvSpPr>
            <p:nvPr/>
          </p:nvSpPr>
          <p:spPr bwMode="auto">
            <a:xfrm>
              <a:off x="805067" y="5103232"/>
              <a:ext cx="32938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accent6">
                      <a:lumMod val="50000"/>
                    </a:schemeClr>
                  </a:solidFill>
                  <a:latin typeface="+mn-lt"/>
                  <a:ea typeface="+mn-ea"/>
                  <a:cs typeface="+mn-ea"/>
                  <a:sym typeface="+mn-lt"/>
                </a:rPr>
                <a:t>嘉宾介绍</a:t>
              </a:r>
              <a:endParaRPr lang="zh-CN" altLang="en-US" b="1">
                <a:solidFill>
                  <a:schemeClr val="accent6">
                    <a:lumMod val="50000"/>
                  </a:schemeClr>
                </a:solidFill>
                <a:latin typeface="+mn-lt"/>
                <a:ea typeface="+mn-ea"/>
                <a:cs typeface="+mn-ea"/>
                <a:sym typeface="+mn-lt"/>
              </a:endParaRPr>
            </a:p>
          </p:txBody>
        </p:sp>
        <p:cxnSp>
          <p:nvCxnSpPr>
            <p:cNvPr id="29" name="直接连接符 28"/>
            <p:cNvCxnSpPr/>
            <p:nvPr/>
          </p:nvCxnSpPr>
          <p:spPr>
            <a:xfrm>
              <a:off x="894687" y="5473310"/>
              <a:ext cx="3887321" cy="0"/>
            </a:xfrm>
            <a:prstGeom prst="line">
              <a:avLst/>
            </a:prstGeom>
            <a:ln>
              <a:solidFill>
                <a:srgbClr val="018989"/>
              </a:solidFill>
            </a:ln>
          </p:spPr>
          <p:style>
            <a:lnRef idx="1">
              <a:schemeClr val="accent1"/>
            </a:lnRef>
            <a:fillRef idx="0">
              <a:schemeClr val="accent1"/>
            </a:fillRef>
            <a:effectRef idx="0">
              <a:schemeClr val="accent1"/>
            </a:effectRef>
            <a:fontRef idx="minor">
              <a:schemeClr val="tx1"/>
            </a:fontRef>
          </p:style>
        </p:cxnSp>
      </p:grpSp>
      <p:sp>
        <p:nvSpPr>
          <p:cNvPr id="30" name="矩形 29"/>
          <p:cNvSpPr>
            <a:spLocks noChangeArrowheads="1"/>
          </p:cNvSpPr>
          <p:nvPr/>
        </p:nvSpPr>
        <p:spPr bwMode="auto">
          <a:xfrm>
            <a:off x="8842177" y="2336232"/>
            <a:ext cx="228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accent6">
                    <a:lumMod val="50000"/>
                  </a:schemeClr>
                </a:solidFill>
                <a:latin typeface="+mn-lt"/>
                <a:ea typeface="+mn-ea"/>
                <a:cs typeface="+mn-ea"/>
                <a:sym typeface="+mn-lt"/>
              </a:rPr>
              <a:t>嘉宾姓名</a:t>
            </a:r>
            <a:endParaRPr lang="zh-CN" altLang="en-US" b="1" dirty="0">
              <a:solidFill>
                <a:schemeClr val="accent6">
                  <a:lumMod val="50000"/>
                </a:schemeClr>
              </a:solidFill>
              <a:latin typeface="+mn-lt"/>
              <a:ea typeface="+mn-ea"/>
              <a:cs typeface="+mn-ea"/>
              <a:sym typeface="+mn-lt"/>
            </a:endParaRPr>
          </a:p>
        </p:txBody>
      </p:sp>
      <p:sp>
        <p:nvSpPr>
          <p:cNvPr id="31" name="矩形 30"/>
          <p:cNvSpPr>
            <a:spLocks noChangeArrowheads="1"/>
          </p:cNvSpPr>
          <p:nvPr/>
        </p:nvSpPr>
        <p:spPr bwMode="auto">
          <a:xfrm>
            <a:off x="8842177" y="2750569"/>
            <a:ext cx="228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595959"/>
                </a:solidFill>
                <a:latin typeface="+mn-lt"/>
                <a:ea typeface="+mn-ea"/>
                <a:cs typeface="+mn-ea"/>
                <a:sym typeface="+mn-lt"/>
              </a:rPr>
              <a:t>嘉宾相关的头衔</a:t>
            </a:r>
            <a:endParaRPr lang="zh-CN" altLang="en-US" b="1" dirty="0">
              <a:solidFill>
                <a:srgbClr val="595959"/>
              </a:solidFill>
              <a:latin typeface="+mn-lt"/>
              <a:ea typeface="+mn-ea"/>
              <a:cs typeface="+mn-ea"/>
              <a:sym typeface="+mn-lt"/>
            </a:endParaRPr>
          </a:p>
        </p:txBody>
      </p:sp>
      <p:grpSp>
        <p:nvGrpSpPr>
          <p:cNvPr id="39" name="组合 38"/>
          <p:cNvGrpSpPr/>
          <p:nvPr/>
        </p:nvGrpSpPr>
        <p:grpSpPr bwMode="auto">
          <a:xfrm>
            <a:off x="3285113" y="3457396"/>
            <a:ext cx="2589796" cy="1554696"/>
            <a:chOff x="799410" y="5103232"/>
            <a:chExt cx="4077876" cy="1555501"/>
          </a:xfrm>
        </p:grpSpPr>
        <p:sp>
          <p:nvSpPr>
            <p:cNvPr id="41" name="TextBox 16"/>
            <p:cNvSpPr txBox="1">
              <a:spLocks noChangeArrowheads="1"/>
            </p:cNvSpPr>
            <p:nvPr/>
          </p:nvSpPr>
          <p:spPr bwMode="auto">
            <a:xfrm>
              <a:off x="799410" y="5457783"/>
              <a:ext cx="4077876" cy="120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200" dirty="0">
                  <a:solidFill>
                    <a:schemeClr val="accent6">
                      <a:lumMod val="50000"/>
                    </a:schemeClr>
                  </a:solidFill>
                  <a:latin typeface="+mn-lt"/>
                  <a:ea typeface="+mn-ea"/>
                  <a:cs typeface="+mn-ea"/>
                  <a:sym typeface="+mn-lt"/>
                </a:rPr>
                <a:t>点击输入简要文字介绍，文字内容需概括精炼，不用多余的文字修饰，言简意赅的说明分项内容点击输入简要文字介绍，文字内容需概括精炼，</a:t>
              </a:r>
              <a:endParaRPr lang="zh-CN" altLang="en-US" sz="1200" dirty="0">
                <a:solidFill>
                  <a:schemeClr val="accent6">
                    <a:lumMod val="50000"/>
                  </a:schemeClr>
                </a:solidFill>
                <a:latin typeface="+mn-lt"/>
                <a:ea typeface="+mn-ea"/>
                <a:cs typeface="+mn-ea"/>
                <a:sym typeface="+mn-lt"/>
              </a:endParaRPr>
            </a:p>
          </p:txBody>
        </p:sp>
        <p:sp>
          <p:nvSpPr>
            <p:cNvPr id="42" name="矩形 23"/>
            <p:cNvSpPr>
              <a:spLocks noChangeArrowheads="1"/>
            </p:cNvSpPr>
            <p:nvPr/>
          </p:nvSpPr>
          <p:spPr bwMode="auto">
            <a:xfrm>
              <a:off x="805067" y="5103232"/>
              <a:ext cx="32938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accent6">
                      <a:lumMod val="50000"/>
                    </a:schemeClr>
                  </a:solidFill>
                  <a:latin typeface="+mn-lt"/>
                  <a:ea typeface="+mn-ea"/>
                  <a:cs typeface="+mn-ea"/>
                  <a:sym typeface="+mn-lt"/>
                </a:rPr>
                <a:t>嘉宾介绍</a:t>
              </a:r>
              <a:endParaRPr lang="zh-CN" altLang="en-US" b="1">
                <a:solidFill>
                  <a:schemeClr val="accent6">
                    <a:lumMod val="50000"/>
                  </a:schemeClr>
                </a:solidFill>
                <a:latin typeface="+mn-lt"/>
                <a:ea typeface="+mn-ea"/>
                <a:cs typeface="+mn-ea"/>
                <a:sym typeface="+mn-lt"/>
              </a:endParaRPr>
            </a:p>
          </p:txBody>
        </p:sp>
        <p:cxnSp>
          <p:nvCxnSpPr>
            <p:cNvPr id="43" name="直接连接符 42"/>
            <p:cNvCxnSpPr/>
            <p:nvPr/>
          </p:nvCxnSpPr>
          <p:spPr>
            <a:xfrm>
              <a:off x="894687" y="5473310"/>
              <a:ext cx="3887321" cy="0"/>
            </a:xfrm>
            <a:prstGeom prst="line">
              <a:avLst/>
            </a:prstGeom>
            <a:ln>
              <a:solidFill>
                <a:srgbClr val="018989"/>
              </a:solidFill>
            </a:ln>
          </p:spPr>
          <p:style>
            <a:lnRef idx="1">
              <a:schemeClr val="accent1"/>
            </a:lnRef>
            <a:fillRef idx="0">
              <a:schemeClr val="accent1"/>
            </a:fillRef>
            <a:effectRef idx="0">
              <a:schemeClr val="accent1"/>
            </a:effectRef>
            <a:fontRef idx="minor">
              <a:schemeClr val="tx1"/>
            </a:fontRef>
          </p:style>
        </p:cxnSp>
      </p:grpSp>
      <p:sp>
        <p:nvSpPr>
          <p:cNvPr id="44" name="矩形 43"/>
          <p:cNvSpPr>
            <a:spLocks noChangeArrowheads="1"/>
          </p:cNvSpPr>
          <p:nvPr/>
        </p:nvSpPr>
        <p:spPr bwMode="auto">
          <a:xfrm>
            <a:off x="3285113" y="2358511"/>
            <a:ext cx="228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accent6">
                    <a:lumMod val="50000"/>
                  </a:schemeClr>
                </a:solidFill>
                <a:latin typeface="+mn-lt"/>
                <a:ea typeface="+mn-ea"/>
                <a:cs typeface="+mn-ea"/>
                <a:sym typeface="+mn-lt"/>
              </a:rPr>
              <a:t>嘉宾姓名</a:t>
            </a:r>
            <a:endParaRPr lang="zh-CN" altLang="en-US" b="1" dirty="0">
              <a:solidFill>
                <a:schemeClr val="accent6">
                  <a:lumMod val="50000"/>
                </a:schemeClr>
              </a:solidFill>
              <a:latin typeface="+mn-lt"/>
              <a:ea typeface="+mn-ea"/>
              <a:cs typeface="+mn-ea"/>
              <a:sym typeface="+mn-lt"/>
            </a:endParaRPr>
          </a:p>
        </p:txBody>
      </p:sp>
      <p:sp>
        <p:nvSpPr>
          <p:cNvPr id="45" name="矩形 44"/>
          <p:cNvSpPr>
            <a:spLocks noChangeArrowheads="1"/>
          </p:cNvSpPr>
          <p:nvPr/>
        </p:nvSpPr>
        <p:spPr bwMode="auto">
          <a:xfrm>
            <a:off x="3285113" y="2772848"/>
            <a:ext cx="228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595959"/>
                </a:solidFill>
                <a:latin typeface="+mn-lt"/>
                <a:ea typeface="+mn-ea"/>
                <a:cs typeface="+mn-ea"/>
                <a:sym typeface="+mn-lt"/>
              </a:rPr>
              <a:t>嘉宾相关的头衔</a:t>
            </a:r>
            <a:endParaRPr lang="zh-CN" altLang="en-US" b="1" dirty="0">
              <a:solidFill>
                <a:srgbClr val="595959"/>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split orient="vert"/>
      </p:transition>
    </mc:Choice>
    <mc:Fallback>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ppt_x</p:attrName>
                                        </p:attrNameLst>
                                      </p:cBhvr>
                                      <p:tavLst>
                                        <p:tav tm="0">
                                          <p:val>
                                            <p:strVal val="0-#ppt_w/2"/>
                                          </p:val>
                                        </p:tav>
                                        <p:tav tm="100000">
                                          <p:val>
                                            <p:strVal val="#ppt_x"/>
                                          </p:val>
                                        </p:tav>
                                      </p:tavLst>
                                    </p:anim>
                                    <p:anim calcmode="lin" valueType="num">
                                      <p:cBhvr>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2" presetClass="entr" presetSubtype="8" decel="5330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750" fill="hold"/>
                                        <p:tgtEl>
                                          <p:spTgt spid="13"/>
                                        </p:tgtEl>
                                        <p:attrNameLst>
                                          <p:attrName>ppt_x</p:attrName>
                                        </p:attrNameLst>
                                      </p:cBhvr>
                                      <p:tavLst>
                                        <p:tav tm="0">
                                          <p:val>
                                            <p:strVal val="0-#ppt_w/2"/>
                                          </p:val>
                                        </p:tav>
                                        <p:tav tm="100000">
                                          <p:val>
                                            <p:strVal val="#ppt_x"/>
                                          </p:val>
                                        </p:tav>
                                      </p:tavLst>
                                    </p:anim>
                                    <p:anim calcmode="lin" valueType="num">
                                      <p:cBhvr>
                                        <p:cTn id="18"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31"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750" fill="hold"/>
                                        <p:tgtEl>
                                          <p:spTgt spid="44"/>
                                        </p:tgtEl>
                                        <p:attrNameLst>
                                          <p:attrName>ppt_w</p:attrName>
                                        </p:attrNameLst>
                                      </p:cBhvr>
                                      <p:tavLst>
                                        <p:tav tm="0">
                                          <p:val>
                                            <p:fltVal val="0"/>
                                          </p:val>
                                        </p:tav>
                                        <p:tav tm="100000">
                                          <p:val>
                                            <p:strVal val="#ppt_w"/>
                                          </p:val>
                                        </p:tav>
                                      </p:tavLst>
                                    </p:anim>
                                    <p:anim calcmode="lin" valueType="num">
                                      <p:cBhvr>
                                        <p:cTn id="37" dur="750" fill="hold"/>
                                        <p:tgtEl>
                                          <p:spTgt spid="44"/>
                                        </p:tgtEl>
                                        <p:attrNameLst>
                                          <p:attrName>ppt_h</p:attrName>
                                        </p:attrNameLst>
                                      </p:cBhvr>
                                      <p:tavLst>
                                        <p:tav tm="0">
                                          <p:val>
                                            <p:fltVal val="0"/>
                                          </p:val>
                                        </p:tav>
                                        <p:tav tm="100000">
                                          <p:val>
                                            <p:strVal val="#ppt_h"/>
                                          </p:val>
                                        </p:tav>
                                      </p:tavLst>
                                    </p:anim>
                                    <p:anim calcmode="lin" valueType="num">
                                      <p:cBhvr>
                                        <p:cTn id="38" dur="750" fill="hold"/>
                                        <p:tgtEl>
                                          <p:spTgt spid="44"/>
                                        </p:tgtEl>
                                        <p:attrNameLst>
                                          <p:attrName>style.rotation</p:attrName>
                                        </p:attrNameLst>
                                      </p:cBhvr>
                                      <p:tavLst>
                                        <p:tav tm="0">
                                          <p:val>
                                            <p:fltVal val="90"/>
                                          </p:val>
                                        </p:tav>
                                        <p:tav tm="100000">
                                          <p:val>
                                            <p:fltVal val="0"/>
                                          </p:val>
                                        </p:tav>
                                      </p:tavLst>
                                    </p:anim>
                                    <p:animEffect transition="in" filter="fade">
                                      <p:cBhvr>
                                        <p:cTn id="39" dur="750"/>
                                        <p:tgtEl>
                                          <p:spTgt spid="4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750"/>
                                        <p:tgtEl>
                                          <p:spTgt spid="45"/>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3500"/>
                            </p:stCondLst>
                            <p:childTnLst>
                              <p:par>
                                <p:cTn id="49" presetID="42" presetClass="entr" presetSubtype="0" fill="hold" grpId="0" nodeType="afterEffect" nodePh="1">
                                  <p:stCondLst>
                                    <p:cond delay="0"/>
                                  </p:stCondLst>
                                  <p:endCondLst>
                                    <p:cond evt="begin" delay="0">
                                      <p:tn val="49"/>
                                    </p:cond>
                                  </p:end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750"/>
                                        <p:tgtEl>
                                          <p:spTgt spid="31"/>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par>
                          <p:cTn id="69" fill="hold">
                            <p:stCondLst>
                              <p:cond delay="2500"/>
                            </p:stCondLst>
                            <p:childTnLst>
                              <p:par>
                                <p:cTn id="70" presetID="31" presetClass="entr" presetSubtype="0"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750" fill="hold"/>
                                        <p:tgtEl>
                                          <p:spTgt spid="30"/>
                                        </p:tgtEl>
                                        <p:attrNameLst>
                                          <p:attrName>ppt_w</p:attrName>
                                        </p:attrNameLst>
                                      </p:cBhvr>
                                      <p:tavLst>
                                        <p:tav tm="0">
                                          <p:val>
                                            <p:fltVal val="0"/>
                                          </p:val>
                                        </p:tav>
                                        <p:tav tm="100000">
                                          <p:val>
                                            <p:strVal val="#ppt_w"/>
                                          </p:val>
                                        </p:tav>
                                      </p:tavLst>
                                    </p:anim>
                                    <p:anim calcmode="lin" valueType="num">
                                      <p:cBhvr>
                                        <p:cTn id="73" dur="750" fill="hold"/>
                                        <p:tgtEl>
                                          <p:spTgt spid="30"/>
                                        </p:tgtEl>
                                        <p:attrNameLst>
                                          <p:attrName>ppt_h</p:attrName>
                                        </p:attrNameLst>
                                      </p:cBhvr>
                                      <p:tavLst>
                                        <p:tav tm="0">
                                          <p:val>
                                            <p:fltVal val="0"/>
                                          </p:val>
                                        </p:tav>
                                        <p:tav tm="100000">
                                          <p:val>
                                            <p:strVal val="#ppt_h"/>
                                          </p:val>
                                        </p:tav>
                                      </p:tavLst>
                                    </p:anim>
                                    <p:anim calcmode="lin" valueType="num">
                                      <p:cBhvr>
                                        <p:cTn id="74" dur="750" fill="hold"/>
                                        <p:tgtEl>
                                          <p:spTgt spid="30"/>
                                        </p:tgtEl>
                                        <p:attrNameLst>
                                          <p:attrName>style.rotation</p:attrName>
                                        </p:attrNameLst>
                                      </p:cBhvr>
                                      <p:tavLst>
                                        <p:tav tm="0">
                                          <p:val>
                                            <p:fltVal val="90"/>
                                          </p:val>
                                        </p:tav>
                                        <p:tav tm="100000">
                                          <p:val>
                                            <p:fltVal val="0"/>
                                          </p:val>
                                        </p:tav>
                                      </p:tavLst>
                                    </p:anim>
                                    <p:animEffect transition="in" filter="fade">
                                      <p:cBhvr>
                                        <p:cTn id="75"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6" grpId="0" animBg="1"/>
      <p:bldP spid="12" grpId="0" animBg="1"/>
      <p:bldP spid="13" grpId="0" animBg="1"/>
      <p:bldP spid="14" grpId="0"/>
      <p:bldP spid="30" grpId="0"/>
      <p:bldP spid="31"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6"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8"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执行策略</a:t>
            </a:r>
            <a:endParaRPr lang="zh-CN" altLang="en-US" dirty="0">
              <a:solidFill>
                <a:schemeClr val="bg1"/>
              </a:solidFill>
              <a:latin typeface="+mn-lt"/>
              <a:ea typeface="+mn-ea"/>
              <a:cs typeface="+mn-ea"/>
              <a:sym typeface="+mn-lt"/>
            </a:endParaRPr>
          </a:p>
        </p:txBody>
      </p:sp>
      <p:sp>
        <p:nvSpPr>
          <p:cNvPr id="2" name="矩形 1"/>
          <p:cNvSpPr/>
          <p:nvPr/>
        </p:nvSpPr>
        <p:spPr>
          <a:xfrm>
            <a:off x="1486147" y="2729151"/>
            <a:ext cx="1422184" cy="585481"/>
          </a:xfrm>
          <a:prstGeom prst="rect">
            <a:avLst/>
          </a:prstGeom>
        </p:spPr>
        <p:txBody>
          <a:bodyPr wrap="none">
            <a:spAutoFit/>
          </a:bodyPr>
          <a:lstStyle/>
          <a:p>
            <a:pPr algn="ctr">
              <a:lnSpc>
                <a:spcPct val="150000"/>
              </a:lnSpc>
            </a:pPr>
            <a:r>
              <a:rPr lang="zh-CN" altLang="en-US" sz="2400" b="1" dirty="0">
                <a:solidFill>
                  <a:schemeClr val="accent6">
                    <a:lumMod val="50000"/>
                  </a:schemeClr>
                </a:solidFill>
                <a:latin typeface="+mn-lt"/>
                <a:ea typeface="+mn-ea"/>
                <a:cs typeface="+mn-ea"/>
                <a:sym typeface="+mn-lt"/>
              </a:rPr>
              <a:t>创意领军</a:t>
            </a:r>
            <a:endParaRPr lang="en-US" altLang="zh-CN" sz="2400" b="1" dirty="0">
              <a:solidFill>
                <a:schemeClr val="accent6">
                  <a:lumMod val="50000"/>
                </a:schemeClr>
              </a:solidFill>
              <a:latin typeface="+mn-lt"/>
              <a:ea typeface="+mn-ea"/>
              <a:cs typeface="+mn-ea"/>
              <a:sym typeface="+mn-lt"/>
            </a:endParaRPr>
          </a:p>
        </p:txBody>
      </p:sp>
      <p:sp>
        <p:nvSpPr>
          <p:cNvPr id="3" name="矩形 2"/>
          <p:cNvSpPr/>
          <p:nvPr/>
        </p:nvSpPr>
        <p:spPr>
          <a:xfrm>
            <a:off x="4173011" y="1841096"/>
            <a:ext cx="1422184" cy="585481"/>
          </a:xfrm>
          <a:prstGeom prst="rect">
            <a:avLst/>
          </a:prstGeom>
        </p:spPr>
        <p:txBody>
          <a:bodyPr wrap="none">
            <a:spAutoFit/>
          </a:bodyPr>
          <a:lstStyle/>
          <a:p>
            <a:pPr algn="ctr">
              <a:lnSpc>
                <a:spcPct val="150000"/>
              </a:lnSpc>
            </a:pPr>
            <a:r>
              <a:rPr lang="zh-CN" altLang="en-US" sz="2400" b="1" dirty="0">
                <a:solidFill>
                  <a:schemeClr val="accent6">
                    <a:lumMod val="50000"/>
                  </a:schemeClr>
                </a:solidFill>
                <a:latin typeface="+mn-lt"/>
                <a:ea typeface="+mn-ea"/>
                <a:cs typeface="+mn-ea"/>
                <a:sym typeface="+mn-lt"/>
              </a:rPr>
              <a:t>赢在细节</a:t>
            </a:r>
            <a:endParaRPr lang="en-US" altLang="zh-CN" sz="2400" b="1" dirty="0">
              <a:solidFill>
                <a:schemeClr val="accent6">
                  <a:lumMod val="50000"/>
                </a:schemeClr>
              </a:solidFill>
              <a:latin typeface="+mn-lt"/>
              <a:ea typeface="+mn-ea"/>
              <a:cs typeface="+mn-ea"/>
              <a:sym typeface="+mn-lt"/>
            </a:endParaRPr>
          </a:p>
        </p:txBody>
      </p:sp>
      <p:sp>
        <p:nvSpPr>
          <p:cNvPr id="31" name="矩形 30"/>
          <p:cNvSpPr/>
          <p:nvPr/>
        </p:nvSpPr>
        <p:spPr>
          <a:xfrm>
            <a:off x="7221649" y="2216734"/>
            <a:ext cx="1422184" cy="585481"/>
          </a:xfrm>
          <a:prstGeom prst="rect">
            <a:avLst/>
          </a:prstGeom>
        </p:spPr>
        <p:txBody>
          <a:bodyPr wrap="none">
            <a:spAutoFit/>
          </a:bodyPr>
          <a:lstStyle/>
          <a:p>
            <a:pPr algn="ctr">
              <a:lnSpc>
                <a:spcPct val="150000"/>
              </a:lnSpc>
            </a:pPr>
            <a:r>
              <a:rPr lang="zh-CN" altLang="en-US" sz="2400" b="1" dirty="0">
                <a:solidFill>
                  <a:schemeClr val="accent6">
                    <a:lumMod val="50000"/>
                  </a:schemeClr>
                </a:solidFill>
                <a:latin typeface="+mn-lt"/>
                <a:ea typeface="+mn-ea"/>
                <a:cs typeface="+mn-ea"/>
                <a:sym typeface="+mn-lt"/>
              </a:rPr>
              <a:t>赢在细节</a:t>
            </a:r>
            <a:endParaRPr lang="en-US" altLang="zh-CN" sz="2400" b="1" dirty="0">
              <a:solidFill>
                <a:schemeClr val="accent6">
                  <a:lumMod val="50000"/>
                </a:schemeClr>
              </a:solidFill>
              <a:latin typeface="+mn-lt"/>
              <a:ea typeface="+mn-ea"/>
              <a:cs typeface="+mn-ea"/>
              <a:sym typeface="+mn-lt"/>
            </a:endParaRPr>
          </a:p>
        </p:txBody>
      </p:sp>
      <p:sp>
        <p:nvSpPr>
          <p:cNvPr id="32" name="矩形 31"/>
          <p:cNvSpPr/>
          <p:nvPr/>
        </p:nvSpPr>
        <p:spPr>
          <a:xfrm>
            <a:off x="9095183" y="4246369"/>
            <a:ext cx="1422184" cy="585481"/>
          </a:xfrm>
          <a:prstGeom prst="rect">
            <a:avLst/>
          </a:prstGeom>
        </p:spPr>
        <p:txBody>
          <a:bodyPr wrap="none">
            <a:spAutoFit/>
          </a:bodyPr>
          <a:lstStyle/>
          <a:p>
            <a:pPr algn="ctr">
              <a:lnSpc>
                <a:spcPct val="150000"/>
              </a:lnSpc>
            </a:pPr>
            <a:r>
              <a:rPr lang="zh-CN" altLang="en-US" sz="2400" b="1" dirty="0">
                <a:solidFill>
                  <a:schemeClr val="accent6">
                    <a:lumMod val="50000"/>
                  </a:schemeClr>
                </a:solidFill>
                <a:latin typeface="+mn-lt"/>
                <a:ea typeface="+mn-ea"/>
                <a:cs typeface="+mn-ea"/>
                <a:sym typeface="+mn-lt"/>
              </a:rPr>
              <a:t>创意领军</a:t>
            </a:r>
            <a:endParaRPr lang="en-US" altLang="zh-CN" sz="2400" b="1" dirty="0">
              <a:solidFill>
                <a:schemeClr val="accent6">
                  <a:lumMod val="50000"/>
                </a:schemeClr>
              </a:solidFill>
              <a:latin typeface="+mn-lt"/>
              <a:ea typeface="+mn-ea"/>
              <a:cs typeface="+mn-ea"/>
              <a:sym typeface="+mn-lt"/>
            </a:endParaRPr>
          </a:p>
        </p:txBody>
      </p:sp>
      <p:sp>
        <p:nvSpPr>
          <p:cNvPr id="4" name="矩形 3"/>
          <p:cNvSpPr/>
          <p:nvPr/>
        </p:nvSpPr>
        <p:spPr>
          <a:xfrm>
            <a:off x="810071" y="3620602"/>
            <a:ext cx="2518638" cy="379976"/>
          </a:xfrm>
          <a:prstGeom prst="rect">
            <a:avLst/>
          </a:prstGeom>
        </p:spPr>
        <p:txBody>
          <a:bodyPr wrap="none">
            <a:spAutoFit/>
          </a:bodyPr>
          <a:lstStyle/>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sp>
        <p:nvSpPr>
          <p:cNvPr id="33" name="矩形 32"/>
          <p:cNvSpPr/>
          <p:nvPr/>
        </p:nvSpPr>
        <p:spPr>
          <a:xfrm>
            <a:off x="3807146" y="2533660"/>
            <a:ext cx="2518638" cy="379976"/>
          </a:xfrm>
          <a:prstGeom prst="rect">
            <a:avLst/>
          </a:prstGeom>
        </p:spPr>
        <p:txBody>
          <a:bodyPr wrap="none">
            <a:spAutoFit/>
          </a:bodyPr>
          <a:lstStyle/>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sp>
        <p:nvSpPr>
          <p:cNvPr id="34" name="矩形 33"/>
          <p:cNvSpPr/>
          <p:nvPr/>
        </p:nvSpPr>
        <p:spPr>
          <a:xfrm>
            <a:off x="6769947" y="2857186"/>
            <a:ext cx="2518638" cy="379976"/>
          </a:xfrm>
          <a:prstGeom prst="rect">
            <a:avLst/>
          </a:prstGeom>
        </p:spPr>
        <p:txBody>
          <a:bodyPr wrap="none">
            <a:spAutoFit/>
          </a:bodyPr>
          <a:lstStyle/>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sp>
        <p:nvSpPr>
          <p:cNvPr id="35" name="矩形 34"/>
          <p:cNvSpPr/>
          <p:nvPr/>
        </p:nvSpPr>
        <p:spPr>
          <a:xfrm>
            <a:off x="8640627" y="5006153"/>
            <a:ext cx="2518638" cy="379976"/>
          </a:xfrm>
          <a:prstGeom prst="rect">
            <a:avLst/>
          </a:prstGeom>
        </p:spPr>
        <p:txBody>
          <a:bodyPr wrap="none">
            <a:spAutoFit/>
          </a:bodyPr>
          <a:lstStyle/>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grpSp>
        <p:nvGrpSpPr>
          <p:cNvPr id="27" name="89abb19d-dfe6-4518-a8f3-3e356b24f18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590841" y="2932459"/>
            <a:ext cx="4402219" cy="3196430"/>
            <a:chOff x="4011613" y="2673351"/>
            <a:chExt cx="4167188" cy="3025775"/>
          </a:xfrm>
          <a:effectLst>
            <a:outerShdw blurRad="50800" dist="38100" dir="18900000" algn="bl" rotWithShape="0">
              <a:prstClr val="black">
                <a:alpha val="40000"/>
              </a:prstClr>
            </a:outerShdw>
          </a:effectLst>
        </p:grpSpPr>
        <p:sp>
          <p:nvSpPr>
            <p:cNvPr id="36" name="ïsľîdè"/>
            <p:cNvSpPr/>
            <p:nvPr/>
          </p:nvSpPr>
          <p:spPr bwMode="auto">
            <a:xfrm>
              <a:off x="4144963" y="4824413"/>
              <a:ext cx="4030663" cy="295275"/>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 name="ï$ḻîḑè"/>
            <p:cNvSpPr/>
            <p:nvPr/>
          </p:nvSpPr>
          <p:spPr bwMode="auto">
            <a:xfrm>
              <a:off x="4144963" y="4865688"/>
              <a:ext cx="4030663" cy="254000"/>
            </a:xfrm>
            <a:custGeom>
              <a:avLst/>
              <a:gdLst>
                <a:gd name="T0" fmla="*/ 1070 w 2889"/>
                <a:gd name="T1" fmla="*/ 55 h 183"/>
                <a:gd name="T2" fmla="*/ 923 w 2889"/>
                <a:gd name="T3" fmla="*/ 139 h 183"/>
                <a:gd name="T4" fmla="*/ 911 w 2889"/>
                <a:gd name="T5" fmla="*/ 161 h 183"/>
                <a:gd name="T6" fmla="*/ 1106 w 2889"/>
                <a:gd name="T7" fmla="*/ 174 h 183"/>
                <a:gd name="T8" fmla="*/ 1083 w 2889"/>
                <a:gd name="T9" fmla="*/ 95 h 183"/>
                <a:gd name="T10" fmla="*/ 1070 w 2889"/>
                <a:gd name="T11" fmla="*/ 55 h 183"/>
                <a:gd name="T12" fmla="*/ 0 w 2889"/>
                <a:gd name="T13" fmla="*/ 0 h 183"/>
                <a:gd name="T14" fmla="*/ 0 w 2889"/>
                <a:gd name="T15" fmla="*/ 0 h 183"/>
                <a:gd name="T16" fmla="*/ 828 w 2889"/>
                <a:gd name="T17" fmla="*/ 153 h 183"/>
                <a:gd name="T18" fmla="*/ 795 w 2889"/>
                <a:gd name="T19" fmla="*/ 123 h 183"/>
                <a:gd name="T20" fmla="*/ 819 w 2889"/>
                <a:gd name="T21" fmla="*/ 79 h 183"/>
                <a:gd name="T22" fmla="*/ 871 w 2889"/>
                <a:gd name="T23" fmla="*/ 47 h 183"/>
                <a:gd name="T24" fmla="*/ 0 w 2889"/>
                <a:gd name="T25" fmla="*/ 0 h 183"/>
                <a:gd name="T26" fmla="*/ 2889 w 2889"/>
                <a:gd name="T27" fmla="*/ 0 h 183"/>
                <a:gd name="T28" fmla="*/ 1445 w 2889"/>
                <a:gd name="T29" fmla="*/ 52 h 183"/>
                <a:gd name="T30" fmla="*/ 1219 w 2889"/>
                <a:gd name="T31" fmla="*/ 51 h 183"/>
                <a:gd name="T32" fmla="*/ 1219 w 2889"/>
                <a:gd name="T33" fmla="*/ 87 h 183"/>
                <a:gd name="T34" fmla="*/ 1231 w 2889"/>
                <a:gd name="T35" fmla="*/ 179 h 183"/>
                <a:gd name="T36" fmla="*/ 1445 w 2889"/>
                <a:gd name="T37" fmla="*/ 183 h 183"/>
                <a:gd name="T38" fmla="*/ 2889 w 2889"/>
                <a:gd name="T39" fmla="*/ 0 h 183"/>
                <a:gd name="T40" fmla="*/ 2889 w 2889"/>
                <a:gd name="T41" fmla="*/ 0 h 183"/>
                <a:gd name="T42" fmla="*/ 0 w 2889"/>
                <a:gd name="T43" fmla="*/ 0 h 183"/>
                <a:gd name="T44" fmla="*/ 0 w 2889"/>
                <a:gd name="T45" fmla="*/ 0 h 183"/>
                <a:gd name="T46" fmla="*/ 0 w 2889"/>
                <a:gd name="T47" fmla="*/ 0 h 183"/>
                <a:gd name="T48" fmla="*/ 2889 w 2889"/>
                <a:gd name="T49" fmla="*/ 0 h 183"/>
                <a:gd name="T50" fmla="*/ 2889 w 2889"/>
                <a:gd name="T51" fmla="*/ 0 h 183"/>
                <a:gd name="T52" fmla="*/ 2889 w 2889"/>
                <a:gd name="T53" fmla="*/ 0 h 183"/>
                <a:gd name="T54" fmla="*/ 0 w 2889"/>
                <a:gd name="T55" fmla="*/ 0 h 183"/>
                <a:gd name="T56" fmla="*/ 0 w 2889"/>
                <a:gd name="T57" fmla="*/ 0 h 183"/>
                <a:gd name="T58" fmla="*/ 0 w 2889"/>
                <a:gd name="T59" fmla="*/ 0 h 183"/>
                <a:gd name="T60" fmla="*/ 2889 w 2889"/>
                <a:gd name="T61" fmla="*/ 0 h 183"/>
                <a:gd name="T62" fmla="*/ 2889 w 2889"/>
                <a:gd name="T63" fmla="*/ 0 h 183"/>
                <a:gd name="T64" fmla="*/ 2889 w 2889"/>
                <a:gd name="T65" fmla="*/ 0 h 183"/>
                <a:gd name="T66" fmla="*/ 0 w 2889"/>
                <a:gd name="T67" fmla="*/ 0 h 183"/>
                <a:gd name="T68" fmla="*/ 0 w 2889"/>
                <a:gd name="T69" fmla="*/ 0 h 183"/>
                <a:gd name="T70" fmla="*/ 0 w 2889"/>
                <a:gd name="T71" fmla="*/ 0 h 183"/>
                <a:gd name="T72" fmla="*/ 2889 w 2889"/>
                <a:gd name="T73" fmla="*/ 0 h 183"/>
                <a:gd name="T74" fmla="*/ 2889 w 2889"/>
                <a:gd name="T75" fmla="*/ 0 h 183"/>
                <a:gd name="T76" fmla="*/ 2889 w 2889"/>
                <a:gd name="T7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9" h="183">
                  <a:moveTo>
                    <a:pt x="1070" y="55"/>
                  </a:moveTo>
                  <a:cubicBezTo>
                    <a:pt x="993" y="100"/>
                    <a:pt x="923" y="139"/>
                    <a:pt x="923" y="139"/>
                  </a:cubicBezTo>
                  <a:cubicBezTo>
                    <a:pt x="911" y="161"/>
                    <a:pt x="911" y="161"/>
                    <a:pt x="911" y="161"/>
                  </a:cubicBezTo>
                  <a:cubicBezTo>
                    <a:pt x="974" y="166"/>
                    <a:pt x="1039" y="170"/>
                    <a:pt x="1106" y="174"/>
                  </a:cubicBezTo>
                  <a:cubicBezTo>
                    <a:pt x="1100" y="145"/>
                    <a:pt x="1093" y="117"/>
                    <a:pt x="1083" y="95"/>
                  </a:cubicBezTo>
                  <a:cubicBezTo>
                    <a:pt x="1078" y="84"/>
                    <a:pt x="1074" y="70"/>
                    <a:pt x="1070" y="55"/>
                  </a:cubicBezTo>
                  <a:moveTo>
                    <a:pt x="0" y="0"/>
                  </a:moveTo>
                  <a:cubicBezTo>
                    <a:pt x="0" y="0"/>
                    <a:pt x="0" y="0"/>
                    <a:pt x="0" y="0"/>
                  </a:cubicBezTo>
                  <a:cubicBezTo>
                    <a:pt x="0" y="21"/>
                    <a:pt x="339" y="107"/>
                    <a:pt x="828" y="153"/>
                  </a:cubicBezTo>
                  <a:cubicBezTo>
                    <a:pt x="795" y="123"/>
                    <a:pt x="795" y="123"/>
                    <a:pt x="795" y="123"/>
                  </a:cubicBezTo>
                  <a:cubicBezTo>
                    <a:pt x="819" y="79"/>
                    <a:pt x="819" y="79"/>
                    <a:pt x="819" y="79"/>
                  </a:cubicBezTo>
                  <a:cubicBezTo>
                    <a:pt x="819" y="79"/>
                    <a:pt x="841" y="66"/>
                    <a:pt x="871" y="47"/>
                  </a:cubicBezTo>
                  <a:cubicBezTo>
                    <a:pt x="359" y="39"/>
                    <a:pt x="0" y="21"/>
                    <a:pt x="0" y="0"/>
                  </a:cubicBezTo>
                  <a:moveTo>
                    <a:pt x="2889" y="0"/>
                  </a:moveTo>
                  <a:cubicBezTo>
                    <a:pt x="2889" y="28"/>
                    <a:pt x="2243" y="52"/>
                    <a:pt x="1445" y="52"/>
                  </a:cubicBezTo>
                  <a:cubicBezTo>
                    <a:pt x="1368" y="52"/>
                    <a:pt x="1292" y="51"/>
                    <a:pt x="1219" y="51"/>
                  </a:cubicBezTo>
                  <a:cubicBezTo>
                    <a:pt x="1219" y="74"/>
                    <a:pt x="1219" y="87"/>
                    <a:pt x="1219" y="87"/>
                  </a:cubicBezTo>
                  <a:cubicBezTo>
                    <a:pt x="1219" y="87"/>
                    <a:pt x="1224" y="131"/>
                    <a:pt x="1231" y="179"/>
                  </a:cubicBezTo>
                  <a:cubicBezTo>
                    <a:pt x="1301" y="182"/>
                    <a:pt x="1372" y="183"/>
                    <a:pt x="1445" y="183"/>
                  </a:cubicBezTo>
                  <a:cubicBezTo>
                    <a:pt x="2243" y="183"/>
                    <a:pt x="2889" y="28"/>
                    <a:pt x="2889" y="0"/>
                  </a:cubicBezTo>
                  <a:cubicBezTo>
                    <a:pt x="2889" y="0"/>
                    <a:pt x="2889" y="0"/>
                    <a:pt x="2889" y="0"/>
                  </a:cubicBezTo>
                  <a:moveTo>
                    <a:pt x="0" y="0"/>
                  </a:moveTo>
                  <a:cubicBezTo>
                    <a:pt x="0" y="0"/>
                    <a:pt x="0" y="0"/>
                    <a:pt x="0" y="0"/>
                  </a:cubicBezTo>
                  <a:cubicBezTo>
                    <a:pt x="0" y="0"/>
                    <a:pt x="0" y="0"/>
                    <a:pt x="0" y="0"/>
                  </a:cubicBezTo>
                  <a:moveTo>
                    <a:pt x="2889" y="0"/>
                  </a:moveTo>
                  <a:cubicBezTo>
                    <a:pt x="2889" y="0"/>
                    <a:pt x="2889" y="0"/>
                    <a:pt x="2889" y="0"/>
                  </a:cubicBezTo>
                  <a:cubicBezTo>
                    <a:pt x="2889" y="0"/>
                    <a:pt x="2889" y="0"/>
                    <a:pt x="2889" y="0"/>
                  </a:cubicBezTo>
                  <a:moveTo>
                    <a:pt x="0" y="0"/>
                  </a:moveTo>
                  <a:cubicBezTo>
                    <a:pt x="0" y="0"/>
                    <a:pt x="0" y="0"/>
                    <a:pt x="0" y="0"/>
                  </a:cubicBezTo>
                  <a:cubicBezTo>
                    <a:pt x="0" y="0"/>
                    <a:pt x="0" y="0"/>
                    <a:pt x="0" y="0"/>
                  </a:cubicBezTo>
                  <a:moveTo>
                    <a:pt x="2889" y="0"/>
                  </a:moveTo>
                  <a:cubicBezTo>
                    <a:pt x="2889" y="0"/>
                    <a:pt x="2889" y="0"/>
                    <a:pt x="2889" y="0"/>
                  </a:cubicBezTo>
                  <a:cubicBezTo>
                    <a:pt x="2889" y="0"/>
                    <a:pt x="2889" y="0"/>
                    <a:pt x="2889" y="0"/>
                  </a:cubicBezTo>
                  <a:moveTo>
                    <a:pt x="0" y="0"/>
                  </a:moveTo>
                  <a:cubicBezTo>
                    <a:pt x="0" y="0"/>
                    <a:pt x="0" y="0"/>
                    <a:pt x="0" y="0"/>
                  </a:cubicBezTo>
                  <a:cubicBezTo>
                    <a:pt x="0" y="0"/>
                    <a:pt x="0" y="0"/>
                    <a:pt x="0" y="0"/>
                  </a:cubicBezTo>
                  <a:moveTo>
                    <a:pt x="2889" y="0"/>
                  </a:moveTo>
                  <a:cubicBezTo>
                    <a:pt x="2889" y="0"/>
                    <a:pt x="2889" y="0"/>
                    <a:pt x="2889" y="0"/>
                  </a:cubicBezTo>
                  <a:cubicBezTo>
                    <a:pt x="2889" y="0"/>
                    <a:pt x="2889" y="0"/>
                    <a:pt x="2889" y="0"/>
                  </a:cubicBezTo>
                </a:path>
              </a:pathLst>
            </a:custGeom>
            <a:solidFill>
              <a:srgbClr val="3937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 name="íš1iḑe"/>
            <p:cNvSpPr/>
            <p:nvPr/>
          </p:nvSpPr>
          <p:spPr bwMode="auto">
            <a:xfrm>
              <a:off x="4144963" y="4792663"/>
              <a:ext cx="4030663" cy="14446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 name="îṥḻíḓe"/>
            <p:cNvSpPr/>
            <p:nvPr/>
          </p:nvSpPr>
          <p:spPr bwMode="auto">
            <a:xfrm flipV="1">
              <a:off x="8086726" y="4198938"/>
              <a:ext cx="0" cy="646113"/>
            </a:xfrm>
            <a:prstGeom prst="line">
              <a:avLst/>
            </a:prstGeom>
            <a:noFill/>
            <a:ln w="11113"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latin typeface="+mn-lt"/>
                <a:ea typeface="+mn-ea"/>
                <a:cs typeface="+mn-ea"/>
                <a:sym typeface="+mn-lt"/>
              </a:endParaRPr>
            </a:p>
          </p:txBody>
        </p:sp>
        <p:sp>
          <p:nvSpPr>
            <p:cNvPr id="40" name="îş1ïdé"/>
            <p:cNvSpPr/>
            <p:nvPr/>
          </p:nvSpPr>
          <p:spPr bwMode="auto">
            <a:xfrm>
              <a:off x="7994651" y="4108451"/>
              <a:ext cx="184150" cy="180975"/>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 name="îşľïḋé"/>
            <p:cNvSpPr/>
            <p:nvPr/>
          </p:nvSpPr>
          <p:spPr bwMode="auto">
            <a:xfrm>
              <a:off x="7805738" y="4316413"/>
              <a:ext cx="280988" cy="280988"/>
            </a:xfrm>
            <a:custGeom>
              <a:avLst/>
              <a:gdLst>
                <a:gd name="T0" fmla="*/ 202 w 202"/>
                <a:gd name="T1" fmla="*/ 202 h 202"/>
                <a:gd name="T2" fmla="*/ 0 w 202"/>
                <a:gd name="T3" fmla="*/ 23 h 202"/>
              </a:gdLst>
              <a:ahLst/>
              <a:cxnLst>
                <a:cxn ang="0">
                  <a:pos x="T0" y="T1"/>
                </a:cxn>
                <a:cxn ang="0">
                  <a:pos x="T2" y="T3"/>
                </a:cxn>
              </a:cxnLst>
              <a:rect l="0" t="0" r="r" b="b"/>
              <a:pathLst>
                <a:path w="202" h="202">
                  <a:moveTo>
                    <a:pt x="202" y="202"/>
                  </a:moveTo>
                  <a:cubicBezTo>
                    <a:pt x="202" y="202"/>
                    <a:pt x="193" y="0"/>
                    <a:pt x="0" y="23"/>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2" name="iṩlíḍe"/>
            <p:cNvSpPr/>
            <p:nvPr/>
          </p:nvSpPr>
          <p:spPr bwMode="auto">
            <a:xfrm flipV="1">
              <a:off x="4384676" y="2765426"/>
              <a:ext cx="0" cy="2128838"/>
            </a:xfrm>
            <a:prstGeom prst="line">
              <a:avLst/>
            </a:prstGeom>
            <a:noFill/>
            <a:ln w="11113"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latin typeface="+mn-lt"/>
                <a:ea typeface="+mn-ea"/>
                <a:cs typeface="+mn-ea"/>
                <a:sym typeface="+mn-lt"/>
              </a:endParaRPr>
            </a:p>
          </p:txBody>
        </p:sp>
        <p:sp>
          <p:nvSpPr>
            <p:cNvPr id="43" name="iṥľîḑé"/>
            <p:cNvSpPr/>
            <p:nvPr/>
          </p:nvSpPr>
          <p:spPr bwMode="auto">
            <a:xfrm>
              <a:off x="4294188" y="2673351"/>
              <a:ext cx="182563" cy="18256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4" name="íṧliďê"/>
            <p:cNvSpPr/>
            <p:nvPr/>
          </p:nvSpPr>
          <p:spPr bwMode="auto">
            <a:xfrm>
              <a:off x="4011613" y="4233863"/>
              <a:ext cx="182563" cy="18256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5" name="íṡlíďe"/>
            <p:cNvSpPr/>
            <p:nvPr/>
          </p:nvSpPr>
          <p:spPr bwMode="auto">
            <a:xfrm>
              <a:off x="4103688" y="2951163"/>
              <a:ext cx="280988" cy="280988"/>
            </a:xfrm>
            <a:custGeom>
              <a:avLst/>
              <a:gdLst>
                <a:gd name="T0" fmla="*/ 201 w 201"/>
                <a:gd name="T1" fmla="*/ 202 h 202"/>
                <a:gd name="T2" fmla="*/ 0 w 201"/>
                <a:gd name="T3" fmla="*/ 24 h 202"/>
              </a:gdLst>
              <a:ahLst/>
              <a:cxnLst>
                <a:cxn ang="0">
                  <a:pos x="T0" y="T1"/>
                </a:cxn>
                <a:cxn ang="0">
                  <a:pos x="T2" y="T3"/>
                </a:cxn>
              </a:cxnLst>
              <a:rect l="0" t="0" r="r" b="b"/>
              <a:pathLst>
                <a:path w="201" h="202">
                  <a:moveTo>
                    <a:pt x="201" y="202"/>
                  </a:moveTo>
                  <a:cubicBezTo>
                    <a:pt x="201" y="202"/>
                    <a:pt x="192" y="0"/>
                    <a:pt x="0" y="24"/>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6" name="íS1ídé"/>
            <p:cNvSpPr/>
            <p:nvPr/>
          </p:nvSpPr>
          <p:spPr bwMode="auto">
            <a:xfrm>
              <a:off x="4103688" y="3746501"/>
              <a:ext cx="280988" cy="282575"/>
            </a:xfrm>
            <a:custGeom>
              <a:avLst/>
              <a:gdLst>
                <a:gd name="T0" fmla="*/ 201 w 201"/>
                <a:gd name="T1" fmla="*/ 202 h 202"/>
                <a:gd name="T2" fmla="*/ 0 w 201"/>
                <a:gd name="T3" fmla="*/ 24 h 202"/>
              </a:gdLst>
              <a:ahLst/>
              <a:cxnLst>
                <a:cxn ang="0">
                  <a:pos x="T0" y="T1"/>
                </a:cxn>
                <a:cxn ang="0">
                  <a:pos x="T2" y="T3"/>
                </a:cxn>
              </a:cxnLst>
              <a:rect l="0" t="0" r="r" b="b"/>
              <a:pathLst>
                <a:path w="201" h="202">
                  <a:moveTo>
                    <a:pt x="201" y="202"/>
                  </a:moveTo>
                  <a:cubicBezTo>
                    <a:pt x="201" y="202"/>
                    <a:pt x="192" y="0"/>
                    <a:pt x="0" y="24"/>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7" name="iṩļîde"/>
            <p:cNvSpPr/>
            <p:nvPr/>
          </p:nvSpPr>
          <p:spPr bwMode="auto">
            <a:xfrm>
              <a:off x="4103688" y="4324351"/>
              <a:ext cx="339725" cy="542925"/>
            </a:xfrm>
            <a:custGeom>
              <a:avLst/>
              <a:gdLst>
                <a:gd name="T0" fmla="*/ 201 w 244"/>
                <a:gd name="T1" fmla="*/ 390 h 390"/>
                <a:gd name="T2" fmla="*/ 0 w 244"/>
                <a:gd name="T3" fmla="*/ 0 h 390"/>
              </a:gdLst>
              <a:ahLst/>
              <a:cxnLst>
                <a:cxn ang="0">
                  <a:pos x="T0" y="T1"/>
                </a:cxn>
                <a:cxn ang="0">
                  <a:pos x="T2" y="T3"/>
                </a:cxn>
              </a:cxnLst>
              <a:rect l="0" t="0" r="r" b="b"/>
              <a:pathLst>
                <a:path w="244" h="390">
                  <a:moveTo>
                    <a:pt x="201" y="390"/>
                  </a:moveTo>
                  <a:cubicBezTo>
                    <a:pt x="201" y="390"/>
                    <a:pt x="244" y="19"/>
                    <a:pt x="0" y="0"/>
                  </a:cubicBezTo>
                </a:path>
              </a:pathLst>
            </a:custGeom>
            <a:noFill/>
            <a:ln w="11113"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mn-lt"/>
                <a:ea typeface="+mn-ea"/>
                <a:cs typeface="+mn-ea"/>
                <a:sym typeface="+mn-lt"/>
              </a:endParaRPr>
            </a:p>
          </p:txBody>
        </p:sp>
        <p:sp>
          <p:nvSpPr>
            <p:cNvPr id="48" name="is1ïḋe"/>
            <p:cNvSpPr/>
            <p:nvPr/>
          </p:nvSpPr>
          <p:spPr bwMode="auto">
            <a:xfrm>
              <a:off x="4573588" y="4233863"/>
              <a:ext cx="184150" cy="18256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9" name="îşlíḑè"/>
            <p:cNvSpPr/>
            <p:nvPr/>
          </p:nvSpPr>
          <p:spPr bwMode="auto">
            <a:xfrm>
              <a:off x="4325938" y="4324351"/>
              <a:ext cx="339725" cy="542925"/>
            </a:xfrm>
            <a:custGeom>
              <a:avLst/>
              <a:gdLst>
                <a:gd name="T0" fmla="*/ 42 w 244"/>
                <a:gd name="T1" fmla="*/ 390 h 390"/>
                <a:gd name="T2" fmla="*/ 244 w 244"/>
                <a:gd name="T3" fmla="*/ 0 h 390"/>
              </a:gdLst>
              <a:ahLst/>
              <a:cxnLst>
                <a:cxn ang="0">
                  <a:pos x="T0" y="T1"/>
                </a:cxn>
                <a:cxn ang="0">
                  <a:pos x="T2" y="T3"/>
                </a:cxn>
              </a:cxnLst>
              <a:rect l="0" t="0" r="r" b="b"/>
              <a:pathLst>
                <a:path w="244" h="390">
                  <a:moveTo>
                    <a:pt x="42" y="390"/>
                  </a:moveTo>
                  <a:cubicBezTo>
                    <a:pt x="42" y="390"/>
                    <a:pt x="0" y="19"/>
                    <a:pt x="244" y="0"/>
                  </a:cubicBezTo>
                </a:path>
              </a:pathLst>
            </a:custGeom>
            <a:noFill/>
            <a:ln w="11113"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mn-lt"/>
                <a:ea typeface="+mn-ea"/>
                <a:cs typeface="+mn-ea"/>
                <a:sym typeface="+mn-lt"/>
              </a:endParaRPr>
            </a:p>
          </p:txBody>
        </p:sp>
        <p:sp>
          <p:nvSpPr>
            <p:cNvPr id="50" name="íṩ1îḍê"/>
            <p:cNvSpPr/>
            <p:nvPr/>
          </p:nvSpPr>
          <p:spPr bwMode="auto">
            <a:xfrm>
              <a:off x="4579938" y="3376613"/>
              <a:ext cx="184150" cy="18256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1" name="iŝļiďè"/>
            <p:cNvSpPr/>
            <p:nvPr/>
          </p:nvSpPr>
          <p:spPr bwMode="auto">
            <a:xfrm>
              <a:off x="4330701" y="3467101"/>
              <a:ext cx="341313" cy="542925"/>
            </a:xfrm>
            <a:custGeom>
              <a:avLst/>
              <a:gdLst>
                <a:gd name="T0" fmla="*/ 42 w 244"/>
                <a:gd name="T1" fmla="*/ 390 h 390"/>
                <a:gd name="T2" fmla="*/ 244 w 244"/>
                <a:gd name="T3" fmla="*/ 0 h 390"/>
              </a:gdLst>
              <a:ahLst/>
              <a:cxnLst>
                <a:cxn ang="0">
                  <a:pos x="T0" y="T1"/>
                </a:cxn>
                <a:cxn ang="0">
                  <a:pos x="T2" y="T3"/>
                </a:cxn>
              </a:cxnLst>
              <a:rect l="0" t="0" r="r" b="b"/>
              <a:pathLst>
                <a:path w="244" h="390">
                  <a:moveTo>
                    <a:pt x="42" y="390"/>
                  </a:moveTo>
                  <a:cubicBezTo>
                    <a:pt x="42" y="390"/>
                    <a:pt x="0" y="19"/>
                    <a:pt x="244" y="0"/>
                  </a:cubicBezTo>
                </a:path>
              </a:pathLst>
            </a:custGeom>
            <a:noFill/>
            <a:ln w="11113"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mn-lt"/>
                <a:ea typeface="+mn-ea"/>
                <a:cs typeface="+mn-ea"/>
                <a:sym typeface="+mn-lt"/>
              </a:endParaRPr>
            </a:p>
          </p:txBody>
        </p:sp>
        <p:sp>
          <p:nvSpPr>
            <p:cNvPr id="52" name="iṧľïḓe"/>
            <p:cNvSpPr/>
            <p:nvPr/>
          </p:nvSpPr>
          <p:spPr bwMode="auto">
            <a:xfrm flipV="1">
              <a:off x="7381876" y="3540126"/>
              <a:ext cx="0" cy="1293813"/>
            </a:xfrm>
            <a:prstGeom prst="line">
              <a:avLst/>
            </a:prstGeom>
            <a:noFill/>
            <a:ln w="11113"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latin typeface="+mn-lt"/>
                <a:ea typeface="+mn-ea"/>
                <a:cs typeface="+mn-ea"/>
                <a:sym typeface="+mn-lt"/>
              </a:endParaRPr>
            </a:p>
          </p:txBody>
        </p:sp>
        <p:sp>
          <p:nvSpPr>
            <p:cNvPr id="53" name="iṣḷidé"/>
            <p:cNvSpPr/>
            <p:nvPr/>
          </p:nvSpPr>
          <p:spPr bwMode="auto">
            <a:xfrm>
              <a:off x="7289801" y="3448051"/>
              <a:ext cx="184150" cy="18256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 name="îṥ1iďê"/>
            <p:cNvSpPr/>
            <p:nvPr/>
          </p:nvSpPr>
          <p:spPr bwMode="auto">
            <a:xfrm>
              <a:off x="7381876" y="3630613"/>
              <a:ext cx="282575" cy="280988"/>
            </a:xfrm>
            <a:custGeom>
              <a:avLst/>
              <a:gdLst>
                <a:gd name="T0" fmla="*/ 0 w 202"/>
                <a:gd name="T1" fmla="*/ 202 h 202"/>
                <a:gd name="T2" fmla="*/ 202 w 202"/>
                <a:gd name="T3" fmla="*/ 24 h 202"/>
              </a:gdLst>
              <a:ahLst/>
              <a:cxnLst>
                <a:cxn ang="0">
                  <a:pos x="T0" y="T1"/>
                </a:cxn>
                <a:cxn ang="0">
                  <a:pos x="T2" y="T3"/>
                </a:cxn>
              </a:cxnLst>
              <a:rect l="0" t="0" r="r" b="b"/>
              <a:pathLst>
                <a:path w="202" h="202">
                  <a:moveTo>
                    <a:pt x="0" y="202"/>
                  </a:moveTo>
                  <a:cubicBezTo>
                    <a:pt x="0" y="202"/>
                    <a:pt x="9" y="0"/>
                    <a:pt x="202" y="24"/>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5" name="ïşľïdé"/>
            <p:cNvSpPr/>
            <p:nvPr/>
          </p:nvSpPr>
          <p:spPr bwMode="auto">
            <a:xfrm>
              <a:off x="7323138" y="4264026"/>
              <a:ext cx="341313" cy="542925"/>
            </a:xfrm>
            <a:custGeom>
              <a:avLst/>
              <a:gdLst>
                <a:gd name="T0" fmla="*/ 42 w 244"/>
                <a:gd name="T1" fmla="*/ 390 h 390"/>
                <a:gd name="T2" fmla="*/ 244 w 244"/>
                <a:gd name="T3" fmla="*/ 0 h 390"/>
              </a:gdLst>
              <a:ahLst/>
              <a:cxnLst>
                <a:cxn ang="0">
                  <a:pos x="T0" y="T1"/>
                </a:cxn>
                <a:cxn ang="0">
                  <a:pos x="T2" y="T3"/>
                </a:cxn>
              </a:cxnLst>
              <a:rect l="0" t="0" r="r" b="b"/>
              <a:pathLst>
                <a:path w="244" h="390">
                  <a:moveTo>
                    <a:pt x="42" y="390"/>
                  </a:moveTo>
                  <a:cubicBezTo>
                    <a:pt x="42" y="390"/>
                    <a:pt x="0" y="19"/>
                    <a:pt x="244" y="0"/>
                  </a:cubicBezTo>
                </a:path>
              </a:pathLst>
            </a:custGeom>
            <a:noFill/>
            <a:ln w="11113"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mn-lt"/>
                <a:ea typeface="+mn-ea"/>
                <a:cs typeface="+mn-ea"/>
                <a:sym typeface="+mn-lt"/>
              </a:endParaRPr>
            </a:p>
          </p:txBody>
        </p:sp>
        <p:sp>
          <p:nvSpPr>
            <p:cNvPr id="56" name="îṩ1îḍè"/>
            <p:cNvSpPr/>
            <p:nvPr/>
          </p:nvSpPr>
          <p:spPr bwMode="auto">
            <a:xfrm>
              <a:off x="7572376" y="4173538"/>
              <a:ext cx="182563" cy="18256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 name="ïŝliḍê"/>
            <p:cNvSpPr/>
            <p:nvPr/>
          </p:nvSpPr>
          <p:spPr bwMode="auto">
            <a:xfrm>
              <a:off x="6242051" y="3795713"/>
              <a:ext cx="882650" cy="879475"/>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 name="îsľíďê"/>
            <p:cNvSpPr/>
            <p:nvPr/>
          </p:nvSpPr>
          <p:spPr bwMode="auto">
            <a:xfrm>
              <a:off x="6750051" y="4581526"/>
              <a:ext cx="134938" cy="239713"/>
            </a:xfrm>
            <a:prstGeom prst="rect">
              <a:avLst/>
            </a:prstGeom>
            <a:solidFill>
              <a:srgbClr val="2F2E4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0" name="ïsḷïḍe"/>
            <p:cNvSpPr/>
            <p:nvPr/>
          </p:nvSpPr>
          <p:spPr bwMode="auto">
            <a:xfrm>
              <a:off x="6481763" y="4581526"/>
              <a:ext cx="134938" cy="239713"/>
            </a:xfrm>
            <a:prstGeom prst="rect">
              <a:avLst/>
            </a:prstGeom>
            <a:solidFill>
              <a:srgbClr val="2F2E4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1" name="ïśḷîḋe"/>
            <p:cNvSpPr/>
            <p:nvPr/>
          </p:nvSpPr>
          <p:spPr bwMode="auto">
            <a:xfrm>
              <a:off x="6411913" y="4770438"/>
              <a:ext cx="219075" cy="152400"/>
            </a:xfrm>
            <a:custGeom>
              <a:avLst/>
              <a:gdLst>
                <a:gd name="T0" fmla="*/ 63 w 156"/>
                <a:gd name="T1" fmla="*/ 28 h 109"/>
                <a:gd name="T2" fmla="*/ 147 w 156"/>
                <a:gd name="T3" fmla="*/ 14 h 109"/>
                <a:gd name="T4" fmla="*/ 93 w 156"/>
                <a:gd name="T5" fmla="*/ 80 h 109"/>
                <a:gd name="T6" fmla="*/ 9 w 156"/>
                <a:gd name="T7" fmla="*/ 94 h 109"/>
                <a:gd name="T8" fmla="*/ 63 w 156"/>
                <a:gd name="T9" fmla="*/ 28 h 109"/>
              </a:gdLst>
              <a:ahLst/>
              <a:cxnLst>
                <a:cxn ang="0">
                  <a:pos x="T0" y="T1"/>
                </a:cxn>
                <a:cxn ang="0">
                  <a:pos x="T2" y="T3"/>
                </a:cxn>
                <a:cxn ang="0">
                  <a:pos x="T4" y="T5"/>
                </a:cxn>
                <a:cxn ang="0">
                  <a:pos x="T6" y="T7"/>
                </a:cxn>
                <a:cxn ang="0">
                  <a:pos x="T8" y="T9"/>
                </a:cxn>
              </a:cxnLst>
              <a:rect l="0" t="0" r="r" b="b"/>
              <a:pathLst>
                <a:path w="156" h="109">
                  <a:moveTo>
                    <a:pt x="63" y="28"/>
                  </a:moveTo>
                  <a:cubicBezTo>
                    <a:pt x="101" y="6"/>
                    <a:pt x="139" y="0"/>
                    <a:pt x="147" y="14"/>
                  </a:cubicBezTo>
                  <a:cubicBezTo>
                    <a:pt x="156" y="29"/>
                    <a:pt x="131" y="58"/>
                    <a:pt x="93" y="80"/>
                  </a:cubicBezTo>
                  <a:cubicBezTo>
                    <a:pt x="55" y="102"/>
                    <a:pt x="17" y="109"/>
                    <a:pt x="9" y="94"/>
                  </a:cubicBezTo>
                  <a:cubicBezTo>
                    <a:pt x="0" y="80"/>
                    <a:pt x="25" y="50"/>
                    <a:pt x="63" y="28"/>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 name="iṩlîḑe"/>
            <p:cNvSpPr/>
            <p:nvPr/>
          </p:nvSpPr>
          <p:spPr bwMode="auto">
            <a:xfrm>
              <a:off x="6675438" y="4770438"/>
              <a:ext cx="217488" cy="152400"/>
            </a:xfrm>
            <a:custGeom>
              <a:avLst/>
              <a:gdLst>
                <a:gd name="T0" fmla="*/ 63 w 156"/>
                <a:gd name="T1" fmla="*/ 28 h 109"/>
                <a:gd name="T2" fmla="*/ 147 w 156"/>
                <a:gd name="T3" fmla="*/ 14 h 109"/>
                <a:gd name="T4" fmla="*/ 93 w 156"/>
                <a:gd name="T5" fmla="*/ 80 h 109"/>
                <a:gd name="T6" fmla="*/ 9 w 156"/>
                <a:gd name="T7" fmla="*/ 94 h 109"/>
                <a:gd name="T8" fmla="*/ 63 w 156"/>
                <a:gd name="T9" fmla="*/ 28 h 109"/>
              </a:gdLst>
              <a:ahLst/>
              <a:cxnLst>
                <a:cxn ang="0">
                  <a:pos x="T0" y="T1"/>
                </a:cxn>
                <a:cxn ang="0">
                  <a:pos x="T2" y="T3"/>
                </a:cxn>
                <a:cxn ang="0">
                  <a:pos x="T4" y="T5"/>
                </a:cxn>
                <a:cxn ang="0">
                  <a:pos x="T6" y="T7"/>
                </a:cxn>
                <a:cxn ang="0">
                  <a:pos x="T8" y="T9"/>
                </a:cxn>
              </a:cxnLst>
              <a:rect l="0" t="0" r="r" b="b"/>
              <a:pathLst>
                <a:path w="156" h="109">
                  <a:moveTo>
                    <a:pt x="63" y="28"/>
                  </a:moveTo>
                  <a:cubicBezTo>
                    <a:pt x="101" y="6"/>
                    <a:pt x="139" y="0"/>
                    <a:pt x="147" y="14"/>
                  </a:cubicBezTo>
                  <a:cubicBezTo>
                    <a:pt x="156" y="29"/>
                    <a:pt x="131" y="58"/>
                    <a:pt x="93" y="80"/>
                  </a:cubicBezTo>
                  <a:cubicBezTo>
                    <a:pt x="55" y="102"/>
                    <a:pt x="17" y="109"/>
                    <a:pt x="9" y="94"/>
                  </a:cubicBezTo>
                  <a:cubicBezTo>
                    <a:pt x="0" y="80"/>
                    <a:pt x="25" y="50"/>
                    <a:pt x="63" y="28"/>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 name="îSḷíḋè"/>
            <p:cNvSpPr/>
            <p:nvPr/>
          </p:nvSpPr>
          <p:spPr bwMode="auto">
            <a:xfrm>
              <a:off x="6521451" y="3973513"/>
              <a:ext cx="301625" cy="3016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 name="îṣļîḋê"/>
            <p:cNvSpPr/>
            <p:nvPr/>
          </p:nvSpPr>
          <p:spPr bwMode="auto">
            <a:xfrm>
              <a:off x="6570663" y="4010026"/>
              <a:ext cx="100013" cy="100013"/>
            </a:xfrm>
            <a:prstGeom prst="ellipse">
              <a:avLst/>
            </a:pr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 name="í$ļiḑè"/>
            <p:cNvSpPr/>
            <p:nvPr/>
          </p:nvSpPr>
          <p:spPr bwMode="auto">
            <a:xfrm>
              <a:off x="6437313" y="3429001"/>
              <a:ext cx="709613" cy="557213"/>
            </a:xfrm>
            <a:custGeom>
              <a:avLst/>
              <a:gdLst>
                <a:gd name="T0" fmla="*/ 483 w 508"/>
                <a:gd name="T1" fmla="*/ 286 h 401"/>
                <a:gd name="T2" fmla="*/ 300 w 508"/>
                <a:gd name="T3" fmla="*/ 28 h 401"/>
                <a:gd name="T4" fmla="*/ 26 w 508"/>
                <a:gd name="T5" fmla="*/ 184 h 401"/>
                <a:gd name="T6" fmla="*/ 210 w 508"/>
                <a:gd name="T7" fmla="*/ 369 h 401"/>
                <a:gd name="T8" fmla="*/ 483 w 508"/>
                <a:gd name="T9" fmla="*/ 286 h 401"/>
              </a:gdLst>
              <a:ahLst/>
              <a:cxnLst>
                <a:cxn ang="0">
                  <a:pos x="T0" y="T1"/>
                </a:cxn>
                <a:cxn ang="0">
                  <a:pos x="T2" y="T3"/>
                </a:cxn>
                <a:cxn ang="0">
                  <a:pos x="T4" y="T5"/>
                </a:cxn>
                <a:cxn ang="0">
                  <a:pos x="T6" y="T7"/>
                </a:cxn>
                <a:cxn ang="0">
                  <a:pos x="T8" y="T9"/>
                </a:cxn>
              </a:cxnLst>
              <a:rect l="0" t="0" r="r" b="b"/>
              <a:pathLst>
                <a:path w="508" h="401">
                  <a:moveTo>
                    <a:pt x="483" y="286"/>
                  </a:moveTo>
                  <a:cubicBezTo>
                    <a:pt x="508" y="172"/>
                    <a:pt x="426" y="57"/>
                    <a:pt x="300" y="28"/>
                  </a:cubicBezTo>
                  <a:cubicBezTo>
                    <a:pt x="174" y="0"/>
                    <a:pt x="51" y="70"/>
                    <a:pt x="26" y="184"/>
                  </a:cubicBezTo>
                  <a:cubicBezTo>
                    <a:pt x="0" y="299"/>
                    <a:pt x="84" y="341"/>
                    <a:pt x="210" y="369"/>
                  </a:cubicBezTo>
                  <a:cubicBezTo>
                    <a:pt x="336" y="397"/>
                    <a:pt x="457" y="401"/>
                    <a:pt x="483" y="286"/>
                  </a:cubicBezTo>
                  <a:close/>
                </a:path>
              </a:pathLst>
            </a:custGeom>
            <a:solidFill>
              <a:srgbClr val="FFC10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 name="íŝļiḓé"/>
            <p:cNvSpPr/>
            <p:nvPr/>
          </p:nvSpPr>
          <p:spPr bwMode="auto">
            <a:xfrm>
              <a:off x="6078538" y="3962401"/>
              <a:ext cx="436563" cy="244475"/>
            </a:xfrm>
            <a:custGeom>
              <a:avLst/>
              <a:gdLst>
                <a:gd name="T0" fmla="*/ 11 w 312"/>
                <a:gd name="T1" fmla="*/ 25 h 175"/>
                <a:gd name="T2" fmla="*/ 176 w 312"/>
                <a:gd name="T3" fmla="*/ 42 h 175"/>
                <a:gd name="T4" fmla="*/ 301 w 312"/>
                <a:gd name="T5" fmla="*/ 150 h 175"/>
                <a:gd name="T6" fmla="*/ 137 w 312"/>
                <a:gd name="T7" fmla="*/ 133 h 175"/>
                <a:gd name="T8" fmla="*/ 11 w 312"/>
                <a:gd name="T9" fmla="*/ 25 h 175"/>
              </a:gdLst>
              <a:ahLst/>
              <a:cxnLst>
                <a:cxn ang="0">
                  <a:pos x="T0" y="T1"/>
                </a:cxn>
                <a:cxn ang="0">
                  <a:pos x="T2" y="T3"/>
                </a:cxn>
                <a:cxn ang="0">
                  <a:pos x="T4" y="T5"/>
                </a:cxn>
                <a:cxn ang="0">
                  <a:pos x="T6" y="T7"/>
                </a:cxn>
                <a:cxn ang="0">
                  <a:pos x="T8" y="T9"/>
                </a:cxn>
              </a:cxnLst>
              <a:rect l="0" t="0" r="r" b="b"/>
              <a:pathLst>
                <a:path w="312" h="175">
                  <a:moveTo>
                    <a:pt x="11" y="25"/>
                  </a:moveTo>
                  <a:cubicBezTo>
                    <a:pt x="22" y="0"/>
                    <a:pt x="95" y="8"/>
                    <a:pt x="176" y="42"/>
                  </a:cubicBezTo>
                  <a:cubicBezTo>
                    <a:pt x="256" y="76"/>
                    <a:pt x="312" y="125"/>
                    <a:pt x="301" y="150"/>
                  </a:cubicBezTo>
                  <a:cubicBezTo>
                    <a:pt x="291" y="175"/>
                    <a:pt x="217" y="168"/>
                    <a:pt x="137" y="133"/>
                  </a:cubicBezTo>
                  <a:cubicBezTo>
                    <a:pt x="56" y="99"/>
                    <a:pt x="0" y="51"/>
                    <a:pt x="11" y="25"/>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7" name="ïSľidê"/>
            <p:cNvSpPr/>
            <p:nvPr/>
          </p:nvSpPr>
          <p:spPr bwMode="auto">
            <a:xfrm>
              <a:off x="6905626" y="4257676"/>
              <a:ext cx="434975" cy="244475"/>
            </a:xfrm>
            <a:custGeom>
              <a:avLst/>
              <a:gdLst>
                <a:gd name="T0" fmla="*/ 11 w 312"/>
                <a:gd name="T1" fmla="*/ 25 h 175"/>
                <a:gd name="T2" fmla="*/ 176 w 312"/>
                <a:gd name="T3" fmla="*/ 42 h 175"/>
                <a:gd name="T4" fmla="*/ 301 w 312"/>
                <a:gd name="T5" fmla="*/ 150 h 175"/>
                <a:gd name="T6" fmla="*/ 137 w 312"/>
                <a:gd name="T7" fmla="*/ 133 h 175"/>
                <a:gd name="T8" fmla="*/ 11 w 312"/>
                <a:gd name="T9" fmla="*/ 25 h 175"/>
              </a:gdLst>
              <a:ahLst/>
              <a:cxnLst>
                <a:cxn ang="0">
                  <a:pos x="T0" y="T1"/>
                </a:cxn>
                <a:cxn ang="0">
                  <a:pos x="T2" y="T3"/>
                </a:cxn>
                <a:cxn ang="0">
                  <a:pos x="T4" y="T5"/>
                </a:cxn>
                <a:cxn ang="0">
                  <a:pos x="T6" y="T7"/>
                </a:cxn>
                <a:cxn ang="0">
                  <a:pos x="T8" y="T9"/>
                </a:cxn>
              </a:cxnLst>
              <a:rect l="0" t="0" r="r" b="b"/>
              <a:pathLst>
                <a:path w="312" h="175">
                  <a:moveTo>
                    <a:pt x="11" y="25"/>
                  </a:moveTo>
                  <a:cubicBezTo>
                    <a:pt x="22" y="0"/>
                    <a:pt x="95" y="8"/>
                    <a:pt x="176" y="42"/>
                  </a:cubicBezTo>
                  <a:cubicBezTo>
                    <a:pt x="256" y="76"/>
                    <a:pt x="312" y="125"/>
                    <a:pt x="301" y="150"/>
                  </a:cubicBezTo>
                  <a:cubicBezTo>
                    <a:pt x="291" y="175"/>
                    <a:pt x="217" y="168"/>
                    <a:pt x="137" y="133"/>
                  </a:cubicBezTo>
                  <a:cubicBezTo>
                    <a:pt x="56" y="99"/>
                    <a:pt x="0" y="51"/>
                    <a:pt x="11" y="25"/>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8" name="îşļíḓê"/>
            <p:cNvSpPr/>
            <p:nvPr/>
          </p:nvSpPr>
          <p:spPr bwMode="auto">
            <a:xfrm>
              <a:off x="6570663" y="4360863"/>
              <a:ext cx="200025" cy="1666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9" name="iṩḻîḋé"/>
            <p:cNvSpPr/>
            <p:nvPr/>
          </p:nvSpPr>
          <p:spPr bwMode="auto">
            <a:xfrm flipV="1">
              <a:off x="6157913" y="3459163"/>
              <a:ext cx="0" cy="646113"/>
            </a:xfrm>
            <a:prstGeom prst="line">
              <a:avLst/>
            </a:prstGeom>
            <a:noFill/>
            <a:ln w="11113" cap="flat">
              <a:solidFill>
                <a:srgbClr val="FFC107"/>
              </a:solidFill>
              <a:prstDash val="solid"/>
              <a:miter lim="800000"/>
            </a:ln>
            <a:extLst>
              <a:ext uri="{909E8E84-426E-40DD-AFC4-6F175D3DCCD1}">
                <a14:hiddenFill xmlns:a14="http://schemas.microsoft.com/office/drawing/2010/main">
                  <a:noFill/>
                </a14:hiddenFill>
              </a:ext>
            </a:extLst>
          </p:spPr>
          <p:txBody>
            <a:bodyPr anchor="ctr"/>
            <a:lstStyle/>
            <a:p>
              <a:pPr algn="ctr"/>
              <a:endParaRPr>
                <a:latin typeface="+mn-lt"/>
                <a:ea typeface="+mn-ea"/>
                <a:cs typeface="+mn-ea"/>
                <a:sym typeface="+mn-lt"/>
              </a:endParaRPr>
            </a:p>
          </p:txBody>
        </p:sp>
        <p:sp>
          <p:nvSpPr>
            <p:cNvPr id="70" name="îṡ1ïḍe"/>
            <p:cNvSpPr/>
            <p:nvPr/>
          </p:nvSpPr>
          <p:spPr bwMode="auto">
            <a:xfrm>
              <a:off x="6067426" y="3367088"/>
              <a:ext cx="182563" cy="182563"/>
            </a:xfrm>
            <a:prstGeom prst="ellipse">
              <a:avLst/>
            </a:prstGeom>
            <a:solidFill>
              <a:srgbClr val="FFC10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1" name="îšḻidê"/>
            <p:cNvSpPr/>
            <p:nvPr/>
          </p:nvSpPr>
          <p:spPr bwMode="auto">
            <a:xfrm>
              <a:off x="5876926" y="3576638"/>
              <a:ext cx="280988" cy="280988"/>
            </a:xfrm>
            <a:custGeom>
              <a:avLst/>
              <a:gdLst>
                <a:gd name="T0" fmla="*/ 201 w 201"/>
                <a:gd name="T1" fmla="*/ 202 h 202"/>
                <a:gd name="T2" fmla="*/ 0 w 201"/>
                <a:gd name="T3" fmla="*/ 23 h 202"/>
              </a:gdLst>
              <a:ahLst/>
              <a:cxnLst>
                <a:cxn ang="0">
                  <a:pos x="T0" y="T1"/>
                </a:cxn>
                <a:cxn ang="0">
                  <a:pos x="T2" y="T3"/>
                </a:cxn>
              </a:cxnLst>
              <a:rect l="0" t="0" r="r" b="b"/>
              <a:pathLst>
                <a:path w="201" h="202">
                  <a:moveTo>
                    <a:pt x="201" y="202"/>
                  </a:moveTo>
                  <a:cubicBezTo>
                    <a:pt x="201" y="202"/>
                    <a:pt x="192" y="0"/>
                    <a:pt x="0" y="23"/>
                  </a:cubicBezTo>
                </a:path>
              </a:pathLst>
            </a:custGeom>
            <a:solidFill>
              <a:srgbClr val="FFC10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2" name="îṩliḑe"/>
            <p:cNvSpPr/>
            <p:nvPr/>
          </p:nvSpPr>
          <p:spPr bwMode="auto">
            <a:xfrm>
              <a:off x="4945063" y="3282951"/>
              <a:ext cx="419100" cy="463550"/>
            </a:xfrm>
            <a:custGeom>
              <a:avLst/>
              <a:gdLst>
                <a:gd name="T0" fmla="*/ 252 w 300"/>
                <a:gd name="T1" fmla="*/ 272 h 332"/>
                <a:gd name="T2" fmla="*/ 277 w 300"/>
                <a:gd name="T3" fmla="*/ 332 h 332"/>
                <a:gd name="T4" fmla="*/ 300 w 300"/>
                <a:gd name="T5" fmla="*/ 332 h 332"/>
                <a:gd name="T6" fmla="*/ 268 w 300"/>
                <a:gd name="T7" fmla="*/ 180 h 332"/>
                <a:gd name="T8" fmla="*/ 123 w 300"/>
                <a:gd name="T9" fmla="*/ 0 h 332"/>
                <a:gd name="T10" fmla="*/ 123 w 300"/>
                <a:gd name="T11" fmla="*/ 0 h 332"/>
                <a:gd name="T12" fmla="*/ 0 w 300"/>
                <a:gd name="T13" fmla="*/ 123 h 332"/>
                <a:gd name="T14" fmla="*/ 0 w 300"/>
                <a:gd name="T15" fmla="*/ 272 h 332"/>
                <a:gd name="T16" fmla="*/ 60 w 300"/>
                <a:gd name="T17" fmla="*/ 332 h 332"/>
                <a:gd name="T18" fmla="*/ 234 w 300"/>
                <a:gd name="T19" fmla="*/ 332 h 332"/>
                <a:gd name="T20" fmla="*/ 252 w 300"/>
                <a:gd name="T21" fmla="*/ 27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32">
                  <a:moveTo>
                    <a:pt x="252" y="272"/>
                  </a:moveTo>
                  <a:cubicBezTo>
                    <a:pt x="277" y="332"/>
                    <a:pt x="277" y="332"/>
                    <a:pt x="277" y="332"/>
                  </a:cubicBezTo>
                  <a:cubicBezTo>
                    <a:pt x="300" y="332"/>
                    <a:pt x="300" y="332"/>
                    <a:pt x="300" y="332"/>
                  </a:cubicBezTo>
                  <a:cubicBezTo>
                    <a:pt x="268" y="180"/>
                    <a:pt x="268" y="180"/>
                    <a:pt x="268" y="180"/>
                  </a:cubicBezTo>
                  <a:cubicBezTo>
                    <a:pt x="268" y="82"/>
                    <a:pt x="221" y="0"/>
                    <a:pt x="123" y="0"/>
                  </a:cubicBezTo>
                  <a:cubicBezTo>
                    <a:pt x="123" y="0"/>
                    <a:pt x="123" y="0"/>
                    <a:pt x="123" y="0"/>
                  </a:cubicBezTo>
                  <a:cubicBezTo>
                    <a:pt x="55" y="0"/>
                    <a:pt x="0" y="55"/>
                    <a:pt x="0" y="123"/>
                  </a:cubicBezTo>
                  <a:cubicBezTo>
                    <a:pt x="0" y="272"/>
                    <a:pt x="0" y="272"/>
                    <a:pt x="0" y="272"/>
                  </a:cubicBezTo>
                  <a:cubicBezTo>
                    <a:pt x="0" y="305"/>
                    <a:pt x="27" y="332"/>
                    <a:pt x="60" y="332"/>
                  </a:cubicBezTo>
                  <a:cubicBezTo>
                    <a:pt x="234" y="332"/>
                    <a:pt x="234" y="332"/>
                    <a:pt x="234" y="332"/>
                  </a:cubicBezTo>
                  <a:lnTo>
                    <a:pt x="252" y="272"/>
                  </a:ln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3" name="ïṩļîďè"/>
            <p:cNvSpPr/>
            <p:nvPr/>
          </p:nvSpPr>
          <p:spPr bwMode="auto">
            <a:xfrm>
              <a:off x="4948238" y="4446588"/>
              <a:ext cx="1071563" cy="668338"/>
            </a:xfrm>
            <a:custGeom>
              <a:avLst/>
              <a:gdLst>
                <a:gd name="T0" fmla="*/ 356 w 768"/>
                <a:gd name="T1" fmla="*/ 40 h 480"/>
                <a:gd name="T2" fmla="*/ 728 w 768"/>
                <a:gd name="T3" fmla="*/ 72 h 480"/>
                <a:gd name="T4" fmla="*/ 688 w 768"/>
                <a:gd name="T5" fmla="*/ 240 h 480"/>
                <a:gd name="T6" fmla="*/ 348 w 768"/>
                <a:gd name="T7" fmla="*/ 440 h 480"/>
                <a:gd name="T8" fmla="*/ 324 w 768"/>
                <a:gd name="T9" fmla="*/ 480 h 480"/>
                <a:gd name="T10" fmla="*/ 272 w 768"/>
                <a:gd name="T11" fmla="*/ 472 h 480"/>
                <a:gd name="T12" fmla="*/ 220 w 768"/>
                <a:gd name="T13" fmla="*/ 424 h 480"/>
                <a:gd name="T14" fmla="*/ 244 w 768"/>
                <a:gd name="T15" fmla="*/ 380 h 480"/>
                <a:gd name="T16" fmla="*/ 448 w 768"/>
                <a:gd name="T17" fmla="*/ 228 h 480"/>
                <a:gd name="T18" fmla="*/ 244 w 768"/>
                <a:gd name="T19" fmla="*/ 296 h 480"/>
                <a:gd name="T20" fmla="*/ 36 w 768"/>
                <a:gd name="T21" fmla="*/ 160 h 480"/>
                <a:gd name="T22" fmla="*/ 164 w 768"/>
                <a:gd name="T23" fmla="*/ 52 h 480"/>
                <a:gd name="T24" fmla="*/ 356 w 768"/>
                <a:gd name="T25" fmla="*/ 4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8" h="480">
                  <a:moveTo>
                    <a:pt x="356" y="40"/>
                  </a:moveTo>
                  <a:cubicBezTo>
                    <a:pt x="356" y="40"/>
                    <a:pt x="688" y="0"/>
                    <a:pt x="728" y="72"/>
                  </a:cubicBezTo>
                  <a:cubicBezTo>
                    <a:pt x="768" y="144"/>
                    <a:pt x="740" y="204"/>
                    <a:pt x="688" y="240"/>
                  </a:cubicBezTo>
                  <a:cubicBezTo>
                    <a:pt x="636" y="276"/>
                    <a:pt x="348" y="440"/>
                    <a:pt x="348" y="440"/>
                  </a:cubicBezTo>
                  <a:cubicBezTo>
                    <a:pt x="324" y="480"/>
                    <a:pt x="324" y="480"/>
                    <a:pt x="324" y="480"/>
                  </a:cubicBezTo>
                  <a:cubicBezTo>
                    <a:pt x="272" y="472"/>
                    <a:pt x="272" y="472"/>
                    <a:pt x="272" y="472"/>
                  </a:cubicBezTo>
                  <a:cubicBezTo>
                    <a:pt x="220" y="424"/>
                    <a:pt x="220" y="424"/>
                    <a:pt x="220" y="424"/>
                  </a:cubicBezTo>
                  <a:cubicBezTo>
                    <a:pt x="244" y="380"/>
                    <a:pt x="244" y="380"/>
                    <a:pt x="244" y="380"/>
                  </a:cubicBezTo>
                  <a:cubicBezTo>
                    <a:pt x="244" y="380"/>
                    <a:pt x="444" y="260"/>
                    <a:pt x="448" y="228"/>
                  </a:cubicBezTo>
                  <a:cubicBezTo>
                    <a:pt x="448" y="228"/>
                    <a:pt x="264" y="312"/>
                    <a:pt x="244" y="296"/>
                  </a:cubicBezTo>
                  <a:cubicBezTo>
                    <a:pt x="224" y="280"/>
                    <a:pt x="0" y="204"/>
                    <a:pt x="36" y="160"/>
                  </a:cubicBezTo>
                  <a:cubicBezTo>
                    <a:pt x="72" y="116"/>
                    <a:pt x="164" y="52"/>
                    <a:pt x="164" y="52"/>
                  </a:cubicBezTo>
                  <a:cubicBezTo>
                    <a:pt x="356" y="40"/>
                    <a:pt x="356" y="40"/>
                    <a:pt x="356" y="40"/>
                  </a:cubicBezTo>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4" name="íSľïde"/>
            <p:cNvSpPr/>
            <p:nvPr/>
          </p:nvSpPr>
          <p:spPr bwMode="auto">
            <a:xfrm>
              <a:off x="5808663" y="4491038"/>
              <a:ext cx="180975" cy="331788"/>
            </a:xfrm>
            <a:custGeom>
              <a:avLst/>
              <a:gdLst>
                <a:gd name="T0" fmla="*/ 0 w 130"/>
                <a:gd name="T1" fmla="*/ 0 h 239"/>
                <a:gd name="T2" fmla="*/ 23 w 130"/>
                <a:gd name="T3" fmla="*/ 239 h 239"/>
                <a:gd name="T4" fmla="*/ 71 w 130"/>
                <a:gd name="T5" fmla="*/ 208 h 239"/>
                <a:gd name="T6" fmla="*/ 130 w 130"/>
                <a:gd name="T7" fmla="*/ 107 h 239"/>
                <a:gd name="T8" fmla="*/ 111 w 130"/>
                <a:gd name="T9" fmla="*/ 40 h 239"/>
                <a:gd name="T10" fmla="*/ 0 w 130"/>
                <a:gd name="T11" fmla="*/ 0 h 239"/>
              </a:gdLst>
              <a:ahLst/>
              <a:cxnLst>
                <a:cxn ang="0">
                  <a:pos x="T0" y="T1"/>
                </a:cxn>
                <a:cxn ang="0">
                  <a:pos x="T2" y="T3"/>
                </a:cxn>
                <a:cxn ang="0">
                  <a:pos x="T4" y="T5"/>
                </a:cxn>
                <a:cxn ang="0">
                  <a:pos x="T6" y="T7"/>
                </a:cxn>
                <a:cxn ang="0">
                  <a:pos x="T8" y="T9"/>
                </a:cxn>
                <a:cxn ang="0">
                  <a:pos x="T10" y="T11"/>
                </a:cxn>
              </a:cxnLst>
              <a:rect l="0" t="0" r="r" b="b"/>
              <a:pathLst>
                <a:path w="130" h="239">
                  <a:moveTo>
                    <a:pt x="0" y="0"/>
                  </a:moveTo>
                  <a:cubicBezTo>
                    <a:pt x="13" y="69"/>
                    <a:pt x="20" y="164"/>
                    <a:pt x="23" y="239"/>
                  </a:cubicBezTo>
                  <a:cubicBezTo>
                    <a:pt x="45" y="225"/>
                    <a:pt x="62" y="215"/>
                    <a:pt x="71" y="208"/>
                  </a:cubicBezTo>
                  <a:cubicBezTo>
                    <a:pt x="106" y="184"/>
                    <a:pt x="130" y="149"/>
                    <a:pt x="130" y="107"/>
                  </a:cubicBezTo>
                  <a:cubicBezTo>
                    <a:pt x="130" y="86"/>
                    <a:pt x="125" y="64"/>
                    <a:pt x="111" y="40"/>
                  </a:cubicBezTo>
                  <a:cubicBezTo>
                    <a:pt x="98" y="17"/>
                    <a:pt x="54" y="5"/>
                    <a:pt x="0" y="0"/>
                  </a:cubicBezTo>
                </a:path>
              </a:pathLst>
            </a:custGeom>
            <a:solidFill>
              <a:srgbClr val="2A29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5" name="íşļïḑè"/>
            <p:cNvSpPr/>
            <p:nvPr/>
          </p:nvSpPr>
          <p:spPr bwMode="auto">
            <a:xfrm>
              <a:off x="5254626" y="4651376"/>
              <a:ext cx="384175" cy="463550"/>
            </a:xfrm>
            <a:custGeom>
              <a:avLst/>
              <a:gdLst>
                <a:gd name="T0" fmla="*/ 260 w 275"/>
                <a:gd name="T1" fmla="*/ 0 h 332"/>
                <a:gd name="T2" fmla="*/ 123 w 275"/>
                <a:gd name="T3" fmla="*/ 125 h 332"/>
                <a:gd name="T4" fmla="*/ 228 w 275"/>
                <a:gd name="T5" fmla="*/ 80 h 332"/>
                <a:gd name="T6" fmla="*/ 228 w 275"/>
                <a:gd name="T7" fmla="*/ 80 h 332"/>
                <a:gd name="T8" fmla="*/ 228 w 275"/>
                <a:gd name="T9" fmla="*/ 80 h 332"/>
                <a:gd name="T10" fmla="*/ 24 w 275"/>
                <a:gd name="T11" fmla="*/ 232 h 332"/>
                <a:gd name="T12" fmla="*/ 0 w 275"/>
                <a:gd name="T13" fmla="*/ 276 h 332"/>
                <a:gd name="T14" fmla="*/ 52 w 275"/>
                <a:gd name="T15" fmla="*/ 324 h 332"/>
                <a:gd name="T16" fmla="*/ 104 w 275"/>
                <a:gd name="T17" fmla="*/ 332 h 332"/>
                <a:gd name="T18" fmla="*/ 128 w 275"/>
                <a:gd name="T19" fmla="*/ 292 h 332"/>
                <a:gd name="T20" fmla="*/ 275 w 275"/>
                <a:gd name="T21" fmla="*/ 208 h 332"/>
                <a:gd name="T22" fmla="*/ 260 w 275"/>
                <a:gd name="T23"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5" h="332">
                  <a:moveTo>
                    <a:pt x="260" y="0"/>
                  </a:moveTo>
                  <a:cubicBezTo>
                    <a:pt x="260" y="0"/>
                    <a:pt x="202" y="72"/>
                    <a:pt x="123" y="125"/>
                  </a:cubicBezTo>
                  <a:cubicBezTo>
                    <a:pt x="175" y="105"/>
                    <a:pt x="228" y="80"/>
                    <a:pt x="228" y="80"/>
                  </a:cubicBezTo>
                  <a:cubicBezTo>
                    <a:pt x="228" y="80"/>
                    <a:pt x="228" y="80"/>
                    <a:pt x="228" y="80"/>
                  </a:cubicBezTo>
                  <a:cubicBezTo>
                    <a:pt x="228" y="80"/>
                    <a:pt x="228" y="80"/>
                    <a:pt x="228" y="80"/>
                  </a:cubicBezTo>
                  <a:cubicBezTo>
                    <a:pt x="224" y="112"/>
                    <a:pt x="24" y="232"/>
                    <a:pt x="24" y="232"/>
                  </a:cubicBezTo>
                  <a:cubicBezTo>
                    <a:pt x="0" y="276"/>
                    <a:pt x="0" y="276"/>
                    <a:pt x="0" y="276"/>
                  </a:cubicBezTo>
                  <a:cubicBezTo>
                    <a:pt x="52" y="324"/>
                    <a:pt x="52" y="324"/>
                    <a:pt x="52" y="324"/>
                  </a:cubicBezTo>
                  <a:cubicBezTo>
                    <a:pt x="104" y="332"/>
                    <a:pt x="104" y="332"/>
                    <a:pt x="104" y="332"/>
                  </a:cubicBezTo>
                  <a:cubicBezTo>
                    <a:pt x="128" y="292"/>
                    <a:pt x="128" y="292"/>
                    <a:pt x="128" y="292"/>
                  </a:cubicBezTo>
                  <a:cubicBezTo>
                    <a:pt x="128" y="292"/>
                    <a:pt x="198" y="253"/>
                    <a:pt x="275" y="208"/>
                  </a:cubicBezTo>
                  <a:cubicBezTo>
                    <a:pt x="256" y="127"/>
                    <a:pt x="257" y="7"/>
                    <a:pt x="260" y="0"/>
                  </a:cubicBezTo>
                </a:path>
              </a:pathLst>
            </a:custGeom>
            <a:solidFill>
              <a:srgbClr val="2A29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6" name="îSļíḍe"/>
            <p:cNvSpPr/>
            <p:nvPr/>
          </p:nvSpPr>
          <p:spPr bwMode="auto">
            <a:xfrm>
              <a:off x="5099051" y="4941888"/>
              <a:ext cx="468313" cy="528638"/>
            </a:xfrm>
            <a:custGeom>
              <a:avLst/>
              <a:gdLst>
                <a:gd name="T0" fmla="*/ 204 w 336"/>
                <a:gd name="T1" fmla="*/ 88 h 380"/>
                <a:gd name="T2" fmla="*/ 252 w 336"/>
                <a:gd name="T3" fmla="*/ 116 h 380"/>
                <a:gd name="T4" fmla="*/ 252 w 336"/>
                <a:gd name="T5" fmla="*/ 256 h 380"/>
                <a:gd name="T6" fmla="*/ 272 w 336"/>
                <a:gd name="T7" fmla="*/ 372 h 380"/>
                <a:gd name="T8" fmla="*/ 140 w 336"/>
                <a:gd name="T9" fmla="*/ 300 h 380"/>
                <a:gd name="T10" fmla="*/ 64 w 336"/>
                <a:gd name="T11" fmla="*/ 160 h 380"/>
                <a:gd name="T12" fmla="*/ 16 w 336"/>
                <a:gd name="T13" fmla="*/ 88 h 380"/>
                <a:gd name="T14" fmla="*/ 136 w 336"/>
                <a:gd name="T15" fmla="*/ 4 h 380"/>
                <a:gd name="T16" fmla="*/ 140 w 336"/>
                <a:gd name="T17" fmla="*/ 52 h 380"/>
                <a:gd name="T18" fmla="*/ 204 w 336"/>
                <a:gd name="T19" fmla="*/ 8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80">
                  <a:moveTo>
                    <a:pt x="204" y="88"/>
                  </a:moveTo>
                  <a:cubicBezTo>
                    <a:pt x="204" y="88"/>
                    <a:pt x="264" y="76"/>
                    <a:pt x="252" y="116"/>
                  </a:cubicBezTo>
                  <a:cubicBezTo>
                    <a:pt x="240" y="156"/>
                    <a:pt x="232" y="236"/>
                    <a:pt x="252" y="256"/>
                  </a:cubicBezTo>
                  <a:cubicBezTo>
                    <a:pt x="272" y="276"/>
                    <a:pt x="336" y="364"/>
                    <a:pt x="272" y="372"/>
                  </a:cubicBezTo>
                  <a:cubicBezTo>
                    <a:pt x="208" y="380"/>
                    <a:pt x="140" y="300"/>
                    <a:pt x="140" y="300"/>
                  </a:cubicBezTo>
                  <a:cubicBezTo>
                    <a:pt x="140" y="300"/>
                    <a:pt x="96" y="172"/>
                    <a:pt x="64" y="160"/>
                  </a:cubicBezTo>
                  <a:cubicBezTo>
                    <a:pt x="32" y="148"/>
                    <a:pt x="0" y="100"/>
                    <a:pt x="16" y="88"/>
                  </a:cubicBezTo>
                  <a:cubicBezTo>
                    <a:pt x="32" y="76"/>
                    <a:pt x="128" y="0"/>
                    <a:pt x="136" y="4"/>
                  </a:cubicBezTo>
                  <a:cubicBezTo>
                    <a:pt x="144" y="8"/>
                    <a:pt x="140" y="52"/>
                    <a:pt x="140" y="52"/>
                  </a:cubicBezTo>
                  <a:cubicBezTo>
                    <a:pt x="140" y="52"/>
                    <a:pt x="172" y="104"/>
                    <a:pt x="204" y="88"/>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7" name="iṣḻîḓè"/>
            <p:cNvSpPr/>
            <p:nvPr/>
          </p:nvSpPr>
          <p:spPr bwMode="auto">
            <a:xfrm>
              <a:off x="5346701" y="3490913"/>
              <a:ext cx="569913" cy="701675"/>
            </a:xfrm>
            <a:custGeom>
              <a:avLst/>
              <a:gdLst>
                <a:gd name="T0" fmla="*/ 32 w 408"/>
                <a:gd name="T1" fmla="*/ 276 h 504"/>
                <a:gd name="T2" fmla="*/ 180 w 408"/>
                <a:gd name="T3" fmla="*/ 380 h 504"/>
                <a:gd name="T4" fmla="*/ 292 w 408"/>
                <a:gd name="T5" fmla="*/ 196 h 504"/>
                <a:gd name="T6" fmla="*/ 380 w 408"/>
                <a:gd name="T7" fmla="*/ 52 h 504"/>
                <a:gd name="T8" fmla="*/ 348 w 408"/>
                <a:gd name="T9" fmla="*/ 228 h 504"/>
                <a:gd name="T10" fmla="*/ 236 w 408"/>
                <a:gd name="T11" fmla="*/ 492 h 504"/>
                <a:gd name="T12" fmla="*/ 136 w 408"/>
                <a:gd name="T13" fmla="*/ 476 h 504"/>
                <a:gd name="T14" fmla="*/ 0 w 408"/>
                <a:gd name="T15" fmla="*/ 392 h 504"/>
                <a:gd name="T16" fmla="*/ 32 w 408"/>
                <a:gd name="T17" fmla="*/ 27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504">
                  <a:moveTo>
                    <a:pt x="32" y="276"/>
                  </a:moveTo>
                  <a:cubicBezTo>
                    <a:pt x="180" y="380"/>
                    <a:pt x="180" y="380"/>
                    <a:pt x="180" y="380"/>
                  </a:cubicBezTo>
                  <a:cubicBezTo>
                    <a:pt x="180" y="380"/>
                    <a:pt x="292" y="264"/>
                    <a:pt x="292" y="196"/>
                  </a:cubicBezTo>
                  <a:cubicBezTo>
                    <a:pt x="292" y="128"/>
                    <a:pt x="352" y="0"/>
                    <a:pt x="380" y="52"/>
                  </a:cubicBezTo>
                  <a:cubicBezTo>
                    <a:pt x="408" y="104"/>
                    <a:pt x="348" y="228"/>
                    <a:pt x="348" y="228"/>
                  </a:cubicBezTo>
                  <a:cubicBezTo>
                    <a:pt x="236" y="492"/>
                    <a:pt x="236" y="492"/>
                    <a:pt x="236" y="492"/>
                  </a:cubicBezTo>
                  <a:cubicBezTo>
                    <a:pt x="236" y="492"/>
                    <a:pt x="172" y="504"/>
                    <a:pt x="136" y="476"/>
                  </a:cubicBezTo>
                  <a:cubicBezTo>
                    <a:pt x="100" y="448"/>
                    <a:pt x="0" y="392"/>
                    <a:pt x="0" y="392"/>
                  </a:cubicBezTo>
                  <a:lnTo>
                    <a:pt x="32" y="276"/>
                  </a:lnTo>
                  <a:close/>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8" name="îšḷîḑé"/>
            <p:cNvSpPr/>
            <p:nvPr/>
          </p:nvSpPr>
          <p:spPr bwMode="auto">
            <a:xfrm>
              <a:off x="5030788" y="3321051"/>
              <a:ext cx="312738" cy="312738"/>
            </a:xfrm>
            <a:prstGeom prst="ellipse">
              <a:avLst/>
            </a:pr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9" name="işľïḍè"/>
            <p:cNvSpPr/>
            <p:nvPr/>
          </p:nvSpPr>
          <p:spPr bwMode="auto">
            <a:xfrm>
              <a:off x="4916488" y="3563938"/>
              <a:ext cx="519113" cy="573088"/>
            </a:xfrm>
            <a:custGeom>
              <a:avLst/>
              <a:gdLst>
                <a:gd name="T0" fmla="*/ 252 w 372"/>
                <a:gd name="T1" fmla="*/ 16 h 412"/>
                <a:gd name="T2" fmla="*/ 228 w 372"/>
                <a:gd name="T3" fmla="*/ 144 h 412"/>
                <a:gd name="T4" fmla="*/ 280 w 372"/>
                <a:gd name="T5" fmla="*/ 176 h 412"/>
                <a:gd name="T6" fmla="*/ 372 w 372"/>
                <a:gd name="T7" fmla="*/ 236 h 412"/>
                <a:gd name="T8" fmla="*/ 360 w 372"/>
                <a:gd name="T9" fmla="*/ 280 h 412"/>
                <a:gd name="T10" fmla="*/ 348 w 372"/>
                <a:gd name="T11" fmla="*/ 348 h 412"/>
                <a:gd name="T12" fmla="*/ 248 w 372"/>
                <a:gd name="T13" fmla="*/ 412 h 412"/>
                <a:gd name="T14" fmla="*/ 116 w 372"/>
                <a:gd name="T15" fmla="*/ 396 h 412"/>
                <a:gd name="T16" fmla="*/ 16 w 372"/>
                <a:gd name="T17" fmla="*/ 340 h 412"/>
                <a:gd name="T18" fmla="*/ 44 w 372"/>
                <a:gd name="T19" fmla="*/ 168 h 412"/>
                <a:gd name="T20" fmla="*/ 136 w 372"/>
                <a:gd name="T21" fmla="*/ 68 h 412"/>
                <a:gd name="T22" fmla="*/ 128 w 372"/>
                <a:gd name="T23" fmla="*/ 0 h 412"/>
                <a:gd name="T24" fmla="*/ 252 w 372"/>
                <a:gd name="T25" fmla="*/ 1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412">
                  <a:moveTo>
                    <a:pt x="252" y="16"/>
                  </a:moveTo>
                  <a:cubicBezTo>
                    <a:pt x="252" y="16"/>
                    <a:pt x="212" y="120"/>
                    <a:pt x="228" y="144"/>
                  </a:cubicBezTo>
                  <a:cubicBezTo>
                    <a:pt x="244" y="168"/>
                    <a:pt x="264" y="168"/>
                    <a:pt x="280" y="176"/>
                  </a:cubicBezTo>
                  <a:cubicBezTo>
                    <a:pt x="288" y="180"/>
                    <a:pt x="372" y="212"/>
                    <a:pt x="372" y="236"/>
                  </a:cubicBezTo>
                  <a:cubicBezTo>
                    <a:pt x="372" y="252"/>
                    <a:pt x="368" y="267"/>
                    <a:pt x="360" y="280"/>
                  </a:cubicBezTo>
                  <a:cubicBezTo>
                    <a:pt x="348" y="348"/>
                    <a:pt x="348" y="348"/>
                    <a:pt x="348" y="348"/>
                  </a:cubicBezTo>
                  <a:cubicBezTo>
                    <a:pt x="248" y="412"/>
                    <a:pt x="248" y="412"/>
                    <a:pt x="248" y="412"/>
                  </a:cubicBezTo>
                  <a:cubicBezTo>
                    <a:pt x="116" y="396"/>
                    <a:pt x="116" y="396"/>
                    <a:pt x="116" y="396"/>
                  </a:cubicBezTo>
                  <a:cubicBezTo>
                    <a:pt x="16" y="340"/>
                    <a:pt x="16" y="340"/>
                    <a:pt x="16" y="340"/>
                  </a:cubicBezTo>
                  <a:cubicBezTo>
                    <a:pt x="16" y="340"/>
                    <a:pt x="0" y="192"/>
                    <a:pt x="44" y="168"/>
                  </a:cubicBezTo>
                  <a:cubicBezTo>
                    <a:pt x="88" y="144"/>
                    <a:pt x="140" y="88"/>
                    <a:pt x="136" y="68"/>
                  </a:cubicBezTo>
                  <a:cubicBezTo>
                    <a:pt x="132" y="48"/>
                    <a:pt x="128" y="0"/>
                    <a:pt x="128" y="0"/>
                  </a:cubicBezTo>
                  <a:cubicBezTo>
                    <a:pt x="252" y="16"/>
                    <a:pt x="252" y="16"/>
                    <a:pt x="252" y="1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0" name="ïṧḷïḑe"/>
            <p:cNvSpPr/>
            <p:nvPr/>
          </p:nvSpPr>
          <p:spPr bwMode="auto">
            <a:xfrm>
              <a:off x="4973638" y="3875088"/>
              <a:ext cx="528638" cy="539750"/>
            </a:xfrm>
            <a:custGeom>
              <a:avLst/>
              <a:gdLst>
                <a:gd name="T0" fmla="*/ 380 w 380"/>
                <a:gd name="T1" fmla="*/ 40 h 388"/>
                <a:gd name="T2" fmla="*/ 320 w 380"/>
                <a:gd name="T3" fmla="*/ 108 h 388"/>
                <a:gd name="T4" fmla="*/ 332 w 380"/>
                <a:gd name="T5" fmla="*/ 200 h 388"/>
                <a:gd name="T6" fmla="*/ 304 w 380"/>
                <a:gd name="T7" fmla="*/ 368 h 388"/>
                <a:gd name="T8" fmla="*/ 208 w 380"/>
                <a:gd name="T9" fmla="*/ 388 h 388"/>
                <a:gd name="T10" fmla="*/ 28 w 380"/>
                <a:gd name="T11" fmla="*/ 372 h 388"/>
                <a:gd name="T12" fmla="*/ 0 w 380"/>
                <a:gd name="T13" fmla="*/ 96 h 388"/>
                <a:gd name="T14" fmla="*/ 88 w 380"/>
                <a:gd name="T15" fmla="*/ 120 h 388"/>
                <a:gd name="T16" fmla="*/ 180 w 380"/>
                <a:gd name="T17" fmla="*/ 104 h 388"/>
                <a:gd name="T18" fmla="*/ 304 w 380"/>
                <a:gd name="T19" fmla="*/ 88 h 388"/>
                <a:gd name="T20" fmla="*/ 296 w 380"/>
                <a:gd name="T21" fmla="*/ 56 h 388"/>
                <a:gd name="T22" fmla="*/ 328 w 380"/>
                <a:gd name="T23" fmla="*/ 0 h 388"/>
                <a:gd name="T24" fmla="*/ 380 w 380"/>
                <a:gd name="T25" fmla="*/ 4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0" h="388">
                  <a:moveTo>
                    <a:pt x="380" y="40"/>
                  </a:moveTo>
                  <a:cubicBezTo>
                    <a:pt x="380" y="40"/>
                    <a:pt x="320" y="100"/>
                    <a:pt x="320" y="108"/>
                  </a:cubicBezTo>
                  <a:cubicBezTo>
                    <a:pt x="320" y="116"/>
                    <a:pt x="360" y="152"/>
                    <a:pt x="332" y="200"/>
                  </a:cubicBezTo>
                  <a:cubicBezTo>
                    <a:pt x="304" y="248"/>
                    <a:pt x="304" y="368"/>
                    <a:pt x="304" y="368"/>
                  </a:cubicBezTo>
                  <a:cubicBezTo>
                    <a:pt x="208" y="388"/>
                    <a:pt x="208" y="388"/>
                    <a:pt x="208" y="388"/>
                  </a:cubicBezTo>
                  <a:cubicBezTo>
                    <a:pt x="28" y="372"/>
                    <a:pt x="28" y="372"/>
                    <a:pt x="28" y="372"/>
                  </a:cubicBezTo>
                  <a:cubicBezTo>
                    <a:pt x="0" y="96"/>
                    <a:pt x="0" y="96"/>
                    <a:pt x="0" y="96"/>
                  </a:cubicBezTo>
                  <a:cubicBezTo>
                    <a:pt x="0" y="96"/>
                    <a:pt x="72" y="108"/>
                    <a:pt x="88" y="120"/>
                  </a:cubicBezTo>
                  <a:cubicBezTo>
                    <a:pt x="104" y="132"/>
                    <a:pt x="148" y="104"/>
                    <a:pt x="180" y="104"/>
                  </a:cubicBezTo>
                  <a:cubicBezTo>
                    <a:pt x="212" y="104"/>
                    <a:pt x="304" y="88"/>
                    <a:pt x="304" y="88"/>
                  </a:cubicBezTo>
                  <a:cubicBezTo>
                    <a:pt x="296" y="56"/>
                    <a:pt x="296" y="56"/>
                    <a:pt x="296" y="56"/>
                  </a:cubicBezTo>
                  <a:cubicBezTo>
                    <a:pt x="328" y="0"/>
                    <a:pt x="328" y="0"/>
                    <a:pt x="328" y="0"/>
                  </a:cubicBezTo>
                  <a:cubicBezTo>
                    <a:pt x="380" y="40"/>
                    <a:pt x="380" y="40"/>
                    <a:pt x="380" y="40"/>
                  </a:cubicBezTo>
                </a:path>
              </a:pathLst>
            </a:custGeom>
            <a:solidFill>
              <a:srgbClr val="FFC10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1" name="íṣḻiḓé"/>
            <p:cNvSpPr/>
            <p:nvPr/>
          </p:nvSpPr>
          <p:spPr bwMode="auto">
            <a:xfrm>
              <a:off x="4945063" y="4273551"/>
              <a:ext cx="995363" cy="1147763"/>
            </a:xfrm>
            <a:custGeom>
              <a:avLst/>
              <a:gdLst>
                <a:gd name="T0" fmla="*/ 174 w 714"/>
                <a:gd name="T1" fmla="*/ 180 h 824"/>
                <a:gd name="T2" fmla="*/ 610 w 714"/>
                <a:gd name="T3" fmla="*/ 116 h 824"/>
                <a:gd name="T4" fmla="*/ 646 w 714"/>
                <a:gd name="T5" fmla="*/ 512 h 824"/>
                <a:gd name="T6" fmla="*/ 690 w 714"/>
                <a:gd name="T7" fmla="*/ 724 h 824"/>
                <a:gd name="T8" fmla="*/ 690 w 714"/>
                <a:gd name="T9" fmla="*/ 804 h 824"/>
                <a:gd name="T10" fmla="*/ 630 w 714"/>
                <a:gd name="T11" fmla="*/ 824 h 824"/>
                <a:gd name="T12" fmla="*/ 574 w 714"/>
                <a:gd name="T13" fmla="*/ 800 h 824"/>
                <a:gd name="T14" fmla="*/ 550 w 714"/>
                <a:gd name="T15" fmla="*/ 736 h 824"/>
                <a:gd name="T16" fmla="*/ 510 w 714"/>
                <a:gd name="T17" fmla="*/ 520 h 824"/>
                <a:gd name="T18" fmla="*/ 482 w 714"/>
                <a:gd name="T19" fmla="*/ 272 h 824"/>
                <a:gd name="T20" fmla="*/ 174 w 714"/>
                <a:gd name="T21" fmla="*/ 452 h 824"/>
                <a:gd name="T22" fmla="*/ 0 w 714"/>
                <a:gd name="T23" fmla="*/ 406 h 824"/>
                <a:gd name="T24" fmla="*/ 174 w 714"/>
                <a:gd name="T25" fmla="*/ 18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4" h="824">
                  <a:moveTo>
                    <a:pt x="174" y="180"/>
                  </a:moveTo>
                  <a:cubicBezTo>
                    <a:pt x="174" y="180"/>
                    <a:pt x="578" y="0"/>
                    <a:pt x="610" y="116"/>
                  </a:cubicBezTo>
                  <a:cubicBezTo>
                    <a:pt x="642" y="232"/>
                    <a:pt x="646" y="512"/>
                    <a:pt x="646" y="512"/>
                  </a:cubicBezTo>
                  <a:cubicBezTo>
                    <a:pt x="646" y="512"/>
                    <a:pt x="666" y="704"/>
                    <a:pt x="690" y="724"/>
                  </a:cubicBezTo>
                  <a:cubicBezTo>
                    <a:pt x="714" y="744"/>
                    <a:pt x="690" y="804"/>
                    <a:pt x="690" y="804"/>
                  </a:cubicBezTo>
                  <a:cubicBezTo>
                    <a:pt x="630" y="824"/>
                    <a:pt x="630" y="824"/>
                    <a:pt x="630" y="824"/>
                  </a:cubicBezTo>
                  <a:cubicBezTo>
                    <a:pt x="574" y="800"/>
                    <a:pt x="574" y="800"/>
                    <a:pt x="574" y="800"/>
                  </a:cubicBezTo>
                  <a:cubicBezTo>
                    <a:pt x="550" y="736"/>
                    <a:pt x="550" y="736"/>
                    <a:pt x="550" y="736"/>
                  </a:cubicBezTo>
                  <a:cubicBezTo>
                    <a:pt x="550" y="736"/>
                    <a:pt x="542" y="592"/>
                    <a:pt x="510" y="520"/>
                  </a:cubicBezTo>
                  <a:cubicBezTo>
                    <a:pt x="478" y="448"/>
                    <a:pt x="478" y="280"/>
                    <a:pt x="482" y="272"/>
                  </a:cubicBezTo>
                  <a:cubicBezTo>
                    <a:pt x="482" y="272"/>
                    <a:pt x="326" y="464"/>
                    <a:pt x="174" y="452"/>
                  </a:cubicBezTo>
                  <a:cubicBezTo>
                    <a:pt x="22" y="440"/>
                    <a:pt x="0" y="406"/>
                    <a:pt x="0" y="406"/>
                  </a:cubicBezTo>
                  <a:cubicBezTo>
                    <a:pt x="0" y="406"/>
                    <a:pt x="74" y="180"/>
                    <a:pt x="174" y="180"/>
                  </a:cubicBezTo>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2" name="îṣ1íḑè"/>
            <p:cNvSpPr/>
            <p:nvPr/>
          </p:nvSpPr>
          <p:spPr bwMode="auto">
            <a:xfrm>
              <a:off x="5667376" y="5230813"/>
              <a:ext cx="669925" cy="468313"/>
            </a:xfrm>
            <a:custGeom>
              <a:avLst/>
              <a:gdLst>
                <a:gd name="T0" fmla="*/ 148 w 480"/>
                <a:gd name="T1" fmla="*/ 56 h 336"/>
                <a:gd name="T2" fmla="*/ 200 w 480"/>
                <a:gd name="T3" fmla="*/ 44 h 336"/>
                <a:gd name="T4" fmla="*/ 404 w 480"/>
                <a:gd name="T5" fmla="*/ 164 h 336"/>
                <a:gd name="T6" fmla="*/ 396 w 480"/>
                <a:gd name="T7" fmla="*/ 276 h 336"/>
                <a:gd name="T8" fmla="*/ 200 w 480"/>
                <a:gd name="T9" fmla="*/ 276 h 336"/>
                <a:gd name="T10" fmla="*/ 80 w 480"/>
                <a:gd name="T11" fmla="*/ 248 h 336"/>
                <a:gd name="T12" fmla="*/ 4 w 480"/>
                <a:gd name="T13" fmla="*/ 208 h 336"/>
                <a:gd name="T14" fmla="*/ 31 w 480"/>
                <a:gd name="T15" fmla="*/ 30 h 336"/>
                <a:gd name="T16" fmla="*/ 76 w 480"/>
                <a:gd name="T17" fmla="*/ 96 h 336"/>
                <a:gd name="T18" fmla="*/ 148 w 480"/>
                <a:gd name="T19" fmla="*/ 5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0" h="336">
                  <a:moveTo>
                    <a:pt x="148" y="56"/>
                  </a:moveTo>
                  <a:cubicBezTo>
                    <a:pt x="148" y="56"/>
                    <a:pt x="164" y="0"/>
                    <a:pt x="200" y="44"/>
                  </a:cubicBezTo>
                  <a:cubicBezTo>
                    <a:pt x="236" y="88"/>
                    <a:pt x="400" y="156"/>
                    <a:pt x="404" y="164"/>
                  </a:cubicBezTo>
                  <a:cubicBezTo>
                    <a:pt x="408" y="172"/>
                    <a:pt x="480" y="216"/>
                    <a:pt x="396" y="276"/>
                  </a:cubicBezTo>
                  <a:cubicBezTo>
                    <a:pt x="312" y="336"/>
                    <a:pt x="200" y="276"/>
                    <a:pt x="200" y="276"/>
                  </a:cubicBezTo>
                  <a:cubicBezTo>
                    <a:pt x="200" y="276"/>
                    <a:pt x="104" y="244"/>
                    <a:pt x="80" y="248"/>
                  </a:cubicBezTo>
                  <a:cubicBezTo>
                    <a:pt x="56" y="252"/>
                    <a:pt x="8" y="228"/>
                    <a:pt x="4" y="208"/>
                  </a:cubicBezTo>
                  <a:cubicBezTo>
                    <a:pt x="0" y="188"/>
                    <a:pt x="10" y="13"/>
                    <a:pt x="31" y="30"/>
                  </a:cubicBezTo>
                  <a:cubicBezTo>
                    <a:pt x="52" y="48"/>
                    <a:pt x="76" y="96"/>
                    <a:pt x="76" y="96"/>
                  </a:cubicBezTo>
                  <a:cubicBezTo>
                    <a:pt x="76" y="96"/>
                    <a:pt x="156" y="116"/>
                    <a:pt x="148" y="56"/>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3" name="íŝlïḋe"/>
            <p:cNvSpPr/>
            <p:nvPr/>
          </p:nvSpPr>
          <p:spPr bwMode="auto">
            <a:xfrm>
              <a:off x="4813301" y="4313238"/>
              <a:ext cx="595313" cy="544513"/>
            </a:xfrm>
            <a:custGeom>
              <a:avLst/>
              <a:gdLst>
                <a:gd name="T0" fmla="*/ 404 w 426"/>
                <a:gd name="T1" fmla="*/ 43 h 391"/>
                <a:gd name="T2" fmla="*/ 422 w 426"/>
                <a:gd name="T3" fmla="*/ 93 h 391"/>
                <a:gd name="T4" fmla="*/ 260 w 426"/>
                <a:gd name="T5" fmla="*/ 171 h 391"/>
                <a:gd name="T6" fmla="*/ 116 w 426"/>
                <a:gd name="T7" fmla="*/ 391 h 391"/>
                <a:gd name="T8" fmla="*/ 64 w 426"/>
                <a:gd name="T9" fmla="*/ 163 h 391"/>
                <a:gd name="T10" fmla="*/ 140 w 426"/>
                <a:gd name="T11" fmla="*/ 0 h 391"/>
                <a:gd name="T12" fmla="*/ 404 w 426"/>
                <a:gd name="T13" fmla="*/ 43 h 391"/>
              </a:gdLst>
              <a:ahLst/>
              <a:cxnLst>
                <a:cxn ang="0">
                  <a:pos x="T0" y="T1"/>
                </a:cxn>
                <a:cxn ang="0">
                  <a:pos x="T2" y="T3"/>
                </a:cxn>
                <a:cxn ang="0">
                  <a:pos x="T4" y="T5"/>
                </a:cxn>
                <a:cxn ang="0">
                  <a:pos x="T6" y="T7"/>
                </a:cxn>
                <a:cxn ang="0">
                  <a:pos x="T8" y="T9"/>
                </a:cxn>
                <a:cxn ang="0">
                  <a:pos x="T10" y="T11"/>
                </a:cxn>
                <a:cxn ang="0">
                  <a:pos x="T12" y="T13"/>
                </a:cxn>
              </a:cxnLst>
              <a:rect l="0" t="0" r="r" b="b"/>
              <a:pathLst>
                <a:path w="426" h="391">
                  <a:moveTo>
                    <a:pt x="404" y="43"/>
                  </a:moveTo>
                  <a:cubicBezTo>
                    <a:pt x="404" y="43"/>
                    <a:pt x="426" y="41"/>
                    <a:pt x="422" y="93"/>
                  </a:cubicBezTo>
                  <a:cubicBezTo>
                    <a:pt x="422" y="93"/>
                    <a:pt x="284" y="135"/>
                    <a:pt x="260" y="171"/>
                  </a:cubicBezTo>
                  <a:cubicBezTo>
                    <a:pt x="236" y="207"/>
                    <a:pt x="132" y="315"/>
                    <a:pt x="116" y="391"/>
                  </a:cubicBezTo>
                  <a:cubicBezTo>
                    <a:pt x="116" y="391"/>
                    <a:pt x="0" y="363"/>
                    <a:pt x="64" y="163"/>
                  </a:cubicBezTo>
                  <a:cubicBezTo>
                    <a:pt x="140" y="0"/>
                    <a:pt x="140" y="0"/>
                    <a:pt x="140" y="0"/>
                  </a:cubicBezTo>
                  <a:cubicBezTo>
                    <a:pt x="140" y="0"/>
                    <a:pt x="184" y="91"/>
                    <a:pt x="404" y="43"/>
                  </a:cubicBezTo>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4" name="íṧlïďé"/>
            <p:cNvSpPr/>
            <p:nvPr/>
          </p:nvSpPr>
          <p:spPr bwMode="auto">
            <a:xfrm>
              <a:off x="4948238" y="3797301"/>
              <a:ext cx="461963" cy="712788"/>
            </a:xfrm>
            <a:custGeom>
              <a:avLst/>
              <a:gdLst>
                <a:gd name="T0" fmla="*/ 214 w 331"/>
                <a:gd name="T1" fmla="*/ 512 h 512"/>
                <a:gd name="T2" fmla="*/ 78 w 331"/>
                <a:gd name="T3" fmla="*/ 452 h 512"/>
                <a:gd name="T4" fmla="*/ 14 w 331"/>
                <a:gd name="T5" fmla="*/ 256 h 512"/>
                <a:gd name="T6" fmla="*/ 6 w 331"/>
                <a:gd name="T7" fmla="*/ 146 h 512"/>
                <a:gd name="T8" fmla="*/ 52 w 331"/>
                <a:gd name="T9" fmla="*/ 22 h 512"/>
                <a:gd name="T10" fmla="*/ 98 w 331"/>
                <a:gd name="T11" fmla="*/ 0 h 512"/>
                <a:gd name="T12" fmla="*/ 138 w 331"/>
                <a:gd name="T13" fmla="*/ 168 h 512"/>
                <a:gd name="T14" fmla="*/ 150 w 331"/>
                <a:gd name="T15" fmla="*/ 368 h 512"/>
                <a:gd name="T16" fmla="*/ 331 w 331"/>
                <a:gd name="T17" fmla="*/ 465 h 512"/>
                <a:gd name="T18" fmla="*/ 214 w 331"/>
                <a:gd name="T1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512">
                  <a:moveTo>
                    <a:pt x="214" y="512"/>
                  </a:moveTo>
                  <a:cubicBezTo>
                    <a:pt x="78" y="452"/>
                    <a:pt x="78" y="452"/>
                    <a:pt x="78" y="452"/>
                  </a:cubicBezTo>
                  <a:cubicBezTo>
                    <a:pt x="78" y="452"/>
                    <a:pt x="14" y="320"/>
                    <a:pt x="14" y="256"/>
                  </a:cubicBezTo>
                  <a:cubicBezTo>
                    <a:pt x="14" y="220"/>
                    <a:pt x="11" y="183"/>
                    <a:pt x="6" y="146"/>
                  </a:cubicBezTo>
                  <a:cubicBezTo>
                    <a:pt x="0" y="100"/>
                    <a:pt x="17" y="53"/>
                    <a:pt x="52" y="22"/>
                  </a:cubicBezTo>
                  <a:cubicBezTo>
                    <a:pt x="66" y="9"/>
                    <a:pt x="82" y="0"/>
                    <a:pt x="98" y="0"/>
                  </a:cubicBezTo>
                  <a:cubicBezTo>
                    <a:pt x="98" y="0"/>
                    <a:pt x="146" y="88"/>
                    <a:pt x="138" y="168"/>
                  </a:cubicBezTo>
                  <a:cubicBezTo>
                    <a:pt x="130" y="248"/>
                    <a:pt x="150" y="368"/>
                    <a:pt x="150" y="368"/>
                  </a:cubicBezTo>
                  <a:cubicBezTo>
                    <a:pt x="331" y="465"/>
                    <a:pt x="331" y="465"/>
                    <a:pt x="331" y="465"/>
                  </a:cubicBezTo>
                  <a:cubicBezTo>
                    <a:pt x="214" y="512"/>
                    <a:pt x="214" y="512"/>
                    <a:pt x="214" y="512"/>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5" name="ïṧḷiḑé"/>
            <p:cNvSpPr/>
            <p:nvPr/>
          </p:nvSpPr>
          <p:spPr bwMode="auto">
            <a:xfrm>
              <a:off x="5132388" y="4043363"/>
              <a:ext cx="169863" cy="344488"/>
            </a:xfrm>
            <a:custGeom>
              <a:avLst/>
              <a:gdLst>
                <a:gd name="T0" fmla="*/ 6 w 122"/>
                <a:gd name="T1" fmla="*/ 0 h 247"/>
                <a:gd name="T2" fmla="*/ 18 w 122"/>
                <a:gd name="T3" fmla="*/ 191 h 247"/>
                <a:gd name="T4" fmla="*/ 122 w 122"/>
                <a:gd name="T5" fmla="*/ 247 h 247"/>
                <a:gd name="T6" fmla="*/ 122 w 122"/>
                <a:gd name="T7" fmla="*/ 247 h 247"/>
                <a:gd name="T8" fmla="*/ 18 w 122"/>
                <a:gd name="T9" fmla="*/ 191 h 247"/>
                <a:gd name="T10" fmla="*/ 14 w 122"/>
                <a:gd name="T11" fmla="*/ 27 h 247"/>
                <a:gd name="T12" fmla="*/ 6 w 122"/>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122" h="247">
                  <a:moveTo>
                    <a:pt x="6" y="0"/>
                  </a:moveTo>
                  <a:cubicBezTo>
                    <a:pt x="0" y="80"/>
                    <a:pt x="18" y="191"/>
                    <a:pt x="18" y="191"/>
                  </a:cubicBezTo>
                  <a:cubicBezTo>
                    <a:pt x="122" y="247"/>
                    <a:pt x="122" y="247"/>
                    <a:pt x="122" y="247"/>
                  </a:cubicBezTo>
                  <a:cubicBezTo>
                    <a:pt x="122" y="247"/>
                    <a:pt x="122" y="247"/>
                    <a:pt x="122" y="247"/>
                  </a:cubicBezTo>
                  <a:cubicBezTo>
                    <a:pt x="18" y="191"/>
                    <a:pt x="18" y="191"/>
                    <a:pt x="18" y="191"/>
                  </a:cubicBezTo>
                  <a:cubicBezTo>
                    <a:pt x="18" y="191"/>
                    <a:pt x="6" y="107"/>
                    <a:pt x="14" y="27"/>
                  </a:cubicBezTo>
                  <a:cubicBezTo>
                    <a:pt x="16" y="13"/>
                    <a:pt x="12" y="4"/>
                    <a:pt x="6" y="0"/>
                  </a:cubicBezTo>
                </a:path>
              </a:pathLst>
            </a:custGeom>
            <a:solidFill>
              <a:srgbClr val="E5AD0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6" name="íś1ïḍe"/>
            <p:cNvSpPr/>
            <p:nvPr/>
          </p:nvSpPr>
          <p:spPr bwMode="auto">
            <a:xfrm>
              <a:off x="4967288" y="4040188"/>
              <a:ext cx="442913" cy="469900"/>
            </a:xfrm>
            <a:custGeom>
              <a:avLst/>
              <a:gdLst>
                <a:gd name="T0" fmla="*/ 111 w 317"/>
                <a:gd name="T1" fmla="*/ 0 h 338"/>
                <a:gd name="T2" fmla="*/ 0 w 317"/>
                <a:gd name="T3" fmla="*/ 82 h 338"/>
                <a:gd name="T4" fmla="*/ 64 w 317"/>
                <a:gd name="T5" fmla="*/ 278 h 338"/>
                <a:gd name="T6" fmla="*/ 200 w 317"/>
                <a:gd name="T7" fmla="*/ 338 h 338"/>
                <a:gd name="T8" fmla="*/ 317 w 317"/>
                <a:gd name="T9" fmla="*/ 291 h 338"/>
                <a:gd name="T10" fmla="*/ 313 w 317"/>
                <a:gd name="T11" fmla="*/ 289 h 338"/>
                <a:gd name="T12" fmla="*/ 313 w 317"/>
                <a:gd name="T13" fmla="*/ 289 h 338"/>
                <a:gd name="T14" fmla="*/ 240 w 317"/>
                <a:gd name="T15" fmla="*/ 250 h 338"/>
                <a:gd name="T16" fmla="*/ 136 w 317"/>
                <a:gd name="T17" fmla="*/ 194 h 338"/>
                <a:gd name="T18" fmla="*/ 124 w 317"/>
                <a:gd name="T19" fmla="*/ 3 h 338"/>
                <a:gd name="T20" fmla="*/ 111 w 317"/>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7" h="338">
                  <a:moveTo>
                    <a:pt x="111" y="0"/>
                  </a:moveTo>
                  <a:cubicBezTo>
                    <a:pt x="74" y="0"/>
                    <a:pt x="0" y="58"/>
                    <a:pt x="0" y="82"/>
                  </a:cubicBezTo>
                  <a:cubicBezTo>
                    <a:pt x="0" y="146"/>
                    <a:pt x="64" y="278"/>
                    <a:pt x="64" y="278"/>
                  </a:cubicBezTo>
                  <a:cubicBezTo>
                    <a:pt x="200" y="338"/>
                    <a:pt x="200" y="338"/>
                    <a:pt x="200" y="338"/>
                  </a:cubicBezTo>
                  <a:cubicBezTo>
                    <a:pt x="317" y="291"/>
                    <a:pt x="317" y="291"/>
                    <a:pt x="317" y="291"/>
                  </a:cubicBezTo>
                  <a:cubicBezTo>
                    <a:pt x="313" y="289"/>
                    <a:pt x="313" y="289"/>
                    <a:pt x="313" y="289"/>
                  </a:cubicBezTo>
                  <a:cubicBezTo>
                    <a:pt x="313" y="289"/>
                    <a:pt x="313" y="289"/>
                    <a:pt x="313" y="289"/>
                  </a:cubicBezTo>
                  <a:cubicBezTo>
                    <a:pt x="240" y="250"/>
                    <a:pt x="240" y="250"/>
                    <a:pt x="240" y="250"/>
                  </a:cubicBezTo>
                  <a:cubicBezTo>
                    <a:pt x="136" y="194"/>
                    <a:pt x="136" y="194"/>
                    <a:pt x="136" y="194"/>
                  </a:cubicBezTo>
                  <a:cubicBezTo>
                    <a:pt x="136" y="194"/>
                    <a:pt x="118" y="83"/>
                    <a:pt x="124" y="3"/>
                  </a:cubicBezTo>
                  <a:cubicBezTo>
                    <a:pt x="120" y="1"/>
                    <a:pt x="116" y="0"/>
                    <a:pt x="11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7" name="îṩlíďe"/>
            <p:cNvSpPr/>
            <p:nvPr/>
          </p:nvSpPr>
          <p:spPr bwMode="auto">
            <a:xfrm>
              <a:off x="4916488" y="4000501"/>
              <a:ext cx="241300" cy="192088"/>
            </a:xfrm>
            <a:custGeom>
              <a:avLst/>
              <a:gdLst>
                <a:gd name="T0" fmla="*/ 172 w 172"/>
                <a:gd name="T1" fmla="*/ 50 h 138"/>
                <a:gd name="T2" fmla="*/ 160 w 172"/>
                <a:gd name="T3" fmla="*/ 104 h 138"/>
                <a:gd name="T4" fmla="*/ 88 w 172"/>
                <a:gd name="T5" fmla="*/ 138 h 138"/>
                <a:gd name="T6" fmla="*/ 28 w 172"/>
                <a:gd name="T7" fmla="*/ 138 h 138"/>
                <a:gd name="T8" fmla="*/ 0 w 172"/>
                <a:gd name="T9" fmla="*/ 10 h 138"/>
                <a:gd name="T10" fmla="*/ 75 w 172"/>
                <a:gd name="T11" fmla="*/ 13 h 138"/>
                <a:gd name="T12" fmla="*/ 160 w 172"/>
                <a:gd name="T13" fmla="*/ 29 h 138"/>
                <a:gd name="T14" fmla="*/ 172 w 172"/>
                <a:gd name="T15" fmla="*/ 5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138">
                  <a:moveTo>
                    <a:pt x="172" y="50"/>
                  </a:moveTo>
                  <a:cubicBezTo>
                    <a:pt x="160" y="104"/>
                    <a:pt x="160" y="104"/>
                    <a:pt x="160" y="104"/>
                  </a:cubicBezTo>
                  <a:cubicBezTo>
                    <a:pt x="88" y="138"/>
                    <a:pt x="88" y="138"/>
                    <a:pt x="88" y="138"/>
                  </a:cubicBezTo>
                  <a:cubicBezTo>
                    <a:pt x="28" y="138"/>
                    <a:pt x="28" y="138"/>
                    <a:pt x="28" y="138"/>
                  </a:cubicBezTo>
                  <a:cubicBezTo>
                    <a:pt x="0" y="10"/>
                    <a:pt x="0" y="10"/>
                    <a:pt x="0" y="10"/>
                  </a:cubicBezTo>
                  <a:cubicBezTo>
                    <a:pt x="0" y="10"/>
                    <a:pt x="50" y="0"/>
                    <a:pt x="75" y="13"/>
                  </a:cubicBezTo>
                  <a:cubicBezTo>
                    <a:pt x="100" y="26"/>
                    <a:pt x="160" y="29"/>
                    <a:pt x="160" y="29"/>
                  </a:cubicBezTo>
                  <a:lnTo>
                    <a:pt x="172" y="50"/>
                  </a:lnTo>
                  <a:close/>
                </a:path>
              </a:pathLst>
            </a:custGeom>
            <a:solidFill>
              <a:srgbClr val="FFC10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8" name="îṥľiḍé"/>
            <p:cNvSpPr/>
            <p:nvPr/>
          </p:nvSpPr>
          <p:spPr bwMode="auto">
            <a:xfrm>
              <a:off x="4872038" y="3282951"/>
              <a:ext cx="484188" cy="463550"/>
            </a:xfrm>
            <a:custGeom>
              <a:avLst/>
              <a:gdLst>
                <a:gd name="T0" fmla="*/ 271 w 347"/>
                <a:gd name="T1" fmla="*/ 5 h 332"/>
                <a:gd name="T2" fmla="*/ 190 w 347"/>
                <a:gd name="T3" fmla="*/ 0 h 332"/>
                <a:gd name="T4" fmla="*/ 52 w 347"/>
                <a:gd name="T5" fmla="*/ 138 h 332"/>
                <a:gd name="T6" fmla="*/ 0 w 347"/>
                <a:gd name="T7" fmla="*/ 332 h 332"/>
                <a:gd name="T8" fmla="*/ 101 w 347"/>
                <a:gd name="T9" fmla="*/ 332 h 332"/>
                <a:gd name="T10" fmla="*/ 120 w 347"/>
                <a:gd name="T11" fmla="*/ 260 h 332"/>
                <a:gd name="T12" fmla="*/ 147 w 347"/>
                <a:gd name="T13" fmla="*/ 332 h 332"/>
                <a:gd name="T14" fmla="*/ 198 w 347"/>
                <a:gd name="T15" fmla="*/ 332 h 332"/>
                <a:gd name="T16" fmla="*/ 202 w 347"/>
                <a:gd name="T17" fmla="*/ 289 h 332"/>
                <a:gd name="T18" fmla="*/ 219 w 347"/>
                <a:gd name="T19" fmla="*/ 332 h 332"/>
                <a:gd name="T20" fmla="*/ 276 w 347"/>
                <a:gd name="T21" fmla="*/ 332 h 332"/>
                <a:gd name="T22" fmla="*/ 267 w 347"/>
                <a:gd name="T23" fmla="*/ 94 h 332"/>
                <a:gd name="T24" fmla="*/ 341 w 347"/>
                <a:gd name="T25" fmla="*/ 69 h 332"/>
                <a:gd name="T26" fmla="*/ 271 w 347"/>
                <a:gd name="T27" fmla="*/ 5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7" h="332">
                  <a:moveTo>
                    <a:pt x="271" y="5"/>
                  </a:moveTo>
                  <a:cubicBezTo>
                    <a:pt x="249" y="0"/>
                    <a:pt x="198" y="0"/>
                    <a:pt x="190" y="0"/>
                  </a:cubicBezTo>
                  <a:cubicBezTo>
                    <a:pt x="114" y="0"/>
                    <a:pt x="52" y="62"/>
                    <a:pt x="52" y="138"/>
                  </a:cubicBezTo>
                  <a:cubicBezTo>
                    <a:pt x="0" y="332"/>
                    <a:pt x="0" y="332"/>
                    <a:pt x="0" y="332"/>
                  </a:cubicBezTo>
                  <a:cubicBezTo>
                    <a:pt x="101" y="332"/>
                    <a:pt x="101" y="332"/>
                    <a:pt x="101" y="332"/>
                  </a:cubicBezTo>
                  <a:cubicBezTo>
                    <a:pt x="120" y="260"/>
                    <a:pt x="120" y="260"/>
                    <a:pt x="120" y="260"/>
                  </a:cubicBezTo>
                  <a:cubicBezTo>
                    <a:pt x="147" y="332"/>
                    <a:pt x="147" y="332"/>
                    <a:pt x="147" y="332"/>
                  </a:cubicBezTo>
                  <a:cubicBezTo>
                    <a:pt x="198" y="332"/>
                    <a:pt x="198" y="332"/>
                    <a:pt x="198" y="332"/>
                  </a:cubicBezTo>
                  <a:cubicBezTo>
                    <a:pt x="202" y="289"/>
                    <a:pt x="202" y="289"/>
                    <a:pt x="202" y="289"/>
                  </a:cubicBezTo>
                  <a:cubicBezTo>
                    <a:pt x="219" y="332"/>
                    <a:pt x="219" y="332"/>
                    <a:pt x="219" y="332"/>
                  </a:cubicBezTo>
                  <a:cubicBezTo>
                    <a:pt x="276" y="332"/>
                    <a:pt x="276" y="332"/>
                    <a:pt x="276" y="332"/>
                  </a:cubicBezTo>
                  <a:cubicBezTo>
                    <a:pt x="233" y="236"/>
                    <a:pt x="211" y="148"/>
                    <a:pt x="267" y="94"/>
                  </a:cubicBezTo>
                  <a:cubicBezTo>
                    <a:pt x="304" y="99"/>
                    <a:pt x="336" y="89"/>
                    <a:pt x="341" y="69"/>
                  </a:cubicBezTo>
                  <a:cubicBezTo>
                    <a:pt x="347" y="45"/>
                    <a:pt x="316" y="17"/>
                    <a:pt x="271" y="5"/>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ppt_x</p:attrName>
                                        </p:attrNameLst>
                                      </p:cBhvr>
                                      <p:tavLst>
                                        <p:tav tm="0">
                                          <p:val>
                                            <p:strVal val="0-#ppt_w/2"/>
                                          </p:val>
                                        </p:tav>
                                        <p:tav tm="100000">
                                          <p:val>
                                            <p:strVal val="#ppt_x"/>
                                          </p:val>
                                        </p:tav>
                                      </p:tavLst>
                                    </p:anim>
                                    <p:anim calcmode="lin" valueType="num">
                                      <p:cBhvr>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p:cTn id="11" dur="750" fill="hold"/>
                                        <p:tgtEl>
                                          <p:spTgt spid="26"/>
                                        </p:tgtEl>
                                        <p:attrNameLst>
                                          <p:attrName>ppt_x</p:attrName>
                                        </p:attrNameLst>
                                      </p:cBhvr>
                                      <p:tavLst>
                                        <p:tav tm="0">
                                          <p:val>
                                            <p:strVal val="0-#ppt_w/2"/>
                                          </p:val>
                                        </p:tav>
                                        <p:tav tm="100000">
                                          <p:val>
                                            <p:strVal val="#ppt_x"/>
                                          </p:val>
                                        </p:tav>
                                      </p:tavLst>
                                    </p:anim>
                                    <p:anim calcmode="lin" valueType="num">
                                      <p:cBhvr>
                                        <p:cTn id="12" dur="75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1000"/>
                                        <p:tgtEl>
                                          <p:spTgt spid="35"/>
                                        </p:tgtEl>
                                      </p:cBhvr>
                                    </p:animEffect>
                                    <p:anim calcmode="lin" valueType="num">
                                      <p:cBhvr>
                                        <p:cTn id="71" dur="1000" fill="hold"/>
                                        <p:tgtEl>
                                          <p:spTgt spid="35"/>
                                        </p:tgtEl>
                                        <p:attrNameLst>
                                          <p:attrName>ppt_x</p:attrName>
                                        </p:attrNameLst>
                                      </p:cBhvr>
                                      <p:tavLst>
                                        <p:tav tm="0">
                                          <p:val>
                                            <p:strVal val="#ppt_x"/>
                                          </p:val>
                                        </p:tav>
                                        <p:tav tm="100000">
                                          <p:val>
                                            <p:strVal val="#ppt_x"/>
                                          </p:val>
                                        </p:tav>
                                      </p:tavLst>
                                    </p:anim>
                                    <p:anim calcmode="lin" valueType="num">
                                      <p:cBhvr>
                                        <p:cTn id="7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8" grpId="0"/>
      <p:bldP spid="2" grpId="0"/>
      <p:bldP spid="3" grpId="0"/>
      <p:bldP spid="31" grpId="0"/>
      <p:bldP spid="32" grpId="0"/>
      <p:bldP spid="4" grpId="0"/>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奖项设置</a:t>
            </a:r>
            <a:endParaRPr lang="zh-CN" altLang="en-US">
              <a:solidFill>
                <a:schemeClr val="bg1"/>
              </a:solidFill>
              <a:latin typeface="+mn-lt"/>
              <a:ea typeface="+mn-ea"/>
              <a:cs typeface="+mn-ea"/>
              <a:sym typeface="+mn-lt"/>
            </a:endParaRPr>
          </a:p>
        </p:txBody>
      </p:sp>
      <p:sp>
        <p:nvSpPr>
          <p:cNvPr id="5" name="矩形 4"/>
          <p:cNvSpPr/>
          <p:nvPr/>
        </p:nvSpPr>
        <p:spPr>
          <a:xfrm>
            <a:off x="4616450" y="3913188"/>
            <a:ext cx="2459038" cy="294481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6000" b="1" noProof="1">
                <a:cs typeface="+mn-ea"/>
                <a:sym typeface="+mn-lt"/>
              </a:rPr>
              <a:t>A</a:t>
            </a:r>
            <a:endParaRPr lang="en-US" altLang="zh-CN" sz="6000" b="1" noProof="1">
              <a:cs typeface="+mn-ea"/>
              <a:sym typeface="+mn-lt"/>
            </a:endParaRPr>
          </a:p>
          <a:p>
            <a:pPr algn="ctr" fontAlgn="auto"/>
            <a:endParaRPr lang="zh-CN" altLang="en-US" sz="6000" noProof="1">
              <a:cs typeface="+mn-ea"/>
              <a:sym typeface="+mn-lt"/>
            </a:endParaRPr>
          </a:p>
        </p:txBody>
      </p:sp>
      <p:sp>
        <p:nvSpPr>
          <p:cNvPr id="16" name="矩形 15"/>
          <p:cNvSpPr/>
          <p:nvPr/>
        </p:nvSpPr>
        <p:spPr>
          <a:xfrm>
            <a:off x="2159000" y="5219700"/>
            <a:ext cx="2457450" cy="1638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6000" b="1" noProof="1">
                <a:cs typeface="+mn-ea"/>
                <a:sym typeface="+mn-lt"/>
              </a:rPr>
              <a:t>B</a:t>
            </a:r>
            <a:endParaRPr lang="zh-CN" altLang="en-US" sz="6000" b="1" noProof="1">
              <a:cs typeface="+mn-ea"/>
              <a:sym typeface="+mn-lt"/>
            </a:endParaRPr>
          </a:p>
        </p:txBody>
      </p:sp>
      <p:sp>
        <p:nvSpPr>
          <p:cNvPr id="17" name="矩形 16"/>
          <p:cNvSpPr/>
          <p:nvPr/>
        </p:nvSpPr>
        <p:spPr>
          <a:xfrm>
            <a:off x="7075488" y="5219700"/>
            <a:ext cx="2459037" cy="1638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6000" b="1" noProof="1">
                <a:cs typeface="+mn-ea"/>
                <a:sym typeface="+mn-lt"/>
              </a:rPr>
              <a:t>C</a:t>
            </a:r>
            <a:endParaRPr lang="zh-CN" altLang="en-US" sz="6000" b="1" noProof="1">
              <a:cs typeface="+mn-ea"/>
              <a:sym typeface="+mn-lt"/>
            </a:endParaRPr>
          </a:p>
        </p:txBody>
      </p:sp>
      <p:pic>
        <p:nvPicPr>
          <p:cNvPr id="6" name="图片 5"/>
          <p:cNvPicPr>
            <a:picLocks noChangeAspect="1" noChangeArrowheads="1"/>
          </p:cNvPicPr>
          <p:nvPr/>
        </p:nvPicPr>
        <p:blipFill>
          <a:blip r:embed="rId1" cstate="screen"/>
          <a:srcRect/>
          <a:stretch>
            <a:fillRect/>
          </a:stretch>
        </p:blipFill>
        <p:spPr bwMode="auto">
          <a:xfrm>
            <a:off x="4383088" y="2117725"/>
            <a:ext cx="292735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noChangeArrowheads="1"/>
          </p:cNvPicPr>
          <p:nvPr/>
        </p:nvPicPr>
        <p:blipFill>
          <a:blip r:embed="rId2" cstate="screen">
            <a:clrChange>
              <a:clrFrom>
                <a:srgbClr val="FFFFFF"/>
              </a:clrFrom>
              <a:clrTo>
                <a:srgbClr val="FFFFFF">
                  <a:alpha val="0"/>
                </a:srgbClr>
              </a:clrTo>
            </a:clrChange>
          </a:blip>
          <a:srcRect/>
          <a:stretch>
            <a:fillRect/>
          </a:stretch>
        </p:blipFill>
        <p:spPr bwMode="auto">
          <a:xfrm>
            <a:off x="2373313" y="3678238"/>
            <a:ext cx="145732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noChangeArrowheads="1"/>
          </p:cNvPicPr>
          <p:nvPr/>
        </p:nvPicPr>
        <p:blipFill>
          <a:blip r:embed="rId3" cstate="screen">
            <a:clrChange>
              <a:clrFrom>
                <a:srgbClr val="FFFFFF"/>
              </a:clrFrom>
              <a:clrTo>
                <a:srgbClr val="FFFFFF">
                  <a:alpha val="0"/>
                </a:srgbClr>
              </a:clrTo>
            </a:clrChange>
          </a:blip>
          <a:srcRect/>
          <a:stretch>
            <a:fillRect/>
          </a:stretch>
        </p:blipFill>
        <p:spPr bwMode="auto">
          <a:xfrm>
            <a:off x="8077200" y="3427413"/>
            <a:ext cx="1236663"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a:spLocks noChangeArrowheads="1"/>
          </p:cNvSpPr>
          <p:nvPr/>
        </p:nvSpPr>
        <p:spPr bwMode="auto">
          <a:xfrm>
            <a:off x="1228725" y="2662238"/>
            <a:ext cx="2293938" cy="97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sz="2400" b="1" dirty="0">
                <a:solidFill>
                  <a:schemeClr val="accent6">
                    <a:lumMod val="50000"/>
                  </a:schemeClr>
                </a:solidFill>
                <a:latin typeface="+mn-lt"/>
                <a:ea typeface="+mn-ea"/>
                <a:cs typeface="+mn-ea"/>
                <a:sym typeface="+mn-lt"/>
              </a:rPr>
              <a:t>二等奖（</a:t>
            </a:r>
            <a:r>
              <a:rPr lang="en-US" altLang="zh-CN" sz="2400" b="1" dirty="0">
                <a:solidFill>
                  <a:schemeClr val="accent6">
                    <a:lumMod val="50000"/>
                  </a:schemeClr>
                </a:solidFill>
                <a:latin typeface="+mn-lt"/>
                <a:ea typeface="+mn-ea"/>
                <a:cs typeface="+mn-ea"/>
                <a:sym typeface="+mn-lt"/>
              </a:rPr>
              <a:t>3</a:t>
            </a:r>
            <a:r>
              <a:rPr lang="zh-CN" altLang="en-US" sz="2400" b="1" dirty="0">
                <a:solidFill>
                  <a:schemeClr val="accent6">
                    <a:lumMod val="50000"/>
                  </a:schemeClr>
                </a:solidFill>
                <a:latin typeface="+mn-lt"/>
                <a:ea typeface="+mn-ea"/>
                <a:cs typeface="+mn-ea"/>
                <a:sym typeface="+mn-lt"/>
              </a:rPr>
              <a:t>人）</a:t>
            </a:r>
            <a:endParaRPr lang="en-US" altLang="zh-CN" sz="2400" b="1" dirty="0">
              <a:solidFill>
                <a:schemeClr val="accent6">
                  <a:lumMod val="50000"/>
                </a:schemeClr>
              </a:solidFill>
              <a:latin typeface="+mn-lt"/>
              <a:ea typeface="+mn-ea"/>
              <a:cs typeface="+mn-ea"/>
              <a:sym typeface="+mn-lt"/>
            </a:endParaRPr>
          </a:p>
          <a:p>
            <a:pPr algn="ctr">
              <a:lnSpc>
                <a:spcPct val="150000"/>
              </a:lnSpc>
            </a:pPr>
            <a:r>
              <a:rPr lang="zh-CN" altLang="en-US" sz="1600" dirty="0">
                <a:solidFill>
                  <a:schemeClr val="accent6">
                    <a:lumMod val="50000"/>
                  </a:schemeClr>
                </a:solidFill>
                <a:latin typeface="+mn-lt"/>
                <a:ea typeface="+mn-ea"/>
                <a:cs typeface="+mn-ea"/>
                <a:sym typeface="+mn-lt"/>
              </a:rPr>
              <a:t>尼康相机一部</a:t>
            </a:r>
            <a:endParaRPr lang="en-US" altLang="zh-CN" sz="1600" dirty="0">
              <a:solidFill>
                <a:schemeClr val="accent6">
                  <a:lumMod val="50000"/>
                </a:schemeClr>
              </a:solidFill>
              <a:latin typeface="+mn-lt"/>
              <a:ea typeface="+mn-ea"/>
              <a:cs typeface="+mn-ea"/>
              <a:sym typeface="+mn-lt"/>
            </a:endParaRPr>
          </a:p>
        </p:txBody>
      </p:sp>
      <p:sp>
        <p:nvSpPr>
          <p:cNvPr id="12" name="矩形 11"/>
          <p:cNvSpPr>
            <a:spLocks noChangeArrowheads="1"/>
          </p:cNvSpPr>
          <p:nvPr/>
        </p:nvSpPr>
        <p:spPr bwMode="auto">
          <a:xfrm>
            <a:off x="7834313" y="2185988"/>
            <a:ext cx="2293937" cy="97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sz="2400" b="1">
                <a:solidFill>
                  <a:schemeClr val="accent6">
                    <a:lumMod val="50000"/>
                  </a:schemeClr>
                </a:solidFill>
                <a:latin typeface="+mn-lt"/>
                <a:ea typeface="+mn-ea"/>
                <a:cs typeface="+mn-ea"/>
                <a:sym typeface="+mn-lt"/>
              </a:rPr>
              <a:t>三等奖（</a:t>
            </a:r>
            <a:r>
              <a:rPr lang="en-US" altLang="zh-CN" sz="2400" b="1">
                <a:solidFill>
                  <a:schemeClr val="accent6">
                    <a:lumMod val="50000"/>
                  </a:schemeClr>
                </a:solidFill>
                <a:latin typeface="+mn-lt"/>
                <a:ea typeface="+mn-ea"/>
                <a:cs typeface="+mn-ea"/>
                <a:sym typeface="+mn-lt"/>
              </a:rPr>
              <a:t>5</a:t>
            </a:r>
            <a:r>
              <a:rPr lang="zh-CN" altLang="en-US" sz="2400" b="1">
                <a:solidFill>
                  <a:schemeClr val="accent6">
                    <a:lumMod val="50000"/>
                  </a:schemeClr>
                </a:solidFill>
                <a:latin typeface="+mn-lt"/>
                <a:ea typeface="+mn-ea"/>
                <a:cs typeface="+mn-ea"/>
                <a:sym typeface="+mn-lt"/>
              </a:rPr>
              <a:t>人）</a:t>
            </a:r>
            <a:endParaRPr lang="en-US" altLang="zh-CN" sz="2400" b="1">
              <a:solidFill>
                <a:schemeClr val="accent6">
                  <a:lumMod val="50000"/>
                </a:schemeClr>
              </a:solidFill>
              <a:latin typeface="+mn-lt"/>
              <a:ea typeface="+mn-ea"/>
              <a:cs typeface="+mn-ea"/>
              <a:sym typeface="+mn-lt"/>
            </a:endParaRPr>
          </a:p>
          <a:p>
            <a:pPr algn="ctr">
              <a:lnSpc>
                <a:spcPct val="150000"/>
              </a:lnSpc>
            </a:pPr>
            <a:r>
              <a:rPr lang="zh-CN" altLang="en-US" sz="1600">
                <a:solidFill>
                  <a:schemeClr val="accent6">
                    <a:lumMod val="50000"/>
                  </a:schemeClr>
                </a:solidFill>
                <a:latin typeface="+mn-lt"/>
                <a:ea typeface="+mn-ea"/>
                <a:cs typeface="+mn-ea"/>
                <a:sym typeface="+mn-lt"/>
              </a:rPr>
              <a:t>小米手机一部</a:t>
            </a:r>
            <a:endParaRPr lang="en-US" altLang="zh-CN" sz="1600">
              <a:solidFill>
                <a:schemeClr val="accent6">
                  <a:lumMod val="50000"/>
                </a:schemeClr>
              </a:solidFill>
              <a:latin typeface="+mn-lt"/>
              <a:ea typeface="+mn-ea"/>
              <a:cs typeface="+mn-ea"/>
              <a:sym typeface="+mn-lt"/>
            </a:endParaRPr>
          </a:p>
        </p:txBody>
      </p:sp>
      <p:sp>
        <p:nvSpPr>
          <p:cNvPr id="13" name="矩形 12"/>
          <p:cNvSpPr>
            <a:spLocks noChangeArrowheads="1"/>
          </p:cNvSpPr>
          <p:nvPr/>
        </p:nvSpPr>
        <p:spPr bwMode="auto">
          <a:xfrm>
            <a:off x="4781550" y="1109663"/>
            <a:ext cx="2293938" cy="97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sz="2400" b="1" dirty="0">
                <a:solidFill>
                  <a:schemeClr val="accent6">
                    <a:lumMod val="50000"/>
                  </a:schemeClr>
                </a:solidFill>
                <a:latin typeface="+mn-lt"/>
                <a:ea typeface="+mn-ea"/>
                <a:cs typeface="+mn-ea"/>
                <a:sym typeface="+mn-lt"/>
              </a:rPr>
              <a:t>一等奖（</a:t>
            </a:r>
            <a:r>
              <a:rPr lang="en-US" altLang="zh-CN" sz="2400" b="1" dirty="0">
                <a:solidFill>
                  <a:schemeClr val="accent6">
                    <a:lumMod val="50000"/>
                  </a:schemeClr>
                </a:solidFill>
                <a:latin typeface="+mn-lt"/>
                <a:ea typeface="+mn-ea"/>
                <a:cs typeface="+mn-ea"/>
                <a:sym typeface="+mn-lt"/>
              </a:rPr>
              <a:t>1</a:t>
            </a:r>
            <a:r>
              <a:rPr lang="zh-CN" altLang="en-US" sz="2400" b="1" dirty="0">
                <a:solidFill>
                  <a:schemeClr val="accent6">
                    <a:lumMod val="50000"/>
                  </a:schemeClr>
                </a:solidFill>
                <a:latin typeface="+mn-lt"/>
                <a:ea typeface="+mn-ea"/>
                <a:cs typeface="+mn-ea"/>
                <a:sym typeface="+mn-lt"/>
              </a:rPr>
              <a:t>人）</a:t>
            </a:r>
            <a:endParaRPr lang="en-US" altLang="zh-CN" sz="2400" b="1" dirty="0">
              <a:solidFill>
                <a:schemeClr val="accent6">
                  <a:lumMod val="50000"/>
                </a:schemeClr>
              </a:solidFill>
              <a:latin typeface="+mn-lt"/>
              <a:ea typeface="+mn-ea"/>
              <a:cs typeface="+mn-ea"/>
              <a:sym typeface="+mn-lt"/>
            </a:endParaRPr>
          </a:p>
          <a:p>
            <a:pPr algn="ctr">
              <a:lnSpc>
                <a:spcPct val="150000"/>
              </a:lnSpc>
            </a:pPr>
            <a:r>
              <a:rPr lang="zh-CN" altLang="en-US" sz="1600" dirty="0">
                <a:solidFill>
                  <a:schemeClr val="accent6">
                    <a:lumMod val="50000"/>
                  </a:schemeClr>
                </a:solidFill>
                <a:latin typeface="+mn-lt"/>
                <a:ea typeface="+mn-ea"/>
                <a:cs typeface="+mn-ea"/>
                <a:sym typeface="+mn-lt"/>
              </a:rPr>
              <a:t>苹果电脑一台</a:t>
            </a:r>
            <a:endParaRPr lang="en-US" altLang="zh-CN" sz="1600" dirty="0">
              <a:solidFill>
                <a:schemeClr val="accent6">
                  <a:lumMod val="50000"/>
                </a:schemeClr>
              </a:solidFill>
              <a:latin typeface="+mn-lt"/>
              <a:ea typeface="+mn-ea"/>
              <a:cs typeface="+mn-ea"/>
              <a:sym typeface="+mn-lt"/>
            </a:endParaRPr>
          </a:p>
        </p:txBody>
      </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649"/>
                            </p:stCondLst>
                            <p:childTnLst>
                              <p:par>
                                <p:cTn id="20" presetID="2" presetClass="entr" presetSubtype="4" decel="5330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1+#ppt_h/2"/>
                                          </p:val>
                                        </p:tav>
                                        <p:tav tm="100000">
                                          <p:val>
                                            <p:strVal val="#ppt_y"/>
                                          </p:val>
                                        </p:tav>
                                      </p:tavLst>
                                    </p:anim>
                                  </p:childTnLst>
                                </p:cTn>
                              </p:par>
                              <p:par>
                                <p:cTn id="24" presetID="2" presetClass="entr" presetSubtype="4" decel="5330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p:cTn id="26" dur="750" fill="hold"/>
                                        <p:tgtEl>
                                          <p:spTgt spid="16"/>
                                        </p:tgtEl>
                                        <p:attrNameLst>
                                          <p:attrName>ppt_x</p:attrName>
                                        </p:attrNameLst>
                                      </p:cBhvr>
                                      <p:tavLst>
                                        <p:tav tm="0">
                                          <p:val>
                                            <p:strVal val="#ppt_x"/>
                                          </p:val>
                                        </p:tav>
                                        <p:tav tm="100000">
                                          <p:val>
                                            <p:strVal val="#ppt_x"/>
                                          </p:val>
                                        </p:tav>
                                      </p:tavLst>
                                    </p:anim>
                                    <p:anim calcmode="lin" valueType="num">
                                      <p:cBhvr>
                                        <p:cTn id="27" dur="75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decel="53300" fill="hold" grpId="0" nodeType="withEffect">
                                  <p:stCondLst>
                                    <p:cond delay="5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750" fill="hold"/>
                                        <p:tgtEl>
                                          <p:spTgt spid="17"/>
                                        </p:tgtEl>
                                        <p:attrNameLst>
                                          <p:attrName>ppt_x</p:attrName>
                                        </p:attrNameLst>
                                      </p:cBhvr>
                                      <p:tavLst>
                                        <p:tav tm="0">
                                          <p:val>
                                            <p:strVal val="#ppt_x"/>
                                          </p:val>
                                        </p:tav>
                                        <p:tav tm="100000">
                                          <p:val>
                                            <p:strVal val="#ppt_x"/>
                                          </p:val>
                                        </p:tav>
                                      </p:tavLst>
                                    </p:anim>
                                    <p:anim calcmode="lin" valueType="num">
                                      <p:cBhvr>
                                        <p:cTn id="31" dur="75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649"/>
                            </p:stCondLst>
                            <p:childTnLst>
                              <p:par>
                                <p:cTn id="33" presetID="53" presetClass="entr" presetSubtype="16"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par>
                                <p:cTn id="38" presetID="53" presetClass="entr" presetSubtype="16"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par>
                                <p:cTn id="43" presetID="53" presetClass="entr" presetSubtype="16"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par>
                          <p:cTn id="48" fill="hold">
                            <p:stCondLst>
                              <p:cond delay="3149"/>
                            </p:stCondLst>
                            <p:childTnLst>
                              <p:par>
                                <p:cTn id="49" presetID="42"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750"/>
                                        <p:tgtEl>
                                          <p:spTgt spid="13"/>
                                        </p:tgtEl>
                                      </p:cBhvr>
                                    </p:animEffect>
                                    <p:anim calcmode="lin" valueType="num">
                                      <p:cBhvr>
                                        <p:cTn id="52" dur="750" fill="hold"/>
                                        <p:tgtEl>
                                          <p:spTgt spid="13"/>
                                        </p:tgtEl>
                                        <p:attrNameLst>
                                          <p:attrName>ppt_x</p:attrName>
                                        </p:attrNameLst>
                                      </p:cBhvr>
                                      <p:tavLst>
                                        <p:tav tm="0">
                                          <p:val>
                                            <p:strVal val="#ppt_x"/>
                                          </p:val>
                                        </p:tav>
                                        <p:tav tm="100000">
                                          <p:val>
                                            <p:strVal val="#ppt_x"/>
                                          </p:val>
                                        </p:tav>
                                      </p:tavLst>
                                    </p:anim>
                                    <p:anim calcmode="lin" valueType="num">
                                      <p:cBhvr>
                                        <p:cTn id="53" dur="75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4149"/>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750"/>
                                        <p:tgtEl>
                                          <p:spTgt spid="11"/>
                                        </p:tgtEl>
                                      </p:cBhvr>
                                    </p:animEffect>
                                    <p:anim calcmode="lin" valueType="num">
                                      <p:cBhvr>
                                        <p:cTn id="58" dur="750" fill="hold"/>
                                        <p:tgtEl>
                                          <p:spTgt spid="11"/>
                                        </p:tgtEl>
                                        <p:attrNameLst>
                                          <p:attrName>ppt_x</p:attrName>
                                        </p:attrNameLst>
                                      </p:cBhvr>
                                      <p:tavLst>
                                        <p:tav tm="0">
                                          <p:val>
                                            <p:strVal val="#ppt_x"/>
                                          </p:val>
                                        </p:tav>
                                        <p:tav tm="100000">
                                          <p:val>
                                            <p:strVal val="#ppt_x"/>
                                          </p:val>
                                        </p:tav>
                                      </p:tavLst>
                                    </p:anim>
                                    <p:anim calcmode="lin" valueType="num">
                                      <p:cBhvr>
                                        <p:cTn id="59" dur="75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5149"/>
                            </p:stCondLst>
                            <p:childTnLst>
                              <p:par>
                                <p:cTn id="61" presetID="4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750"/>
                                        <p:tgtEl>
                                          <p:spTgt spid="12"/>
                                        </p:tgtEl>
                                      </p:cBhvr>
                                    </p:animEffect>
                                    <p:anim calcmode="lin" valueType="num">
                                      <p:cBhvr>
                                        <p:cTn id="64" dur="750" fill="hold"/>
                                        <p:tgtEl>
                                          <p:spTgt spid="12"/>
                                        </p:tgtEl>
                                        <p:attrNameLst>
                                          <p:attrName>ppt_x</p:attrName>
                                        </p:attrNameLst>
                                      </p:cBhvr>
                                      <p:tavLst>
                                        <p:tav tm="0">
                                          <p:val>
                                            <p:strVal val="#ppt_x"/>
                                          </p:val>
                                        </p:tav>
                                        <p:tav tm="100000">
                                          <p:val>
                                            <p:strVal val="#ppt_x"/>
                                          </p:val>
                                        </p:tav>
                                      </p:tavLst>
                                    </p:anim>
                                    <p:anim calcmode="lin" valueType="num">
                                      <p:cBhvr>
                                        <p:cTn id="65"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16" grpId="0" animBg="1"/>
      <p:bldP spid="17" grpId="0" animBg="1"/>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custDataLst>
              <p:tags r:id="rId1"/>
            </p:custDataLst>
          </p:nvPr>
        </p:nvSpPr>
        <p:spPr>
          <a:xfrm>
            <a:off x="2946031" y="1463613"/>
            <a:ext cx="2224088" cy="1389063"/>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solidFill>
            <a:schemeClr val="accent6">
              <a:lumMod val="75000"/>
            </a:schemeClr>
          </a:solidFill>
          <a:ln w="19050" cap="flat" cmpd="sng" algn="ctr">
            <a:noFill/>
            <a:prstDash val="solid"/>
            <a:miter lim="800000"/>
          </a:ln>
          <a:effectLst/>
        </p:spPr>
        <p:txBody>
          <a:bodyPr tIns="0" bIns="108000" anchor="ctr"/>
          <a:lstStyle/>
          <a:p>
            <a:pPr algn="ctr" fontAlgn="auto">
              <a:defRPr/>
            </a:pPr>
            <a:r>
              <a:rPr lang="en-US" altLang="zh-CN" sz="3400" kern="0" spc="400" noProof="1">
                <a:solidFill>
                  <a:schemeClr val="bg1"/>
                </a:solidFill>
                <a:latin typeface="+mn-lt"/>
                <a:ea typeface="+mn-ea"/>
                <a:cs typeface="+mn-ea"/>
                <a:sym typeface="+mn-lt"/>
              </a:rPr>
              <a:t>Part.03</a:t>
            </a:r>
            <a:endParaRPr lang="zh-CN" altLang="en-US" sz="3400" kern="0" spc="400" noProof="1">
              <a:solidFill>
                <a:schemeClr val="bg1"/>
              </a:solidFill>
              <a:latin typeface="+mn-lt"/>
              <a:ea typeface="+mn-ea"/>
              <a:cs typeface="+mn-ea"/>
              <a:sym typeface="+mn-lt"/>
            </a:endParaRPr>
          </a:p>
        </p:txBody>
      </p:sp>
      <p:sp>
        <p:nvSpPr>
          <p:cNvPr id="37" name="矩形 36"/>
          <p:cNvSpPr/>
          <p:nvPr/>
        </p:nvSpPr>
        <p:spPr>
          <a:xfrm>
            <a:off x="2484069" y="3097151"/>
            <a:ext cx="3228975" cy="914400"/>
          </a:xfrm>
          <a:prstGeom prst="rect">
            <a:avLst/>
          </a:prstGeom>
        </p:spPr>
        <p:txBody>
          <a:bodyPr wrap="none">
            <a:spAutoFit/>
          </a:bodyPr>
          <a:lstStyle/>
          <a:p>
            <a:pPr fontAlgn="auto"/>
            <a:r>
              <a:rPr lang="zh-CN" altLang="en-US" sz="5335" b="1" spc="600" noProof="1">
                <a:solidFill>
                  <a:schemeClr val="tx1">
                    <a:lumMod val="65000"/>
                    <a:lumOff val="35000"/>
                  </a:schemeClr>
                </a:solidFill>
                <a:latin typeface="+mn-lt"/>
                <a:ea typeface="+mn-ea"/>
                <a:cs typeface="+mn-ea"/>
                <a:sym typeface="+mn-lt"/>
              </a:rPr>
              <a:t>运作方案</a:t>
            </a:r>
            <a:endParaRPr lang="zh-CN" altLang="en-US" sz="5335" b="1" spc="600" noProof="1">
              <a:solidFill>
                <a:schemeClr val="tx1">
                  <a:lumMod val="65000"/>
                  <a:lumOff val="35000"/>
                </a:schemeClr>
              </a:solidFill>
              <a:latin typeface="+mn-lt"/>
              <a:ea typeface="+mn-ea"/>
              <a:cs typeface="+mn-ea"/>
              <a:sym typeface="+mn-lt"/>
            </a:endParaRPr>
          </a:p>
        </p:txBody>
      </p:sp>
      <p:cxnSp>
        <p:nvCxnSpPr>
          <p:cNvPr id="38" name="直接连接符 37"/>
          <p:cNvCxnSpPr/>
          <p:nvPr/>
        </p:nvCxnSpPr>
        <p:spPr>
          <a:xfrm>
            <a:off x="2311031" y="4152838"/>
            <a:ext cx="3575050" cy="0"/>
          </a:xfrm>
          <a:prstGeom prst="line">
            <a:avLst/>
          </a:prstGeom>
          <a:ln>
            <a:solidFill>
              <a:schemeClr val="accent6">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848" name="Freeform 35"/>
          <p:cNvSpPr>
            <a:spLocks noChangeArrowheads="1"/>
          </p:cNvSpPr>
          <p:nvPr/>
        </p:nvSpPr>
        <p:spPr bwMode="auto">
          <a:xfrm>
            <a:off x="6389688" y="6303963"/>
            <a:ext cx="33337" cy="9525"/>
          </a:xfrm>
          <a:custGeom>
            <a:avLst/>
            <a:gdLst>
              <a:gd name="T0" fmla="*/ 0 w 14"/>
              <a:gd name="T1" fmla="*/ 0 h 6"/>
              <a:gd name="T2" fmla="*/ 4 w 14"/>
              <a:gd name="T3" fmla="*/ 6 h 6"/>
              <a:gd name="T4" fmla="*/ 14 w 14"/>
              <a:gd name="T5" fmla="*/ 0 h 6"/>
              <a:gd name="T6" fmla="*/ 0 w 14"/>
              <a:gd name="T7" fmla="*/ 0 h 6"/>
            </a:gdLst>
            <a:ahLst/>
            <a:cxnLst>
              <a:cxn ang="0">
                <a:pos x="T0" y="T1"/>
              </a:cxn>
              <a:cxn ang="0">
                <a:pos x="T2" y="T3"/>
              </a:cxn>
              <a:cxn ang="0">
                <a:pos x="T4" y="T5"/>
              </a:cxn>
              <a:cxn ang="0">
                <a:pos x="T6" y="T7"/>
              </a:cxn>
            </a:cxnLst>
            <a:rect l="0" t="0" r="r" b="b"/>
            <a:pathLst>
              <a:path w="14" h="6">
                <a:moveTo>
                  <a:pt x="0" y="0"/>
                </a:moveTo>
                <a:cubicBezTo>
                  <a:pt x="1" y="2"/>
                  <a:pt x="2" y="4"/>
                  <a:pt x="4" y="6"/>
                </a:cubicBezTo>
                <a:cubicBezTo>
                  <a:pt x="7" y="4"/>
                  <a:pt x="11" y="2"/>
                  <a:pt x="14" y="0"/>
                </a:cubicBezTo>
                <a:lnTo>
                  <a:pt x="0" y="0"/>
                </a:lnTo>
                <a:close/>
              </a:path>
            </a:pathLst>
          </a:custGeom>
          <a:solidFill>
            <a:srgbClr val="9D2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9" name="Oval 39"/>
          <p:cNvSpPr>
            <a:spLocks noChangeAspect="1" noChangeArrowheads="1"/>
          </p:cNvSpPr>
          <p:nvPr/>
        </p:nvSpPr>
        <p:spPr bwMode="auto">
          <a:xfrm>
            <a:off x="1825256" y="4449701"/>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0" name="Oval 40"/>
          <p:cNvSpPr>
            <a:spLocks noChangeAspect="1" noChangeArrowheads="1"/>
          </p:cNvSpPr>
          <p:nvPr/>
        </p:nvSpPr>
        <p:spPr bwMode="auto">
          <a:xfrm>
            <a:off x="1825256" y="4886263"/>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1" name="Oval 42"/>
          <p:cNvSpPr>
            <a:spLocks noChangeAspect="1" noChangeArrowheads="1"/>
          </p:cNvSpPr>
          <p:nvPr/>
        </p:nvSpPr>
        <p:spPr bwMode="auto">
          <a:xfrm>
            <a:off x="3577856" y="4449701"/>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2" name="TextBox 19"/>
          <p:cNvSpPr txBox="1">
            <a:spLocks noChangeArrowheads="1"/>
          </p:cNvSpPr>
          <p:nvPr/>
        </p:nvSpPr>
        <p:spPr bwMode="auto">
          <a:xfrm>
            <a:off x="2014169" y="4386201"/>
            <a:ext cx="15827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广告宣传</a:t>
            </a:r>
            <a:endParaRPr lang="zh-CN" altLang="en-US" sz="1600">
              <a:solidFill>
                <a:srgbClr val="595959"/>
              </a:solidFill>
              <a:latin typeface="+mn-lt"/>
              <a:ea typeface="+mn-ea"/>
              <a:cs typeface="+mn-ea"/>
              <a:sym typeface="+mn-lt"/>
            </a:endParaRPr>
          </a:p>
        </p:txBody>
      </p:sp>
      <p:sp>
        <p:nvSpPr>
          <p:cNvPr id="33" name="TextBox 20"/>
          <p:cNvSpPr txBox="1">
            <a:spLocks noChangeArrowheads="1"/>
          </p:cNvSpPr>
          <p:nvPr/>
        </p:nvSpPr>
        <p:spPr bwMode="auto">
          <a:xfrm>
            <a:off x="2014169" y="4822763"/>
            <a:ext cx="1582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活动选址</a:t>
            </a:r>
            <a:endParaRPr lang="zh-CN" altLang="en-US" sz="1600">
              <a:solidFill>
                <a:srgbClr val="595959"/>
              </a:solidFill>
              <a:latin typeface="+mn-lt"/>
              <a:ea typeface="+mn-ea"/>
              <a:cs typeface="+mn-ea"/>
              <a:sym typeface="+mn-lt"/>
            </a:endParaRPr>
          </a:p>
        </p:txBody>
      </p:sp>
      <p:sp>
        <p:nvSpPr>
          <p:cNvPr id="34" name="Oval 42"/>
          <p:cNvSpPr>
            <a:spLocks noChangeAspect="1" noChangeArrowheads="1"/>
          </p:cNvSpPr>
          <p:nvPr/>
        </p:nvSpPr>
        <p:spPr bwMode="auto">
          <a:xfrm>
            <a:off x="3577856" y="4886263"/>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40" name="TextBox 24"/>
          <p:cNvSpPr txBox="1">
            <a:spLocks noChangeArrowheads="1"/>
          </p:cNvSpPr>
          <p:nvPr/>
        </p:nvSpPr>
        <p:spPr bwMode="auto">
          <a:xfrm>
            <a:off x="3766769" y="4386201"/>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赞助方案</a:t>
            </a:r>
            <a:endParaRPr lang="zh-CN" altLang="en-US" sz="1600">
              <a:solidFill>
                <a:srgbClr val="595959"/>
              </a:solidFill>
              <a:latin typeface="+mn-lt"/>
              <a:ea typeface="+mn-ea"/>
              <a:cs typeface="+mn-ea"/>
              <a:sym typeface="+mn-lt"/>
            </a:endParaRPr>
          </a:p>
        </p:txBody>
      </p:sp>
      <p:sp>
        <p:nvSpPr>
          <p:cNvPr id="41" name="TextBox 26"/>
          <p:cNvSpPr txBox="1">
            <a:spLocks noChangeArrowheads="1"/>
          </p:cNvSpPr>
          <p:nvPr/>
        </p:nvSpPr>
        <p:spPr bwMode="auto">
          <a:xfrm>
            <a:off x="3766769" y="4822763"/>
            <a:ext cx="1584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活动布置</a:t>
            </a:r>
            <a:endParaRPr lang="zh-CN" altLang="en-US" sz="1600">
              <a:solidFill>
                <a:srgbClr val="595959"/>
              </a:solidFill>
              <a:latin typeface="+mn-lt"/>
              <a:ea typeface="+mn-ea"/>
              <a:cs typeface="+mn-ea"/>
              <a:sym typeface="+mn-lt"/>
            </a:endParaRPr>
          </a:p>
        </p:txBody>
      </p:sp>
      <p:sp>
        <p:nvSpPr>
          <p:cNvPr id="42" name="Oval 42"/>
          <p:cNvSpPr>
            <a:spLocks noChangeAspect="1" noChangeArrowheads="1"/>
          </p:cNvSpPr>
          <p:nvPr/>
        </p:nvSpPr>
        <p:spPr bwMode="auto">
          <a:xfrm>
            <a:off x="5162181" y="4449701"/>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43" name="Oval 42"/>
          <p:cNvSpPr>
            <a:spLocks noChangeAspect="1" noChangeArrowheads="1"/>
          </p:cNvSpPr>
          <p:nvPr/>
        </p:nvSpPr>
        <p:spPr bwMode="auto">
          <a:xfrm>
            <a:off x="5162181" y="4886263"/>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44" name="TextBox 24"/>
          <p:cNvSpPr txBox="1">
            <a:spLocks noChangeArrowheads="1"/>
          </p:cNvSpPr>
          <p:nvPr/>
        </p:nvSpPr>
        <p:spPr bwMode="auto">
          <a:xfrm>
            <a:off x="5351094" y="4386201"/>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诚邀合作商</a:t>
            </a:r>
            <a:endParaRPr lang="zh-CN" altLang="en-US" sz="1600">
              <a:solidFill>
                <a:srgbClr val="595959"/>
              </a:solidFill>
              <a:latin typeface="+mn-lt"/>
              <a:ea typeface="+mn-ea"/>
              <a:cs typeface="+mn-ea"/>
              <a:sym typeface="+mn-lt"/>
            </a:endParaRPr>
          </a:p>
        </p:txBody>
      </p:sp>
      <p:sp>
        <p:nvSpPr>
          <p:cNvPr id="45" name="TextBox 26"/>
          <p:cNvSpPr txBox="1">
            <a:spLocks noChangeArrowheads="1"/>
          </p:cNvSpPr>
          <p:nvPr/>
        </p:nvSpPr>
        <p:spPr bwMode="auto">
          <a:xfrm>
            <a:off x="5351094" y="4822763"/>
            <a:ext cx="1584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现场掌控</a:t>
            </a:r>
            <a:endParaRPr lang="zh-CN" altLang="en-US" sz="1600">
              <a:solidFill>
                <a:srgbClr val="595959"/>
              </a:solidFill>
              <a:latin typeface="+mn-lt"/>
              <a:ea typeface="+mn-ea"/>
              <a:cs typeface="+mn-ea"/>
              <a:sym typeface="+mn-lt"/>
            </a:endParaRPr>
          </a:p>
        </p:txBody>
      </p:sp>
      <p:grpSp>
        <p:nvGrpSpPr>
          <p:cNvPr id="18" name="c6fbd50c-821b-439c-b072-21504fa3008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7035734" y="1018698"/>
            <a:ext cx="3384550" cy="4580352"/>
            <a:chOff x="4408488" y="1115599"/>
            <a:chExt cx="3384550" cy="4580352"/>
          </a:xfrm>
        </p:grpSpPr>
        <p:sp>
          <p:nvSpPr>
            <p:cNvPr id="19" name="iŝlíde"/>
            <p:cNvSpPr/>
            <p:nvPr/>
          </p:nvSpPr>
          <p:spPr bwMode="auto">
            <a:xfrm>
              <a:off x="4408488" y="5019676"/>
              <a:ext cx="3384550" cy="676275"/>
            </a:xfrm>
            <a:prstGeom prst="ellipse">
              <a:avLst/>
            </a:pr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20" name="ïṥḷiḍè"/>
            <p:cNvSpPr/>
            <p:nvPr/>
          </p:nvSpPr>
          <p:spPr bwMode="auto">
            <a:xfrm>
              <a:off x="5400676" y="5376864"/>
              <a:ext cx="379413" cy="187325"/>
            </a:xfrm>
            <a:custGeom>
              <a:avLst/>
              <a:gdLst>
                <a:gd name="T0" fmla="*/ 66 w 75"/>
                <a:gd name="T1" fmla="*/ 5 h 37"/>
                <a:gd name="T2" fmla="*/ 71 w 75"/>
                <a:gd name="T3" fmla="*/ 2 h 37"/>
                <a:gd name="T4" fmla="*/ 75 w 75"/>
                <a:gd name="T5" fmla="*/ 6 h 37"/>
                <a:gd name="T6" fmla="*/ 69 w 75"/>
                <a:gd name="T7" fmla="*/ 9 h 37"/>
                <a:gd name="T8" fmla="*/ 46 w 75"/>
                <a:gd name="T9" fmla="*/ 35 h 37"/>
                <a:gd name="T10" fmla="*/ 4 w 75"/>
                <a:gd name="T11" fmla="*/ 30 h 37"/>
                <a:gd name="T12" fmla="*/ 4 w 75"/>
                <a:gd name="T13" fmla="*/ 25 h 37"/>
                <a:gd name="T14" fmla="*/ 31 w 75"/>
                <a:gd name="T15" fmla="*/ 7 h 37"/>
                <a:gd name="T16" fmla="*/ 66 w 75"/>
                <a:gd name="T17"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7">
                  <a:moveTo>
                    <a:pt x="66" y="5"/>
                  </a:moveTo>
                  <a:cubicBezTo>
                    <a:pt x="66" y="5"/>
                    <a:pt x="70" y="4"/>
                    <a:pt x="71" y="2"/>
                  </a:cubicBezTo>
                  <a:cubicBezTo>
                    <a:pt x="71" y="2"/>
                    <a:pt x="75" y="3"/>
                    <a:pt x="75" y="6"/>
                  </a:cubicBezTo>
                  <a:cubicBezTo>
                    <a:pt x="69" y="9"/>
                    <a:pt x="69" y="9"/>
                    <a:pt x="69" y="9"/>
                  </a:cubicBezTo>
                  <a:cubicBezTo>
                    <a:pt x="69" y="9"/>
                    <a:pt x="68" y="32"/>
                    <a:pt x="46" y="35"/>
                  </a:cubicBezTo>
                  <a:cubicBezTo>
                    <a:pt x="25" y="37"/>
                    <a:pt x="7" y="32"/>
                    <a:pt x="4" y="30"/>
                  </a:cubicBezTo>
                  <a:cubicBezTo>
                    <a:pt x="2" y="28"/>
                    <a:pt x="0" y="26"/>
                    <a:pt x="4" y="25"/>
                  </a:cubicBezTo>
                  <a:cubicBezTo>
                    <a:pt x="8" y="24"/>
                    <a:pt x="12" y="13"/>
                    <a:pt x="31" y="7"/>
                  </a:cubicBezTo>
                  <a:cubicBezTo>
                    <a:pt x="52" y="0"/>
                    <a:pt x="66" y="5"/>
                    <a:pt x="66"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 name="ïṧļîḍè"/>
            <p:cNvSpPr/>
            <p:nvPr/>
          </p:nvSpPr>
          <p:spPr bwMode="auto">
            <a:xfrm>
              <a:off x="5395913" y="5407026"/>
              <a:ext cx="342900" cy="122238"/>
            </a:xfrm>
            <a:custGeom>
              <a:avLst/>
              <a:gdLst>
                <a:gd name="T0" fmla="*/ 0 w 68"/>
                <a:gd name="T1" fmla="*/ 24 h 24"/>
                <a:gd name="T2" fmla="*/ 0 w 68"/>
                <a:gd name="T3" fmla="*/ 21 h 24"/>
                <a:gd name="T4" fmla="*/ 37 w 68"/>
                <a:gd name="T5" fmla="*/ 12 h 24"/>
                <a:gd name="T6" fmla="*/ 67 w 68"/>
                <a:gd name="T7" fmla="*/ 0 h 24"/>
                <a:gd name="T8" fmla="*/ 68 w 68"/>
                <a:gd name="T9" fmla="*/ 3 h 24"/>
                <a:gd name="T10" fmla="*/ 38 w 68"/>
                <a:gd name="T11" fmla="*/ 15 h 24"/>
                <a:gd name="T12" fmla="*/ 0 w 6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68" h="24">
                  <a:moveTo>
                    <a:pt x="0" y="24"/>
                  </a:moveTo>
                  <a:cubicBezTo>
                    <a:pt x="0" y="21"/>
                    <a:pt x="0" y="21"/>
                    <a:pt x="0" y="21"/>
                  </a:cubicBezTo>
                  <a:cubicBezTo>
                    <a:pt x="1" y="21"/>
                    <a:pt x="20" y="20"/>
                    <a:pt x="37" y="12"/>
                  </a:cubicBezTo>
                  <a:cubicBezTo>
                    <a:pt x="53" y="4"/>
                    <a:pt x="67" y="0"/>
                    <a:pt x="67" y="0"/>
                  </a:cubicBezTo>
                  <a:cubicBezTo>
                    <a:pt x="68" y="3"/>
                    <a:pt x="68" y="3"/>
                    <a:pt x="68" y="3"/>
                  </a:cubicBezTo>
                  <a:cubicBezTo>
                    <a:pt x="68" y="3"/>
                    <a:pt x="54" y="7"/>
                    <a:pt x="38" y="15"/>
                  </a:cubicBezTo>
                  <a:cubicBezTo>
                    <a:pt x="21" y="23"/>
                    <a:pt x="1" y="24"/>
                    <a:pt x="0"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 name="îŝľiḍè"/>
            <p:cNvSpPr/>
            <p:nvPr/>
          </p:nvSpPr>
          <p:spPr bwMode="auto">
            <a:xfrm>
              <a:off x="5557838" y="5468939"/>
              <a:ext cx="50800" cy="111125"/>
            </a:xfrm>
            <a:custGeom>
              <a:avLst/>
              <a:gdLst>
                <a:gd name="T0" fmla="*/ 2 w 10"/>
                <a:gd name="T1" fmla="*/ 22 h 22"/>
                <a:gd name="T2" fmla="*/ 0 w 10"/>
                <a:gd name="T3" fmla="*/ 20 h 22"/>
                <a:gd name="T4" fmla="*/ 7 w 10"/>
                <a:gd name="T5" fmla="*/ 0 h 22"/>
                <a:gd name="T6" fmla="*/ 10 w 10"/>
                <a:gd name="T7" fmla="*/ 0 h 22"/>
                <a:gd name="T8" fmla="*/ 2 w 10"/>
                <a:gd name="T9" fmla="*/ 22 h 22"/>
              </a:gdLst>
              <a:ahLst/>
              <a:cxnLst>
                <a:cxn ang="0">
                  <a:pos x="T0" y="T1"/>
                </a:cxn>
                <a:cxn ang="0">
                  <a:pos x="T2" y="T3"/>
                </a:cxn>
                <a:cxn ang="0">
                  <a:pos x="T4" y="T5"/>
                </a:cxn>
                <a:cxn ang="0">
                  <a:pos x="T6" y="T7"/>
                </a:cxn>
                <a:cxn ang="0">
                  <a:pos x="T8" y="T9"/>
                </a:cxn>
              </a:cxnLst>
              <a:rect l="0" t="0" r="r" b="b"/>
              <a:pathLst>
                <a:path w="10" h="22">
                  <a:moveTo>
                    <a:pt x="2" y="22"/>
                  </a:moveTo>
                  <a:cubicBezTo>
                    <a:pt x="0" y="20"/>
                    <a:pt x="0" y="20"/>
                    <a:pt x="0" y="20"/>
                  </a:cubicBezTo>
                  <a:cubicBezTo>
                    <a:pt x="2" y="16"/>
                    <a:pt x="7" y="5"/>
                    <a:pt x="7" y="0"/>
                  </a:cubicBezTo>
                  <a:cubicBezTo>
                    <a:pt x="10" y="0"/>
                    <a:pt x="10" y="0"/>
                    <a:pt x="10" y="0"/>
                  </a:cubicBezTo>
                  <a:cubicBezTo>
                    <a:pt x="10" y="6"/>
                    <a:pt x="3" y="20"/>
                    <a:pt x="2" y="2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 name="íŝľïḍe"/>
            <p:cNvSpPr/>
            <p:nvPr/>
          </p:nvSpPr>
          <p:spPr bwMode="auto">
            <a:xfrm>
              <a:off x="5451476" y="5453064"/>
              <a:ext cx="141288" cy="25400"/>
            </a:xfrm>
            <a:custGeom>
              <a:avLst/>
              <a:gdLst>
                <a:gd name="T0" fmla="*/ 27 w 28"/>
                <a:gd name="T1" fmla="*/ 5 h 5"/>
                <a:gd name="T2" fmla="*/ 0 w 28"/>
                <a:gd name="T3" fmla="*/ 3 h 5"/>
                <a:gd name="T4" fmla="*/ 0 w 28"/>
                <a:gd name="T5" fmla="*/ 0 h 5"/>
                <a:gd name="T6" fmla="*/ 28 w 28"/>
                <a:gd name="T7" fmla="*/ 2 h 5"/>
                <a:gd name="T8" fmla="*/ 27 w 28"/>
                <a:gd name="T9" fmla="*/ 5 h 5"/>
              </a:gdLst>
              <a:ahLst/>
              <a:cxnLst>
                <a:cxn ang="0">
                  <a:pos x="T0" y="T1"/>
                </a:cxn>
                <a:cxn ang="0">
                  <a:pos x="T2" y="T3"/>
                </a:cxn>
                <a:cxn ang="0">
                  <a:pos x="T4" y="T5"/>
                </a:cxn>
                <a:cxn ang="0">
                  <a:pos x="T6" y="T7"/>
                </a:cxn>
                <a:cxn ang="0">
                  <a:pos x="T8" y="T9"/>
                </a:cxn>
              </a:cxnLst>
              <a:rect l="0" t="0" r="r" b="b"/>
              <a:pathLst>
                <a:path w="28" h="5">
                  <a:moveTo>
                    <a:pt x="27" y="5"/>
                  </a:moveTo>
                  <a:cubicBezTo>
                    <a:pt x="24" y="3"/>
                    <a:pt x="10" y="3"/>
                    <a:pt x="0" y="3"/>
                  </a:cubicBezTo>
                  <a:cubicBezTo>
                    <a:pt x="0" y="0"/>
                    <a:pt x="0" y="0"/>
                    <a:pt x="0" y="0"/>
                  </a:cubicBezTo>
                  <a:cubicBezTo>
                    <a:pt x="4" y="0"/>
                    <a:pt x="25" y="0"/>
                    <a:pt x="28" y="2"/>
                  </a:cubicBezTo>
                  <a:lnTo>
                    <a:pt x="27" y="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 name="ïṧļiḑè"/>
            <p:cNvSpPr/>
            <p:nvPr/>
          </p:nvSpPr>
          <p:spPr bwMode="auto">
            <a:xfrm>
              <a:off x="5588001" y="5387976"/>
              <a:ext cx="111125" cy="50800"/>
            </a:xfrm>
            <a:custGeom>
              <a:avLst/>
              <a:gdLst>
                <a:gd name="T0" fmla="*/ 20 w 22"/>
                <a:gd name="T1" fmla="*/ 10 h 10"/>
                <a:gd name="T2" fmla="*/ 0 w 22"/>
                <a:gd name="T3" fmla="*/ 3 h 10"/>
                <a:gd name="T4" fmla="*/ 0 w 22"/>
                <a:gd name="T5" fmla="*/ 0 h 10"/>
                <a:gd name="T6" fmla="*/ 22 w 22"/>
                <a:gd name="T7" fmla="*/ 7 h 10"/>
                <a:gd name="T8" fmla="*/ 20 w 22"/>
                <a:gd name="T9" fmla="*/ 10 h 10"/>
              </a:gdLst>
              <a:ahLst/>
              <a:cxnLst>
                <a:cxn ang="0">
                  <a:pos x="T0" y="T1"/>
                </a:cxn>
                <a:cxn ang="0">
                  <a:pos x="T2" y="T3"/>
                </a:cxn>
                <a:cxn ang="0">
                  <a:pos x="T4" y="T5"/>
                </a:cxn>
                <a:cxn ang="0">
                  <a:pos x="T6" y="T7"/>
                </a:cxn>
                <a:cxn ang="0">
                  <a:pos x="T8" y="T9"/>
                </a:cxn>
              </a:cxnLst>
              <a:rect l="0" t="0" r="r" b="b"/>
              <a:pathLst>
                <a:path w="22" h="10">
                  <a:moveTo>
                    <a:pt x="20" y="10"/>
                  </a:moveTo>
                  <a:cubicBezTo>
                    <a:pt x="15" y="6"/>
                    <a:pt x="0" y="3"/>
                    <a:pt x="0" y="3"/>
                  </a:cubicBezTo>
                  <a:cubicBezTo>
                    <a:pt x="0" y="0"/>
                    <a:pt x="0" y="0"/>
                    <a:pt x="0" y="0"/>
                  </a:cubicBezTo>
                  <a:cubicBezTo>
                    <a:pt x="1" y="0"/>
                    <a:pt x="16" y="3"/>
                    <a:pt x="22" y="7"/>
                  </a:cubicBezTo>
                  <a:lnTo>
                    <a:pt x="20"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 name="işḷïḍe"/>
            <p:cNvSpPr/>
            <p:nvPr/>
          </p:nvSpPr>
          <p:spPr bwMode="auto">
            <a:xfrm>
              <a:off x="5638801" y="5438776"/>
              <a:ext cx="39688" cy="130175"/>
            </a:xfrm>
            <a:custGeom>
              <a:avLst/>
              <a:gdLst>
                <a:gd name="T0" fmla="*/ 3 w 8"/>
                <a:gd name="T1" fmla="*/ 26 h 26"/>
                <a:gd name="T2" fmla="*/ 0 w 8"/>
                <a:gd name="T3" fmla="*/ 24 h 26"/>
                <a:gd name="T4" fmla="*/ 5 w 8"/>
                <a:gd name="T5" fmla="*/ 0 h 26"/>
                <a:gd name="T6" fmla="*/ 8 w 8"/>
                <a:gd name="T7" fmla="*/ 0 h 26"/>
                <a:gd name="T8" fmla="*/ 3 w 8"/>
                <a:gd name="T9" fmla="*/ 26 h 26"/>
              </a:gdLst>
              <a:ahLst/>
              <a:cxnLst>
                <a:cxn ang="0">
                  <a:pos x="T0" y="T1"/>
                </a:cxn>
                <a:cxn ang="0">
                  <a:pos x="T2" y="T3"/>
                </a:cxn>
                <a:cxn ang="0">
                  <a:pos x="T4" y="T5"/>
                </a:cxn>
                <a:cxn ang="0">
                  <a:pos x="T6" y="T7"/>
                </a:cxn>
                <a:cxn ang="0">
                  <a:pos x="T8" y="T9"/>
                </a:cxn>
              </a:cxnLst>
              <a:rect l="0" t="0" r="r" b="b"/>
              <a:pathLst>
                <a:path w="8" h="26">
                  <a:moveTo>
                    <a:pt x="3" y="26"/>
                  </a:moveTo>
                  <a:cubicBezTo>
                    <a:pt x="0" y="24"/>
                    <a:pt x="0" y="24"/>
                    <a:pt x="0" y="24"/>
                  </a:cubicBezTo>
                  <a:cubicBezTo>
                    <a:pt x="3" y="20"/>
                    <a:pt x="5" y="6"/>
                    <a:pt x="5" y="0"/>
                  </a:cubicBezTo>
                  <a:cubicBezTo>
                    <a:pt x="8" y="0"/>
                    <a:pt x="8" y="0"/>
                    <a:pt x="8" y="0"/>
                  </a:cubicBezTo>
                  <a:cubicBezTo>
                    <a:pt x="8" y="2"/>
                    <a:pt x="6" y="21"/>
                    <a:pt x="3"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 name="îśḷïḓé"/>
            <p:cNvSpPr/>
            <p:nvPr/>
          </p:nvSpPr>
          <p:spPr bwMode="auto">
            <a:xfrm>
              <a:off x="7196138" y="3408364"/>
              <a:ext cx="217488" cy="363538"/>
            </a:xfrm>
            <a:custGeom>
              <a:avLst/>
              <a:gdLst>
                <a:gd name="T0" fmla="*/ 19 w 43"/>
                <a:gd name="T1" fmla="*/ 0 h 72"/>
                <a:gd name="T2" fmla="*/ 34 w 43"/>
                <a:gd name="T3" fmla="*/ 23 h 72"/>
                <a:gd name="T4" fmla="*/ 37 w 43"/>
                <a:gd name="T5" fmla="*/ 52 h 72"/>
                <a:gd name="T6" fmla="*/ 43 w 43"/>
                <a:gd name="T7" fmla="*/ 51 h 72"/>
                <a:gd name="T8" fmla="*/ 23 w 43"/>
                <a:gd name="T9" fmla="*/ 66 h 72"/>
                <a:gd name="T10" fmla="*/ 0 w 43"/>
                <a:gd name="T11" fmla="*/ 39 h 72"/>
                <a:gd name="T12" fmla="*/ 4 w 43"/>
                <a:gd name="T13" fmla="*/ 12 h 72"/>
                <a:gd name="T14" fmla="*/ 19 w 43"/>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2">
                  <a:moveTo>
                    <a:pt x="19" y="0"/>
                  </a:moveTo>
                  <a:cubicBezTo>
                    <a:pt x="19" y="0"/>
                    <a:pt x="34" y="3"/>
                    <a:pt x="34" y="23"/>
                  </a:cubicBezTo>
                  <a:cubicBezTo>
                    <a:pt x="34" y="43"/>
                    <a:pt x="34" y="51"/>
                    <a:pt x="37" y="52"/>
                  </a:cubicBezTo>
                  <a:cubicBezTo>
                    <a:pt x="41" y="52"/>
                    <a:pt x="43" y="51"/>
                    <a:pt x="43" y="51"/>
                  </a:cubicBezTo>
                  <a:cubicBezTo>
                    <a:pt x="43" y="51"/>
                    <a:pt x="41" y="72"/>
                    <a:pt x="23" y="66"/>
                  </a:cubicBezTo>
                  <a:cubicBezTo>
                    <a:pt x="5" y="61"/>
                    <a:pt x="1" y="41"/>
                    <a:pt x="0" y="39"/>
                  </a:cubicBezTo>
                  <a:cubicBezTo>
                    <a:pt x="0" y="36"/>
                    <a:pt x="4" y="12"/>
                    <a:pt x="4" y="12"/>
                  </a:cubicBezTo>
                  <a:lnTo>
                    <a:pt x="19"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 name="isľiḓé"/>
            <p:cNvSpPr/>
            <p:nvPr/>
          </p:nvSpPr>
          <p:spPr bwMode="auto">
            <a:xfrm>
              <a:off x="7059613" y="3609976"/>
              <a:ext cx="92075" cy="141288"/>
            </a:xfrm>
            <a:custGeom>
              <a:avLst/>
              <a:gdLst>
                <a:gd name="T0" fmla="*/ 1 w 18"/>
                <a:gd name="T1" fmla="*/ 5 h 28"/>
                <a:gd name="T2" fmla="*/ 1 w 18"/>
                <a:gd name="T3" fmla="*/ 15 h 28"/>
                <a:gd name="T4" fmla="*/ 0 w 18"/>
                <a:gd name="T5" fmla="*/ 28 h 28"/>
                <a:gd name="T6" fmla="*/ 17 w 18"/>
                <a:gd name="T7" fmla="*/ 28 h 28"/>
                <a:gd name="T8" fmla="*/ 16 w 18"/>
                <a:gd name="T9" fmla="*/ 15 h 28"/>
                <a:gd name="T10" fmla="*/ 16 w 18"/>
                <a:gd name="T11" fmla="*/ 7 h 28"/>
                <a:gd name="T12" fmla="*/ 9 w 18"/>
                <a:gd name="T13" fmla="*/ 0 h 28"/>
                <a:gd name="T14" fmla="*/ 1 w 18"/>
                <a:gd name="T15" fmla="*/ 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8">
                  <a:moveTo>
                    <a:pt x="1" y="5"/>
                  </a:moveTo>
                  <a:cubicBezTo>
                    <a:pt x="1" y="15"/>
                    <a:pt x="1" y="15"/>
                    <a:pt x="1" y="15"/>
                  </a:cubicBezTo>
                  <a:cubicBezTo>
                    <a:pt x="0" y="28"/>
                    <a:pt x="0" y="28"/>
                    <a:pt x="0" y="28"/>
                  </a:cubicBezTo>
                  <a:cubicBezTo>
                    <a:pt x="17" y="28"/>
                    <a:pt x="17" y="28"/>
                    <a:pt x="17" y="28"/>
                  </a:cubicBezTo>
                  <a:cubicBezTo>
                    <a:pt x="17" y="28"/>
                    <a:pt x="16" y="21"/>
                    <a:pt x="16" y="15"/>
                  </a:cubicBezTo>
                  <a:cubicBezTo>
                    <a:pt x="16" y="12"/>
                    <a:pt x="16" y="8"/>
                    <a:pt x="16" y="7"/>
                  </a:cubicBezTo>
                  <a:cubicBezTo>
                    <a:pt x="18" y="3"/>
                    <a:pt x="9" y="0"/>
                    <a:pt x="9" y="0"/>
                  </a:cubicBezTo>
                  <a:cubicBezTo>
                    <a:pt x="1" y="5"/>
                    <a:pt x="1" y="5"/>
                    <a:pt x="1" y="5"/>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 name="ïšľïḓè"/>
            <p:cNvSpPr/>
            <p:nvPr/>
          </p:nvSpPr>
          <p:spPr bwMode="auto">
            <a:xfrm>
              <a:off x="7064376" y="3609976"/>
              <a:ext cx="80963" cy="80963"/>
            </a:xfrm>
            <a:custGeom>
              <a:avLst/>
              <a:gdLst>
                <a:gd name="T0" fmla="*/ 8 w 16"/>
                <a:gd name="T1" fmla="*/ 0 h 16"/>
                <a:gd name="T2" fmla="*/ 0 w 16"/>
                <a:gd name="T3" fmla="*/ 5 h 16"/>
                <a:gd name="T4" fmla="*/ 0 w 16"/>
                <a:gd name="T5" fmla="*/ 15 h 16"/>
                <a:gd name="T6" fmla="*/ 6 w 16"/>
                <a:gd name="T7" fmla="*/ 16 h 16"/>
                <a:gd name="T8" fmla="*/ 13 w 16"/>
                <a:gd name="T9" fmla="*/ 15 h 16"/>
                <a:gd name="T10" fmla="*/ 15 w 16"/>
                <a:gd name="T11" fmla="*/ 15 h 16"/>
                <a:gd name="T12" fmla="*/ 15 w 16"/>
                <a:gd name="T13" fmla="*/ 12 h 16"/>
                <a:gd name="T14" fmla="*/ 15 w 16"/>
                <a:gd name="T15" fmla="*/ 7 h 16"/>
                <a:gd name="T16" fmla="*/ 16 w 16"/>
                <a:gd name="T17" fmla="*/ 6 h 16"/>
                <a:gd name="T18" fmla="*/ 8 w 16"/>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0" y="5"/>
                    <a:pt x="0" y="5"/>
                    <a:pt x="0" y="5"/>
                  </a:cubicBezTo>
                  <a:cubicBezTo>
                    <a:pt x="0" y="15"/>
                    <a:pt x="0" y="15"/>
                    <a:pt x="0" y="15"/>
                  </a:cubicBezTo>
                  <a:cubicBezTo>
                    <a:pt x="0" y="15"/>
                    <a:pt x="3" y="16"/>
                    <a:pt x="6" y="16"/>
                  </a:cubicBezTo>
                  <a:cubicBezTo>
                    <a:pt x="8" y="16"/>
                    <a:pt x="11" y="16"/>
                    <a:pt x="13" y="15"/>
                  </a:cubicBezTo>
                  <a:cubicBezTo>
                    <a:pt x="15" y="15"/>
                    <a:pt x="15" y="15"/>
                    <a:pt x="15" y="15"/>
                  </a:cubicBezTo>
                  <a:cubicBezTo>
                    <a:pt x="15" y="14"/>
                    <a:pt x="15" y="13"/>
                    <a:pt x="15" y="12"/>
                  </a:cubicBezTo>
                  <a:cubicBezTo>
                    <a:pt x="15" y="10"/>
                    <a:pt x="15" y="8"/>
                    <a:pt x="15" y="7"/>
                  </a:cubicBezTo>
                  <a:cubicBezTo>
                    <a:pt x="16" y="7"/>
                    <a:pt x="16" y="6"/>
                    <a:pt x="16" y="6"/>
                  </a:cubicBezTo>
                  <a:cubicBezTo>
                    <a:pt x="16" y="2"/>
                    <a:pt x="8" y="0"/>
                    <a:pt x="8"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 name="ïs1îḋé"/>
            <p:cNvSpPr/>
            <p:nvPr/>
          </p:nvSpPr>
          <p:spPr bwMode="auto">
            <a:xfrm>
              <a:off x="7004051" y="3387726"/>
              <a:ext cx="298450" cy="277813"/>
            </a:xfrm>
            <a:custGeom>
              <a:avLst/>
              <a:gdLst>
                <a:gd name="T0" fmla="*/ 6 w 59"/>
                <a:gd name="T1" fmla="*/ 7 h 55"/>
                <a:gd name="T2" fmla="*/ 1 w 59"/>
                <a:gd name="T3" fmla="*/ 26 h 55"/>
                <a:gd name="T4" fmla="*/ 7 w 59"/>
                <a:gd name="T5" fmla="*/ 49 h 55"/>
                <a:gd name="T6" fmla="*/ 31 w 59"/>
                <a:gd name="T7" fmla="*/ 52 h 55"/>
                <a:gd name="T8" fmla="*/ 44 w 59"/>
                <a:gd name="T9" fmla="*/ 34 h 55"/>
                <a:gd name="T10" fmla="*/ 56 w 59"/>
                <a:gd name="T11" fmla="*/ 31 h 55"/>
                <a:gd name="T12" fmla="*/ 57 w 59"/>
                <a:gd name="T13" fmla="*/ 24 h 55"/>
                <a:gd name="T14" fmla="*/ 46 w 59"/>
                <a:gd name="T15" fmla="*/ 23 h 55"/>
                <a:gd name="T16" fmla="*/ 50 w 59"/>
                <a:gd name="T17" fmla="*/ 9 h 55"/>
                <a:gd name="T18" fmla="*/ 36 w 59"/>
                <a:gd name="T19" fmla="*/ 1 h 55"/>
                <a:gd name="T20" fmla="*/ 14 w 59"/>
                <a:gd name="T21" fmla="*/ 0 h 55"/>
                <a:gd name="T22" fmla="*/ 6 w 59"/>
                <a:gd name="T23"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5">
                  <a:moveTo>
                    <a:pt x="6" y="7"/>
                  </a:moveTo>
                  <a:cubicBezTo>
                    <a:pt x="6" y="7"/>
                    <a:pt x="2" y="19"/>
                    <a:pt x="1" y="26"/>
                  </a:cubicBezTo>
                  <a:cubicBezTo>
                    <a:pt x="0" y="33"/>
                    <a:pt x="2" y="48"/>
                    <a:pt x="7" y="49"/>
                  </a:cubicBezTo>
                  <a:cubicBezTo>
                    <a:pt x="11" y="51"/>
                    <a:pt x="27" y="55"/>
                    <a:pt x="31" y="52"/>
                  </a:cubicBezTo>
                  <a:cubicBezTo>
                    <a:pt x="36" y="49"/>
                    <a:pt x="43" y="42"/>
                    <a:pt x="44" y="34"/>
                  </a:cubicBezTo>
                  <a:cubicBezTo>
                    <a:pt x="44" y="34"/>
                    <a:pt x="53" y="36"/>
                    <a:pt x="56" y="31"/>
                  </a:cubicBezTo>
                  <a:cubicBezTo>
                    <a:pt x="58" y="28"/>
                    <a:pt x="59" y="26"/>
                    <a:pt x="57" y="24"/>
                  </a:cubicBezTo>
                  <a:cubicBezTo>
                    <a:pt x="54" y="22"/>
                    <a:pt x="46" y="23"/>
                    <a:pt x="46" y="23"/>
                  </a:cubicBezTo>
                  <a:cubicBezTo>
                    <a:pt x="50" y="9"/>
                    <a:pt x="50" y="9"/>
                    <a:pt x="50" y="9"/>
                  </a:cubicBezTo>
                  <a:cubicBezTo>
                    <a:pt x="36" y="1"/>
                    <a:pt x="36" y="1"/>
                    <a:pt x="36" y="1"/>
                  </a:cubicBezTo>
                  <a:cubicBezTo>
                    <a:pt x="14" y="0"/>
                    <a:pt x="14" y="0"/>
                    <a:pt x="14" y="0"/>
                  </a:cubicBezTo>
                  <a:lnTo>
                    <a:pt x="6" y="7"/>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 name="ïŝlíḑé"/>
            <p:cNvSpPr/>
            <p:nvPr/>
          </p:nvSpPr>
          <p:spPr bwMode="auto">
            <a:xfrm>
              <a:off x="7024688" y="3479801"/>
              <a:ext cx="50800" cy="85725"/>
            </a:xfrm>
            <a:custGeom>
              <a:avLst/>
              <a:gdLst>
                <a:gd name="T0" fmla="*/ 7 w 10"/>
                <a:gd name="T1" fmla="*/ 2 h 17"/>
                <a:gd name="T2" fmla="*/ 2 w 10"/>
                <a:gd name="T3" fmla="*/ 14 h 17"/>
                <a:gd name="T4" fmla="*/ 7 w 10"/>
                <a:gd name="T5" fmla="*/ 15 h 17"/>
                <a:gd name="T6" fmla="*/ 10 w 10"/>
                <a:gd name="T7" fmla="*/ 3 h 17"/>
                <a:gd name="T8" fmla="*/ 7 w 10"/>
                <a:gd name="T9" fmla="*/ 2 h 17"/>
              </a:gdLst>
              <a:ahLst/>
              <a:cxnLst>
                <a:cxn ang="0">
                  <a:pos x="T0" y="T1"/>
                </a:cxn>
                <a:cxn ang="0">
                  <a:pos x="T2" y="T3"/>
                </a:cxn>
                <a:cxn ang="0">
                  <a:pos x="T4" y="T5"/>
                </a:cxn>
                <a:cxn ang="0">
                  <a:pos x="T6" y="T7"/>
                </a:cxn>
                <a:cxn ang="0">
                  <a:pos x="T8" y="T9"/>
                </a:cxn>
              </a:cxnLst>
              <a:rect l="0" t="0" r="r" b="b"/>
              <a:pathLst>
                <a:path w="10" h="17">
                  <a:moveTo>
                    <a:pt x="7" y="2"/>
                  </a:moveTo>
                  <a:cubicBezTo>
                    <a:pt x="7" y="2"/>
                    <a:pt x="0" y="13"/>
                    <a:pt x="2" y="14"/>
                  </a:cubicBezTo>
                  <a:cubicBezTo>
                    <a:pt x="4" y="16"/>
                    <a:pt x="7" y="17"/>
                    <a:pt x="7" y="15"/>
                  </a:cubicBezTo>
                  <a:cubicBezTo>
                    <a:pt x="8" y="13"/>
                    <a:pt x="10" y="3"/>
                    <a:pt x="10" y="3"/>
                  </a:cubicBezTo>
                  <a:cubicBezTo>
                    <a:pt x="10" y="3"/>
                    <a:pt x="10" y="0"/>
                    <a:pt x="7" y="2"/>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6" name="ïṥľíḑe"/>
            <p:cNvSpPr/>
            <p:nvPr/>
          </p:nvSpPr>
          <p:spPr bwMode="auto">
            <a:xfrm>
              <a:off x="6811963" y="4191001"/>
              <a:ext cx="490538" cy="873125"/>
            </a:xfrm>
            <a:custGeom>
              <a:avLst/>
              <a:gdLst>
                <a:gd name="T0" fmla="*/ 71 w 97"/>
                <a:gd name="T1" fmla="*/ 3 h 173"/>
                <a:gd name="T2" fmla="*/ 80 w 97"/>
                <a:gd name="T3" fmla="*/ 17 h 173"/>
                <a:gd name="T4" fmla="*/ 88 w 97"/>
                <a:gd name="T5" fmla="*/ 89 h 173"/>
                <a:gd name="T6" fmla="*/ 93 w 97"/>
                <a:gd name="T7" fmla="*/ 164 h 173"/>
                <a:gd name="T8" fmla="*/ 78 w 97"/>
                <a:gd name="T9" fmla="*/ 172 h 173"/>
                <a:gd name="T10" fmla="*/ 63 w 97"/>
                <a:gd name="T11" fmla="*/ 167 h 173"/>
                <a:gd name="T12" fmla="*/ 56 w 97"/>
                <a:gd name="T13" fmla="*/ 121 h 173"/>
                <a:gd name="T14" fmla="*/ 52 w 97"/>
                <a:gd name="T15" fmla="*/ 88 h 173"/>
                <a:gd name="T16" fmla="*/ 48 w 97"/>
                <a:gd name="T17" fmla="*/ 79 h 173"/>
                <a:gd name="T18" fmla="*/ 34 w 97"/>
                <a:gd name="T19" fmla="*/ 102 h 173"/>
                <a:gd name="T20" fmla="*/ 26 w 97"/>
                <a:gd name="T21" fmla="*/ 169 h 173"/>
                <a:gd name="T22" fmla="*/ 14 w 97"/>
                <a:gd name="T23" fmla="*/ 173 h 173"/>
                <a:gd name="T24" fmla="*/ 1 w 97"/>
                <a:gd name="T25" fmla="*/ 158 h 173"/>
                <a:gd name="T26" fmla="*/ 1 w 97"/>
                <a:gd name="T27" fmla="*/ 101 h 173"/>
                <a:gd name="T28" fmla="*/ 20 w 97"/>
                <a:gd name="T29" fmla="*/ 7 h 173"/>
                <a:gd name="T30" fmla="*/ 46 w 97"/>
                <a:gd name="T31" fmla="*/ 0 h 173"/>
                <a:gd name="T32" fmla="*/ 71 w 97"/>
                <a:gd name="T33" fmla="*/ 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173">
                  <a:moveTo>
                    <a:pt x="71" y="3"/>
                  </a:moveTo>
                  <a:cubicBezTo>
                    <a:pt x="71" y="3"/>
                    <a:pt x="78" y="5"/>
                    <a:pt x="80" y="17"/>
                  </a:cubicBezTo>
                  <a:cubicBezTo>
                    <a:pt x="82" y="29"/>
                    <a:pt x="89" y="46"/>
                    <a:pt x="88" y="89"/>
                  </a:cubicBezTo>
                  <a:cubicBezTo>
                    <a:pt x="86" y="131"/>
                    <a:pt x="97" y="138"/>
                    <a:pt x="93" y="164"/>
                  </a:cubicBezTo>
                  <a:cubicBezTo>
                    <a:pt x="78" y="172"/>
                    <a:pt x="78" y="172"/>
                    <a:pt x="78" y="172"/>
                  </a:cubicBezTo>
                  <a:cubicBezTo>
                    <a:pt x="63" y="167"/>
                    <a:pt x="63" y="167"/>
                    <a:pt x="63" y="167"/>
                  </a:cubicBezTo>
                  <a:cubicBezTo>
                    <a:pt x="63" y="167"/>
                    <a:pt x="57" y="134"/>
                    <a:pt x="56" y="121"/>
                  </a:cubicBezTo>
                  <a:cubicBezTo>
                    <a:pt x="56" y="113"/>
                    <a:pt x="54" y="98"/>
                    <a:pt x="52" y="88"/>
                  </a:cubicBezTo>
                  <a:cubicBezTo>
                    <a:pt x="51" y="82"/>
                    <a:pt x="50" y="79"/>
                    <a:pt x="48" y="79"/>
                  </a:cubicBezTo>
                  <a:cubicBezTo>
                    <a:pt x="44" y="78"/>
                    <a:pt x="39" y="79"/>
                    <a:pt x="34" y="102"/>
                  </a:cubicBezTo>
                  <a:cubicBezTo>
                    <a:pt x="30" y="125"/>
                    <a:pt x="26" y="169"/>
                    <a:pt x="26" y="169"/>
                  </a:cubicBezTo>
                  <a:cubicBezTo>
                    <a:pt x="14" y="173"/>
                    <a:pt x="14" y="173"/>
                    <a:pt x="14" y="173"/>
                  </a:cubicBezTo>
                  <a:cubicBezTo>
                    <a:pt x="1" y="158"/>
                    <a:pt x="1" y="158"/>
                    <a:pt x="1" y="158"/>
                  </a:cubicBezTo>
                  <a:cubicBezTo>
                    <a:pt x="1" y="158"/>
                    <a:pt x="0" y="116"/>
                    <a:pt x="1" y="101"/>
                  </a:cubicBezTo>
                  <a:cubicBezTo>
                    <a:pt x="2" y="85"/>
                    <a:pt x="4" y="21"/>
                    <a:pt x="20" y="7"/>
                  </a:cubicBezTo>
                  <a:cubicBezTo>
                    <a:pt x="46" y="0"/>
                    <a:pt x="46" y="0"/>
                    <a:pt x="46" y="0"/>
                  </a:cubicBezTo>
                  <a:cubicBezTo>
                    <a:pt x="71" y="3"/>
                    <a:pt x="71" y="3"/>
                    <a:pt x="71" y="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7" name="îṥḻïḑè"/>
            <p:cNvSpPr/>
            <p:nvPr/>
          </p:nvSpPr>
          <p:spPr bwMode="auto">
            <a:xfrm>
              <a:off x="7105651" y="4973639"/>
              <a:ext cx="273050" cy="449263"/>
            </a:xfrm>
            <a:custGeom>
              <a:avLst/>
              <a:gdLst>
                <a:gd name="T0" fmla="*/ 3 w 54"/>
                <a:gd name="T1" fmla="*/ 4 h 89"/>
                <a:gd name="T2" fmla="*/ 1 w 54"/>
                <a:gd name="T3" fmla="*/ 12 h 89"/>
                <a:gd name="T4" fmla="*/ 4 w 54"/>
                <a:gd name="T5" fmla="*/ 28 h 89"/>
                <a:gd name="T6" fmla="*/ 10 w 54"/>
                <a:gd name="T7" fmla="*/ 56 h 89"/>
                <a:gd name="T8" fmla="*/ 11 w 54"/>
                <a:gd name="T9" fmla="*/ 70 h 89"/>
                <a:gd name="T10" fmla="*/ 22 w 54"/>
                <a:gd name="T11" fmla="*/ 75 h 89"/>
                <a:gd name="T12" fmla="*/ 24 w 54"/>
                <a:gd name="T13" fmla="*/ 73 h 89"/>
                <a:gd name="T14" fmla="*/ 39 w 54"/>
                <a:gd name="T15" fmla="*/ 88 h 89"/>
                <a:gd name="T16" fmla="*/ 54 w 54"/>
                <a:gd name="T17" fmla="*/ 84 h 89"/>
                <a:gd name="T18" fmla="*/ 45 w 54"/>
                <a:gd name="T19" fmla="*/ 70 h 89"/>
                <a:gd name="T20" fmla="*/ 37 w 54"/>
                <a:gd name="T21" fmla="*/ 48 h 89"/>
                <a:gd name="T22" fmla="*/ 39 w 54"/>
                <a:gd name="T23" fmla="*/ 12 h 89"/>
                <a:gd name="T24" fmla="*/ 39 w 54"/>
                <a:gd name="T25" fmla="*/ 6 h 89"/>
                <a:gd name="T26" fmla="*/ 36 w 54"/>
                <a:gd name="T27" fmla="*/ 0 h 89"/>
                <a:gd name="T28" fmla="*/ 20 w 54"/>
                <a:gd name="T29" fmla="*/ 9 h 89"/>
                <a:gd name="T30" fmla="*/ 3 w 54"/>
                <a:gd name="T3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89">
                  <a:moveTo>
                    <a:pt x="3" y="4"/>
                  </a:moveTo>
                  <a:cubicBezTo>
                    <a:pt x="3" y="4"/>
                    <a:pt x="0" y="2"/>
                    <a:pt x="1" y="12"/>
                  </a:cubicBezTo>
                  <a:cubicBezTo>
                    <a:pt x="1" y="16"/>
                    <a:pt x="3" y="22"/>
                    <a:pt x="4" y="28"/>
                  </a:cubicBezTo>
                  <a:cubicBezTo>
                    <a:pt x="7" y="39"/>
                    <a:pt x="10" y="51"/>
                    <a:pt x="10" y="56"/>
                  </a:cubicBezTo>
                  <a:cubicBezTo>
                    <a:pt x="10" y="64"/>
                    <a:pt x="8" y="68"/>
                    <a:pt x="11" y="70"/>
                  </a:cubicBezTo>
                  <a:cubicBezTo>
                    <a:pt x="13" y="72"/>
                    <a:pt x="20" y="76"/>
                    <a:pt x="22" y="75"/>
                  </a:cubicBezTo>
                  <a:cubicBezTo>
                    <a:pt x="24" y="73"/>
                    <a:pt x="22" y="72"/>
                    <a:pt x="24" y="73"/>
                  </a:cubicBezTo>
                  <a:cubicBezTo>
                    <a:pt x="26" y="75"/>
                    <a:pt x="34" y="87"/>
                    <a:pt x="39" y="88"/>
                  </a:cubicBezTo>
                  <a:cubicBezTo>
                    <a:pt x="44" y="89"/>
                    <a:pt x="54" y="88"/>
                    <a:pt x="54" y="84"/>
                  </a:cubicBezTo>
                  <a:cubicBezTo>
                    <a:pt x="53" y="79"/>
                    <a:pt x="48" y="77"/>
                    <a:pt x="45" y="70"/>
                  </a:cubicBezTo>
                  <a:cubicBezTo>
                    <a:pt x="42" y="64"/>
                    <a:pt x="37" y="57"/>
                    <a:pt x="37" y="48"/>
                  </a:cubicBezTo>
                  <a:cubicBezTo>
                    <a:pt x="38" y="41"/>
                    <a:pt x="39" y="22"/>
                    <a:pt x="39" y="12"/>
                  </a:cubicBezTo>
                  <a:cubicBezTo>
                    <a:pt x="39" y="9"/>
                    <a:pt x="39" y="7"/>
                    <a:pt x="39" y="6"/>
                  </a:cubicBezTo>
                  <a:cubicBezTo>
                    <a:pt x="38" y="3"/>
                    <a:pt x="36" y="0"/>
                    <a:pt x="36" y="0"/>
                  </a:cubicBezTo>
                  <a:cubicBezTo>
                    <a:pt x="36" y="0"/>
                    <a:pt x="32" y="10"/>
                    <a:pt x="20" y="9"/>
                  </a:cubicBezTo>
                  <a:cubicBezTo>
                    <a:pt x="9" y="9"/>
                    <a:pt x="3" y="4"/>
                    <a:pt x="3" y="4"/>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8" name="ïṣḻïḍé"/>
            <p:cNvSpPr/>
            <p:nvPr/>
          </p:nvSpPr>
          <p:spPr bwMode="auto">
            <a:xfrm>
              <a:off x="7110413" y="4973639"/>
              <a:ext cx="192088" cy="141288"/>
            </a:xfrm>
            <a:custGeom>
              <a:avLst/>
              <a:gdLst>
                <a:gd name="T0" fmla="*/ 35 w 38"/>
                <a:gd name="T1" fmla="*/ 0 h 28"/>
                <a:gd name="T2" fmla="*/ 20 w 38"/>
                <a:gd name="T3" fmla="*/ 9 h 28"/>
                <a:gd name="T4" fmla="*/ 19 w 38"/>
                <a:gd name="T5" fmla="*/ 9 h 28"/>
                <a:gd name="T6" fmla="*/ 3 w 38"/>
                <a:gd name="T7" fmla="*/ 5 h 28"/>
                <a:gd name="T8" fmla="*/ 2 w 38"/>
                <a:gd name="T9" fmla="*/ 4 h 28"/>
                <a:gd name="T10" fmla="*/ 1 w 38"/>
                <a:gd name="T11" fmla="*/ 4 h 28"/>
                <a:gd name="T12" fmla="*/ 0 w 38"/>
                <a:gd name="T13" fmla="*/ 9 h 28"/>
                <a:gd name="T14" fmla="*/ 0 w 38"/>
                <a:gd name="T15" fmla="*/ 12 h 28"/>
                <a:gd name="T16" fmla="*/ 3 w 38"/>
                <a:gd name="T17" fmla="*/ 28 h 28"/>
                <a:gd name="T18" fmla="*/ 9 w 38"/>
                <a:gd name="T19" fmla="*/ 18 h 28"/>
                <a:gd name="T20" fmla="*/ 36 w 38"/>
                <a:gd name="T21" fmla="*/ 13 h 28"/>
                <a:gd name="T22" fmla="*/ 38 w 38"/>
                <a:gd name="T23" fmla="*/ 12 h 28"/>
                <a:gd name="T24" fmla="*/ 38 w 38"/>
                <a:gd name="T25" fmla="*/ 9 h 28"/>
                <a:gd name="T26" fmla="*/ 38 w 38"/>
                <a:gd name="T27" fmla="*/ 6 h 28"/>
                <a:gd name="T28" fmla="*/ 35 w 38"/>
                <a:gd name="T29" fmla="*/ 0 h 28"/>
                <a:gd name="T30" fmla="*/ 35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5" y="0"/>
                  </a:moveTo>
                  <a:cubicBezTo>
                    <a:pt x="35" y="0"/>
                    <a:pt x="31" y="9"/>
                    <a:pt x="20" y="9"/>
                  </a:cubicBezTo>
                  <a:cubicBezTo>
                    <a:pt x="20" y="9"/>
                    <a:pt x="20" y="9"/>
                    <a:pt x="19" y="9"/>
                  </a:cubicBezTo>
                  <a:cubicBezTo>
                    <a:pt x="11" y="9"/>
                    <a:pt x="5" y="6"/>
                    <a:pt x="3" y="5"/>
                  </a:cubicBezTo>
                  <a:cubicBezTo>
                    <a:pt x="2" y="5"/>
                    <a:pt x="2" y="4"/>
                    <a:pt x="2" y="4"/>
                  </a:cubicBezTo>
                  <a:cubicBezTo>
                    <a:pt x="2" y="4"/>
                    <a:pt x="2" y="4"/>
                    <a:pt x="1" y="4"/>
                  </a:cubicBezTo>
                  <a:cubicBezTo>
                    <a:pt x="1" y="4"/>
                    <a:pt x="0" y="5"/>
                    <a:pt x="0" y="9"/>
                  </a:cubicBezTo>
                  <a:cubicBezTo>
                    <a:pt x="0" y="10"/>
                    <a:pt x="0" y="11"/>
                    <a:pt x="0" y="12"/>
                  </a:cubicBezTo>
                  <a:cubicBezTo>
                    <a:pt x="0" y="16"/>
                    <a:pt x="2" y="22"/>
                    <a:pt x="3" y="28"/>
                  </a:cubicBezTo>
                  <a:cubicBezTo>
                    <a:pt x="3" y="28"/>
                    <a:pt x="2" y="20"/>
                    <a:pt x="9" y="18"/>
                  </a:cubicBezTo>
                  <a:cubicBezTo>
                    <a:pt x="17" y="17"/>
                    <a:pt x="25" y="20"/>
                    <a:pt x="36" y="13"/>
                  </a:cubicBezTo>
                  <a:cubicBezTo>
                    <a:pt x="38" y="12"/>
                    <a:pt x="38" y="12"/>
                    <a:pt x="38" y="12"/>
                  </a:cubicBezTo>
                  <a:cubicBezTo>
                    <a:pt x="38" y="11"/>
                    <a:pt x="38" y="10"/>
                    <a:pt x="38" y="9"/>
                  </a:cubicBezTo>
                  <a:cubicBezTo>
                    <a:pt x="38" y="8"/>
                    <a:pt x="38" y="7"/>
                    <a:pt x="38" y="6"/>
                  </a:cubicBezTo>
                  <a:cubicBezTo>
                    <a:pt x="37" y="3"/>
                    <a:pt x="35" y="0"/>
                    <a:pt x="35" y="0"/>
                  </a:cubicBezTo>
                  <a:cubicBezTo>
                    <a:pt x="35" y="0"/>
                    <a:pt x="35" y="0"/>
                    <a:pt x="3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9" name="ïs1iḋe"/>
            <p:cNvSpPr/>
            <p:nvPr/>
          </p:nvSpPr>
          <p:spPr bwMode="auto">
            <a:xfrm>
              <a:off x="6700838" y="4973639"/>
              <a:ext cx="277813" cy="449263"/>
            </a:xfrm>
            <a:custGeom>
              <a:avLst/>
              <a:gdLst>
                <a:gd name="T0" fmla="*/ 49 w 55"/>
                <a:gd name="T1" fmla="*/ 2 h 89"/>
                <a:gd name="T2" fmla="*/ 54 w 55"/>
                <a:gd name="T3" fmla="*/ 12 h 89"/>
                <a:gd name="T4" fmla="*/ 45 w 55"/>
                <a:gd name="T5" fmla="*/ 56 h 89"/>
                <a:gd name="T6" fmla="*/ 44 w 55"/>
                <a:gd name="T7" fmla="*/ 70 h 89"/>
                <a:gd name="T8" fmla="*/ 32 w 55"/>
                <a:gd name="T9" fmla="*/ 75 h 89"/>
                <a:gd name="T10" fmla="*/ 30 w 55"/>
                <a:gd name="T11" fmla="*/ 73 h 89"/>
                <a:gd name="T12" fmla="*/ 16 w 55"/>
                <a:gd name="T13" fmla="*/ 88 h 89"/>
                <a:gd name="T14" fmla="*/ 1 w 55"/>
                <a:gd name="T15" fmla="*/ 84 h 89"/>
                <a:gd name="T16" fmla="*/ 9 w 55"/>
                <a:gd name="T17" fmla="*/ 70 h 89"/>
                <a:gd name="T18" fmla="*/ 17 w 55"/>
                <a:gd name="T19" fmla="*/ 48 h 89"/>
                <a:gd name="T20" fmla="*/ 16 w 55"/>
                <a:gd name="T21" fmla="*/ 6 h 89"/>
                <a:gd name="T22" fmla="*/ 23 w 55"/>
                <a:gd name="T23" fmla="*/ 0 h 89"/>
                <a:gd name="T24" fmla="*/ 34 w 55"/>
                <a:gd name="T25" fmla="*/ 7 h 89"/>
                <a:gd name="T26" fmla="*/ 49 w 55"/>
                <a:gd name="T27"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9">
                  <a:moveTo>
                    <a:pt x="49" y="2"/>
                  </a:moveTo>
                  <a:cubicBezTo>
                    <a:pt x="49" y="2"/>
                    <a:pt x="55" y="2"/>
                    <a:pt x="54" y="12"/>
                  </a:cubicBezTo>
                  <a:cubicBezTo>
                    <a:pt x="53" y="22"/>
                    <a:pt x="45" y="48"/>
                    <a:pt x="45" y="56"/>
                  </a:cubicBezTo>
                  <a:cubicBezTo>
                    <a:pt x="45" y="64"/>
                    <a:pt x="46" y="68"/>
                    <a:pt x="44" y="70"/>
                  </a:cubicBezTo>
                  <a:cubicBezTo>
                    <a:pt x="41" y="72"/>
                    <a:pt x="34" y="76"/>
                    <a:pt x="32" y="75"/>
                  </a:cubicBezTo>
                  <a:cubicBezTo>
                    <a:pt x="30" y="73"/>
                    <a:pt x="32" y="72"/>
                    <a:pt x="30" y="73"/>
                  </a:cubicBezTo>
                  <a:cubicBezTo>
                    <a:pt x="28" y="75"/>
                    <a:pt x="21" y="87"/>
                    <a:pt x="16" y="88"/>
                  </a:cubicBezTo>
                  <a:cubicBezTo>
                    <a:pt x="11" y="89"/>
                    <a:pt x="0" y="88"/>
                    <a:pt x="1" y="84"/>
                  </a:cubicBezTo>
                  <a:cubicBezTo>
                    <a:pt x="1" y="79"/>
                    <a:pt x="6" y="77"/>
                    <a:pt x="9" y="70"/>
                  </a:cubicBezTo>
                  <a:cubicBezTo>
                    <a:pt x="12" y="64"/>
                    <a:pt x="18" y="57"/>
                    <a:pt x="17" y="48"/>
                  </a:cubicBezTo>
                  <a:cubicBezTo>
                    <a:pt x="17" y="38"/>
                    <a:pt x="15" y="10"/>
                    <a:pt x="16" y="6"/>
                  </a:cubicBezTo>
                  <a:cubicBezTo>
                    <a:pt x="16" y="3"/>
                    <a:pt x="23" y="0"/>
                    <a:pt x="23" y="0"/>
                  </a:cubicBezTo>
                  <a:cubicBezTo>
                    <a:pt x="23" y="0"/>
                    <a:pt x="23" y="7"/>
                    <a:pt x="34" y="7"/>
                  </a:cubicBezTo>
                  <a:cubicBezTo>
                    <a:pt x="46" y="6"/>
                    <a:pt x="49" y="2"/>
                    <a:pt x="49" y="2"/>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0" name="ïs1ide"/>
            <p:cNvSpPr/>
            <p:nvPr/>
          </p:nvSpPr>
          <p:spPr bwMode="auto">
            <a:xfrm>
              <a:off x="6781801" y="4973639"/>
              <a:ext cx="192088" cy="282575"/>
            </a:xfrm>
            <a:custGeom>
              <a:avLst/>
              <a:gdLst>
                <a:gd name="T0" fmla="*/ 7 w 38"/>
                <a:gd name="T1" fmla="*/ 0 h 56"/>
                <a:gd name="T2" fmla="*/ 0 w 38"/>
                <a:gd name="T3" fmla="*/ 6 h 56"/>
                <a:gd name="T4" fmla="*/ 1 w 38"/>
                <a:gd name="T5" fmla="*/ 8 h 56"/>
                <a:gd name="T6" fmla="*/ 10 w 38"/>
                <a:gd name="T7" fmla="*/ 18 h 56"/>
                <a:gd name="T8" fmla="*/ 29 w 38"/>
                <a:gd name="T9" fmla="*/ 56 h 56"/>
                <a:gd name="T10" fmla="*/ 38 w 38"/>
                <a:gd name="T11" fmla="*/ 12 h 56"/>
                <a:gd name="T12" fmla="*/ 38 w 38"/>
                <a:gd name="T13" fmla="*/ 10 h 56"/>
                <a:gd name="T14" fmla="*/ 33 w 38"/>
                <a:gd name="T15" fmla="*/ 2 h 56"/>
                <a:gd name="T16" fmla="*/ 18 w 38"/>
                <a:gd name="T17" fmla="*/ 7 h 56"/>
                <a:gd name="T18" fmla="*/ 17 w 38"/>
                <a:gd name="T19" fmla="*/ 7 h 56"/>
                <a:gd name="T20" fmla="*/ 7 w 38"/>
                <a:gd name="T21" fmla="*/ 0 h 56"/>
                <a:gd name="T22" fmla="*/ 7 w 38"/>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6">
                  <a:moveTo>
                    <a:pt x="7" y="0"/>
                  </a:moveTo>
                  <a:cubicBezTo>
                    <a:pt x="7" y="0"/>
                    <a:pt x="0" y="3"/>
                    <a:pt x="0" y="6"/>
                  </a:cubicBezTo>
                  <a:cubicBezTo>
                    <a:pt x="1" y="8"/>
                    <a:pt x="1" y="8"/>
                    <a:pt x="1" y="8"/>
                  </a:cubicBezTo>
                  <a:cubicBezTo>
                    <a:pt x="1" y="8"/>
                    <a:pt x="3" y="14"/>
                    <a:pt x="10" y="18"/>
                  </a:cubicBezTo>
                  <a:cubicBezTo>
                    <a:pt x="17" y="23"/>
                    <a:pt x="29" y="56"/>
                    <a:pt x="29" y="56"/>
                  </a:cubicBezTo>
                  <a:cubicBezTo>
                    <a:pt x="29" y="48"/>
                    <a:pt x="37" y="22"/>
                    <a:pt x="38" y="12"/>
                  </a:cubicBezTo>
                  <a:cubicBezTo>
                    <a:pt x="38" y="12"/>
                    <a:pt x="38" y="11"/>
                    <a:pt x="38" y="10"/>
                  </a:cubicBezTo>
                  <a:cubicBezTo>
                    <a:pt x="38" y="2"/>
                    <a:pt x="33" y="2"/>
                    <a:pt x="33" y="2"/>
                  </a:cubicBezTo>
                  <a:cubicBezTo>
                    <a:pt x="33" y="2"/>
                    <a:pt x="30" y="6"/>
                    <a:pt x="18" y="7"/>
                  </a:cubicBezTo>
                  <a:cubicBezTo>
                    <a:pt x="18" y="7"/>
                    <a:pt x="18" y="7"/>
                    <a:pt x="17" y="7"/>
                  </a:cubicBezTo>
                  <a:cubicBezTo>
                    <a:pt x="7" y="7"/>
                    <a:pt x="7"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1" name="íṧļïḍe"/>
            <p:cNvSpPr/>
            <p:nvPr/>
          </p:nvSpPr>
          <p:spPr bwMode="auto">
            <a:xfrm>
              <a:off x="6913563" y="3721101"/>
              <a:ext cx="342900" cy="520700"/>
            </a:xfrm>
            <a:custGeom>
              <a:avLst/>
              <a:gdLst>
                <a:gd name="T0" fmla="*/ 4 w 68"/>
                <a:gd name="T1" fmla="*/ 81 h 103"/>
                <a:gd name="T2" fmla="*/ 2 w 68"/>
                <a:gd name="T3" fmla="*/ 102 h 103"/>
                <a:gd name="T4" fmla="*/ 19 w 68"/>
                <a:gd name="T5" fmla="*/ 101 h 103"/>
                <a:gd name="T6" fmla="*/ 44 w 68"/>
                <a:gd name="T7" fmla="*/ 100 h 103"/>
                <a:gd name="T8" fmla="*/ 56 w 68"/>
                <a:gd name="T9" fmla="*/ 102 h 103"/>
                <a:gd name="T10" fmla="*/ 62 w 68"/>
                <a:gd name="T11" fmla="*/ 82 h 103"/>
                <a:gd name="T12" fmla="*/ 68 w 68"/>
                <a:gd name="T13" fmla="*/ 14 h 103"/>
                <a:gd name="T14" fmla="*/ 58 w 68"/>
                <a:gd name="T15" fmla="*/ 9 h 103"/>
                <a:gd name="T16" fmla="*/ 49 w 68"/>
                <a:gd name="T17" fmla="*/ 1 h 103"/>
                <a:gd name="T18" fmla="*/ 23 w 68"/>
                <a:gd name="T19" fmla="*/ 4 h 103"/>
                <a:gd name="T20" fmla="*/ 4 w 68"/>
                <a:gd name="T21"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03">
                  <a:moveTo>
                    <a:pt x="4" y="81"/>
                  </a:moveTo>
                  <a:cubicBezTo>
                    <a:pt x="4" y="81"/>
                    <a:pt x="0" y="101"/>
                    <a:pt x="2" y="102"/>
                  </a:cubicBezTo>
                  <a:cubicBezTo>
                    <a:pt x="3" y="103"/>
                    <a:pt x="10" y="102"/>
                    <a:pt x="19" y="101"/>
                  </a:cubicBezTo>
                  <a:cubicBezTo>
                    <a:pt x="28" y="100"/>
                    <a:pt x="38" y="99"/>
                    <a:pt x="44" y="100"/>
                  </a:cubicBezTo>
                  <a:cubicBezTo>
                    <a:pt x="56" y="102"/>
                    <a:pt x="56" y="102"/>
                    <a:pt x="56" y="102"/>
                  </a:cubicBezTo>
                  <a:cubicBezTo>
                    <a:pt x="56" y="102"/>
                    <a:pt x="62" y="96"/>
                    <a:pt x="62" y="82"/>
                  </a:cubicBezTo>
                  <a:cubicBezTo>
                    <a:pt x="61" y="68"/>
                    <a:pt x="68" y="14"/>
                    <a:pt x="68" y="14"/>
                  </a:cubicBezTo>
                  <a:cubicBezTo>
                    <a:pt x="58" y="9"/>
                    <a:pt x="58" y="9"/>
                    <a:pt x="58" y="9"/>
                  </a:cubicBezTo>
                  <a:cubicBezTo>
                    <a:pt x="58" y="9"/>
                    <a:pt x="59" y="0"/>
                    <a:pt x="49" y="1"/>
                  </a:cubicBezTo>
                  <a:cubicBezTo>
                    <a:pt x="39" y="2"/>
                    <a:pt x="23" y="4"/>
                    <a:pt x="23" y="4"/>
                  </a:cubicBezTo>
                  <a:cubicBezTo>
                    <a:pt x="23" y="4"/>
                    <a:pt x="6" y="75"/>
                    <a:pt x="4" y="8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2" name="iṡlíḍè"/>
            <p:cNvSpPr/>
            <p:nvPr/>
          </p:nvSpPr>
          <p:spPr bwMode="auto">
            <a:xfrm>
              <a:off x="7008813" y="3852864"/>
              <a:ext cx="217488" cy="292100"/>
            </a:xfrm>
            <a:custGeom>
              <a:avLst/>
              <a:gdLst>
                <a:gd name="T0" fmla="*/ 11 w 43"/>
                <a:gd name="T1" fmla="*/ 6 h 58"/>
                <a:gd name="T2" fmla="*/ 8 w 43"/>
                <a:gd name="T3" fmla="*/ 7 h 58"/>
                <a:gd name="T4" fmla="*/ 7 w 43"/>
                <a:gd name="T5" fmla="*/ 7 h 58"/>
                <a:gd name="T6" fmla="*/ 0 w 43"/>
                <a:gd name="T7" fmla="*/ 44 h 58"/>
                <a:gd name="T8" fmla="*/ 9 w 43"/>
                <a:gd name="T9" fmla="*/ 36 h 58"/>
                <a:gd name="T10" fmla="*/ 36 w 43"/>
                <a:gd name="T11" fmla="*/ 58 h 58"/>
                <a:gd name="T12" fmla="*/ 37 w 43"/>
                <a:gd name="T13" fmla="*/ 58 h 58"/>
                <a:gd name="T14" fmla="*/ 36 w 43"/>
                <a:gd name="T15" fmla="*/ 57 h 58"/>
                <a:gd name="T16" fmla="*/ 22 w 43"/>
                <a:gd name="T17" fmla="*/ 34 h 58"/>
                <a:gd name="T18" fmla="*/ 19 w 43"/>
                <a:gd name="T19" fmla="*/ 33 h 58"/>
                <a:gd name="T20" fmla="*/ 11 w 43"/>
                <a:gd name="T21" fmla="*/ 6 h 58"/>
                <a:gd name="T22" fmla="*/ 30 w 43"/>
                <a:gd name="T23" fmla="*/ 0 h 58"/>
                <a:gd name="T24" fmla="*/ 42 w 43"/>
                <a:gd name="T25" fmla="*/ 15 h 58"/>
                <a:gd name="T26" fmla="*/ 42 w 43"/>
                <a:gd name="T27" fmla="*/ 15 h 58"/>
                <a:gd name="T28" fmla="*/ 42 w 43"/>
                <a:gd name="T29" fmla="*/ 15 h 58"/>
                <a:gd name="T30" fmla="*/ 43 w 43"/>
                <a:gd name="T31" fmla="*/ 13 h 58"/>
                <a:gd name="T32" fmla="*/ 30 w 43"/>
                <a:gd name="T3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8">
                  <a:moveTo>
                    <a:pt x="11" y="6"/>
                  </a:moveTo>
                  <a:cubicBezTo>
                    <a:pt x="11" y="6"/>
                    <a:pt x="10" y="7"/>
                    <a:pt x="8" y="7"/>
                  </a:cubicBezTo>
                  <a:cubicBezTo>
                    <a:pt x="7" y="7"/>
                    <a:pt x="7" y="7"/>
                    <a:pt x="7" y="7"/>
                  </a:cubicBezTo>
                  <a:cubicBezTo>
                    <a:pt x="0" y="44"/>
                    <a:pt x="0" y="44"/>
                    <a:pt x="0" y="44"/>
                  </a:cubicBezTo>
                  <a:cubicBezTo>
                    <a:pt x="3" y="40"/>
                    <a:pt x="7" y="36"/>
                    <a:pt x="9" y="36"/>
                  </a:cubicBezTo>
                  <a:cubicBezTo>
                    <a:pt x="14" y="36"/>
                    <a:pt x="22" y="58"/>
                    <a:pt x="36" y="58"/>
                  </a:cubicBezTo>
                  <a:cubicBezTo>
                    <a:pt x="37" y="58"/>
                    <a:pt x="37" y="58"/>
                    <a:pt x="37" y="58"/>
                  </a:cubicBezTo>
                  <a:cubicBezTo>
                    <a:pt x="37" y="58"/>
                    <a:pt x="37" y="58"/>
                    <a:pt x="36" y="57"/>
                  </a:cubicBezTo>
                  <a:cubicBezTo>
                    <a:pt x="28" y="53"/>
                    <a:pt x="24" y="40"/>
                    <a:pt x="22" y="34"/>
                  </a:cubicBezTo>
                  <a:cubicBezTo>
                    <a:pt x="21" y="33"/>
                    <a:pt x="20" y="33"/>
                    <a:pt x="19" y="33"/>
                  </a:cubicBezTo>
                  <a:cubicBezTo>
                    <a:pt x="19" y="33"/>
                    <a:pt x="12" y="13"/>
                    <a:pt x="11" y="6"/>
                  </a:cubicBezTo>
                  <a:moveTo>
                    <a:pt x="30" y="0"/>
                  </a:moveTo>
                  <a:cubicBezTo>
                    <a:pt x="42" y="15"/>
                    <a:pt x="42" y="15"/>
                    <a:pt x="42" y="15"/>
                  </a:cubicBezTo>
                  <a:cubicBezTo>
                    <a:pt x="42" y="15"/>
                    <a:pt x="42" y="15"/>
                    <a:pt x="42" y="15"/>
                  </a:cubicBezTo>
                  <a:cubicBezTo>
                    <a:pt x="42" y="15"/>
                    <a:pt x="42" y="15"/>
                    <a:pt x="42" y="15"/>
                  </a:cubicBezTo>
                  <a:cubicBezTo>
                    <a:pt x="43" y="13"/>
                    <a:pt x="43" y="13"/>
                    <a:pt x="43" y="13"/>
                  </a:cubicBezTo>
                  <a:cubicBezTo>
                    <a:pt x="43" y="13"/>
                    <a:pt x="36" y="5"/>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3" name="íšľïḓé"/>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 name="îSlíḍè"/>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5" name="íṥľiḍè"/>
            <p:cNvSpPr/>
            <p:nvPr/>
          </p:nvSpPr>
          <p:spPr bwMode="auto">
            <a:xfrm>
              <a:off x="6791326" y="4806951"/>
              <a:ext cx="96838" cy="187325"/>
            </a:xfrm>
            <a:custGeom>
              <a:avLst/>
              <a:gdLst>
                <a:gd name="T0" fmla="*/ 2 w 19"/>
                <a:gd name="T1" fmla="*/ 0 h 37"/>
                <a:gd name="T2" fmla="*/ 19 w 19"/>
                <a:gd name="T3" fmla="*/ 3 h 37"/>
                <a:gd name="T4" fmla="*/ 11 w 19"/>
                <a:gd name="T5" fmla="*/ 33 h 37"/>
                <a:gd name="T6" fmla="*/ 0 w 19"/>
                <a:gd name="T7" fmla="*/ 32 h 37"/>
                <a:gd name="T8" fmla="*/ 2 w 19"/>
                <a:gd name="T9" fmla="*/ 0 h 37"/>
              </a:gdLst>
              <a:ahLst/>
              <a:cxnLst>
                <a:cxn ang="0">
                  <a:pos x="T0" y="T1"/>
                </a:cxn>
                <a:cxn ang="0">
                  <a:pos x="T2" y="T3"/>
                </a:cxn>
                <a:cxn ang="0">
                  <a:pos x="T4" y="T5"/>
                </a:cxn>
                <a:cxn ang="0">
                  <a:pos x="T6" y="T7"/>
                </a:cxn>
                <a:cxn ang="0">
                  <a:pos x="T8" y="T9"/>
                </a:cxn>
              </a:cxnLst>
              <a:rect l="0" t="0" r="r" b="b"/>
              <a:pathLst>
                <a:path w="19" h="37">
                  <a:moveTo>
                    <a:pt x="2" y="0"/>
                  </a:moveTo>
                  <a:cubicBezTo>
                    <a:pt x="2" y="0"/>
                    <a:pt x="14" y="6"/>
                    <a:pt x="19" y="3"/>
                  </a:cubicBezTo>
                  <a:cubicBezTo>
                    <a:pt x="11" y="33"/>
                    <a:pt x="11" y="33"/>
                    <a:pt x="11" y="33"/>
                  </a:cubicBezTo>
                  <a:cubicBezTo>
                    <a:pt x="11" y="33"/>
                    <a:pt x="4" y="37"/>
                    <a:pt x="0" y="32"/>
                  </a:cubicBezTo>
                  <a:lnTo>
                    <a:pt x="2" y="0"/>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6" name="ïṡľïḑê"/>
            <p:cNvSpPr/>
            <p:nvPr/>
          </p:nvSpPr>
          <p:spPr bwMode="auto">
            <a:xfrm>
              <a:off x="6573838" y="4943476"/>
              <a:ext cx="465138" cy="504825"/>
            </a:xfrm>
            <a:custGeom>
              <a:avLst/>
              <a:gdLst>
                <a:gd name="T0" fmla="*/ 42 w 92"/>
                <a:gd name="T1" fmla="*/ 3 h 100"/>
                <a:gd name="T2" fmla="*/ 19 w 92"/>
                <a:gd name="T3" fmla="*/ 7 h 100"/>
                <a:gd name="T4" fmla="*/ 14 w 92"/>
                <a:gd name="T5" fmla="*/ 92 h 100"/>
                <a:gd name="T6" fmla="*/ 18 w 92"/>
                <a:gd name="T7" fmla="*/ 96 h 100"/>
                <a:gd name="T8" fmla="*/ 18 w 92"/>
                <a:gd name="T9" fmla="*/ 77 h 100"/>
                <a:gd name="T10" fmla="*/ 27 w 92"/>
                <a:gd name="T11" fmla="*/ 18 h 100"/>
                <a:gd name="T12" fmla="*/ 35 w 92"/>
                <a:gd name="T13" fmla="*/ 94 h 100"/>
                <a:gd name="T14" fmla="*/ 43 w 92"/>
                <a:gd name="T15" fmla="*/ 97 h 100"/>
                <a:gd name="T16" fmla="*/ 62 w 92"/>
                <a:gd name="T17" fmla="*/ 21 h 100"/>
                <a:gd name="T18" fmla="*/ 58 w 92"/>
                <a:gd name="T19" fmla="*/ 96 h 100"/>
                <a:gd name="T20" fmla="*/ 61 w 92"/>
                <a:gd name="T21" fmla="*/ 99 h 100"/>
                <a:gd name="T22" fmla="*/ 69 w 92"/>
                <a:gd name="T23" fmla="*/ 9 h 100"/>
                <a:gd name="T24" fmla="*/ 42 w 92"/>
                <a:gd name="T25" fmla="*/ 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00">
                  <a:moveTo>
                    <a:pt x="42" y="3"/>
                  </a:moveTo>
                  <a:cubicBezTo>
                    <a:pt x="42" y="3"/>
                    <a:pt x="26" y="0"/>
                    <a:pt x="19" y="7"/>
                  </a:cubicBezTo>
                  <a:cubicBezTo>
                    <a:pt x="11" y="13"/>
                    <a:pt x="0" y="23"/>
                    <a:pt x="14" y="92"/>
                  </a:cubicBezTo>
                  <a:cubicBezTo>
                    <a:pt x="14" y="92"/>
                    <a:pt x="13" y="96"/>
                    <a:pt x="18" y="96"/>
                  </a:cubicBezTo>
                  <a:cubicBezTo>
                    <a:pt x="23" y="96"/>
                    <a:pt x="19" y="84"/>
                    <a:pt x="18" y="77"/>
                  </a:cubicBezTo>
                  <a:cubicBezTo>
                    <a:pt x="17" y="71"/>
                    <a:pt x="13" y="18"/>
                    <a:pt x="27" y="18"/>
                  </a:cubicBezTo>
                  <a:cubicBezTo>
                    <a:pt x="42" y="19"/>
                    <a:pt x="35" y="94"/>
                    <a:pt x="35" y="94"/>
                  </a:cubicBezTo>
                  <a:cubicBezTo>
                    <a:pt x="35" y="94"/>
                    <a:pt x="35" y="100"/>
                    <a:pt x="43" y="97"/>
                  </a:cubicBezTo>
                  <a:cubicBezTo>
                    <a:pt x="43" y="97"/>
                    <a:pt x="47" y="18"/>
                    <a:pt x="62" y="21"/>
                  </a:cubicBezTo>
                  <a:cubicBezTo>
                    <a:pt x="77" y="23"/>
                    <a:pt x="58" y="96"/>
                    <a:pt x="58" y="96"/>
                  </a:cubicBezTo>
                  <a:cubicBezTo>
                    <a:pt x="58" y="96"/>
                    <a:pt x="57" y="100"/>
                    <a:pt x="61" y="99"/>
                  </a:cubicBezTo>
                  <a:cubicBezTo>
                    <a:pt x="65" y="99"/>
                    <a:pt x="92" y="28"/>
                    <a:pt x="69" y="9"/>
                  </a:cubicBezTo>
                  <a:cubicBezTo>
                    <a:pt x="69" y="9"/>
                    <a:pt x="55" y="3"/>
                    <a:pt x="42" y="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 name="ïSlïḓe"/>
            <p:cNvSpPr/>
            <p:nvPr/>
          </p:nvSpPr>
          <p:spPr bwMode="auto">
            <a:xfrm>
              <a:off x="7115176" y="3792539"/>
              <a:ext cx="222250" cy="384175"/>
            </a:xfrm>
            <a:custGeom>
              <a:avLst/>
              <a:gdLst>
                <a:gd name="T0" fmla="*/ 0 w 44"/>
                <a:gd name="T1" fmla="*/ 42 h 76"/>
                <a:gd name="T2" fmla="*/ 15 w 44"/>
                <a:gd name="T3" fmla="*/ 69 h 76"/>
                <a:gd name="T4" fmla="*/ 29 w 44"/>
                <a:gd name="T5" fmla="*/ 71 h 76"/>
                <a:gd name="T6" fmla="*/ 42 w 44"/>
                <a:gd name="T7" fmla="*/ 45 h 76"/>
                <a:gd name="T8" fmla="*/ 41 w 44"/>
                <a:gd name="T9" fmla="*/ 8 h 76"/>
                <a:gd name="T10" fmla="*/ 28 w 44"/>
                <a:gd name="T11" fmla="*/ 0 h 76"/>
                <a:gd name="T12" fmla="*/ 21 w 44"/>
                <a:gd name="T13" fmla="*/ 27 h 76"/>
                <a:gd name="T14" fmla="*/ 9 w 44"/>
                <a:gd name="T15" fmla="*/ 33 h 76"/>
                <a:gd name="T16" fmla="*/ 0 w 44"/>
                <a:gd name="T17" fmla="*/ 4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6">
                  <a:moveTo>
                    <a:pt x="0" y="42"/>
                  </a:moveTo>
                  <a:cubicBezTo>
                    <a:pt x="0" y="42"/>
                    <a:pt x="5" y="63"/>
                    <a:pt x="15" y="69"/>
                  </a:cubicBezTo>
                  <a:cubicBezTo>
                    <a:pt x="26" y="75"/>
                    <a:pt x="25" y="76"/>
                    <a:pt x="29" y="71"/>
                  </a:cubicBezTo>
                  <a:cubicBezTo>
                    <a:pt x="33" y="67"/>
                    <a:pt x="41" y="63"/>
                    <a:pt x="42" y="45"/>
                  </a:cubicBezTo>
                  <a:cubicBezTo>
                    <a:pt x="42" y="26"/>
                    <a:pt x="44" y="11"/>
                    <a:pt x="41" y="8"/>
                  </a:cubicBezTo>
                  <a:cubicBezTo>
                    <a:pt x="39" y="6"/>
                    <a:pt x="30" y="0"/>
                    <a:pt x="28" y="0"/>
                  </a:cubicBezTo>
                  <a:cubicBezTo>
                    <a:pt x="21" y="27"/>
                    <a:pt x="21" y="27"/>
                    <a:pt x="21" y="27"/>
                  </a:cubicBezTo>
                  <a:cubicBezTo>
                    <a:pt x="9" y="33"/>
                    <a:pt x="9" y="33"/>
                    <a:pt x="9" y="33"/>
                  </a:cubicBezTo>
                  <a:cubicBezTo>
                    <a:pt x="0" y="42"/>
                    <a:pt x="0" y="42"/>
                    <a:pt x="0"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 name="íṥḷïḓè"/>
            <p:cNvSpPr/>
            <p:nvPr/>
          </p:nvSpPr>
          <p:spPr bwMode="auto">
            <a:xfrm>
              <a:off x="6791326" y="3959226"/>
              <a:ext cx="173038" cy="211138"/>
            </a:xfrm>
            <a:custGeom>
              <a:avLst/>
              <a:gdLst>
                <a:gd name="T0" fmla="*/ 10 w 34"/>
                <a:gd name="T1" fmla="*/ 0 h 42"/>
                <a:gd name="T2" fmla="*/ 1 w 34"/>
                <a:gd name="T3" fmla="*/ 11 h 42"/>
                <a:gd name="T4" fmla="*/ 4 w 34"/>
                <a:gd name="T5" fmla="*/ 33 h 42"/>
                <a:gd name="T6" fmla="*/ 26 w 34"/>
                <a:gd name="T7" fmla="*/ 35 h 42"/>
                <a:gd name="T8" fmla="*/ 34 w 34"/>
                <a:gd name="T9" fmla="*/ 12 h 42"/>
                <a:gd name="T10" fmla="*/ 10 w 34"/>
                <a:gd name="T11" fmla="*/ 0 h 42"/>
              </a:gdLst>
              <a:ahLst/>
              <a:cxnLst>
                <a:cxn ang="0">
                  <a:pos x="T0" y="T1"/>
                </a:cxn>
                <a:cxn ang="0">
                  <a:pos x="T2" y="T3"/>
                </a:cxn>
                <a:cxn ang="0">
                  <a:pos x="T4" y="T5"/>
                </a:cxn>
                <a:cxn ang="0">
                  <a:pos x="T6" y="T7"/>
                </a:cxn>
                <a:cxn ang="0">
                  <a:pos x="T8" y="T9"/>
                </a:cxn>
                <a:cxn ang="0">
                  <a:pos x="T10" y="T11"/>
                </a:cxn>
              </a:cxnLst>
              <a:rect l="0" t="0" r="r" b="b"/>
              <a:pathLst>
                <a:path w="34" h="42">
                  <a:moveTo>
                    <a:pt x="10" y="0"/>
                  </a:moveTo>
                  <a:cubicBezTo>
                    <a:pt x="10" y="0"/>
                    <a:pt x="2" y="4"/>
                    <a:pt x="1" y="11"/>
                  </a:cubicBezTo>
                  <a:cubicBezTo>
                    <a:pt x="0" y="18"/>
                    <a:pt x="0" y="31"/>
                    <a:pt x="4" y="33"/>
                  </a:cubicBezTo>
                  <a:cubicBezTo>
                    <a:pt x="8" y="35"/>
                    <a:pt x="18" y="42"/>
                    <a:pt x="26" y="35"/>
                  </a:cubicBezTo>
                  <a:cubicBezTo>
                    <a:pt x="34" y="29"/>
                    <a:pt x="34" y="12"/>
                    <a:pt x="34" y="12"/>
                  </a:cubicBez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 name="ï$ľîḑe"/>
            <p:cNvSpPr/>
            <p:nvPr/>
          </p:nvSpPr>
          <p:spPr bwMode="auto">
            <a:xfrm>
              <a:off x="6816726" y="3741739"/>
              <a:ext cx="277813" cy="317500"/>
            </a:xfrm>
            <a:custGeom>
              <a:avLst/>
              <a:gdLst>
                <a:gd name="T0" fmla="*/ 23 w 55"/>
                <a:gd name="T1" fmla="*/ 18 h 63"/>
                <a:gd name="T2" fmla="*/ 3 w 55"/>
                <a:gd name="T3" fmla="*/ 43 h 63"/>
                <a:gd name="T4" fmla="*/ 30 w 55"/>
                <a:gd name="T5" fmla="*/ 60 h 63"/>
                <a:gd name="T6" fmla="*/ 34 w 55"/>
                <a:gd name="T7" fmla="*/ 38 h 63"/>
                <a:gd name="T8" fmla="*/ 37 w 55"/>
                <a:gd name="T9" fmla="*/ 25 h 63"/>
                <a:gd name="T10" fmla="*/ 51 w 55"/>
                <a:gd name="T11" fmla="*/ 22 h 63"/>
                <a:gd name="T12" fmla="*/ 55 w 55"/>
                <a:gd name="T13" fmla="*/ 6 h 63"/>
                <a:gd name="T14" fmla="*/ 42 w 55"/>
                <a:gd name="T15" fmla="*/ 0 h 63"/>
                <a:gd name="T16" fmla="*/ 23 w 55"/>
                <a:gd name="T17" fmla="*/ 1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3">
                  <a:moveTo>
                    <a:pt x="23" y="18"/>
                  </a:moveTo>
                  <a:cubicBezTo>
                    <a:pt x="3" y="43"/>
                    <a:pt x="3" y="43"/>
                    <a:pt x="3" y="43"/>
                  </a:cubicBezTo>
                  <a:cubicBezTo>
                    <a:pt x="3" y="43"/>
                    <a:pt x="0" y="63"/>
                    <a:pt x="30" y="60"/>
                  </a:cubicBezTo>
                  <a:cubicBezTo>
                    <a:pt x="30" y="60"/>
                    <a:pt x="32" y="48"/>
                    <a:pt x="34" y="38"/>
                  </a:cubicBezTo>
                  <a:cubicBezTo>
                    <a:pt x="35" y="31"/>
                    <a:pt x="37" y="26"/>
                    <a:pt x="37" y="25"/>
                  </a:cubicBezTo>
                  <a:cubicBezTo>
                    <a:pt x="37" y="23"/>
                    <a:pt x="47" y="25"/>
                    <a:pt x="51" y="22"/>
                  </a:cubicBezTo>
                  <a:cubicBezTo>
                    <a:pt x="55" y="20"/>
                    <a:pt x="55" y="6"/>
                    <a:pt x="55" y="6"/>
                  </a:cubicBezTo>
                  <a:cubicBezTo>
                    <a:pt x="55" y="6"/>
                    <a:pt x="49" y="0"/>
                    <a:pt x="42" y="0"/>
                  </a:cubicBezTo>
                  <a:cubicBezTo>
                    <a:pt x="35" y="1"/>
                    <a:pt x="25" y="13"/>
                    <a:pt x="23" y="18"/>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 name="îšľiḍê"/>
            <p:cNvSpPr/>
            <p:nvPr/>
          </p:nvSpPr>
          <p:spPr bwMode="auto">
            <a:xfrm>
              <a:off x="6927851" y="3792539"/>
              <a:ext cx="71438" cy="141288"/>
            </a:xfrm>
            <a:custGeom>
              <a:avLst/>
              <a:gdLst>
                <a:gd name="T0" fmla="*/ 6 w 14"/>
                <a:gd name="T1" fmla="*/ 0 h 28"/>
                <a:gd name="T2" fmla="*/ 1 w 14"/>
                <a:gd name="T3" fmla="*/ 8 h 28"/>
                <a:gd name="T4" fmla="*/ 1 w 14"/>
                <a:gd name="T5" fmla="*/ 8 h 28"/>
                <a:gd name="T6" fmla="*/ 10 w 14"/>
                <a:gd name="T7" fmla="*/ 28 h 28"/>
                <a:gd name="T8" fmla="*/ 12 w 14"/>
                <a:gd name="T9" fmla="*/ 28 h 28"/>
                <a:gd name="T10" fmla="*/ 14 w 14"/>
                <a:gd name="T11" fmla="*/ 18 h 28"/>
                <a:gd name="T12" fmla="*/ 9 w 14"/>
                <a:gd name="T13" fmla="*/ 15 h 28"/>
                <a:gd name="T14" fmla="*/ 6 w 1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8">
                  <a:moveTo>
                    <a:pt x="6" y="0"/>
                  </a:moveTo>
                  <a:cubicBezTo>
                    <a:pt x="4" y="3"/>
                    <a:pt x="2" y="6"/>
                    <a:pt x="1" y="8"/>
                  </a:cubicBezTo>
                  <a:cubicBezTo>
                    <a:pt x="1" y="8"/>
                    <a:pt x="1" y="8"/>
                    <a:pt x="1" y="8"/>
                  </a:cubicBezTo>
                  <a:cubicBezTo>
                    <a:pt x="1" y="8"/>
                    <a:pt x="0" y="22"/>
                    <a:pt x="10" y="28"/>
                  </a:cubicBezTo>
                  <a:cubicBezTo>
                    <a:pt x="12" y="28"/>
                    <a:pt x="12" y="28"/>
                    <a:pt x="12" y="28"/>
                  </a:cubicBezTo>
                  <a:cubicBezTo>
                    <a:pt x="13" y="24"/>
                    <a:pt x="14" y="20"/>
                    <a:pt x="14" y="18"/>
                  </a:cubicBezTo>
                  <a:cubicBezTo>
                    <a:pt x="12" y="17"/>
                    <a:pt x="10" y="16"/>
                    <a:pt x="9" y="15"/>
                  </a:cubicBezTo>
                  <a:cubicBezTo>
                    <a:pt x="8" y="11"/>
                    <a:pt x="6" y="4"/>
                    <a:pt x="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 name="ïsḻïḍe"/>
            <p:cNvSpPr/>
            <p:nvPr/>
          </p:nvSpPr>
          <p:spPr bwMode="auto">
            <a:xfrm>
              <a:off x="6953251" y="3727451"/>
              <a:ext cx="268288" cy="317500"/>
            </a:xfrm>
            <a:custGeom>
              <a:avLst/>
              <a:gdLst>
                <a:gd name="T0" fmla="*/ 22 w 53"/>
                <a:gd name="T1" fmla="*/ 31 h 63"/>
                <a:gd name="T2" fmla="*/ 4 w 53"/>
                <a:gd name="T3" fmla="*/ 28 h 63"/>
                <a:gd name="T4" fmla="*/ 2 w 53"/>
                <a:gd name="T5" fmla="*/ 10 h 63"/>
                <a:gd name="T6" fmla="*/ 16 w 53"/>
                <a:gd name="T7" fmla="*/ 0 h 63"/>
                <a:gd name="T8" fmla="*/ 30 w 53"/>
                <a:gd name="T9" fmla="*/ 7 h 63"/>
                <a:gd name="T10" fmla="*/ 36 w 53"/>
                <a:gd name="T11" fmla="*/ 20 h 63"/>
                <a:gd name="T12" fmla="*/ 53 w 53"/>
                <a:gd name="T13" fmla="*/ 40 h 63"/>
                <a:gd name="T14" fmla="*/ 30 w 53"/>
                <a:gd name="T15" fmla="*/ 58 h 63"/>
                <a:gd name="T16" fmla="*/ 22 w 53"/>
                <a:gd name="T1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63">
                  <a:moveTo>
                    <a:pt x="22" y="31"/>
                  </a:moveTo>
                  <a:cubicBezTo>
                    <a:pt x="22" y="31"/>
                    <a:pt x="6" y="32"/>
                    <a:pt x="4" y="28"/>
                  </a:cubicBezTo>
                  <a:cubicBezTo>
                    <a:pt x="2" y="23"/>
                    <a:pt x="0" y="12"/>
                    <a:pt x="2" y="10"/>
                  </a:cubicBezTo>
                  <a:cubicBezTo>
                    <a:pt x="3" y="8"/>
                    <a:pt x="10" y="0"/>
                    <a:pt x="16" y="0"/>
                  </a:cubicBezTo>
                  <a:cubicBezTo>
                    <a:pt x="23" y="0"/>
                    <a:pt x="28" y="3"/>
                    <a:pt x="30" y="7"/>
                  </a:cubicBezTo>
                  <a:cubicBezTo>
                    <a:pt x="31" y="11"/>
                    <a:pt x="36" y="20"/>
                    <a:pt x="36" y="20"/>
                  </a:cubicBezTo>
                  <a:cubicBezTo>
                    <a:pt x="53" y="40"/>
                    <a:pt x="53" y="40"/>
                    <a:pt x="53" y="40"/>
                  </a:cubicBezTo>
                  <a:cubicBezTo>
                    <a:pt x="53" y="40"/>
                    <a:pt x="46" y="63"/>
                    <a:pt x="30" y="58"/>
                  </a:cubicBezTo>
                  <a:cubicBezTo>
                    <a:pt x="30" y="58"/>
                    <a:pt x="23" y="38"/>
                    <a:pt x="22" y="31"/>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 name="ïṥľîďé"/>
            <p:cNvSpPr/>
            <p:nvPr/>
          </p:nvSpPr>
          <p:spPr bwMode="auto">
            <a:xfrm>
              <a:off x="7004051" y="3313114"/>
              <a:ext cx="307975" cy="196850"/>
            </a:xfrm>
            <a:custGeom>
              <a:avLst/>
              <a:gdLst>
                <a:gd name="T0" fmla="*/ 35 w 61"/>
                <a:gd name="T1" fmla="*/ 1 h 39"/>
                <a:gd name="T2" fmla="*/ 15 w 61"/>
                <a:gd name="T3" fmla="*/ 5 h 39"/>
                <a:gd name="T4" fmla="*/ 4 w 61"/>
                <a:gd name="T5" fmla="*/ 20 h 39"/>
                <a:gd name="T6" fmla="*/ 7 w 61"/>
                <a:gd name="T7" fmla="*/ 27 h 39"/>
                <a:gd name="T8" fmla="*/ 24 w 61"/>
                <a:gd name="T9" fmla="*/ 25 h 39"/>
                <a:gd name="T10" fmla="*/ 20 w 61"/>
                <a:gd name="T11" fmla="*/ 28 h 39"/>
                <a:gd name="T12" fmla="*/ 31 w 61"/>
                <a:gd name="T13" fmla="*/ 27 h 39"/>
                <a:gd name="T14" fmla="*/ 30 w 61"/>
                <a:gd name="T15" fmla="*/ 31 h 39"/>
                <a:gd name="T16" fmla="*/ 38 w 61"/>
                <a:gd name="T17" fmla="*/ 30 h 39"/>
                <a:gd name="T18" fmla="*/ 36 w 61"/>
                <a:gd name="T19" fmla="*/ 34 h 39"/>
                <a:gd name="T20" fmla="*/ 44 w 61"/>
                <a:gd name="T21" fmla="*/ 33 h 39"/>
                <a:gd name="T22" fmla="*/ 45 w 61"/>
                <a:gd name="T23" fmla="*/ 38 h 39"/>
                <a:gd name="T24" fmla="*/ 57 w 61"/>
                <a:gd name="T25" fmla="*/ 39 h 39"/>
                <a:gd name="T26" fmla="*/ 58 w 61"/>
                <a:gd name="T27" fmla="*/ 16 h 39"/>
                <a:gd name="T28" fmla="*/ 45 w 61"/>
                <a:gd name="T29" fmla="*/ 2 h 39"/>
                <a:gd name="T30" fmla="*/ 35 w 61"/>
                <a:gd name="T3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39">
                  <a:moveTo>
                    <a:pt x="35" y="1"/>
                  </a:moveTo>
                  <a:cubicBezTo>
                    <a:pt x="35" y="1"/>
                    <a:pt x="23" y="0"/>
                    <a:pt x="15" y="5"/>
                  </a:cubicBezTo>
                  <a:cubicBezTo>
                    <a:pt x="7" y="11"/>
                    <a:pt x="5" y="18"/>
                    <a:pt x="4" y="20"/>
                  </a:cubicBezTo>
                  <a:cubicBezTo>
                    <a:pt x="2" y="22"/>
                    <a:pt x="0" y="26"/>
                    <a:pt x="7" y="27"/>
                  </a:cubicBezTo>
                  <a:cubicBezTo>
                    <a:pt x="14" y="27"/>
                    <a:pt x="24" y="25"/>
                    <a:pt x="24" y="25"/>
                  </a:cubicBezTo>
                  <a:cubicBezTo>
                    <a:pt x="24" y="25"/>
                    <a:pt x="18" y="28"/>
                    <a:pt x="20" y="28"/>
                  </a:cubicBezTo>
                  <a:cubicBezTo>
                    <a:pt x="21" y="29"/>
                    <a:pt x="31" y="27"/>
                    <a:pt x="31" y="27"/>
                  </a:cubicBezTo>
                  <a:cubicBezTo>
                    <a:pt x="31" y="27"/>
                    <a:pt x="27" y="31"/>
                    <a:pt x="30" y="31"/>
                  </a:cubicBezTo>
                  <a:cubicBezTo>
                    <a:pt x="33" y="31"/>
                    <a:pt x="38" y="30"/>
                    <a:pt x="38" y="30"/>
                  </a:cubicBezTo>
                  <a:cubicBezTo>
                    <a:pt x="38" y="30"/>
                    <a:pt x="33" y="34"/>
                    <a:pt x="36" y="34"/>
                  </a:cubicBezTo>
                  <a:cubicBezTo>
                    <a:pt x="39" y="34"/>
                    <a:pt x="44" y="33"/>
                    <a:pt x="44" y="33"/>
                  </a:cubicBezTo>
                  <a:cubicBezTo>
                    <a:pt x="44" y="33"/>
                    <a:pt x="43" y="38"/>
                    <a:pt x="45" y="38"/>
                  </a:cubicBezTo>
                  <a:cubicBezTo>
                    <a:pt x="47" y="38"/>
                    <a:pt x="55" y="37"/>
                    <a:pt x="57" y="39"/>
                  </a:cubicBezTo>
                  <a:cubicBezTo>
                    <a:pt x="57" y="39"/>
                    <a:pt x="61" y="24"/>
                    <a:pt x="58" y="16"/>
                  </a:cubicBezTo>
                  <a:cubicBezTo>
                    <a:pt x="55" y="7"/>
                    <a:pt x="48" y="2"/>
                    <a:pt x="45" y="2"/>
                  </a:cubicBezTo>
                  <a:cubicBezTo>
                    <a:pt x="42" y="1"/>
                    <a:pt x="38" y="1"/>
                    <a:pt x="35" y="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 name="íšlidê"/>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 name="ïṩḷiḋè"/>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 name="ïṡḻíḋé"/>
            <p:cNvSpPr/>
            <p:nvPr/>
          </p:nvSpPr>
          <p:spPr bwMode="auto">
            <a:xfrm>
              <a:off x="7221538" y="3862389"/>
              <a:ext cx="46038" cy="122238"/>
            </a:xfrm>
            <a:custGeom>
              <a:avLst/>
              <a:gdLst>
                <a:gd name="T0" fmla="*/ 3 w 9"/>
                <a:gd name="T1" fmla="*/ 0 h 24"/>
                <a:gd name="T2" fmla="*/ 0 w 9"/>
                <a:gd name="T3" fmla="*/ 13 h 24"/>
                <a:gd name="T4" fmla="*/ 9 w 9"/>
                <a:gd name="T5" fmla="*/ 24 h 24"/>
                <a:gd name="T6" fmla="*/ 3 w 9"/>
                <a:gd name="T7" fmla="*/ 0 h 24"/>
              </a:gdLst>
              <a:ahLst/>
              <a:cxnLst>
                <a:cxn ang="0">
                  <a:pos x="T0" y="T1"/>
                </a:cxn>
                <a:cxn ang="0">
                  <a:pos x="T2" y="T3"/>
                </a:cxn>
                <a:cxn ang="0">
                  <a:pos x="T4" y="T5"/>
                </a:cxn>
                <a:cxn ang="0">
                  <a:pos x="T6" y="T7"/>
                </a:cxn>
              </a:cxnLst>
              <a:rect l="0" t="0" r="r" b="b"/>
              <a:pathLst>
                <a:path w="9" h="24">
                  <a:moveTo>
                    <a:pt x="3" y="0"/>
                  </a:moveTo>
                  <a:cubicBezTo>
                    <a:pt x="0" y="13"/>
                    <a:pt x="0" y="13"/>
                    <a:pt x="0" y="13"/>
                  </a:cubicBezTo>
                  <a:cubicBezTo>
                    <a:pt x="0" y="13"/>
                    <a:pt x="8" y="20"/>
                    <a:pt x="9" y="24"/>
                  </a:cubicBezTo>
                  <a:cubicBezTo>
                    <a:pt x="3" y="0"/>
                    <a:pt x="3" y="0"/>
                    <a:pt x="3"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 name="îŝļíďé"/>
            <p:cNvSpPr/>
            <p:nvPr/>
          </p:nvSpPr>
          <p:spPr bwMode="auto">
            <a:xfrm>
              <a:off x="6184901" y="3297239"/>
              <a:ext cx="80963" cy="71438"/>
            </a:xfrm>
            <a:custGeom>
              <a:avLst/>
              <a:gdLst>
                <a:gd name="T0" fmla="*/ 6 w 16"/>
                <a:gd name="T1" fmla="*/ 0 h 14"/>
                <a:gd name="T2" fmla="*/ 0 w 16"/>
                <a:gd name="T3" fmla="*/ 7 h 14"/>
                <a:gd name="T4" fmla="*/ 5 w 16"/>
                <a:gd name="T5" fmla="*/ 13 h 14"/>
                <a:gd name="T6" fmla="*/ 16 w 16"/>
                <a:gd name="T7" fmla="*/ 14 h 14"/>
                <a:gd name="T8" fmla="*/ 6 w 16"/>
                <a:gd name="T9" fmla="*/ 0 h 14"/>
              </a:gdLst>
              <a:ahLst/>
              <a:cxnLst>
                <a:cxn ang="0">
                  <a:pos x="T0" y="T1"/>
                </a:cxn>
                <a:cxn ang="0">
                  <a:pos x="T2" y="T3"/>
                </a:cxn>
                <a:cxn ang="0">
                  <a:pos x="T4" y="T5"/>
                </a:cxn>
                <a:cxn ang="0">
                  <a:pos x="T6" y="T7"/>
                </a:cxn>
                <a:cxn ang="0">
                  <a:pos x="T8" y="T9"/>
                </a:cxn>
              </a:cxnLst>
              <a:rect l="0" t="0" r="r" b="b"/>
              <a:pathLst>
                <a:path w="16" h="14">
                  <a:moveTo>
                    <a:pt x="6" y="0"/>
                  </a:moveTo>
                  <a:cubicBezTo>
                    <a:pt x="6" y="0"/>
                    <a:pt x="0" y="4"/>
                    <a:pt x="0" y="7"/>
                  </a:cubicBezTo>
                  <a:cubicBezTo>
                    <a:pt x="5" y="13"/>
                    <a:pt x="5" y="13"/>
                    <a:pt x="5" y="13"/>
                  </a:cubicBezTo>
                  <a:cubicBezTo>
                    <a:pt x="16" y="14"/>
                    <a:pt x="16" y="14"/>
                    <a:pt x="16" y="14"/>
                  </a:cubicBezTo>
                  <a:cubicBezTo>
                    <a:pt x="6" y="0"/>
                    <a:pt x="6" y="0"/>
                    <a:pt x="6" y="0"/>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7" name="íṩ1îdè"/>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8" name="ï$lîḋé"/>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9" name="îṥḷíḋê"/>
            <p:cNvSpPr/>
            <p:nvPr/>
          </p:nvSpPr>
          <p:spPr bwMode="auto">
            <a:xfrm>
              <a:off x="6265863" y="3236914"/>
              <a:ext cx="46038" cy="111125"/>
            </a:xfrm>
            <a:custGeom>
              <a:avLst/>
              <a:gdLst>
                <a:gd name="T0" fmla="*/ 6 w 9"/>
                <a:gd name="T1" fmla="*/ 0 h 22"/>
                <a:gd name="T2" fmla="*/ 3 w 9"/>
                <a:gd name="T3" fmla="*/ 1 h 22"/>
                <a:gd name="T4" fmla="*/ 0 w 9"/>
                <a:gd name="T5" fmla="*/ 22 h 22"/>
                <a:gd name="T6" fmla="*/ 0 w 9"/>
                <a:gd name="T7" fmla="*/ 22 h 22"/>
                <a:gd name="T8" fmla="*/ 1 w 9"/>
                <a:gd name="T9" fmla="*/ 22 h 22"/>
                <a:gd name="T10" fmla="*/ 1 w 9"/>
                <a:gd name="T11" fmla="*/ 22 h 22"/>
                <a:gd name="T12" fmla="*/ 1 w 9"/>
                <a:gd name="T13" fmla="*/ 22 h 22"/>
                <a:gd name="T14" fmla="*/ 1 w 9"/>
                <a:gd name="T15" fmla="*/ 22 h 22"/>
                <a:gd name="T16" fmla="*/ 8 w 9"/>
                <a:gd name="T17" fmla="*/ 21 h 22"/>
                <a:gd name="T18" fmla="*/ 8 w 9"/>
                <a:gd name="T19" fmla="*/ 21 h 22"/>
                <a:gd name="T20" fmla="*/ 8 w 9"/>
                <a:gd name="T21" fmla="*/ 21 h 22"/>
                <a:gd name="T22" fmla="*/ 9 w 9"/>
                <a:gd name="T23" fmla="*/ 21 h 22"/>
                <a:gd name="T24" fmla="*/ 6 w 9"/>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2">
                  <a:moveTo>
                    <a:pt x="6" y="0"/>
                  </a:moveTo>
                  <a:cubicBezTo>
                    <a:pt x="3" y="1"/>
                    <a:pt x="3" y="1"/>
                    <a:pt x="3" y="1"/>
                  </a:cubicBezTo>
                  <a:cubicBezTo>
                    <a:pt x="0" y="22"/>
                    <a:pt x="0" y="22"/>
                    <a:pt x="0" y="22"/>
                  </a:cubicBezTo>
                  <a:cubicBezTo>
                    <a:pt x="0" y="22"/>
                    <a:pt x="0" y="22"/>
                    <a:pt x="0" y="22"/>
                  </a:cubicBezTo>
                  <a:cubicBezTo>
                    <a:pt x="0" y="22"/>
                    <a:pt x="1" y="22"/>
                    <a:pt x="1" y="22"/>
                  </a:cubicBezTo>
                  <a:cubicBezTo>
                    <a:pt x="1" y="22"/>
                    <a:pt x="1" y="22"/>
                    <a:pt x="1" y="22"/>
                  </a:cubicBezTo>
                  <a:cubicBezTo>
                    <a:pt x="1" y="22"/>
                    <a:pt x="1" y="22"/>
                    <a:pt x="1" y="22"/>
                  </a:cubicBezTo>
                  <a:cubicBezTo>
                    <a:pt x="1" y="22"/>
                    <a:pt x="1" y="22"/>
                    <a:pt x="1" y="22"/>
                  </a:cubicBezTo>
                  <a:cubicBezTo>
                    <a:pt x="4" y="22"/>
                    <a:pt x="6" y="21"/>
                    <a:pt x="8" y="21"/>
                  </a:cubicBezTo>
                  <a:cubicBezTo>
                    <a:pt x="8" y="21"/>
                    <a:pt x="8" y="21"/>
                    <a:pt x="8" y="21"/>
                  </a:cubicBezTo>
                  <a:cubicBezTo>
                    <a:pt x="8" y="21"/>
                    <a:pt x="8" y="21"/>
                    <a:pt x="8" y="21"/>
                  </a:cubicBezTo>
                  <a:cubicBezTo>
                    <a:pt x="9" y="21"/>
                    <a:pt x="9" y="21"/>
                    <a:pt x="9" y="21"/>
                  </a:cubicBezTo>
                  <a:cubicBezTo>
                    <a:pt x="6" y="0"/>
                    <a:pt x="6" y="0"/>
                    <a:pt x="6" y="0"/>
                  </a:cubicBezTo>
                </a:path>
              </a:pathLst>
            </a:custGeom>
            <a:solidFill>
              <a:srgbClr val="D499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0" name="išḷîďe"/>
            <p:cNvSpPr/>
            <p:nvPr/>
          </p:nvSpPr>
          <p:spPr bwMode="auto">
            <a:xfrm>
              <a:off x="6296026" y="3206751"/>
              <a:ext cx="141288" cy="180975"/>
            </a:xfrm>
            <a:custGeom>
              <a:avLst/>
              <a:gdLst>
                <a:gd name="T0" fmla="*/ 0 w 28"/>
                <a:gd name="T1" fmla="*/ 3 h 36"/>
                <a:gd name="T2" fmla="*/ 3 w 28"/>
                <a:gd name="T3" fmla="*/ 29 h 36"/>
                <a:gd name="T4" fmla="*/ 18 w 28"/>
                <a:gd name="T5" fmla="*/ 36 h 36"/>
                <a:gd name="T6" fmla="*/ 25 w 28"/>
                <a:gd name="T7" fmla="*/ 31 h 36"/>
                <a:gd name="T8" fmla="*/ 27 w 28"/>
                <a:gd name="T9" fmla="*/ 30 h 36"/>
                <a:gd name="T10" fmla="*/ 28 w 28"/>
                <a:gd name="T11" fmla="*/ 2 h 36"/>
                <a:gd name="T12" fmla="*/ 0 w 28"/>
                <a:gd name="T13" fmla="*/ 3 h 36"/>
              </a:gdLst>
              <a:ahLst/>
              <a:cxnLst>
                <a:cxn ang="0">
                  <a:pos x="T0" y="T1"/>
                </a:cxn>
                <a:cxn ang="0">
                  <a:pos x="T2" y="T3"/>
                </a:cxn>
                <a:cxn ang="0">
                  <a:pos x="T4" y="T5"/>
                </a:cxn>
                <a:cxn ang="0">
                  <a:pos x="T6" y="T7"/>
                </a:cxn>
                <a:cxn ang="0">
                  <a:pos x="T8" y="T9"/>
                </a:cxn>
                <a:cxn ang="0">
                  <a:pos x="T10" y="T11"/>
                </a:cxn>
                <a:cxn ang="0">
                  <a:pos x="T12" y="T13"/>
                </a:cxn>
              </a:cxnLst>
              <a:rect l="0" t="0" r="r" b="b"/>
              <a:pathLst>
                <a:path w="28" h="36">
                  <a:moveTo>
                    <a:pt x="0" y="3"/>
                  </a:moveTo>
                  <a:cubicBezTo>
                    <a:pt x="3" y="29"/>
                    <a:pt x="3" y="29"/>
                    <a:pt x="3" y="29"/>
                  </a:cubicBezTo>
                  <a:cubicBezTo>
                    <a:pt x="18" y="36"/>
                    <a:pt x="18" y="36"/>
                    <a:pt x="18" y="36"/>
                  </a:cubicBezTo>
                  <a:cubicBezTo>
                    <a:pt x="25" y="31"/>
                    <a:pt x="25" y="31"/>
                    <a:pt x="25" y="31"/>
                  </a:cubicBezTo>
                  <a:cubicBezTo>
                    <a:pt x="27" y="30"/>
                    <a:pt x="27" y="30"/>
                    <a:pt x="27" y="30"/>
                  </a:cubicBezTo>
                  <a:cubicBezTo>
                    <a:pt x="27" y="30"/>
                    <a:pt x="28" y="3"/>
                    <a:pt x="28" y="2"/>
                  </a:cubicBezTo>
                  <a:cubicBezTo>
                    <a:pt x="27" y="0"/>
                    <a:pt x="0" y="3"/>
                    <a:pt x="0" y="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1" name="iślîdè"/>
            <p:cNvSpPr/>
            <p:nvPr/>
          </p:nvSpPr>
          <p:spPr bwMode="auto">
            <a:xfrm>
              <a:off x="6069013" y="2525714"/>
              <a:ext cx="398463" cy="776288"/>
            </a:xfrm>
            <a:custGeom>
              <a:avLst/>
              <a:gdLst>
                <a:gd name="T0" fmla="*/ 7 w 79"/>
                <a:gd name="T1" fmla="*/ 5 h 154"/>
                <a:gd name="T2" fmla="*/ 2 w 79"/>
                <a:gd name="T3" fmla="*/ 20 h 154"/>
                <a:gd name="T4" fmla="*/ 0 w 79"/>
                <a:gd name="T5" fmla="*/ 37 h 154"/>
                <a:gd name="T6" fmla="*/ 16 w 79"/>
                <a:gd name="T7" fmla="*/ 143 h 154"/>
                <a:gd name="T8" fmla="*/ 79 w 79"/>
                <a:gd name="T9" fmla="*/ 133 h 154"/>
                <a:gd name="T10" fmla="*/ 69 w 79"/>
                <a:gd name="T11" fmla="*/ 24 h 154"/>
                <a:gd name="T12" fmla="*/ 62 w 79"/>
                <a:gd name="T13" fmla="*/ 12 h 154"/>
                <a:gd name="T14" fmla="*/ 52 w 79"/>
                <a:gd name="T15" fmla="*/ 0 h 154"/>
                <a:gd name="T16" fmla="*/ 7 w 79"/>
                <a:gd name="T17" fmla="*/ 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54">
                  <a:moveTo>
                    <a:pt x="7" y="5"/>
                  </a:moveTo>
                  <a:cubicBezTo>
                    <a:pt x="7" y="5"/>
                    <a:pt x="4" y="11"/>
                    <a:pt x="2" y="20"/>
                  </a:cubicBezTo>
                  <a:cubicBezTo>
                    <a:pt x="1" y="25"/>
                    <a:pt x="0" y="31"/>
                    <a:pt x="0" y="37"/>
                  </a:cubicBezTo>
                  <a:cubicBezTo>
                    <a:pt x="0" y="53"/>
                    <a:pt x="5" y="111"/>
                    <a:pt x="16" y="143"/>
                  </a:cubicBezTo>
                  <a:cubicBezTo>
                    <a:pt x="16" y="143"/>
                    <a:pt x="53" y="154"/>
                    <a:pt x="79" y="133"/>
                  </a:cubicBezTo>
                  <a:cubicBezTo>
                    <a:pt x="79" y="133"/>
                    <a:pt x="74" y="37"/>
                    <a:pt x="69" y="24"/>
                  </a:cubicBezTo>
                  <a:cubicBezTo>
                    <a:pt x="67" y="20"/>
                    <a:pt x="65" y="16"/>
                    <a:pt x="62" y="12"/>
                  </a:cubicBezTo>
                  <a:cubicBezTo>
                    <a:pt x="57" y="5"/>
                    <a:pt x="52" y="0"/>
                    <a:pt x="52" y="0"/>
                  </a:cubicBezTo>
                  <a:lnTo>
                    <a:pt x="7" y="5"/>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2" name="išḻïďé"/>
            <p:cNvSpPr/>
            <p:nvPr/>
          </p:nvSpPr>
          <p:spPr bwMode="auto">
            <a:xfrm>
              <a:off x="6022976" y="1722439"/>
              <a:ext cx="338138" cy="500063"/>
            </a:xfrm>
            <a:custGeom>
              <a:avLst/>
              <a:gdLst>
                <a:gd name="T0" fmla="*/ 11 w 67"/>
                <a:gd name="T1" fmla="*/ 92 h 99"/>
                <a:gd name="T2" fmla="*/ 4 w 67"/>
                <a:gd name="T3" fmla="*/ 29 h 99"/>
                <a:gd name="T4" fmla="*/ 34 w 67"/>
                <a:gd name="T5" fmla="*/ 2 h 99"/>
                <a:gd name="T6" fmla="*/ 64 w 67"/>
                <a:gd name="T7" fmla="*/ 37 h 99"/>
                <a:gd name="T8" fmla="*/ 66 w 67"/>
                <a:gd name="T9" fmla="*/ 99 h 99"/>
                <a:gd name="T10" fmla="*/ 11 w 67"/>
                <a:gd name="T11" fmla="*/ 92 h 99"/>
              </a:gdLst>
              <a:ahLst/>
              <a:cxnLst>
                <a:cxn ang="0">
                  <a:pos x="T0" y="T1"/>
                </a:cxn>
                <a:cxn ang="0">
                  <a:pos x="T2" y="T3"/>
                </a:cxn>
                <a:cxn ang="0">
                  <a:pos x="T4" y="T5"/>
                </a:cxn>
                <a:cxn ang="0">
                  <a:pos x="T6" y="T7"/>
                </a:cxn>
                <a:cxn ang="0">
                  <a:pos x="T8" y="T9"/>
                </a:cxn>
                <a:cxn ang="0">
                  <a:pos x="T10" y="T11"/>
                </a:cxn>
              </a:cxnLst>
              <a:rect l="0" t="0" r="r" b="b"/>
              <a:pathLst>
                <a:path w="67" h="99">
                  <a:moveTo>
                    <a:pt x="11" y="92"/>
                  </a:moveTo>
                  <a:cubicBezTo>
                    <a:pt x="11" y="92"/>
                    <a:pt x="0" y="49"/>
                    <a:pt x="4" y="29"/>
                  </a:cubicBezTo>
                  <a:cubicBezTo>
                    <a:pt x="8" y="9"/>
                    <a:pt x="22" y="0"/>
                    <a:pt x="34" y="2"/>
                  </a:cubicBezTo>
                  <a:cubicBezTo>
                    <a:pt x="46" y="4"/>
                    <a:pt x="60" y="8"/>
                    <a:pt x="64" y="37"/>
                  </a:cubicBezTo>
                  <a:cubicBezTo>
                    <a:pt x="67" y="66"/>
                    <a:pt x="66" y="99"/>
                    <a:pt x="66" y="99"/>
                  </a:cubicBezTo>
                  <a:lnTo>
                    <a:pt x="11" y="9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3" name="îSľîde"/>
            <p:cNvSpPr/>
            <p:nvPr/>
          </p:nvSpPr>
          <p:spPr bwMode="auto">
            <a:xfrm>
              <a:off x="5745163" y="1731964"/>
              <a:ext cx="869950" cy="868363"/>
            </a:xfrm>
            <a:custGeom>
              <a:avLst/>
              <a:gdLst>
                <a:gd name="T0" fmla="*/ 129 w 172"/>
                <a:gd name="T1" fmla="*/ 20 h 172"/>
                <a:gd name="T2" fmla="*/ 144 w 172"/>
                <a:gd name="T3" fmla="*/ 46 h 172"/>
                <a:gd name="T4" fmla="*/ 134 w 172"/>
                <a:gd name="T5" fmla="*/ 64 h 172"/>
                <a:gd name="T6" fmla="*/ 104 w 172"/>
                <a:gd name="T7" fmla="*/ 71 h 172"/>
                <a:gd name="T8" fmla="*/ 99 w 172"/>
                <a:gd name="T9" fmla="*/ 61 h 172"/>
                <a:gd name="T10" fmla="*/ 81 w 172"/>
                <a:gd name="T11" fmla="*/ 58 h 172"/>
                <a:gd name="T12" fmla="*/ 72 w 172"/>
                <a:gd name="T13" fmla="*/ 74 h 172"/>
                <a:gd name="T14" fmla="*/ 53 w 172"/>
                <a:gd name="T15" fmla="*/ 74 h 172"/>
                <a:gd name="T16" fmla="*/ 25 w 172"/>
                <a:gd name="T17" fmla="*/ 45 h 172"/>
                <a:gd name="T18" fmla="*/ 31 w 172"/>
                <a:gd name="T19" fmla="*/ 4 h 172"/>
                <a:gd name="T20" fmla="*/ 10 w 172"/>
                <a:gd name="T21" fmla="*/ 0 h 172"/>
                <a:gd name="T22" fmla="*/ 3 w 172"/>
                <a:gd name="T23" fmla="*/ 48 h 172"/>
                <a:gd name="T24" fmla="*/ 18 w 172"/>
                <a:gd name="T25" fmla="*/ 71 h 172"/>
                <a:gd name="T26" fmla="*/ 53 w 172"/>
                <a:gd name="T27" fmla="*/ 108 h 172"/>
                <a:gd name="T28" fmla="*/ 69 w 172"/>
                <a:gd name="T29" fmla="*/ 166 h 172"/>
                <a:gd name="T30" fmla="*/ 88 w 172"/>
                <a:gd name="T31" fmla="*/ 171 h 172"/>
                <a:gd name="T32" fmla="*/ 123 w 172"/>
                <a:gd name="T33" fmla="*/ 158 h 172"/>
                <a:gd name="T34" fmla="*/ 123 w 172"/>
                <a:gd name="T35" fmla="*/ 120 h 172"/>
                <a:gd name="T36" fmla="*/ 135 w 172"/>
                <a:gd name="T37" fmla="*/ 94 h 172"/>
                <a:gd name="T38" fmla="*/ 171 w 172"/>
                <a:gd name="T39" fmla="*/ 59 h 172"/>
                <a:gd name="T40" fmla="*/ 141 w 172"/>
                <a:gd name="T41" fmla="*/ 10 h 172"/>
                <a:gd name="T42" fmla="*/ 129 w 172"/>
                <a:gd name="T43"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72">
                  <a:moveTo>
                    <a:pt x="129" y="20"/>
                  </a:moveTo>
                  <a:cubicBezTo>
                    <a:pt x="129" y="20"/>
                    <a:pt x="143" y="42"/>
                    <a:pt x="144" y="46"/>
                  </a:cubicBezTo>
                  <a:cubicBezTo>
                    <a:pt x="145" y="50"/>
                    <a:pt x="144" y="58"/>
                    <a:pt x="134" y="64"/>
                  </a:cubicBezTo>
                  <a:cubicBezTo>
                    <a:pt x="124" y="70"/>
                    <a:pt x="106" y="72"/>
                    <a:pt x="104" y="71"/>
                  </a:cubicBezTo>
                  <a:cubicBezTo>
                    <a:pt x="102" y="70"/>
                    <a:pt x="99" y="61"/>
                    <a:pt x="99" y="61"/>
                  </a:cubicBezTo>
                  <a:cubicBezTo>
                    <a:pt x="99" y="61"/>
                    <a:pt x="85" y="57"/>
                    <a:pt x="81" y="58"/>
                  </a:cubicBezTo>
                  <a:cubicBezTo>
                    <a:pt x="81" y="58"/>
                    <a:pt x="75" y="71"/>
                    <a:pt x="72" y="74"/>
                  </a:cubicBezTo>
                  <a:cubicBezTo>
                    <a:pt x="69" y="76"/>
                    <a:pt x="60" y="79"/>
                    <a:pt x="53" y="74"/>
                  </a:cubicBezTo>
                  <a:cubicBezTo>
                    <a:pt x="45" y="68"/>
                    <a:pt x="25" y="50"/>
                    <a:pt x="25" y="45"/>
                  </a:cubicBezTo>
                  <a:cubicBezTo>
                    <a:pt x="26" y="40"/>
                    <a:pt x="31" y="4"/>
                    <a:pt x="31" y="4"/>
                  </a:cubicBezTo>
                  <a:cubicBezTo>
                    <a:pt x="10" y="0"/>
                    <a:pt x="10" y="0"/>
                    <a:pt x="10" y="0"/>
                  </a:cubicBezTo>
                  <a:cubicBezTo>
                    <a:pt x="10" y="0"/>
                    <a:pt x="0" y="36"/>
                    <a:pt x="3" y="48"/>
                  </a:cubicBezTo>
                  <a:cubicBezTo>
                    <a:pt x="4" y="53"/>
                    <a:pt x="10" y="62"/>
                    <a:pt x="18" y="71"/>
                  </a:cubicBezTo>
                  <a:cubicBezTo>
                    <a:pt x="31" y="86"/>
                    <a:pt x="48" y="104"/>
                    <a:pt x="53" y="108"/>
                  </a:cubicBezTo>
                  <a:cubicBezTo>
                    <a:pt x="53" y="108"/>
                    <a:pt x="64" y="152"/>
                    <a:pt x="69" y="166"/>
                  </a:cubicBezTo>
                  <a:cubicBezTo>
                    <a:pt x="69" y="166"/>
                    <a:pt x="71" y="172"/>
                    <a:pt x="88" y="171"/>
                  </a:cubicBezTo>
                  <a:cubicBezTo>
                    <a:pt x="105" y="170"/>
                    <a:pt x="121" y="164"/>
                    <a:pt x="123" y="158"/>
                  </a:cubicBezTo>
                  <a:cubicBezTo>
                    <a:pt x="125" y="153"/>
                    <a:pt x="122" y="127"/>
                    <a:pt x="123" y="120"/>
                  </a:cubicBezTo>
                  <a:cubicBezTo>
                    <a:pt x="123" y="114"/>
                    <a:pt x="132" y="98"/>
                    <a:pt x="135" y="94"/>
                  </a:cubicBezTo>
                  <a:cubicBezTo>
                    <a:pt x="137" y="91"/>
                    <a:pt x="171" y="65"/>
                    <a:pt x="171" y="59"/>
                  </a:cubicBezTo>
                  <a:cubicBezTo>
                    <a:pt x="172" y="53"/>
                    <a:pt x="155" y="24"/>
                    <a:pt x="141" y="10"/>
                  </a:cubicBezTo>
                  <a:lnTo>
                    <a:pt x="129"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4" name="iś1iḓé"/>
            <p:cNvSpPr/>
            <p:nvPr/>
          </p:nvSpPr>
          <p:spPr bwMode="auto">
            <a:xfrm>
              <a:off x="6078538" y="1798639"/>
              <a:ext cx="238125" cy="241300"/>
            </a:xfrm>
            <a:custGeom>
              <a:avLst/>
              <a:gdLst>
                <a:gd name="T0" fmla="*/ 2 w 47"/>
                <a:gd name="T1" fmla="*/ 8 h 48"/>
                <a:gd name="T2" fmla="*/ 1 w 47"/>
                <a:gd name="T3" fmla="*/ 29 h 48"/>
                <a:gd name="T4" fmla="*/ 16 w 47"/>
                <a:gd name="T5" fmla="*/ 47 h 48"/>
                <a:gd name="T6" fmla="*/ 33 w 47"/>
                <a:gd name="T7" fmla="*/ 44 h 48"/>
                <a:gd name="T8" fmla="*/ 41 w 47"/>
                <a:gd name="T9" fmla="*/ 29 h 48"/>
                <a:gd name="T10" fmla="*/ 46 w 47"/>
                <a:gd name="T11" fmla="*/ 26 h 48"/>
                <a:gd name="T12" fmla="*/ 45 w 47"/>
                <a:gd name="T13" fmla="*/ 20 h 48"/>
                <a:gd name="T14" fmla="*/ 38 w 47"/>
                <a:gd name="T15" fmla="*/ 20 h 48"/>
                <a:gd name="T16" fmla="*/ 36 w 47"/>
                <a:gd name="T17" fmla="*/ 16 h 48"/>
                <a:gd name="T18" fmla="*/ 22 w 47"/>
                <a:gd name="T19" fmla="*/ 0 h 48"/>
                <a:gd name="T20" fmla="*/ 2 w 47"/>
                <a:gd name="T21"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2" y="8"/>
                  </a:moveTo>
                  <a:cubicBezTo>
                    <a:pt x="2" y="8"/>
                    <a:pt x="0" y="22"/>
                    <a:pt x="1" y="29"/>
                  </a:cubicBezTo>
                  <a:cubicBezTo>
                    <a:pt x="2" y="37"/>
                    <a:pt x="8" y="46"/>
                    <a:pt x="16" y="47"/>
                  </a:cubicBezTo>
                  <a:cubicBezTo>
                    <a:pt x="24" y="48"/>
                    <a:pt x="30" y="47"/>
                    <a:pt x="33" y="44"/>
                  </a:cubicBezTo>
                  <a:cubicBezTo>
                    <a:pt x="35" y="40"/>
                    <a:pt x="41" y="29"/>
                    <a:pt x="41" y="29"/>
                  </a:cubicBezTo>
                  <a:cubicBezTo>
                    <a:pt x="41" y="29"/>
                    <a:pt x="46" y="29"/>
                    <a:pt x="46" y="26"/>
                  </a:cubicBezTo>
                  <a:cubicBezTo>
                    <a:pt x="47" y="22"/>
                    <a:pt x="47" y="21"/>
                    <a:pt x="45" y="20"/>
                  </a:cubicBezTo>
                  <a:cubicBezTo>
                    <a:pt x="43" y="20"/>
                    <a:pt x="38" y="20"/>
                    <a:pt x="38" y="20"/>
                  </a:cubicBezTo>
                  <a:cubicBezTo>
                    <a:pt x="36" y="16"/>
                    <a:pt x="36" y="16"/>
                    <a:pt x="36" y="16"/>
                  </a:cubicBezTo>
                  <a:cubicBezTo>
                    <a:pt x="36" y="16"/>
                    <a:pt x="27" y="13"/>
                    <a:pt x="22" y="0"/>
                  </a:cubicBezTo>
                  <a:cubicBezTo>
                    <a:pt x="22" y="0"/>
                    <a:pt x="19" y="8"/>
                    <a:pt x="2" y="8"/>
                  </a:cubicBez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5" name="ïSľîḍe"/>
            <p:cNvSpPr/>
            <p:nvPr/>
          </p:nvSpPr>
          <p:spPr bwMode="auto">
            <a:xfrm>
              <a:off x="6189663" y="1460501"/>
              <a:ext cx="314325" cy="393700"/>
            </a:xfrm>
            <a:custGeom>
              <a:avLst/>
              <a:gdLst>
                <a:gd name="T0" fmla="*/ 1 w 62"/>
                <a:gd name="T1" fmla="*/ 35 h 78"/>
                <a:gd name="T2" fmla="*/ 8 w 62"/>
                <a:gd name="T3" fmla="*/ 45 h 78"/>
                <a:gd name="T4" fmla="*/ 20 w 62"/>
                <a:gd name="T5" fmla="*/ 51 h 78"/>
                <a:gd name="T6" fmla="*/ 36 w 62"/>
                <a:gd name="T7" fmla="*/ 78 h 78"/>
                <a:gd name="T8" fmla="*/ 62 w 62"/>
                <a:gd name="T9" fmla="*/ 62 h 78"/>
                <a:gd name="T10" fmla="*/ 38 w 62"/>
                <a:gd name="T11" fmla="*/ 39 h 78"/>
                <a:gd name="T12" fmla="*/ 43 w 62"/>
                <a:gd name="T13" fmla="*/ 11 h 78"/>
                <a:gd name="T14" fmla="*/ 24 w 62"/>
                <a:gd name="T15" fmla="*/ 7 h 78"/>
                <a:gd name="T16" fmla="*/ 15 w 62"/>
                <a:gd name="T17" fmla="*/ 32 h 78"/>
                <a:gd name="T18" fmla="*/ 8 w 62"/>
                <a:gd name="T19" fmla="*/ 32 h 78"/>
                <a:gd name="T20" fmla="*/ 1 w 62"/>
                <a:gd name="T21"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78">
                  <a:moveTo>
                    <a:pt x="1" y="35"/>
                  </a:moveTo>
                  <a:cubicBezTo>
                    <a:pt x="1" y="35"/>
                    <a:pt x="3" y="43"/>
                    <a:pt x="8" y="45"/>
                  </a:cubicBezTo>
                  <a:cubicBezTo>
                    <a:pt x="12" y="47"/>
                    <a:pt x="16" y="46"/>
                    <a:pt x="20" y="51"/>
                  </a:cubicBezTo>
                  <a:cubicBezTo>
                    <a:pt x="24" y="55"/>
                    <a:pt x="35" y="70"/>
                    <a:pt x="36" y="78"/>
                  </a:cubicBezTo>
                  <a:cubicBezTo>
                    <a:pt x="36" y="78"/>
                    <a:pt x="52" y="78"/>
                    <a:pt x="62" y="62"/>
                  </a:cubicBezTo>
                  <a:cubicBezTo>
                    <a:pt x="62" y="62"/>
                    <a:pt x="39" y="44"/>
                    <a:pt x="38" y="39"/>
                  </a:cubicBezTo>
                  <a:cubicBezTo>
                    <a:pt x="37" y="34"/>
                    <a:pt x="44" y="16"/>
                    <a:pt x="43" y="11"/>
                  </a:cubicBezTo>
                  <a:cubicBezTo>
                    <a:pt x="42" y="7"/>
                    <a:pt x="34" y="0"/>
                    <a:pt x="24" y="7"/>
                  </a:cubicBezTo>
                  <a:cubicBezTo>
                    <a:pt x="14" y="13"/>
                    <a:pt x="17" y="30"/>
                    <a:pt x="15" y="32"/>
                  </a:cubicBezTo>
                  <a:cubicBezTo>
                    <a:pt x="13" y="34"/>
                    <a:pt x="11" y="36"/>
                    <a:pt x="8" y="32"/>
                  </a:cubicBezTo>
                  <a:cubicBezTo>
                    <a:pt x="6" y="29"/>
                    <a:pt x="0" y="30"/>
                    <a:pt x="1" y="35"/>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6" name="îŝļiḑé"/>
            <p:cNvSpPr/>
            <p:nvPr/>
          </p:nvSpPr>
          <p:spPr bwMode="auto">
            <a:xfrm>
              <a:off x="6275388" y="1530351"/>
              <a:ext cx="122238" cy="76200"/>
            </a:xfrm>
            <a:custGeom>
              <a:avLst/>
              <a:gdLst>
                <a:gd name="T0" fmla="*/ 24 w 24"/>
                <a:gd name="T1" fmla="*/ 0 h 15"/>
                <a:gd name="T2" fmla="*/ 4 w 24"/>
                <a:gd name="T3" fmla="*/ 8 h 15"/>
                <a:gd name="T4" fmla="*/ 3 w 24"/>
                <a:gd name="T5" fmla="*/ 8 h 15"/>
                <a:gd name="T6" fmla="*/ 4 w 24"/>
                <a:gd name="T7" fmla="*/ 15 h 15"/>
                <a:gd name="T8" fmla="*/ 4 w 24"/>
                <a:gd name="T9" fmla="*/ 15 h 15"/>
                <a:gd name="T10" fmla="*/ 24 w 24"/>
                <a:gd name="T11" fmla="*/ 0 h 15"/>
              </a:gdLst>
              <a:ahLst/>
              <a:cxnLst>
                <a:cxn ang="0">
                  <a:pos x="T0" y="T1"/>
                </a:cxn>
                <a:cxn ang="0">
                  <a:pos x="T2" y="T3"/>
                </a:cxn>
                <a:cxn ang="0">
                  <a:pos x="T4" y="T5"/>
                </a:cxn>
                <a:cxn ang="0">
                  <a:pos x="T6" y="T7"/>
                </a:cxn>
                <a:cxn ang="0">
                  <a:pos x="T8" y="T9"/>
                </a:cxn>
                <a:cxn ang="0">
                  <a:pos x="T10" y="T11"/>
                </a:cxn>
              </a:cxnLst>
              <a:rect l="0" t="0" r="r" b="b"/>
              <a:pathLst>
                <a:path w="24" h="15">
                  <a:moveTo>
                    <a:pt x="24" y="0"/>
                  </a:moveTo>
                  <a:cubicBezTo>
                    <a:pt x="4" y="8"/>
                    <a:pt x="4" y="8"/>
                    <a:pt x="4" y="8"/>
                  </a:cubicBezTo>
                  <a:cubicBezTo>
                    <a:pt x="3" y="8"/>
                    <a:pt x="3" y="8"/>
                    <a:pt x="3" y="8"/>
                  </a:cubicBezTo>
                  <a:cubicBezTo>
                    <a:pt x="3" y="8"/>
                    <a:pt x="0" y="15"/>
                    <a:pt x="4" y="15"/>
                  </a:cubicBezTo>
                  <a:cubicBezTo>
                    <a:pt x="4" y="15"/>
                    <a:pt x="4" y="15"/>
                    <a:pt x="4" y="15"/>
                  </a:cubicBezTo>
                  <a:cubicBezTo>
                    <a:pt x="9" y="15"/>
                    <a:pt x="23" y="8"/>
                    <a:pt x="24"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7" name="ï$1ïḍè"/>
            <p:cNvSpPr/>
            <p:nvPr/>
          </p:nvSpPr>
          <p:spPr bwMode="auto">
            <a:xfrm>
              <a:off x="5764213" y="1460501"/>
              <a:ext cx="223838" cy="377825"/>
            </a:xfrm>
            <a:custGeom>
              <a:avLst/>
              <a:gdLst>
                <a:gd name="T0" fmla="*/ 4 w 44"/>
                <a:gd name="T1" fmla="*/ 49 h 75"/>
                <a:gd name="T2" fmla="*/ 0 w 44"/>
                <a:gd name="T3" fmla="*/ 64 h 75"/>
                <a:gd name="T4" fmla="*/ 29 w 44"/>
                <a:gd name="T5" fmla="*/ 68 h 75"/>
                <a:gd name="T6" fmla="*/ 31 w 44"/>
                <a:gd name="T7" fmla="*/ 47 h 75"/>
                <a:gd name="T8" fmla="*/ 39 w 44"/>
                <a:gd name="T9" fmla="*/ 29 h 75"/>
                <a:gd name="T10" fmla="*/ 32 w 44"/>
                <a:gd name="T11" fmla="*/ 29 h 75"/>
                <a:gd name="T12" fmla="*/ 38 w 44"/>
                <a:gd name="T13" fmla="*/ 8 h 75"/>
                <a:gd name="T14" fmla="*/ 20 w 44"/>
                <a:gd name="T15" fmla="*/ 9 h 75"/>
                <a:gd name="T16" fmla="*/ 4 w 44"/>
                <a:gd name="T17"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5">
                  <a:moveTo>
                    <a:pt x="4" y="49"/>
                  </a:moveTo>
                  <a:cubicBezTo>
                    <a:pt x="0" y="64"/>
                    <a:pt x="0" y="64"/>
                    <a:pt x="0" y="64"/>
                  </a:cubicBezTo>
                  <a:cubicBezTo>
                    <a:pt x="0" y="64"/>
                    <a:pt x="28" y="75"/>
                    <a:pt x="29" y="68"/>
                  </a:cubicBezTo>
                  <a:cubicBezTo>
                    <a:pt x="30" y="66"/>
                    <a:pt x="28" y="53"/>
                    <a:pt x="31" y="47"/>
                  </a:cubicBezTo>
                  <a:cubicBezTo>
                    <a:pt x="34" y="42"/>
                    <a:pt x="44" y="34"/>
                    <a:pt x="39" y="29"/>
                  </a:cubicBezTo>
                  <a:cubicBezTo>
                    <a:pt x="37" y="27"/>
                    <a:pt x="34" y="32"/>
                    <a:pt x="32" y="29"/>
                  </a:cubicBezTo>
                  <a:cubicBezTo>
                    <a:pt x="30" y="26"/>
                    <a:pt x="39" y="14"/>
                    <a:pt x="38" y="8"/>
                  </a:cubicBezTo>
                  <a:cubicBezTo>
                    <a:pt x="37" y="3"/>
                    <a:pt x="27" y="0"/>
                    <a:pt x="20" y="9"/>
                  </a:cubicBezTo>
                  <a:cubicBezTo>
                    <a:pt x="12" y="19"/>
                    <a:pt x="5" y="47"/>
                    <a:pt x="4" y="49"/>
                  </a:cubicBezTo>
                  <a:close/>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8" name="îšḷiḓe"/>
            <p:cNvSpPr/>
            <p:nvPr/>
          </p:nvSpPr>
          <p:spPr bwMode="auto">
            <a:xfrm>
              <a:off x="6184901" y="3332164"/>
              <a:ext cx="176213" cy="395288"/>
            </a:xfrm>
            <a:custGeom>
              <a:avLst/>
              <a:gdLst>
                <a:gd name="T0" fmla="*/ 0 w 35"/>
                <a:gd name="T1" fmla="*/ 0 h 78"/>
                <a:gd name="T2" fmla="*/ 16 w 35"/>
                <a:gd name="T3" fmla="*/ 3 h 78"/>
                <a:gd name="T4" fmla="*/ 25 w 35"/>
                <a:gd name="T5" fmla="*/ 2 h 78"/>
                <a:gd name="T6" fmla="*/ 35 w 35"/>
                <a:gd name="T7" fmla="*/ 61 h 78"/>
                <a:gd name="T8" fmla="*/ 28 w 35"/>
                <a:gd name="T9" fmla="*/ 67 h 78"/>
                <a:gd name="T10" fmla="*/ 27 w 35"/>
                <a:gd name="T11" fmla="*/ 67 h 78"/>
                <a:gd name="T12" fmla="*/ 18 w 35"/>
                <a:gd name="T13" fmla="*/ 74 h 78"/>
                <a:gd name="T14" fmla="*/ 4 w 35"/>
                <a:gd name="T15" fmla="*/ 77 h 78"/>
                <a:gd name="T16" fmla="*/ 4 w 35"/>
                <a:gd name="T17" fmla="*/ 68 h 78"/>
                <a:gd name="T18" fmla="*/ 13 w 35"/>
                <a:gd name="T19" fmla="*/ 53 h 78"/>
                <a:gd name="T20" fmla="*/ 2 w 35"/>
                <a:gd name="T21" fmla="*/ 8 h 78"/>
                <a:gd name="T22" fmla="*/ 0 w 35"/>
                <a:gd name="T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78">
                  <a:moveTo>
                    <a:pt x="0" y="0"/>
                  </a:moveTo>
                  <a:cubicBezTo>
                    <a:pt x="0" y="0"/>
                    <a:pt x="8" y="2"/>
                    <a:pt x="16" y="3"/>
                  </a:cubicBezTo>
                  <a:cubicBezTo>
                    <a:pt x="19" y="3"/>
                    <a:pt x="22" y="2"/>
                    <a:pt x="25" y="2"/>
                  </a:cubicBezTo>
                  <a:cubicBezTo>
                    <a:pt x="35" y="61"/>
                    <a:pt x="35" y="61"/>
                    <a:pt x="35" y="61"/>
                  </a:cubicBezTo>
                  <a:cubicBezTo>
                    <a:pt x="35" y="61"/>
                    <a:pt x="30" y="67"/>
                    <a:pt x="28" y="67"/>
                  </a:cubicBezTo>
                  <a:cubicBezTo>
                    <a:pt x="27" y="67"/>
                    <a:pt x="29" y="68"/>
                    <a:pt x="27" y="67"/>
                  </a:cubicBezTo>
                  <a:cubicBezTo>
                    <a:pt x="25" y="67"/>
                    <a:pt x="20" y="72"/>
                    <a:pt x="18" y="74"/>
                  </a:cubicBezTo>
                  <a:cubicBezTo>
                    <a:pt x="17" y="76"/>
                    <a:pt x="8" y="78"/>
                    <a:pt x="4" y="77"/>
                  </a:cubicBezTo>
                  <a:cubicBezTo>
                    <a:pt x="0" y="76"/>
                    <a:pt x="1" y="70"/>
                    <a:pt x="4" y="68"/>
                  </a:cubicBezTo>
                  <a:cubicBezTo>
                    <a:pt x="7" y="66"/>
                    <a:pt x="13" y="58"/>
                    <a:pt x="13" y="53"/>
                  </a:cubicBezTo>
                  <a:cubicBezTo>
                    <a:pt x="13" y="50"/>
                    <a:pt x="5" y="21"/>
                    <a:pt x="2" y="8"/>
                  </a:cubicBezTo>
                  <a:cubicBezTo>
                    <a:pt x="1" y="4"/>
                    <a:pt x="0" y="1"/>
                    <a:pt x="0"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9" name="îṥḷîḍé"/>
            <p:cNvSpPr/>
            <p:nvPr/>
          </p:nvSpPr>
          <p:spPr bwMode="auto">
            <a:xfrm>
              <a:off x="6265863" y="3343276"/>
              <a:ext cx="39688" cy="4763"/>
            </a:xfrm>
            <a:custGeom>
              <a:avLst/>
              <a:gdLst>
                <a:gd name="T0" fmla="*/ 1 w 8"/>
                <a:gd name="T1" fmla="*/ 1 h 1"/>
                <a:gd name="T2" fmla="*/ 1 w 8"/>
                <a:gd name="T3" fmla="*/ 1 h 1"/>
                <a:gd name="T4" fmla="*/ 1 w 8"/>
                <a:gd name="T5" fmla="*/ 1 h 1"/>
                <a:gd name="T6" fmla="*/ 1 w 8"/>
                <a:gd name="T7" fmla="*/ 1 h 1"/>
                <a:gd name="T8" fmla="*/ 0 w 8"/>
                <a:gd name="T9" fmla="*/ 1 h 1"/>
                <a:gd name="T10" fmla="*/ 0 w 8"/>
                <a:gd name="T11" fmla="*/ 1 h 1"/>
                <a:gd name="T12" fmla="*/ 0 w 8"/>
                <a:gd name="T13" fmla="*/ 1 h 1"/>
                <a:gd name="T14" fmla="*/ 0 w 8"/>
                <a:gd name="T15" fmla="*/ 1 h 1"/>
                <a:gd name="T16" fmla="*/ 1 w 8"/>
                <a:gd name="T17" fmla="*/ 1 h 1"/>
                <a:gd name="T18" fmla="*/ 0 w 8"/>
                <a:gd name="T19" fmla="*/ 1 h 1"/>
                <a:gd name="T20" fmla="*/ 0 w 8"/>
                <a:gd name="T21" fmla="*/ 1 h 1"/>
                <a:gd name="T22" fmla="*/ 8 w 8"/>
                <a:gd name="T23" fmla="*/ 0 h 1"/>
                <a:gd name="T24" fmla="*/ 1 w 8"/>
                <a:gd name="T25" fmla="*/ 1 h 1"/>
                <a:gd name="T26" fmla="*/ 8 w 8"/>
                <a:gd name="T27" fmla="*/ 0 h 1"/>
                <a:gd name="T28" fmla="*/ 8 w 8"/>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
                  <a:moveTo>
                    <a:pt x="1" y="1"/>
                  </a:moveTo>
                  <a:cubicBezTo>
                    <a:pt x="1" y="1"/>
                    <a:pt x="1" y="1"/>
                    <a:pt x="1" y="1"/>
                  </a:cubicBezTo>
                  <a:cubicBezTo>
                    <a:pt x="1" y="1"/>
                    <a:pt x="1" y="1"/>
                    <a:pt x="1" y="1"/>
                  </a:cubicBezTo>
                  <a:cubicBezTo>
                    <a:pt x="1" y="1"/>
                    <a:pt x="1" y="1"/>
                    <a:pt x="1" y="1"/>
                  </a:cubicBezTo>
                  <a:moveTo>
                    <a:pt x="0" y="1"/>
                  </a:moveTo>
                  <a:cubicBezTo>
                    <a:pt x="0" y="1"/>
                    <a:pt x="0" y="1"/>
                    <a:pt x="0" y="1"/>
                  </a:cubicBezTo>
                  <a:cubicBezTo>
                    <a:pt x="0" y="1"/>
                    <a:pt x="0" y="1"/>
                    <a:pt x="0" y="1"/>
                  </a:cubicBezTo>
                  <a:cubicBezTo>
                    <a:pt x="0" y="1"/>
                    <a:pt x="0" y="1"/>
                    <a:pt x="0" y="1"/>
                  </a:cubicBezTo>
                  <a:cubicBezTo>
                    <a:pt x="0" y="1"/>
                    <a:pt x="1" y="1"/>
                    <a:pt x="1" y="1"/>
                  </a:cubicBezTo>
                  <a:cubicBezTo>
                    <a:pt x="1" y="1"/>
                    <a:pt x="0" y="1"/>
                    <a:pt x="0" y="1"/>
                  </a:cubicBezTo>
                  <a:cubicBezTo>
                    <a:pt x="0" y="1"/>
                    <a:pt x="0" y="1"/>
                    <a:pt x="0" y="1"/>
                  </a:cubicBezTo>
                  <a:moveTo>
                    <a:pt x="8" y="0"/>
                  </a:moveTo>
                  <a:cubicBezTo>
                    <a:pt x="6" y="0"/>
                    <a:pt x="4" y="1"/>
                    <a:pt x="1" y="1"/>
                  </a:cubicBezTo>
                  <a:cubicBezTo>
                    <a:pt x="4" y="1"/>
                    <a:pt x="6" y="0"/>
                    <a:pt x="8" y="0"/>
                  </a:cubicBezTo>
                  <a:cubicBezTo>
                    <a:pt x="8" y="0"/>
                    <a:pt x="8" y="0"/>
                    <a:pt x="8" y="0"/>
                  </a:cubicBezTo>
                </a:path>
              </a:pathLst>
            </a:custGeom>
            <a:solidFill>
              <a:srgbClr val="B183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0" name="iSļîḓe"/>
            <p:cNvSpPr/>
            <p:nvPr/>
          </p:nvSpPr>
          <p:spPr bwMode="auto">
            <a:xfrm>
              <a:off x="6184901" y="3332164"/>
              <a:ext cx="90488" cy="46038"/>
            </a:xfrm>
            <a:custGeom>
              <a:avLst/>
              <a:gdLst>
                <a:gd name="T0" fmla="*/ 0 w 18"/>
                <a:gd name="T1" fmla="*/ 0 h 9"/>
                <a:gd name="T2" fmla="*/ 2 w 18"/>
                <a:gd name="T3" fmla="*/ 8 h 9"/>
                <a:gd name="T4" fmla="*/ 17 w 18"/>
                <a:gd name="T5" fmla="*/ 9 h 9"/>
                <a:gd name="T6" fmla="*/ 18 w 18"/>
                <a:gd name="T7" fmla="*/ 9 h 9"/>
                <a:gd name="T8" fmla="*/ 16 w 18"/>
                <a:gd name="T9" fmla="*/ 3 h 9"/>
                <a:gd name="T10" fmla="*/ 16 w 18"/>
                <a:gd name="T11" fmla="*/ 3 h 9"/>
                <a:gd name="T12" fmla="*/ 16 w 18"/>
                <a:gd name="T13" fmla="*/ 3 h 9"/>
                <a:gd name="T14" fmla="*/ 7 w 18"/>
                <a:gd name="T15" fmla="*/ 2 h 9"/>
                <a:gd name="T16" fmla="*/ 0 w 1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0" y="0"/>
                  </a:moveTo>
                  <a:cubicBezTo>
                    <a:pt x="0" y="1"/>
                    <a:pt x="1" y="4"/>
                    <a:pt x="2" y="8"/>
                  </a:cubicBezTo>
                  <a:cubicBezTo>
                    <a:pt x="2" y="8"/>
                    <a:pt x="9" y="9"/>
                    <a:pt x="17" y="9"/>
                  </a:cubicBezTo>
                  <a:cubicBezTo>
                    <a:pt x="17" y="9"/>
                    <a:pt x="17" y="9"/>
                    <a:pt x="18" y="9"/>
                  </a:cubicBezTo>
                  <a:cubicBezTo>
                    <a:pt x="16" y="3"/>
                    <a:pt x="16" y="3"/>
                    <a:pt x="16" y="3"/>
                  </a:cubicBezTo>
                  <a:cubicBezTo>
                    <a:pt x="16" y="3"/>
                    <a:pt x="16" y="3"/>
                    <a:pt x="16" y="3"/>
                  </a:cubicBezTo>
                  <a:cubicBezTo>
                    <a:pt x="16" y="3"/>
                    <a:pt x="16" y="3"/>
                    <a:pt x="16" y="3"/>
                  </a:cubicBezTo>
                  <a:cubicBezTo>
                    <a:pt x="13" y="2"/>
                    <a:pt x="10" y="2"/>
                    <a:pt x="7" y="2"/>
                  </a:cubicBezTo>
                  <a:cubicBezTo>
                    <a:pt x="3" y="1"/>
                    <a:pt x="0" y="0"/>
                    <a:pt x="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1" name="ïṣľïde"/>
            <p:cNvSpPr/>
            <p:nvPr/>
          </p:nvSpPr>
          <p:spPr bwMode="auto">
            <a:xfrm>
              <a:off x="5886451" y="2273301"/>
              <a:ext cx="434975" cy="2862263"/>
            </a:xfrm>
            <a:custGeom>
              <a:avLst/>
              <a:gdLst>
                <a:gd name="T0" fmla="*/ 81 w 86"/>
                <a:gd name="T1" fmla="*/ 567 h 567"/>
                <a:gd name="T2" fmla="*/ 77 w 86"/>
                <a:gd name="T3" fmla="*/ 563 h 567"/>
                <a:gd name="T4" fmla="*/ 0 w 86"/>
                <a:gd name="T5" fmla="*/ 4 h 567"/>
                <a:gd name="T6" fmla="*/ 4 w 86"/>
                <a:gd name="T7" fmla="*/ 0 h 567"/>
                <a:gd name="T8" fmla="*/ 8 w 86"/>
                <a:gd name="T9" fmla="*/ 3 h 567"/>
                <a:gd name="T10" fmla="*/ 85 w 86"/>
                <a:gd name="T11" fmla="*/ 562 h 567"/>
                <a:gd name="T12" fmla="*/ 82 w 86"/>
                <a:gd name="T13" fmla="*/ 567 h 567"/>
                <a:gd name="T14" fmla="*/ 81 w 86"/>
                <a:gd name="T15" fmla="*/ 567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567">
                  <a:moveTo>
                    <a:pt x="81" y="567"/>
                  </a:moveTo>
                  <a:cubicBezTo>
                    <a:pt x="79" y="567"/>
                    <a:pt x="78" y="565"/>
                    <a:pt x="77" y="563"/>
                  </a:cubicBezTo>
                  <a:cubicBezTo>
                    <a:pt x="0" y="4"/>
                    <a:pt x="0" y="4"/>
                    <a:pt x="0" y="4"/>
                  </a:cubicBezTo>
                  <a:cubicBezTo>
                    <a:pt x="0" y="2"/>
                    <a:pt x="2" y="0"/>
                    <a:pt x="4" y="0"/>
                  </a:cubicBezTo>
                  <a:cubicBezTo>
                    <a:pt x="6" y="0"/>
                    <a:pt x="8" y="1"/>
                    <a:pt x="8" y="3"/>
                  </a:cubicBezTo>
                  <a:cubicBezTo>
                    <a:pt x="85" y="562"/>
                    <a:pt x="85" y="562"/>
                    <a:pt x="85" y="562"/>
                  </a:cubicBezTo>
                  <a:cubicBezTo>
                    <a:pt x="86" y="565"/>
                    <a:pt x="84" y="567"/>
                    <a:pt x="82" y="567"/>
                  </a:cubicBezTo>
                  <a:cubicBezTo>
                    <a:pt x="81" y="567"/>
                    <a:pt x="81" y="567"/>
                    <a:pt x="81" y="567"/>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2" name="iṣļîḑê"/>
            <p:cNvSpPr/>
            <p:nvPr/>
          </p:nvSpPr>
          <p:spPr bwMode="auto">
            <a:xfrm>
              <a:off x="6210301" y="4630739"/>
              <a:ext cx="430213" cy="39688"/>
            </a:xfrm>
            <a:custGeom>
              <a:avLst/>
              <a:gdLst>
                <a:gd name="T0" fmla="*/ 81 w 85"/>
                <a:gd name="T1" fmla="*/ 8 h 8"/>
                <a:gd name="T2" fmla="*/ 4 w 85"/>
                <a:gd name="T3" fmla="*/ 8 h 8"/>
                <a:gd name="T4" fmla="*/ 0 w 85"/>
                <a:gd name="T5" fmla="*/ 4 h 8"/>
                <a:gd name="T6" fmla="*/ 4 w 85"/>
                <a:gd name="T7" fmla="*/ 0 h 8"/>
                <a:gd name="T8" fmla="*/ 81 w 85"/>
                <a:gd name="T9" fmla="*/ 0 h 8"/>
                <a:gd name="T10" fmla="*/ 85 w 85"/>
                <a:gd name="T11" fmla="*/ 4 h 8"/>
                <a:gd name="T12" fmla="*/ 81 w 85"/>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5" h="8">
                  <a:moveTo>
                    <a:pt x="81" y="8"/>
                  </a:moveTo>
                  <a:cubicBezTo>
                    <a:pt x="4" y="8"/>
                    <a:pt x="4" y="8"/>
                    <a:pt x="4" y="8"/>
                  </a:cubicBezTo>
                  <a:cubicBezTo>
                    <a:pt x="2" y="8"/>
                    <a:pt x="0" y="6"/>
                    <a:pt x="0" y="4"/>
                  </a:cubicBezTo>
                  <a:cubicBezTo>
                    <a:pt x="0" y="2"/>
                    <a:pt x="2" y="0"/>
                    <a:pt x="4" y="0"/>
                  </a:cubicBezTo>
                  <a:cubicBezTo>
                    <a:pt x="81" y="0"/>
                    <a:pt x="81" y="0"/>
                    <a:pt x="81" y="0"/>
                  </a:cubicBezTo>
                  <a:cubicBezTo>
                    <a:pt x="84" y="0"/>
                    <a:pt x="85" y="2"/>
                    <a:pt x="85" y="4"/>
                  </a:cubicBezTo>
                  <a:cubicBezTo>
                    <a:pt x="85" y="6"/>
                    <a:pt x="84" y="8"/>
                    <a:pt x="81"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3" name="ïsḷîḍê"/>
            <p:cNvSpPr/>
            <p:nvPr/>
          </p:nvSpPr>
          <p:spPr bwMode="auto">
            <a:xfrm>
              <a:off x="6335713" y="2227264"/>
              <a:ext cx="355600" cy="2903538"/>
            </a:xfrm>
            <a:custGeom>
              <a:avLst/>
              <a:gdLst>
                <a:gd name="T0" fmla="*/ 65 w 70"/>
                <a:gd name="T1" fmla="*/ 575 h 575"/>
                <a:gd name="T2" fmla="*/ 61 w 70"/>
                <a:gd name="T3" fmla="*/ 571 h 575"/>
                <a:gd name="T4" fmla="*/ 0 w 70"/>
                <a:gd name="T5" fmla="*/ 4 h 575"/>
                <a:gd name="T6" fmla="*/ 4 w 70"/>
                <a:gd name="T7" fmla="*/ 0 h 575"/>
                <a:gd name="T8" fmla="*/ 8 w 70"/>
                <a:gd name="T9" fmla="*/ 4 h 575"/>
                <a:gd name="T10" fmla="*/ 69 w 70"/>
                <a:gd name="T11" fmla="*/ 571 h 575"/>
                <a:gd name="T12" fmla="*/ 66 w 70"/>
                <a:gd name="T13" fmla="*/ 575 h 575"/>
                <a:gd name="T14" fmla="*/ 65 w 70"/>
                <a:gd name="T15" fmla="*/ 575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575">
                  <a:moveTo>
                    <a:pt x="65" y="575"/>
                  </a:moveTo>
                  <a:cubicBezTo>
                    <a:pt x="63" y="575"/>
                    <a:pt x="62" y="573"/>
                    <a:pt x="61" y="571"/>
                  </a:cubicBezTo>
                  <a:cubicBezTo>
                    <a:pt x="0" y="4"/>
                    <a:pt x="0" y="4"/>
                    <a:pt x="0" y="4"/>
                  </a:cubicBezTo>
                  <a:cubicBezTo>
                    <a:pt x="0" y="2"/>
                    <a:pt x="2" y="0"/>
                    <a:pt x="4" y="0"/>
                  </a:cubicBezTo>
                  <a:cubicBezTo>
                    <a:pt x="6" y="0"/>
                    <a:pt x="8" y="1"/>
                    <a:pt x="8" y="4"/>
                  </a:cubicBezTo>
                  <a:cubicBezTo>
                    <a:pt x="69" y="571"/>
                    <a:pt x="69" y="571"/>
                    <a:pt x="69" y="571"/>
                  </a:cubicBezTo>
                  <a:cubicBezTo>
                    <a:pt x="70" y="573"/>
                    <a:pt x="68" y="575"/>
                    <a:pt x="66" y="575"/>
                  </a:cubicBezTo>
                  <a:cubicBezTo>
                    <a:pt x="65" y="575"/>
                    <a:pt x="65" y="575"/>
                    <a:pt x="65" y="575"/>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4" name="ïṧliďê"/>
            <p:cNvSpPr/>
            <p:nvPr/>
          </p:nvSpPr>
          <p:spPr bwMode="auto">
            <a:xfrm>
              <a:off x="6083301" y="3676651"/>
              <a:ext cx="455613" cy="65088"/>
            </a:xfrm>
            <a:custGeom>
              <a:avLst/>
              <a:gdLst>
                <a:gd name="T0" fmla="*/ 4 w 90"/>
                <a:gd name="T1" fmla="*/ 13 h 13"/>
                <a:gd name="T2" fmla="*/ 0 w 90"/>
                <a:gd name="T3" fmla="*/ 9 h 13"/>
                <a:gd name="T4" fmla="*/ 4 w 90"/>
                <a:gd name="T5" fmla="*/ 5 h 13"/>
                <a:gd name="T6" fmla="*/ 85 w 90"/>
                <a:gd name="T7" fmla="*/ 0 h 13"/>
                <a:gd name="T8" fmla="*/ 89 w 90"/>
                <a:gd name="T9" fmla="*/ 4 h 13"/>
                <a:gd name="T10" fmla="*/ 86 w 90"/>
                <a:gd name="T11" fmla="*/ 8 h 13"/>
                <a:gd name="T12" fmla="*/ 5 w 90"/>
                <a:gd name="T13" fmla="*/ 13 h 13"/>
                <a:gd name="T14" fmla="*/ 4 w 90"/>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3">
                  <a:moveTo>
                    <a:pt x="4" y="13"/>
                  </a:moveTo>
                  <a:cubicBezTo>
                    <a:pt x="2" y="13"/>
                    <a:pt x="1" y="11"/>
                    <a:pt x="0" y="9"/>
                  </a:cubicBezTo>
                  <a:cubicBezTo>
                    <a:pt x="0" y="7"/>
                    <a:pt x="2" y="5"/>
                    <a:pt x="4" y="5"/>
                  </a:cubicBezTo>
                  <a:cubicBezTo>
                    <a:pt x="85" y="0"/>
                    <a:pt x="85" y="0"/>
                    <a:pt x="85" y="0"/>
                  </a:cubicBezTo>
                  <a:cubicBezTo>
                    <a:pt x="87" y="0"/>
                    <a:pt x="89" y="1"/>
                    <a:pt x="89" y="4"/>
                  </a:cubicBezTo>
                  <a:cubicBezTo>
                    <a:pt x="90" y="6"/>
                    <a:pt x="88" y="8"/>
                    <a:pt x="86" y="8"/>
                  </a:cubicBezTo>
                  <a:cubicBezTo>
                    <a:pt x="5" y="13"/>
                    <a:pt x="5" y="13"/>
                    <a:pt x="5" y="13"/>
                  </a:cubicBezTo>
                  <a:lnTo>
                    <a:pt x="4" y="1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5" name="iSlïdè"/>
            <p:cNvSpPr/>
            <p:nvPr/>
          </p:nvSpPr>
          <p:spPr bwMode="auto">
            <a:xfrm>
              <a:off x="6143626" y="4135439"/>
              <a:ext cx="446088" cy="50800"/>
            </a:xfrm>
            <a:custGeom>
              <a:avLst/>
              <a:gdLst>
                <a:gd name="T0" fmla="*/ 4 w 88"/>
                <a:gd name="T1" fmla="*/ 10 h 10"/>
                <a:gd name="T2" fmla="*/ 0 w 88"/>
                <a:gd name="T3" fmla="*/ 6 h 10"/>
                <a:gd name="T4" fmla="*/ 4 w 88"/>
                <a:gd name="T5" fmla="*/ 2 h 10"/>
                <a:gd name="T6" fmla="*/ 84 w 88"/>
                <a:gd name="T7" fmla="*/ 0 h 10"/>
                <a:gd name="T8" fmla="*/ 84 w 88"/>
                <a:gd name="T9" fmla="*/ 0 h 10"/>
                <a:gd name="T10" fmla="*/ 88 w 88"/>
                <a:gd name="T11" fmla="*/ 4 h 10"/>
                <a:gd name="T12" fmla="*/ 84 w 88"/>
                <a:gd name="T13" fmla="*/ 8 h 10"/>
                <a:gd name="T14" fmla="*/ 4 w 8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0">
                  <a:moveTo>
                    <a:pt x="4" y="10"/>
                  </a:moveTo>
                  <a:cubicBezTo>
                    <a:pt x="2" y="10"/>
                    <a:pt x="0" y="8"/>
                    <a:pt x="0" y="6"/>
                  </a:cubicBezTo>
                  <a:cubicBezTo>
                    <a:pt x="0" y="4"/>
                    <a:pt x="2" y="2"/>
                    <a:pt x="4" y="2"/>
                  </a:cubicBezTo>
                  <a:cubicBezTo>
                    <a:pt x="84" y="0"/>
                    <a:pt x="84" y="0"/>
                    <a:pt x="84" y="0"/>
                  </a:cubicBezTo>
                  <a:cubicBezTo>
                    <a:pt x="84" y="0"/>
                    <a:pt x="84" y="0"/>
                    <a:pt x="84" y="0"/>
                  </a:cubicBezTo>
                  <a:cubicBezTo>
                    <a:pt x="87" y="0"/>
                    <a:pt x="88" y="2"/>
                    <a:pt x="88" y="4"/>
                  </a:cubicBezTo>
                  <a:cubicBezTo>
                    <a:pt x="88" y="6"/>
                    <a:pt x="87" y="8"/>
                    <a:pt x="84" y="8"/>
                  </a:cubicBezTo>
                  <a:cubicBezTo>
                    <a:pt x="4" y="10"/>
                    <a:pt x="4" y="10"/>
                    <a:pt x="4" y="1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6" name="iṡľidê"/>
            <p:cNvSpPr/>
            <p:nvPr/>
          </p:nvSpPr>
          <p:spPr bwMode="auto">
            <a:xfrm>
              <a:off x="6018213" y="3236914"/>
              <a:ext cx="469900" cy="55563"/>
            </a:xfrm>
            <a:custGeom>
              <a:avLst/>
              <a:gdLst>
                <a:gd name="T0" fmla="*/ 4 w 93"/>
                <a:gd name="T1" fmla="*/ 11 h 11"/>
                <a:gd name="T2" fmla="*/ 0 w 93"/>
                <a:gd name="T3" fmla="*/ 7 h 11"/>
                <a:gd name="T4" fmla="*/ 4 w 93"/>
                <a:gd name="T5" fmla="*/ 3 h 11"/>
                <a:gd name="T6" fmla="*/ 89 w 93"/>
                <a:gd name="T7" fmla="*/ 0 h 11"/>
                <a:gd name="T8" fmla="*/ 93 w 93"/>
                <a:gd name="T9" fmla="*/ 4 h 11"/>
                <a:gd name="T10" fmla="*/ 90 w 93"/>
                <a:gd name="T11" fmla="*/ 8 h 11"/>
                <a:gd name="T12" fmla="*/ 5 w 93"/>
                <a:gd name="T13" fmla="*/ 11 h 11"/>
                <a:gd name="T14" fmla="*/ 4 w 9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1">
                  <a:moveTo>
                    <a:pt x="4" y="11"/>
                  </a:moveTo>
                  <a:cubicBezTo>
                    <a:pt x="2" y="11"/>
                    <a:pt x="0" y="9"/>
                    <a:pt x="0" y="7"/>
                  </a:cubicBezTo>
                  <a:cubicBezTo>
                    <a:pt x="0" y="5"/>
                    <a:pt x="2" y="3"/>
                    <a:pt x="4" y="3"/>
                  </a:cubicBezTo>
                  <a:cubicBezTo>
                    <a:pt x="89" y="0"/>
                    <a:pt x="89" y="0"/>
                    <a:pt x="89" y="0"/>
                  </a:cubicBezTo>
                  <a:cubicBezTo>
                    <a:pt x="91" y="0"/>
                    <a:pt x="93" y="2"/>
                    <a:pt x="93" y="4"/>
                  </a:cubicBezTo>
                  <a:cubicBezTo>
                    <a:pt x="93" y="6"/>
                    <a:pt x="92" y="8"/>
                    <a:pt x="90"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7" name="iṧḻîde"/>
            <p:cNvSpPr/>
            <p:nvPr/>
          </p:nvSpPr>
          <p:spPr bwMode="auto">
            <a:xfrm>
              <a:off x="5907088" y="2403476"/>
              <a:ext cx="490538" cy="55563"/>
            </a:xfrm>
            <a:custGeom>
              <a:avLst/>
              <a:gdLst>
                <a:gd name="T0" fmla="*/ 4 w 97"/>
                <a:gd name="T1" fmla="*/ 11 h 11"/>
                <a:gd name="T2" fmla="*/ 0 w 97"/>
                <a:gd name="T3" fmla="*/ 7 h 11"/>
                <a:gd name="T4" fmla="*/ 4 w 97"/>
                <a:gd name="T5" fmla="*/ 3 h 11"/>
                <a:gd name="T6" fmla="*/ 93 w 97"/>
                <a:gd name="T7" fmla="*/ 0 h 11"/>
                <a:gd name="T8" fmla="*/ 97 w 97"/>
                <a:gd name="T9" fmla="*/ 4 h 11"/>
                <a:gd name="T10" fmla="*/ 94 w 97"/>
                <a:gd name="T11" fmla="*/ 8 h 11"/>
                <a:gd name="T12" fmla="*/ 5 w 97"/>
                <a:gd name="T13" fmla="*/ 11 h 11"/>
                <a:gd name="T14" fmla="*/ 4 w 97"/>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1">
                  <a:moveTo>
                    <a:pt x="4" y="11"/>
                  </a:moveTo>
                  <a:cubicBezTo>
                    <a:pt x="2" y="11"/>
                    <a:pt x="0" y="9"/>
                    <a:pt x="0" y="7"/>
                  </a:cubicBezTo>
                  <a:cubicBezTo>
                    <a:pt x="0" y="5"/>
                    <a:pt x="2" y="3"/>
                    <a:pt x="4" y="3"/>
                  </a:cubicBezTo>
                  <a:cubicBezTo>
                    <a:pt x="93" y="0"/>
                    <a:pt x="93" y="0"/>
                    <a:pt x="93" y="0"/>
                  </a:cubicBezTo>
                  <a:cubicBezTo>
                    <a:pt x="95" y="0"/>
                    <a:pt x="97" y="2"/>
                    <a:pt x="97" y="4"/>
                  </a:cubicBezTo>
                  <a:cubicBezTo>
                    <a:pt x="97" y="6"/>
                    <a:pt x="96" y="8"/>
                    <a:pt x="94"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8" name="îš1ïḓè"/>
            <p:cNvSpPr/>
            <p:nvPr/>
          </p:nvSpPr>
          <p:spPr bwMode="auto">
            <a:xfrm>
              <a:off x="5962651" y="2813051"/>
              <a:ext cx="479425" cy="60325"/>
            </a:xfrm>
            <a:custGeom>
              <a:avLst/>
              <a:gdLst>
                <a:gd name="T0" fmla="*/ 4 w 95"/>
                <a:gd name="T1" fmla="*/ 12 h 12"/>
                <a:gd name="T2" fmla="*/ 0 w 95"/>
                <a:gd name="T3" fmla="*/ 8 h 12"/>
                <a:gd name="T4" fmla="*/ 4 w 95"/>
                <a:gd name="T5" fmla="*/ 4 h 12"/>
                <a:gd name="T6" fmla="*/ 91 w 95"/>
                <a:gd name="T7" fmla="*/ 0 h 12"/>
                <a:gd name="T8" fmla="*/ 95 w 95"/>
                <a:gd name="T9" fmla="*/ 4 h 12"/>
                <a:gd name="T10" fmla="*/ 92 w 95"/>
                <a:gd name="T11" fmla="*/ 8 h 12"/>
                <a:gd name="T12" fmla="*/ 5 w 95"/>
                <a:gd name="T13" fmla="*/ 12 h 12"/>
                <a:gd name="T14" fmla="*/ 4 w 95"/>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12">
                  <a:moveTo>
                    <a:pt x="4" y="12"/>
                  </a:moveTo>
                  <a:cubicBezTo>
                    <a:pt x="2" y="12"/>
                    <a:pt x="0" y="10"/>
                    <a:pt x="0" y="8"/>
                  </a:cubicBezTo>
                  <a:cubicBezTo>
                    <a:pt x="0" y="6"/>
                    <a:pt x="2" y="4"/>
                    <a:pt x="4" y="4"/>
                  </a:cubicBezTo>
                  <a:cubicBezTo>
                    <a:pt x="91" y="0"/>
                    <a:pt x="91" y="0"/>
                    <a:pt x="91" y="0"/>
                  </a:cubicBezTo>
                  <a:cubicBezTo>
                    <a:pt x="93" y="0"/>
                    <a:pt x="95" y="2"/>
                    <a:pt x="95" y="4"/>
                  </a:cubicBezTo>
                  <a:cubicBezTo>
                    <a:pt x="95" y="6"/>
                    <a:pt x="94" y="8"/>
                    <a:pt x="92" y="8"/>
                  </a:cubicBezTo>
                  <a:cubicBezTo>
                    <a:pt x="5" y="12"/>
                    <a:pt x="5" y="12"/>
                    <a:pt x="5" y="12"/>
                  </a:cubicBezTo>
                  <a:lnTo>
                    <a:pt x="4" y="1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9" name="ïṩļîḓe"/>
            <p:cNvSpPr/>
            <p:nvPr/>
          </p:nvSpPr>
          <p:spPr bwMode="auto">
            <a:xfrm>
              <a:off x="6265863" y="3343276"/>
              <a:ext cx="95250" cy="328613"/>
            </a:xfrm>
            <a:custGeom>
              <a:avLst/>
              <a:gdLst>
                <a:gd name="T0" fmla="*/ 0 w 19"/>
                <a:gd name="T1" fmla="*/ 1 h 65"/>
                <a:gd name="T2" fmla="*/ 9 w 19"/>
                <a:gd name="T3" fmla="*/ 0 h 65"/>
                <a:gd name="T4" fmla="*/ 19 w 19"/>
                <a:gd name="T5" fmla="*/ 59 h 65"/>
                <a:gd name="T6" fmla="*/ 12 w 19"/>
                <a:gd name="T7" fmla="*/ 65 h 65"/>
                <a:gd name="T8" fmla="*/ 0 w 19"/>
                <a:gd name="T9" fmla="*/ 1 h 65"/>
              </a:gdLst>
              <a:ahLst/>
              <a:cxnLst>
                <a:cxn ang="0">
                  <a:pos x="T0" y="T1"/>
                </a:cxn>
                <a:cxn ang="0">
                  <a:pos x="T2" y="T3"/>
                </a:cxn>
                <a:cxn ang="0">
                  <a:pos x="T4" y="T5"/>
                </a:cxn>
                <a:cxn ang="0">
                  <a:pos x="T6" y="T7"/>
                </a:cxn>
                <a:cxn ang="0">
                  <a:pos x="T8" y="T9"/>
                </a:cxn>
              </a:cxnLst>
              <a:rect l="0" t="0" r="r" b="b"/>
              <a:pathLst>
                <a:path w="19" h="65">
                  <a:moveTo>
                    <a:pt x="0" y="1"/>
                  </a:moveTo>
                  <a:cubicBezTo>
                    <a:pt x="3" y="1"/>
                    <a:pt x="6" y="0"/>
                    <a:pt x="9" y="0"/>
                  </a:cubicBezTo>
                  <a:cubicBezTo>
                    <a:pt x="19" y="59"/>
                    <a:pt x="19" y="59"/>
                    <a:pt x="19" y="59"/>
                  </a:cubicBezTo>
                  <a:cubicBezTo>
                    <a:pt x="19" y="59"/>
                    <a:pt x="14" y="65"/>
                    <a:pt x="12" y="65"/>
                  </a:cubicBezTo>
                  <a:cubicBezTo>
                    <a:pt x="0" y="1"/>
                    <a:pt x="0" y="1"/>
                    <a:pt x="0" y="1"/>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0" name="ïṣļîḓe"/>
            <p:cNvSpPr/>
            <p:nvPr/>
          </p:nvSpPr>
          <p:spPr bwMode="auto">
            <a:xfrm>
              <a:off x="6305551" y="3332164"/>
              <a:ext cx="217488" cy="388938"/>
            </a:xfrm>
            <a:custGeom>
              <a:avLst/>
              <a:gdLst>
                <a:gd name="T0" fmla="*/ 27 w 43"/>
                <a:gd name="T1" fmla="*/ 0 h 77"/>
                <a:gd name="T2" fmla="*/ 0 w 43"/>
                <a:gd name="T3" fmla="*/ 2 h 77"/>
                <a:gd name="T4" fmla="*/ 1 w 43"/>
                <a:gd name="T5" fmla="*/ 8 h 77"/>
                <a:gd name="T6" fmla="*/ 9 w 43"/>
                <a:gd name="T7" fmla="*/ 61 h 77"/>
                <a:gd name="T8" fmla="*/ 14 w 43"/>
                <a:gd name="T9" fmla="*/ 67 h 77"/>
                <a:gd name="T10" fmla="*/ 15 w 43"/>
                <a:gd name="T11" fmla="*/ 67 h 77"/>
                <a:gd name="T12" fmla="*/ 16 w 43"/>
                <a:gd name="T13" fmla="*/ 67 h 77"/>
                <a:gd name="T14" fmla="*/ 25 w 43"/>
                <a:gd name="T15" fmla="*/ 73 h 77"/>
                <a:gd name="T16" fmla="*/ 39 w 43"/>
                <a:gd name="T17" fmla="*/ 76 h 77"/>
                <a:gd name="T18" fmla="*/ 39 w 43"/>
                <a:gd name="T19" fmla="*/ 67 h 77"/>
                <a:gd name="T20" fmla="*/ 29 w 43"/>
                <a:gd name="T21" fmla="*/ 52 h 77"/>
                <a:gd name="T22" fmla="*/ 27 w 43"/>
                <a:gd name="T23" fmla="*/ 7 h 77"/>
                <a:gd name="T24" fmla="*/ 27 w 43"/>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77">
                  <a:moveTo>
                    <a:pt x="27" y="0"/>
                  </a:moveTo>
                  <a:cubicBezTo>
                    <a:pt x="27" y="0"/>
                    <a:pt x="11" y="3"/>
                    <a:pt x="0" y="2"/>
                  </a:cubicBezTo>
                  <a:cubicBezTo>
                    <a:pt x="1" y="8"/>
                    <a:pt x="1" y="8"/>
                    <a:pt x="1" y="8"/>
                  </a:cubicBezTo>
                  <a:cubicBezTo>
                    <a:pt x="9" y="61"/>
                    <a:pt x="9" y="61"/>
                    <a:pt x="9" y="61"/>
                  </a:cubicBezTo>
                  <a:cubicBezTo>
                    <a:pt x="9" y="61"/>
                    <a:pt x="13" y="67"/>
                    <a:pt x="14" y="67"/>
                  </a:cubicBezTo>
                  <a:cubicBezTo>
                    <a:pt x="15" y="67"/>
                    <a:pt x="15" y="67"/>
                    <a:pt x="15" y="67"/>
                  </a:cubicBezTo>
                  <a:cubicBezTo>
                    <a:pt x="15" y="67"/>
                    <a:pt x="15" y="67"/>
                    <a:pt x="16" y="67"/>
                  </a:cubicBezTo>
                  <a:cubicBezTo>
                    <a:pt x="18" y="66"/>
                    <a:pt x="23" y="71"/>
                    <a:pt x="25" y="73"/>
                  </a:cubicBezTo>
                  <a:cubicBezTo>
                    <a:pt x="26" y="75"/>
                    <a:pt x="35" y="77"/>
                    <a:pt x="39" y="76"/>
                  </a:cubicBezTo>
                  <a:cubicBezTo>
                    <a:pt x="43" y="75"/>
                    <a:pt x="42" y="69"/>
                    <a:pt x="39" y="67"/>
                  </a:cubicBezTo>
                  <a:cubicBezTo>
                    <a:pt x="36" y="65"/>
                    <a:pt x="29" y="57"/>
                    <a:pt x="29" y="52"/>
                  </a:cubicBezTo>
                  <a:cubicBezTo>
                    <a:pt x="29" y="48"/>
                    <a:pt x="27" y="20"/>
                    <a:pt x="27" y="7"/>
                  </a:cubicBezTo>
                  <a:cubicBezTo>
                    <a:pt x="27" y="3"/>
                    <a:pt x="27" y="1"/>
                    <a:pt x="27"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1" name="ïsļiḍe"/>
            <p:cNvSpPr/>
            <p:nvPr/>
          </p:nvSpPr>
          <p:spPr bwMode="auto">
            <a:xfrm>
              <a:off x="6305551" y="3332164"/>
              <a:ext cx="136525" cy="50800"/>
            </a:xfrm>
            <a:custGeom>
              <a:avLst/>
              <a:gdLst>
                <a:gd name="T0" fmla="*/ 27 w 27"/>
                <a:gd name="T1" fmla="*/ 0 h 10"/>
                <a:gd name="T2" fmla="*/ 26 w 27"/>
                <a:gd name="T3" fmla="*/ 1 h 10"/>
                <a:gd name="T4" fmla="*/ 8 w 27"/>
                <a:gd name="T5" fmla="*/ 2 h 10"/>
                <a:gd name="T6" fmla="*/ 1 w 27"/>
                <a:gd name="T7" fmla="*/ 2 h 10"/>
                <a:gd name="T8" fmla="*/ 0 w 27"/>
                <a:gd name="T9" fmla="*/ 2 h 10"/>
                <a:gd name="T10" fmla="*/ 1 w 27"/>
                <a:gd name="T11" fmla="*/ 8 h 10"/>
                <a:gd name="T12" fmla="*/ 12 w 27"/>
                <a:gd name="T13" fmla="*/ 10 h 10"/>
                <a:gd name="T14" fmla="*/ 26 w 27"/>
                <a:gd name="T15" fmla="*/ 8 h 10"/>
                <a:gd name="T16" fmla="*/ 27 w 27"/>
                <a:gd name="T17" fmla="*/ 7 h 10"/>
                <a:gd name="T18" fmla="*/ 27 w 27"/>
                <a:gd name="T19" fmla="*/ 2 h 10"/>
                <a:gd name="T20" fmla="*/ 27 w 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
                  <a:moveTo>
                    <a:pt x="27" y="0"/>
                  </a:moveTo>
                  <a:cubicBezTo>
                    <a:pt x="27" y="0"/>
                    <a:pt x="26" y="0"/>
                    <a:pt x="26" y="1"/>
                  </a:cubicBezTo>
                  <a:cubicBezTo>
                    <a:pt x="22" y="1"/>
                    <a:pt x="15" y="2"/>
                    <a:pt x="8" y="2"/>
                  </a:cubicBezTo>
                  <a:cubicBezTo>
                    <a:pt x="6" y="2"/>
                    <a:pt x="3" y="2"/>
                    <a:pt x="1" y="2"/>
                  </a:cubicBezTo>
                  <a:cubicBezTo>
                    <a:pt x="1" y="2"/>
                    <a:pt x="1" y="2"/>
                    <a:pt x="0" y="2"/>
                  </a:cubicBezTo>
                  <a:cubicBezTo>
                    <a:pt x="1" y="8"/>
                    <a:pt x="1" y="8"/>
                    <a:pt x="1" y="8"/>
                  </a:cubicBezTo>
                  <a:cubicBezTo>
                    <a:pt x="1" y="8"/>
                    <a:pt x="5" y="10"/>
                    <a:pt x="12" y="10"/>
                  </a:cubicBezTo>
                  <a:cubicBezTo>
                    <a:pt x="16" y="10"/>
                    <a:pt x="20" y="10"/>
                    <a:pt x="26" y="8"/>
                  </a:cubicBezTo>
                  <a:cubicBezTo>
                    <a:pt x="27" y="7"/>
                    <a:pt x="27" y="7"/>
                    <a:pt x="27" y="7"/>
                  </a:cubicBezTo>
                  <a:cubicBezTo>
                    <a:pt x="27" y="5"/>
                    <a:pt x="27" y="3"/>
                    <a:pt x="27" y="2"/>
                  </a:cubicBezTo>
                  <a:cubicBezTo>
                    <a:pt x="27" y="1"/>
                    <a:pt x="27" y="1"/>
                    <a:pt x="2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2" name="íš1ïḑé"/>
            <p:cNvSpPr/>
            <p:nvPr/>
          </p:nvSpPr>
          <p:spPr bwMode="auto">
            <a:xfrm>
              <a:off x="6134101" y="1879601"/>
              <a:ext cx="46038" cy="80963"/>
            </a:xfrm>
            <a:custGeom>
              <a:avLst/>
              <a:gdLst>
                <a:gd name="T0" fmla="*/ 5 w 9"/>
                <a:gd name="T1" fmla="*/ 1 h 16"/>
                <a:gd name="T2" fmla="*/ 2 w 9"/>
                <a:gd name="T3" fmla="*/ 15 h 16"/>
                <a:gd name="T4" fmla="*/ 8 w 9"/>
                <a:gd name="T5" fmla="*/ 15 h 16"/>
                <a:gd name="T6" fmla="*/ 8 w 9"/>
                <a:gd name="T7" fmla="*/ 1 h 16"/>
                <a:gd name="T8" fmla="*/ 5 w 9"/>
                <a:gd name="T9" fmla="*/ 1 h 16"/>
              </a:gdLst>
              <a:ahLst/>
              <a:cxnLst>
                <a:cxn ang="0">
                  <a:pos x="T0" y="T1"/>
                </a:cxn>
                <a:cxn ang="0">
                  <a:pos x="T2" y="T3"/>
                </a:cxn>
                <a:cxn ang="0">
                  <a:pos x="T4" y="T5"/>
                </a:cxn>
                <a:cxn ang="0">
                  <a:pos x="T6" y="T7"/>
                </a:cxn>
                <a:cxn ang="0">
                  <a:pos x="T8" y="T9"/>
                </a:cxn>
              </a:cxnLst>
              <a:rect l="0" t="0" r="r" b="b"/>
              <a:pathLst>
                <a:path w="9" h="16">
                  <a:moveTo>
                    <a:pt x="5" y="1"/>
                  </a:moveTo>
                  <a:cubicBezTo>
                    <a:pt x="5" y="1"/>
                    <a:pt x="0" y="14"/>
                    <a:pt x="2" y="15"/>
                  </a:cubicBezTo>
                  <a:cubicBezTo>
                    <a:pt x="3" y="15"/>
                    <a:pt x="7" y="16"/>
                    <a:pt x="8" y="15"/>
                  </a:cubicBezTo>
                  <a:cubicBezTo>
                    <a:pt x="9" y="12"/>
                    <a:pt x="8" y="1"/>
                    <a:pt x="8" y="1"/>
                  </a:cubicBezTo>
                  <a:cubicBezTo>
                    <a:pt x="8" y="1"/>
                    <a:pt x="6" y="0"/>
                    <a:pt x="5" y="1"/>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3" name="iṡḷiḑe"/>
            <p:cNvSpPr/>
            <p:nvPr/>
          </p:nvSpPr>
          <p:spPr bwMode="auto">
            <a:xfrm>
              <a:off x="5541963" y="4332289"/>
              <a:ext cx="865188" cy="1014413"/>
            </a:xfrm>
            <a:custGeom>
              <a:avLst/>
              <a:gdLst>
                <a:gd name="T0" fmla="*/ 171 w 171"/>
                <a:gd name="T1" fmla="*/ 30 h 201"/>
                <a:gd name="T2" fmla="*/ 86 w 171"/>
                <a:gd name="T3" fmla="*/ 0 h 201"/>
                <a:gd name="T4" fmla="*/ 0 w 171"/>
                <a:gd name="T5" fmla="*/ 30 h 201"/>
                <a:gd name="T6" fmla="*/ 16 w 171"/>
                <a:gd name="T7" fmla="*/ 164 h 201"/>
                <a:gd name="T8" fmla="*/ 18 w 171"/>
                <a:gd name="T9" fmla="*/ 182 h 201"/>
                <a:gd name="T10" fmla="*/ 24 w 171"/>
                <a:gd name="T11" fmla="*/ 190 h 201"/>
                <a:gd name="T12" fmla="*/ 86 w 171"/>
                <a:gd name="T13" fmla="*/ 201 h 201"/>
                <a:gd name="T14" fmla="*/ 140 w 171"/>
                <a:gd name="T15" fmla="*/ 194 h 201"/>
                <a:gd name="T16" fmla="*/ 154 w 171"/>
                <a:gd name="T17" fmla="*/ 182 h 201"/>
                <a:gd name="T18" fmla="*/ 161 w 171"/>
                <a:gd name="T19" fmla="*/ 123 h 201"/>
                <a:gd name="T20" fmla="*/ 171 w 171"/>
                <a:gd name="T21" fmla="*/ 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01">
                  <a:moveTo>
                    <a:pt x="171" y="30"/>
                  </a:moveTo>
                  <a:cubicBezTo>
                    <a:pt x="171" y="13"/>
                    <a:pt x="133" y="0"/>
                    <a:pt x="86" y="0"/>
                  </a:cubicBezTo>
                  <a:cubicBezTo>
                    <a:pt x="38" y="0"/>
                    <a:pt x="0" y="13"/>
                    <a:pt x="0" y="30"/>
                  </a:cubicBezTo>
                  <a:cubicBezTo>
                    <a:pt x="16" y="164"/>
                    <a:pt x="16" y="164"/>
                    <a:pt x="16" y="164"/>
                  </a:cubicBezTo>
                  <a:cubicBezTo>
                    <a:pt x="18" y="182"/>
                    <a:pt x="18" y="182"/>
                    <a:pt x="18" y="182"/>
                  </a:cubicBezTo>
                  <a:cubicBezTo>
                    <a:pt x="18" y="185"/>
                    <a:pt x="20" y="188"/>
                    <a:pt x="24" y="190"/>
                  </a:cubicBezTo>
                  <a:cubicBezTo>
                    <a:pt x="35" y="197"/>
                    <a:pt x="58" y="201"/>
                    <a:pt x="86" y="201"/>
                  </a:cubicBezTo>
                  <a:cubicBezTo>
                    <a:pt x="108" y="201"/>
                    <a:pt x="128" y="198"/>
                    <a:pt x="140" y="194"/>
                  </a:cubicBezTo>
                  <a:cubicBezTo>
                    <a:pt x="149" y="191"/>
                    <a:pt x="154" y="187"/>
                    <a:pt x="154" y="182"/>
                  </a:cubicBezTo>
                  <a:cubicBezTo>
                    <a:pt x="161" y="123"/>
                    <a:pt x="161" y="123"/>
                    <a:pt x="161" y="123"/>
                  </a:cubicBezTo>
                  <a:cubicBezTo>
                    <a:pt x="171" y="30"/>
                    <a:pt x="171" y="30"/>
                    <a:pt x="171" y="30"/>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4" name="ïślïdé"/>
            <p:cNvSpPr/>
            <p:nvPr/>
          </p:nvSpPr>
          <p:spPr bwMode="auto">
            <a:xfrm>
              <a:off x="5622926" y="4953001"/>
              <a:ext cx="733425" cy="393700"/>
            </a:xfrm>
            <a:custGeom>
              <a:avLst/>
              <a:gdLst>
                <a:gd name="T0" fmla="*/ 145 w 145"/>
                <a:gd name="T1" fmla="*/ 0 h 78"/>
                <a:gd name="T2" fmla="*/ 95 w 145"/>
                <a:gd name="T3" fmla="*/ 36 h 78"/>
                <a:gd name="T4" fmla="*/ 44 w 145"/>
                <a:gd name="T5" fmla="*/ 45 h 78"/>
                <a:gd name="T6" fmla="*/ 0 w 145"/>
                <a:gd name="T7" fmla="*/ 41 h 78"/>
                <a:gd name="T8" fmla="*/ 2 w 145"/>
                <a:gd name="T9" fmla="*/ 59 h 78"/>
                <a:gd name="T10" fmla="*/ 8 w 145"/>
                <a:gd name="T11" fmla="*/ 67 h 78"/>
                <a:gd name="T12" fmla="*/ 70 w 145"/>
                <a:gd name="T13" fmla="*/ 78 h 78"/>
                <a:gd name="T14" fmla="*/ 124 w 145"/>
                <a:gd name="T15" fmla="*/ 71 h 78"/>
                <a:gd name="T16" fmla="*/ 138 w 145"/>
                <a:gd name="T17" fmla="*/ 59 h 78"/>
                <a:gd name="T18" fmla="*/ 145 w 145"/>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78">
                  <a:moveTo>
                    <a:pt x="145" y="0"/>
                  </a:moveTo>
                  <a:cubicBezTo>
                    <a:pt x="145" y="0"/>
                    <a:pt x="135" y="18"/>
                    <a:pt x="95" y="36"/>
                  </a:cubicBezTo>
                  <a:cubicBezTo>
                    <a:pt x="79" y="43"/>
                    <a:pt x="60" y="45"/>
                    <a:pt x="44" y="45"/>
                  </a:cubicBezTo>
                  <a:cubicBezTo>
                    <a:pt x="19" y="45"/>
                    <a:pt x="0" y="41"/>
                    <a:pt x="0" y="41"/>
                  </a:cubicBezTo>
                  <a:cubicBezTo>
                    <a:pt x="2" y="59"/>
                    <a:pt x="2" y="59"/>
                    <a:pt x="2" y="59"/>
                  </a:cubicBezTo>
                  <a:cubicBezTo>
                    <a:pt x="2" y="62"/>
                    <a:pt x="4" y="65"/>
                    <a:pt x="8" y="67"/>
                  </a:cubicBezTo>
                  <a:cubicBezTo>
                    <a:pt x="19" y="74"/>
                    <a:pt x="42" y="78"/>
                    <a:pt x="70" y="78"/>
                  </a:cubicBezTo>
                  <a:cubicBezTo>
                    <a:pt x="92" y="78"/>
                    <a:pt x="112" y="75"/>
                    <a:pt x="124" y="71"/>
                  </a:cubicBezTo>
                  <a:cubicBezTo>
                    <a:pt x="133" y="68"/>
                    <a:pt x="138" y="64"/>
                    <a:pt x="138" y="59"/>
                  </a:cubicBezTo>
                  <a:cubicBezTo>
                    <a:pt x="145" y="0"/>
                    <a:pt x="145" y="0"/>
                    <a:pt x="145" y="0"/>
                  </a:cubicBezTo>
                </a:path>
              </a:pathLst>
            </a:custGeom>
            <a:solidFill>
              <a:srgbClr val="D8B2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5" name="ïṣḷíḋè"/>
            <p:cNvSpPr/>
            <p:nvPr/>
          </p:nvSpPr>
          <p:spPr bwMode="auto">
            <a:xfrm>
              <a:off x="5576888" y="4367214"/>
              <a:ext cx="795338" cy="222250"/>
            </a:xfrm>
            <a:custGeom>
              <a:avLst/>
              <a:gdLst>
                <a:gd name="T0" fmla="*/ 157 w 157"/>
                <a:gd name="T1" fmla="*/ 22 h 44"/>
                <a:gd name="T2" fmla="*/ 141 w 157"/>
                <a:gd name="T3" fmla="*/ 35 h 44"/>
                <a:gd name="T4" fmla="*/ 79 w 157"/>
                <a:gd name="T5" fmla="*/ 44 h 44"/>
                <a:gd name="T6" fmla="*/ 7 w 157"/>
                <a:gd name="T7" fmla="*/ 31 h 44"/>
                <a:gd name="T8" fmla="*/ 0 w 157"/>
                <a:gd name="T9" fmla="*/ 22 h 44"/>
                <a:gd name="T10" fmla="*/ 79 w 157"/>
                <a:gd name="T11" fmla="*/ 0 h 44"/>
                <a:gd name="T12" fmla="*/ 157 w 15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57" h="44">
                  <a:moveTo>
                    <a:pt x="157" y="22"/>
                  </a:moveTo>
                  <a:cubicBezTo>
                    <a:pt x="157" y="27"/>
                    <a:pt x="151" y="32"/>
                    <a:pt x="141" y="35"/>
                  </a:cubicBezTo>
                  <a:cubicBezTo>
                    <a:pt x="127" y="41"/>
                    <a:pt x="104" y="44"/>
                    <a:pt x="79" y="44"/>
                  </a:cubicBezTo>
                  <a:cubicBezTo>
                    <a:pt x="47" y="44"/>
                    <a:pt x="20" y="39"/>
                    <a:pt x="7" y="31"/>
                  </a:cubicBezTo>
                  <a:cubicBezTo>
                    <a:pt x="3" y="28"/>
                    <a:pt x="0" y="25"/>
                    <a:pt x="0" y="22"/>
                  </a:cubicBezTo>
                  <a:cubicBezTo>
                    <a:pt x="0" y="10"/>
                    <a:pt x="35" y="0"/>
                    <a:pt x="79" y="0"/>
                  </a:cubicBezTo>
                  <a:cubicBezTo>
                    <a:pt x="122" y="0"/>
                    <a:pt x="157" y="10"/>
                    <a:pt x="157" y="22"/>
                  </a:cubicBez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6" name="iṡ1ïḑê"/>
            <p:cNvSpPr/>
            <p:nvPr/>
          </p:nvSpPr>
          <p:spPr bwMode="auto">
            <a:xfrm>
              <a:off x="5613401" y="4408489"/>
              <a:ext cx="742950" cy="180975"/>
            </a:xfrm>
            <a:custGeom>
              <a:avLst/>
              <a:gdLst>
                <a:gd name="T0" fmla="*/ 0 w 147"/>
                <a:gd name="T1" fmla="*/ 23 h 36"/>
                <a:gd name="T2" fmla="*/ 63 w 147"/>
                <a:gd name="T3" fmla="*/ 36 h 36"/>
                <a:gd name="T4" fmla="*/ 72 w 147"/>
                <a:gd name="T5" fmla="*/ 36 h 36"/>
                <a:gd name="T6" fmla="*/ 79 w 147"/>
                <a:gd name="T7" fmla="*/ 36 h 36"/>
                <a:gd name="T8" fmla="*/ 134 w 147"/>
                <a:gd name="T9" fmla="*/ 27 h 36"/>
                <a:gd name="T10" fmla="*/ 134 w 147"/>
                <a:gd name="T11" fmla="*/ 13 h 36"/>
                <a:gd name="T12" fmla="*/ 51 w 147"/>
                <a:gd name="T13" fmla="*/ 2 h 36"/>
                <a:gd name="T14" fmla="*/ 3 w 147"/>
                <a:gd name="T15" fmla="*/ 19 h 36"/>
                <a:gd name="T16" fmla="*/ 0 w 147"/>
                <a:gd name="T1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36">
                  <a:moveTo>
                    <a:pt x="0" y="23"/>
                  </a:moveTo>
                  <a:cubicBezTo>
                    <a:pt x="12" y="30"/>
                    <a:pt x="35" y="35"/>
                    <a:pt x="63" y="36"/>
                  </a:cubicBezTo>
                  <a:cubicBezTo>
                    <a:pt x="66" y="36"/>
                    <a:pt x="69" y="36"/>
                    <a:pt x="72" y="36"/>
                  </a:cubicBezTo>
                  <a:cubicBezTo>
                    <a:pt x="74" y="36"/>
                    <a:pt x="77" y="36"/>
                    <a:pt x="79" y="36"/>
                  </a:cubicBezTo>
                  <a:cubicBezTo>
                    <a:pt x="102" y="35"/>
                    <a:pt x="122" y="32"/>
                    <a:pt x="134" y="27"/>
                  </a:cubicBezTo>
                  <a:cubicBezTo>
                    <a:pt x="134" y="27"/>
                    <a:pt x="147" y="21"/>
                    <a:pt x="134" y="13"/>
                  </a:cubicBezTo>
                  <a:cubicBezTo>
                    <a:pt x="121" y="5"/>
                    <a:pt x="74" y="0"/>
                    <a:pt x="51" y="2"/>
                  </a:cubicBezTo>
                  <a:cubicBezTo>
                    <a:pt x="28" y="4"/>
                    <a:pt x="7" y="10"/>
                    <a:pt x="3" y="19"/>
                  </a:cubicBezTo>
                  <a:lnTo>
                    <a:pt x="0" y="23"/>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7" name="îṣľïḑê"/>
            <p:cNvSpPr/>
            <p:nvPr/>
          </p:nvSpPr>
          <p:spPr bwMode="auto">
            <a:xfrm>
              <a:off x="5395913" y="1520826"/>
              <a:ext cx="946150" cy="3068638"/>
            </a:xfrm>
            <a:custGeom>
              <a:avLst/>
              <a:gdLst>
                <a:gd name="T0" fmla="*/ 115 w 187"/>
                <a:gd name="T1" fmla="*/ 608 h 608"/>
                <a:gd name="T2" fmla="*/ 100 w 187"/>
                <a:gd name="T3" fmla="*/ 538 h 608"/>
                <a:gd name="T4" fmla="*/ 76 w 187"/>
                <a:gd name="T5" fmla="*/ 438 h 608"/>
                <a:gd name="T6" fmla="*/ 42 w 187"/>
                <a:gd name="T7" fmla="*/ 431 h 608"/>
                <a:gd name="T8" fmla="*/ 53 w 187"/>
                <a:gd name="T9" fmla="*/ 401 h 608"/>
                <a:gd name="T10" fmla="*/ 102 w 187"/>
                <a:gd name="T11" fmla="*/ 444 h 608"/>
                <a:gd name="T12" fmla="*/ 59 w 187"/>
                <a:gd name="T13" fmla="*/ 285 h 608"/>
                <a:gd name="T14" fmla="*/ 0 w 187"/>
                <a:gd name="T15" fmla="*/ 263 h 608"/>
                <a:gd name="T16" fmla="*/ 32 w 187"/>
                <a:gd name="T17" fmla="*/ 268 h 608"/>
                <a:gd name="T18" fmla="*/ 43 w 187"/>
                <a:gd name="T19" fmla="*/ 240 h 608"/>
                <a:gd name="T20" fmla="*/ 84 w 187"/>
                <a:gd name="T21" fmla="*/ 272 h 608"/>
                <a:gd name="T22" fmla="*/ 95 w 187"/>
                <a:gd name="T23" fmla="*/ 256 h 608"/>
                <a:gd name="T24" fmla="*/ 40 w 187"/>
                <a:gd name="T25" fmla="*/ 154 h 608"/>
                <a:gd name="T26" fmla="*/ 74 w 187"/>
                <a:gd name="T27" fmla="*/ 188 h 608"/>
                <a:gd name="T28" fmla="*/ 88 w 187"/>
                <a:gd name="T29" fmla="*/ 99 h 608"/>
                <a:gd name="T30" fmla="*/ 24 w 187"/>
                <a:gd name="T31" fmla="*/ 71 h 608"/>
                <a:gd name="T32" fmla="*/ 4 w 187"/>
                <a:gd name="T33" fmla="*/ 64 h 608"/>
                <a:gd name="T34" fmla="*/ 71 w 187"/>
                <a:gd name="T35" fmla="*/ 64 h 608"/>
                <a:gd name="T36" fmla="*/ 48 w 187"/>
                <a:gd name="T37" fmla="*/ 20 h 608"/>
                <a:gd name="T38" fmla="*/ 92 w 187"/>
                <a:gd name="T39" fmla="*/ 32 h 608"/>
                <a:gd name="T40" fmla="*/ 99 w 187"/>
                <a:gd name="T41" fmla="*/ 50 h 608"/>
                <a:gd name="T42" fmla="*/ 125 w 187"/>
                <a:gd name="T43" fmla="*/ 6 h 608"/>
                <a:gd name="T44" fmla="*/ 106 w 187"/>
                <a:gd name="T45" fmla="*/ 156 h 608"/>
                <a:gd name="T46" fmla="*/ 179 w 187"/>
                <a:gd name="T47" fmla="*/ 164 h 608"/>
                <a:gd name="T48" fmla="*/ 130 w 187"/>
                <a:gd name="T49" fmla="*/ 190 h 608"/>
                <a:gd name="T50" fmla="*/ 114 w 187"/>
                <a:gd name="T51" fmla="*/ 222 h 608"/>
                <a:gd name="T52" fmla="*/ 111 w 187"/>
                <a:gd name="T53" fmla="*/ 322 h 608"/>
                <a:gd name="T54" fmla="*/ 186 w 187"/>
                <a:gd name="T55" fmla="*/ 278 h 608"/>
                <a:gd name="T56" fmla="*/ 150 w 187"/>
                <a:gd name="T57" fmla="*/ 308 h 608"/>
                <a:gd name="T58" fmla="*/ 112 w 187"/>
                <a:gd name="T59" fmla="*/ 378 h 608"/>
                <a:gd name="T60" fmla="*/ 119 w 187"/>
                <a:gd name="T61" fmla="*/ 487 h 608"/>
                <a:gd name="T62" fmla="*/ 142 w 187"/>
                <a:gd name="T63" fmla="*/ 439 h 608"/>
                <a:gd name="T64" fmla="*/ 157 w 187"/>
                <a:gd name="T65" fmla="*/ 446 h 608"/>
                <a:gd name="T66" fmla="*/ 183 w 187"/>
                <a:gd name="T67" fmla="*/ 432 h 608"/>
                <a:gd name="T68" fmla="*/ 137 w 187"/>
                <a:gd name="T69" fmla="*/ 488 h 608"/>
                <a:gd name="T70" fmla="*/ 124 w 187"/>
                <a:gd name="T71" fmla="*/ 534 h 608"/>
                <a:gd name="T72" fmla="*/ 122 w 187"/>
                <a:gd name="T73" fmla="*/ 608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608">
                  <a:moveTo>
                    <a:pt x="122" y="608"/>
                  </a:moveTo>
                  <a:cubicBezTo>
                    <a:pt x="120" y="608"/>
                    <a:pt x="117" y="608"/>
                    <a:pt x="115" y="608"/>
                  </a:cubicBezTo>
                  <a:cubicBezTo>
                    <a:pt x="112" y="608"/>
                    <a:pt x="109" y="608"/>
                    <a:pt x="106" y="608"/>
                  </a:cubicBezTo>
                  <a:cubicBezTo>
                    <a:pt x="106" y="608"/>
                    <a:pt x="100" y="553"/>
                    <a:pt x="100" y="538"/>
                  </a:cubicBezTo>
                  <a:cubicBezTo>
                    <a:pt x="100" y="524"/>
                    <a:pt x="102" y="460"/>
                    <a:pt x="102" y="460"/>
                  </a:cubicBezTo>
                  <a:cubicBezTo>
                    <a:pt x="102" y="460"/>
                    <a:pt x="82" y="445"/>
                    <a:pt x="76" y="438"/>
                  </a:cubicBezTo>
                  <a:cubicBezTo>
                    <a:pt x="76" y="438"/>
                    <a:pt x="55" y="446"/>
                    <a:pt x="42" y="438"/>
                  </a:cubicBezTo>
                  <a:cubicBezTo>
                    <a:pt x="42" y="431"/>
                    <a:pt x="42" y="431"/>
                    <a:pt x="42" y="431"/>
                  </a:cubicBezTo>
                  <a:cubicBezTo>
                    <a:pt x="42" y="431"/>
                    <a:pt x="60" y="437"/>
                    <a:pt x="72" y="432"/>
                  </a:cubicBezTo>
                  <a:cubicBezTo>
                    <a:pt x="72" y="432"/>
                    <a:pt x="57" y="415"/>
                    <a:pt x="53" y="401"/>
                  </a:cubicBezTo>
                  <a:cubicBezTo>
                    <a:pt x="59" y="397"/>
                    <a:pt x="59" y="397"/>
                    <a:pt x="59" y="397"/>
                  </a:cubicBezTo>
                  <a:cubicBezTo>
                    <a:pt x="59" y="397"/>
                    <a:pt x="82" y="436"/>
                    <a:pt x="102" y="444"/>
                  </a:cubicBezTo>
                  <a:cubicBezTo>
                    <a:pt x="102" y="444"/>
                    <a:pt x="103" y="358"/>
                    <a:pt x="98" y="326"/>
                  </a:cubicBezTo>
                  <a:cubicBezTo>
                    <a:pt x="98" y="326"/>
                    <a:pt x="74" y="290"/>
                    <a:pt x="59" y="285"/>
                  </a:cubicBezTo>
                  <a:cubicBezTo>
                    <a:pt x="44" y="280"/>
                    <a:pt x="27" y="281"/>
                    <a:pt x="16" y="275"/>
                  </a:cubicBezTo>
                  <a:cubicBezTo>
                    <a:pt x="6" y="269"/>
                    <a:pt x="0" y="263"/>
                    <a:pt x="0" y="263"/>
                  </a:cubicBezTo>
                  <a:cubicBezTo>
                    <a:pt x="6" y="260"/>
                    <a:pt x="6" y="260"/>
                    <a:pt x="6" y="260"/>
                  </a:cubicBezTo>
                  <a:cubicBezTo>
                    <a:pt x="6" y="260"/>
                    <a:pt x="24" y="271"/>
                    <a:pt x="32" y="268"/>
                  </a:cubicBezTo>
                  <a:cubicBezTo>
                    <a:pt x="40" y="266"/>
                    <a:pt x="38" y="238"/>
                    <a:pt x="38" y="238"/>
                  </a:cubicBezTo>
                  <a:cubicBezTo>
                    <a:pt x="43" y="240"/>
                    <a:pt x="43" y="240"/>
                    <a:pt x="43" y="240"/>
                  </a:cubicBezTo>
                  <a:cubicBezTo>
                    <a:pt x="45" y="267"/>
                    <a:pt x="45" y="267"/>
                    <a:pt x="45" y="267"/>
                  </a:cubicBezTo>
                  <a:cubicBezTo>
                    <a:pt x="45" y="267"/>
                    <a:pt x="77" y="268"/>
                    <a:pt x="84" y="272"/>
                  </a:cubicBezTo>
                  <a:cubicBezTo>
                    <a:pt x="90" y="276"/>
                    <a:pt x="99" y="286"/>
                    <a:pt x="99" y="286"/>
                  </a:cubicBezTo>
                  <a:cubicBezTo>
                    <a:pt x="99" y="286"/>
                    <a:pt x="96" y="260"/>
                    <a:pt x="95" y="256"/>
                  </a:cubicBezTo>
                  <a:cubicBezTo>
                    <a:pt x="94" y="252"/>
                    <a:pt x="85" y="241"/>
                    <a:pt x="78" y="224"/>
                  </a:cubicBezTo>
                  <a:cubicBezTo>
                    <a:pt x="72" y="208"/>
                    <a:pt x="55" y="166"/>
                    <a:pt x="40" y="154"/>
                  </a:cubicBezTo>
                  <a:cubicBezTo>
                    <a:pt x="44" y="148"/>
                    <a:pt x="44" y="148"/>
                    <a:pt x="44" y="148"/>
                  </a:cubicBezTo>
                  <a:cubicBezTo>
                    <a:pt x="44" y="148"/>
                    <a:pt x="66" y="169"/>
                    <a:pt x="74" y="188"/>
                  </a:cubicBezTo>
                  <a:cubicBezTo>
                    <a:pt x="83" y="206"/>
                    <a:pt x="92" y="218"/>
                    <a:pt x="92" y="218"/>
                  </a:cubicBezTo>
                  <a:cubicBezTo>
                    <a:pt x="92" y="218"/>
                    <a:pt x="94" y="116"/>
                    <a:pt x="88" y="99"/>
                  </a:cubicBezTo>
                  <a:cubicBezTo>
                    <a:pt x="81" y="82"/>
                    <a:pt x="77" y="70"/>
                    <a:pt x="59" y="68"/>
                  </a:cubicBezTo>
                  <a:cubicBezTo>
                    <a:pt x="41" y="66"/>
                    <a:pt x="34" y="69"/>
                    <a:pt x="24" y="71"/>
                  </a:cubicBezTo>
                  <a:cubicBezTo>
                    <a:pt x="13" y="73"/>
                    <a:pt x="2" y="70"/>
                    <a:pt x="2" y="70"/>
                  </a:cubicBezTo>
                  <a:cubicBezTo>
                    <a:pt x="4" y="64"/>
                    <a:pt x="4" y="64"/>
                    <a:pt x="4" y="64"/>
                  </a:cubicBezTo>
                  <a:cubicBezTo>
                    <a:pt x="4" y="64"/>
                    <a:pt x="15" y="66"/>
                    <a:pt x="24" y="62"/>
                  </a:cubicBezTo>
                  <a:cubicBezTo>
                    <a:pt x="34" y="58"/>
                    <a:pt x="56" y="53"/>
                    <a:pt x="71" y="64"/>
                  </a:cubicBezTo>
                  <a:cubicBezTo>
                    <a:pt x="71" y="64"/>
                    <a:pt x="61" y="35"/>
                    <a:pt x="40" y="25"/>
                  </a:cubicBezTo>
                  <a:cubicBezTo>
                    <a:pt x="48" y="20"/>
                    <a:pt x="48" y="20"/>
                    <a:pt x="48" y="20"/>
                  </a:cubicBezTo>
                  <a:cubicBezTo>
                    <a:pt x="48" y="20"/>
                    <a:pt x="74" y="34"/>
                    <a:pt x="87" y="68"/>
                  </a:cubicBezTo>
                  <a:cubicBezTo>
                    <a:pt x="92" y="32"/>
                    <a:pt x="92" y="32"/>
                    <a:pt x="92" y="32"/>
                  </a:cubicBezTo>
                  <a:cubicBezTo>
                    <a:pt x="96" y="34"/>
                    <a:pt x="96" y="34"/>
                    <a:pt x="96" y="34"/>
                  </a:cubicBezTo>
                  <a:cubicBezTo>
                    <a:pt x="99" y="50"/>
                    <a:pt x="99" y="50"/>
                    <a:pt x="99" y="50"/>
                  </a:cubicBezTo>
                  <a:cubicBezTo>
                    <a:pt x="99" y="50"/>
                    <a:pt x="111" y="5"/>
                    <a:pt x="119" y="0"/>
                  </a:cubicBezTo>
                  <a:cubicBezTo>
                    <a:pt x="125" y="6"/>
                    <a:pt x="125" y="6"/>
                    <a:pt x="125" y="6"/>
                  </a:cubicBezTo>
                  <a:cubicBezTo>
                    <a:pt x="125" y="6"/>
                    <a:pt x="110" y="36"/>
                    <a:pt x="105" y="61"/>
                  </a:cubicBezTo>
                  <a:cubicBezTo>
                    <a:pt x="100" y="86"/>
                    <a:pt x="106" y="146"/>
                    <a:pt x="106" y="156"/>
                  </a:cubicBezTo>
                  <a:cubicBezTo>
                    <a:pt x="107" y="167"/>
                    <a:pt x="110" y="192"/>
                    <a:pt x="110" y="192"/>
                  </a:cubicBezTo>
                  <a:cubicBezTo>
                    <a:pt x="110" y="192"/>
                    <a:pt x="156" y="162"/>
                    <a:pt x="179" y="164"/>
                  </a:cubicBezTo>
                  <a:cubicBezTo>
                    <a:pt x="178" y="172"/>
                    <a:pt x="178" y="172"/>
                    <a:pt x="178" y="172"/>
                  </a:cubicBezTo>
                  <a:cubicBezTo>
                    <a:pt x="178" y="172"/>
                    <a:pt x="137" y="182"/>
                    <a:pt x="130" y="190"/>
                  </a:cubicBezTo>
                  <a:cubicBezTo>
                    <a:pt x="122" y="198"/>
                    <a:pt x="118" y="206"/>
                    <a:pt x="116" y="208"/>
                  </a:cubicBezTo>
                  <a:cubicBezTo>
                    <a:pt x="113" y="210"/>
                    <a:pt x="114" y="217"/>
                    <a:pt x="114" y="222"/>
                  </a:cubicBezTo>
                  <a:cubicBezTo>
                    <a:pt x="114" y="228"/>
                    <a:pt x="112" y="236"/>
                    <a:pt x="112" y="262"/>
                  </a:cubicBezTo>
                  <a:cubicBezTo>
                    <a:pt x="111" y="288"/>
                    <a:pt x="112" y="310"/>
                    <a:pt x="111" y="322"/>
                  </a:cubicBezTo>
                  <a:cubicBezTo>
                    <a:pt x="110" y="333"/>
                    <a:pt x="113" y="350"/>
                    <a:pt x="113" y="350"/>
                  </a:cubicBezTo>
                  <a:cubicBezTo>
                    <a:pt x="113" y="350"/>
                    <a:pt x="139" y="280"/>
                    <a:pt x="186" y="278"/>
                  </a:cubicBezTo>
                  <a:cubicBezTo>
                    <a:pt x="187" y="285"/>
                    <a:pt x="187" y="285"/>
                    <a:pt x="187" y="285"/>
                  </a:cubicBezTo>
                  <a:cubicBezTo>
                    <a:pt x="187" y="285"/>
                    <a:pt x="164" y="289"/>
                    <a:pt x="150" y="308"/>
                  </a:cubicBezTo>
                  <a:cubicBezTo>
                    <a:pt x="136" y="326"/>
                    <a:pt x="124" y="360"/>
                    <a:pt x="122" y="366"/>
                  </a:cubicBezTo>
                  <a:cubicBezTo>
                    <a:pt x="119" y="371"/>
                    <a:pt x="112" y="378"/>
                    <a:pt x="112" y="378"/>
                  </a:cubicBezTo>
                  <a:cubicBezTo>
                    <a:pt x="112" y="378"/>
                    <a:pt x="116" y="427"/>
                    <a:pt x="116" y="439"/>
                  </a:cubicBezTo>
                  <a:cubicBezTo>
                    <a:pt x="117" y="451"/>
                    <a:pt x="119" y="487"/>
                    <a:pt x="119" y="487"/>
                  </a:cubicBezTo>
                  <a:cubicBezTo>
                    <a:pt x="119" y="487"/>
                    <a:pt x="144" y="459"/>
                    <a:pt x="149" y="456"/>
                  </a:cubicBezTo>
                  <a:cubicBezTo>
                    <a:pt x="154" y="452"/>
                    <a:pt x="142" y="439"/>
                    <a:pt x="142" y="439"/>
                  </a:cubicBezTo>
                  <a:cubicBezTo>
                    <a:pt x="148" y="436"/>
                    <a:pt x="148" y="436"/>
                    <a:pt x="148" y="436"/>
                  </a:cubicBezTo>
                  <a:cubicBezTo>
                    <a:pt x="148" y="436"/>
                    <a:pt x="155" y="447"/>
                    <a:pt x="157" y="446"/>
                  </a:cubicBezTo>
                  <a:cubicBezTo>
                    <a:pt x="159" y="444"/>
                    <a:pt x="177" y="422"/>
                    <a:pt x="181" y="422"/>
                  </a:cubicBezTo>
                  <a:cubicBezTo>
                    <a:pt x="183" y="432"/>
                    <a:pt x="183" y="432"/>
                    <a:pt x="183" y="432"/>
                  </a:cubicBezTo>
                  <a:cubicBezTo>
                    <a:pt x="183" y="432"/>
                    <a:pt x="162" y="452"/>
                    <a:pt x="154" y="465"/>
                  </a:cubicBezTo>
                  <a:cubicBezTo>
                    <a:pt x="147" y="478"/>
                    <a:pt x="144" y="483"/>
                    <a:pt x="137" y="488"/>
                  </a:cubicBezTo>
                  <a:cubicBezTo>
                    <a:pt x="130" y="494"/>
                    <a:pt x="125" y="496"/>
                    <a:pt x="124" y="502"/>
                  </a:cubicBezTo>
                  <a:cubicBezTo>
                    <a:pt x="124" y="508"/>
                    <a:pt x="124" y="526"/>
                    <a:pt x="124" y="534"/>
                  </a:cubicBezTo>
                  <a:cubicBezTo>
                    <a:pt x="125" y="542"/>
                    <a:pt x="126" y="544"/>
                    <a:pt x="125" y="558"/>
                  </a:cubicBezTo>
                  <a:cubicBezTo>
                    <a:pt x="124" y="571"/>
                    <a:pt x="122" y="608"/>
                    <a:pt x="122" y="608"/>
                  </a:cubicBezTo>
                  <a:close/>
                </a:path>
              </a:pathLst>
            </a:custGeom>
            <a:solidFill>
              <a:srgbClr val="4E67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8" name="íṧḻiḑè"/>
            <p:cNvSpPr/>
            <p:nvPr/>
          </p:nvSpPr>
          <p:spPr bwMode="auto">
            <a:xfrm>
              <a:off x="5988050" y="1168402"/>
              <a:ext cx="630673" cy="527050"/>
            </a:xfrm>
            <a:custGeom>
              <a:avLst/>
              <a:gdLst>
                <a:gd name="T0" fmla="*/ 0 w 111"/>
                <a:gd name="T1" fmla="*/ 67 h 93"/>
                <a:gd name="T2" fmla="*/ 4 w 111"/>
                <a:gd name="T3" fmla="*/ 55 h 93"/>
                <a:gd name="T4" fmla="*/ 107 w 111"/>
                <a:gd name="T5" fmla="*/ 40 h 93"/>
                <a:gd name="T6" fmla="*/ 108 w 111"/>
                <a:gd name="T7" fmla="*/ 47 h 93"/>
                <a:gd name="T8" fmla="*/ 4 w 111"/>
                <a:gd name="T9" fmla="*/ 71 h 93"/>
                <a:gd name="T10" fmla="*/ 0 w 111"/>
                <a:gd name="T11" fmla="*/ 67 h 93"/>
              </a:gdLst>
              <a:ahLst/>
              <a:cxnLst>
                <a:cxn ang="0">
                  <a:pos x="T0" y="T1"/>
                </a:cxn>
                <a:cxn ang="0">
                  <a:pos x="T2" y="T3"/>
                </a:cxn>
                <a:cxn ang="0">
                  <a:pos x="T4" y="T5"/>
                </a:cxn>
                <a:cxn ang="0">
                  <a:pos x="T6" y="T7"/>
                </a:cxn>
                <a:cxn ang="0">
                  <a:pos x="T8" y="T9"/>
                </a:cxn>
                <a:cxn ang="0">
                  <a:pos x="T10" y="T11"/>
                </a:cxn>
              </a:cxnLst>
              <a:rect l="0" t="0" r="r" b="b"/>
              <a:pathLst>
                <a:path w="111" h="93">
                  <a:moveTo>
                    <a:pt x="0" y="67"/>
                  </a:moveTo>
                  <a:cubicBezTo>
                    <a:pt x="0" y="67"/>
                    <a:pt x="2" y="58"/>
                    <a:pt x="4" y="55"/>
                  </a:cubicBezTo>
                  <a:cubicBezTo>
                    <a:pt x="6" y="51"/>
                    <a:pt x="36" y="0"/>
                    <a:pt x="107" y="40"/>
                  </a:cubicBezTo>
                  <a:cubicBezTo>
                    <a:pt x="107" y="40"/>
                    <a:pt x="111" y="44"/>
                    <a:pt x="108" y="47"/>
                  </a:cubicBezTo>
                  <a:cubicBezTo>
                    <a:pt x="105" y="49"/>
                    <a:pt x="69" y="93"/>
                    <a:pt x="4" y="71"/>
                  </a:cubicBezTo>
                  <a:cubicBezTo>
                    <a:pt x="4" y="71"/>
                    <a:pt x="0" y="71"/>
                    <a:pt x="0" y="67"/>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9" name="íṧ1îďè"/>
            <p:cNvSpPr/>
            <p:nvPr/>
          </p:nvSpPr>
          <p:spPr bwMode="auto">
            <a:xfrm>
              <a:off x="5972176" y="1363664"/>
              <a:ext cx="581025" cy="196850"/>
            </a:xfrm>
            <a:custGeom>
              <a:avLst/>
              <a:gdLst>
                <a:gd name="T0" fmla="*/ 3 w 115"/>
                <a:gd name="T1" fmla="*/ 39 h 39"/>
                <a:gd name="T2" fmla="*/ 0 w 115"/>
                <a:gd name="T3" fmla="*/ 36 h 39"/>
                <a:gd name="T4" fmla="*/ 72 w 115"/>
                <a:gd name="T5" fmla="*/ 7 h 39"/>
                <a:gd name="T6" fmla="*/ 115 w 115"/>
                <a:gd name="T7" fmla="*/ 9 h 39"/>
                <a:gd name="T8" fmla="*/ 115 w 115"/>
                <a:gd name="T9" fmla="*/ 13 h 39"/>
                <a:gd name="T10" fmla="*/ 3 w 115"/>
                <a:gd name="T11" fmla="*/ 39 h 39"/>
              </a:gdLst>
              <a:ahLst/>
              <a:cxnLst>
                <a:cxn ang="0">
                  <a:pos x="T0" y="T1"/>
                </a:cxn>
                <a:cxn ang="0">
                  <a:pos x="T2" y="T3"/>
                </a:cxn>
                <a:cxn ang="0">
                  <a:pos x="T4" y="T5"/>
                </a:cxn>
                <a:cxn ang="0">
                  <a:pos x="T6" y="T7"/>
                </a:cxn>
                <a:cxn ang="0">
                  <a:pos x="T8" y="T9"/>
                </a:cxn>
                <a:cxn ang="0">
                  <a:pos x="T10" y="T11"/>
                </a:cxn>
              </a:cxnLst>
              <a:rect l="0" t="0" r="r" b="b"/>
              <a:pathLst>
                <a:path w="115" h="39">
                  <a:moveTo>
                    <a:pt x="3" y="39"/>
                  </a:moveTo>
                  <a:cubicBezTo>
                    <a:pt x="0" y="36"/>
                    <a:pt x="0" y="36"/>
                    <a:pt x="0" y="36"/>
                  </a:cubicBezTo>
                  <a:cubicBezTo>
                    <a:pt x="16" y="20"/>
                    <a:pt x="40" y="10"/>
                    <a:pt x="72" y="7"/>
                  </a:cubicBezTo>
                  <a:cubicBezTo>
                    <a:pt x="96" y="6"/>
                    <a:pt x="115" y="9"/>
                    <a:pt x="115" y="9"/>
                  </a:cubicBezTo>
                  <a:cubicBezTo>
                    <a:pt x="115" y="13"/>
                    <a:pt x="115" y="13"/>
                    <a:pt x="115" y="13"/>
                  </a:cubicBezTo>
                  <a:cubicBezTo>
                    <a:pt x="114" y="13"/>
                    <a:pt x="39" y="0"/>
                    <a:pt x="3" y="3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0" name="ïş1ïḋê"/>
            <p:cNvSpPr/>
            <p:nvPr/>
          </p:nvSpPr>
          <p:spPr bwMode="auto">
            <a:xfrm>
              <a:off x="6124576" y="1323976"/>
              <a:ext cx="201613" cy="261938"/>
            </a:xfrm>
            <a:custGeom>
              <a:avLst/>
              <a:gdLst>
                <a:gd name="T0" fmla="*/ 37 w 40"/>
                <a:gd name="T1" fmla="*/ 52 h 52"/>
                <a:gd name="T2" fmla="*/ 1 w 40"/>
                <a:gd name="T3" fmla="*/ 28 h 52"/>
                <a:gd name="T4" fmla="*/ 0 w 40"/>
                <a:gd name="T5" fmla="*/ 27 h 52"/>
                <a:gd name="T6" fmla="*/ 0 w 40"/>
                <a:gd name="T7" fmla="*/ 26 h 52"/>
                <a:gd name="T8" fmla="*/ 12 w 40"/>
                <a:gd name="T9" fmla="*/ 0 h 52"/>
                <a:gd name="T10" fmla="*/ 15 w 40"/>
                <a:gd name="T11" fmla="*/ 2 h 52"/>
                <a:gd name="T12" fmla="*/ 4 w 40"/>
                <a:gd name="T13" fmla="*/ 25 h 52"/>
                <a:gd name="T14" fmla="*/ 40 w 40"/>
                <a:gd name="T15" fmla="*/ 49 h 52"/>
                <a:gd name="T16" fmla="*/ 37 w 40"/>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2">
                  <a:moveTo>
                    <a:pt x="37" y="52"/>
                  </a:moveTo>
                  <a:cubicBezTo>
                    <a:pt x="35" y="51"/>
                    <a:pt x="13" y="36"/>
                    <a:pt x="1" y="28"/>
                  </a:cubicBezTo>
                  <a:cubicBezTo>
                    <a:pt x="0" y="27"/>
                    <a:pt x="0" y="27"/>
                    <a:pt x="0" y="27"/>
                  </a:cubicBezTo>
                  <a:cubicBezTo>
                    <a:pt x="0" y="26"/>
                    <a:pt x="0" y="26"/>
                    <a:pt x="0" y="26"/>
                  </a:cubicBezTo>
                  <a:cubicBezTo>
                    <a:pt x="0" y="23"/>
                    <a:pt x="8" y="7"/>
                    <a:pt x="12" y="0"/>
                  </a:cubicBezTo>
                  <a:cubicBezTo>
                    <a:pt x="15" y="2"/>
                    <a:pt x="15" y="2"/>
                    <a:pt x="15" y="2"/>
                  </a:cubicBezTo>
                  <a:cubicBezTo>
                    <a:pt x="10" y="11"/>
                    <a:pt x="5" y="22"/>
                    <a:pt x="4" y="25"/>
                  </a:cubicBezTo>
                  <a:cubicBezTo>
                    <a:pt x="10" y="29"/>
                    <a:pt x="38" y="47"/>
                    <a:pt x="40" y="49"/>
                  </a:cubicBezTo>
                  <a:lnTo>
                    <a:pt x="37" y="5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1" name="íşļîḓe"/>
            <p:cNvSpPr/>
            <p:nvPr/>
          </p:nvSpPr>
          <p:spPr bwMode="auto">
            <a:xfrm>
              <a:off x="6300788" y="1328739"/>
              <a:ext cx="76200" cy="90488"/>
            </a:xfrm>
            <a:custGeom>
              <a:avLst/>
              <a:gdLst>
                <a:gd name="T0" fmla="*/ 10 w 48"/>
                <a:gd name="T1" fmla="*/ 57 h 57"/>
                <a:gd name="T2" fmla="*/ 0 w 48"/>
                <a:gd name="T3" fmla="*/ 48 h 57"/>
                <a:gd name="T4" fmla="*/ 38 w 48"/>
                <a:gd name="T5" fmla="*/ 0 h 57"/>
                <a:gd name="T6" fmla="*/ 48 w 48"/>
                <a:gd name="T7" fmla="*/ 6 h 57"/>
                <a:gd name="T8" fmla="*/ 10 w 48"/>
                <a:gd name="T9" fmla="*/ 57 h 57"/>
              </a:gdLst>
              <a:ahLst/>
              <a:cxnLst>
                <a:cxn ang="0">
                  <a:pos x="T0" y="T1"/>
                </a:cxn>
                <a:cxn ang="0">
                  <a:pos x="T2" y="T3"/>
                </a:cxn>
                <a:cxn ang="0">
                  <a:pos x="T4" y="T5"/>
                </a:cxn>
                <a:cxn ang="0">
                  <a:pos x="T6" y="T7"/>
                </a:cxn>
                <a:cxn ang="0">
                  <a:pos x="T8" y="T9"/>
                </a:cxn>
              </a:cxnLst>
              <a:rect l="0" t="0" r="r" b="b"/>
              <a:pathLst>
                <a:path w="48" h="57">
                  <a:moveTo>
                    <a:pt x="10" y="57"/>
                  </a:moveTo>
                  <a:lnTo>
                    <a:pt x="0" y="48"/>
                  </a:lnTo>
                  <a:lnTo>
                    <a:pt x="38" y="0"/>
                  </a:lnTo>
                  <a:lnTo>
                    <a:pt x="48" y="6"/>
                  </a:lnTo>
                  <a:lnTo>
                    <a:pt x="10" y="5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2" name="íśḷïḍê"/>
            <p:cNvSpPr/>
            <p:nvPr/>
          </p:nvSpPr>
          <p:spPr bwMode="auto">
            <a:xfrm>
              <a:off x="6361113" y="1404939"/>
              <a:ext cx="117475" cy="95250"/>
            </a:xfrm>
            <a:custGeom>
              <a:avLst/>
              <a:gdLst>
                <a:gd name="T0" fmla="*/ 67 w 74"/>
                <a:gd name="T1" fmla="*/ 60 h 60"/>
                <a:gd name="T2" fmla="*/ 0 w 74"/>
                <a:gd name="T3" fmla="*/ 12 h 60"/>
                <a:gd name="T4" fmla="*/ 7 w 74"/>
                <a:gd name="T5" fmla="*/ 0 h 60"/>
                <a:gd name="T6" fmla="*/ 74 w 74"/>
                <a:gd name="T7" fmla="*/ 51 h 60"/>
                <a:gd name="T8" fmla="*/ 67 w 74"/>
                <a:gd name="T9" fmla="*/ 60 h 60"/>
              </a:gdLst>
              <a:ahLst/>
              <a:cxnLst>
                <a:cxn ang="0">
                  <a:pos x="T0" y="T1"/>
                </a:cxn>
                <a:cxn ang="0">
                  <a:pos x="T2" y="T3"/>
                </a:cxn>
                <a:cxn ang="0">
                  <a:pos x="T4" y="T5"/>
                </a:cxn>
                <a:cxn ang="0">
                  <a:pos x="T6" y="T7"/>
                </a:cxn>
                <a:cxn ang="0">
                  <a:pos x="T8" y="T9"/>
                </a:cxn>
              </a:cxnLst>
              <a:rect l="0" t="0" r="r" b="b"/>
              <a:pathLst>
                <a:path w="74" h="60">
                  <a:moveTo>
                    <a:pt x="67" y="60"/>
                  </a:moveTo>
                  <a:lnTo>
                    <a:pt x="0" y="12"/>
                  </a:lnTo>
                  <a:lnTo>
                    <a:pt x="7" y="0"/>
                  </a:lnTo>
                  <a:lnTo>
                    <a:pt x="74" y="51"/>
                  </a:lnTo>
                  <a:lnTo>
                    <a:pt x="67" y="6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3" name="îšḷíḑè"/>
            <p:cNvSpPr/>
            <p:nvPr/>
          </p:nvSpPr>
          <p:spPr bwMode="auto">
            <a:xfrm>
              <a:off x="5672933" y="1260806"/>
              <a:ext cx="385256" cy="492591"/>
            </a:xfrm>
            <a:custGeom>
              <a:avLst/>
              <a:gdLst>
                <a:gd name="T0" fmla="*/ 31 w 63"/>
                <a:gd name="T1" fmla="*/ 81 h 81"/>
                <a:gd name="T2" fmla="*/ 35 w 63"/>
                <a:gd name="T3" fmla="*/ 6 h 81"/>
                <a:gd name="T4" fmla="*/ 39 w 63"/>
                <a:gd name="T5" fmla="*/ 4 h 81"/>
                <a:gd name="T6" fmla="*/ 54 w 63"/>
                <a:gd name="T7" fmla="*/ 53 h 81"/>
                <a:gd name="T8" fmla="*/ 31 w 63"/>
                <a:gd name="T9" fmla="*/ 81 h 81"/>
              </a:gdLst>
              <a:ahLst/>
              <a:cxnLst>
                <a:cxn ang="0">
                  <a:pos x="T0" y="T1"/>
                </a:cxn>
                <a:cxn ang="0">
                  <a:pos x="T2" y="T3"/>
                </a:cxn>
                <a:cxn ang="0">
                  <a:pos x="T4" y="T5"/>
                </a:cxn>
                <a:cxn ang="0">
                  <a:pos x="T6" y="T7"/>
                </a:cxn>
                <a:cxn ang="0">
                  <a:pos x="T8" y="T9"/>
                </a:cxn>
              </a:cxnLst>
              <a:rect l="0" t="0" r="r" b="b"/>
              <a:pathLst>
                <a:path w="63" h="81">
                  <a:moveTo>
                    <a:pt x="31" y="81"/>
                  </a:moveTo>
                  <a:cubicBezTo>
                    <a:pt x="31" y="81"/>
                    <a:pt x="0" y="44"/>
                    <a:pt x="35" y="6"/>
                  </a:cubicBezTo>
                  <a:cubicBezTo>
                    <a:pt x="35" y="6"/>
                    <a:pt x="39" y="0"/>
                    <a:pt x="39" y="4"/>
                  </a:cubicBezTo>
                  <a:cubicBezTo>
                    <a:pt x="39" y="8"/>
                    <a:pt x="63" y="26"/>
                    <a:pt x="54" y="53"/>
                  </a:cubicBezTo>
                  <a:cubicBezTo>
                    <a:pt x="45" y="80"/>
                    <a:pt x="31" y="81"/>
                    <a:pt x="31" y="8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4" name="îš1ídè"/>
            <p:cNvSpPr/>
            <p:nvPr/>
          </p:nvSpPr>
          <p:spPr bwMode="auto">
            <a:xfrm>
              <a:off x="5861051" y="1328739"/>
              <a:ext cx="85725" cy="409575"/>
            </a:xfrm>
            <a:custGeom>
              <a:avLst/>
              <a:gdLst>
                <a:gd name="T0" fmla="*/ 4 w 17"/>
                <a:gd name="T1" fmla="*/ 81 h 81"/>
                <a:gd name="T2" fmla="*/ 0 w 17"/>
                <a:gd name="T3" fmla="*/ 80 h 81"/>
                <a:gd name="T4" fmla="*/ 9 w 17"/>
                <a:gd name="T5" fmla="*/ 1 h 81"/>
                <a:gd name="T6" fmla="*/ 12 w 17"/>
                <a:gd name="T7" fmla="*/ 0 h 81"/>
                <a:gd name="T8" fmla="*/ 4 w 17"/>
                <a:gd name="T9" fmla="*/ 81 h 81"/>
              </a:gdLst>
              <a:ahLst/>
              <a:cxnLst>
                <a:cxn ang="0">
                  <a:pos x="T0" y="T1"/>
                </a:cxn>
                <a:cxn ang="0">
                  <a:pos x="T2" y="T3"/>
                </a:cxn>
                <a:cxn ang="0">
                  <a:pos x="T4" y="T5"/>
                </a:cxn>
                <a:cxn ang="0">
                  <a:pos x="T6" y="T7"/>
                </a:cxn>
                <a:cxn ang="0">
                  <a:pos x="T8" y="T9"/>
                </a:cxn>
              </a:cxnLst>
              <a:rect l="0" t="0" r="r" b="b"/>
              <a:pathLst>
                <a:path w="17" h="81">
                  <a:moveTo>
                    <a:pt x="4" y="81"/>
                  </a:moveTo>
                  <a:cubicBezTo>
                    <a:pt x="0" y="80"/>
                    <a:pt x="0" y="80"/>
                    <a:pt x="0" y="80"/>
                  </a:cubicBezTo>
                  <a:cubicBezTo>
                    <a:pt x="0" y="79"/>
                    <a:pt x="13" y="48"/>
                    <a:pt x="9" y="1"/>
                  </a:cubicBezTo>
                  <a:cubicBezTo>
                    <a:pt x="12" y="0"/>
                    <a:pt x="12" y="0"/>
                    <a:pt x="12" y="0"/>
                  </a:cubicBezTo>
                  <a:cubicBezTo>
                    <a:pt x="17" y="48"/>
                    <a:pt x="5" y="80"/>
                    <a:pt x="4" y="8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5" name="íṣļîďé"/>
            <p:cNvSpPr/>
            <p:nvPr/>
          </p:nvSpPr>
          <p:spPr bwMode="auto">
            <a:xfrm>
              <a:off x="5794376" y="1541464"/>
              <a:ext cx="198438" cy="100013"/>
            </a:xfrm>
            <a:custGeom>
              <a:avLst/>
              <a:gdLst>
                <a:gd name="T0" fmla="*/ 20 w 39"/>
                <a:gd name="T1" fmla="*/ 20 h 20"/>
                <a:gd name="T2" fmla="*/ 0 w 39"/>
                <a:gd name="T3" fmla="*/ 3 h 20"/>
                <a:gd name="T4" fmla="*/ 3 w 39"/>
                <a:gd name="T5" fmla="*/ 0 h 20"/>
                <a:gd name="T6" fmla="*/ 21 w 39"/>
                <a:gd name="T7" fmla="*/ 15 h 20"/>
                <a:gd name="T8" fmla="*/ 38 w 39"/>
                <a:gd name="T9" fmla="*/ 7 h 20"/>
                <a:gd name="T10" fmla="*/ 39 w 39"/>
                <a:gd name="T11" fmla="*/ 11 h 20"/>
                <a:gd name="T12" fmla="*/ 21 w 39"/>
                <a:gd name="T13" fmla="*/ 19 h 20"/>
                <a:gd name="T14" fmla="*/ 20 w 39"/>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0">
                  <a:moveTo>
                    <a:pt x="20" y="20"/>
                  </a:moveTo>
                  <a:cubicBezTo>
                    <a:pt x="0" y="3"/>
                    <a:pt x="0" y="3"/>
                    <a:pt x="0" y="3"/>
                  </a:cubicBezTo>
                  <a:cubicBezTo>
                    <a:pt x="3" y="0"/>
                    <a:pt x="3" y="0"/>
                    <a:pt x="3" y="0"/>
                  </a:cubicBezTo>
                  <a:cubicBezTo>
                    <a:pt x="21" y="15"/>
                    <a:pt x="21" y="15"/>
                    <a:pt x="21" y="15"/>
                  </a:cubicBezTo>
                  <a:cubicBezTo>
                    <a:pt x="24" y="13"/>
                    <a:pt x="33" y="8"/>
                    <a:pt x="38" y="7"/>
                  </a:cubicBezTo>
                  <a:cubicBezTo>
                    <a:pt x="39" y="11"/>
                    <a:pt x="39" y="11"/>
                    <a:pt x="39" y="11"/>
                  </a:cubicBezTo>
                  <a:cubicBezTo>
                    <a:pt x="34" y="12"/>
                    <a:pt x="25" y="17"/>
                    <a:pt x="21" y="19"/>
                  </a:cubicBezTo>
                  <a:lnTo>
                    <a:pt x="20"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6" name="ïṣľîḍé"/>
            <p:cNvSpPr/>
            <p:nvPr/>
          </p:nvSpPr>
          <p:spPr bwMode="auto">
            <a:xfrm>
              <a:off x="5819776" y="1430339"/>
              <a:ext cx="101600" cy="100013"/>
            </a:xfrm>
            <a:custGeom>
              <a:avLst/>
              <a:gdLst>
                <a:gd name="T0" fmla="*/ 17 w 20"/>
                <a:gd name="T1" fmla="*/ 20 h 20"/>
                <a:gd name="T2" fmla="*/ 0 w 20"/>
                <a:gd name="T3" fmla="*/ 3 h 20"/>
                <a:gd name="T4" fmla="*/ 3 w 20"/>
                <a:gd name="T5" fmla="*/ 0 h 20"/>
                <a:gd name="T6" fmla="*/ 20 w 20"/>
                <a:gd name="T7" fmla="*/ 18 h 20"/>
                <a:gd name="T8" fmla="*/ 17 w 20"/>
                <a:gd name="T9" fmla="*/ 20 h 20"/>
              </a:gdLst>
              <a:ahLst/>
              <a:cxnLst>
                <a:cxn ang="0">
                  <a:pos x="T0" y="T1"/>
                </a:cxn>
                <a:cxn ang="0">
                  <a:pos x="T2" y="T3"/>
                </a:cxn>
                <a:cxn ang="0">
                  <a:pos x="T4" y="T5"/>
                </a:cxn>
                <a:cxn ang="0">
                  <a:pos x="T6" y="T7"/>
                </a:cxn>
                <a:cxn ang="0">
                  <a:pos x="T8" y="T9"/>
                </a:cxn>
              </a:cxnLst>
              <a:rect l="0" t="0" r="r" b="b"/>
              <a:pathLst>
                <a:path w="20" h="20">
                  <a:moveTo>
                    <a:pt x="17" y="20"/>
                  </a:moveTo>
                  <a:cubicBezTo>
                    <a:pt x="14" y="16"/>
                    <a:pt x="4" y="6"/>
                    <a:pt x="0" y="3"/>
                  </a:cubicBezTo>
                  <a:cubicBezTo>
                    <a:pt x="3" y="0"/>
                    <a:pt x="3" y="0"/>
                    <a:pt x="3" y="0"/>
                  </a:cubicBezTo>
                  <a:cubicBezTo>
                    <a:pt x="3" y="0"/>
                    <a:pt x="17" y="12"/>
                    <a:pt x="20" y="18"/>
                  </a:cubicBezTo>
                  <a:lnTo>
                    <a:pt x="17"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7" name="íṣ1ïḑè"/>
            <p:cNvSpPr/>
            <p:nvPr/>
          </p:nvSpPr>
          <p:spPr bwMode="auto">
            <a:xfrm>
              <a:off x="5911851" y="1414464"/>
              <a:ext cx="65088" cy="65088"/>
            </a:xfrm>
            <a:custGeom>
              <a:avLst/>
              <a:gdLst>
                <a:gd name="T0" fmla="*/ 4 w 13"/>
                <a:gd name="T1" fmla="*/ 13 h 13"/>
                <a:gd name="T2" fmla="*/ 0 w 13"/>
                <a:gd name="T3" fmla="*/ 10 h 13"/>
                <a:gd name="T4" fmla="*/ 11 w 13"/>
                <a:gd name="T5" fmla="*/ 0 h 13"/>
                <a:gd name="T6" fmla="*/ 13 w 13"/>
                <a:gd name="T7" fmla="*/ 3 h 13"/>
                <a:gd name="T8" fmla="*/ 4 w 13"/>
                <a:gd name="T9" fmla="*/ 13 h 13"/>
              </a:gdLst>
              <a:ahLst/>
              <a:cxnLst>
                <a:cxn ang="0">
                  <a:pos x="T0" y="T1"/>
                </a:cxn>
                <a:cxn ang="0">
                  <a:pos x="T2" y="T3"/>
                </a:cxn>
                <a:cxn ang="0">
                  <a:pos x="T4" y="T5"/>
                </a:cxn>
                <a:cxn ang="0">
                  <a:pos x="T6" y="T7"/>
                </a:cxn>
                <a:cxn ang="0">
                  <a:pos x="T8" y="T9"/>
                </a:cxn>
              </a:cxnLst>
              <a:rect l="0" t="0" r="r" b="b"/>
              <a:pathLst>
                <a:path w="13" h="13">
                  <a:moveTo>
                    <a:pt x="4" y="13"/>
                  </a:moveTo>
                  <a:cubicBezTo>
                    <a:pt x="0" y="10"/>
                    <a:pt x="0" y="10"/>
                    <a:pt x="0" y="10"/>
                  </a:cubicBezTo>
                  <a:cubicBezTo>
                    <a:pt x="2" y="9"/>
                    <a:pt x="7" y="1"/>
                    <a:pt x="11" y="0"/>
                  </a:cubicBezTo>
                  <a:cubicBezTo>
                    <a:pt x="13" y="3"/>
                    <a:pt x="13" y="3"/>
                    <a:pt x="13" y="3"/>
                  </a:cubicBezTo>
                  <a:cubicBezTo>
                    <a:pt x="11" y="4"/>
                    <a:pt x="6" y="9"/>
                    <a:pt x="4" y="1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8" name="íṩľiďê"/>
            <p:cNvSpPr/>
            <p:nvPr/>
          </p:nvSpPr>
          <p:spPr bwMode="auto">
            <a:xfrm>
              <a:off x="5217569" y="1115599"/>
              <a:ext cx="504972" cy="568739"/>
            </a:xfrm>
            <a:custGeom>
              <a:avLst/>
              <a:gdLst>
                <a:gd name="T0" fmla="*/ 12 w 92"/>
                <a:gd name="T1" fmla="*/ 3 h 104"/>
                <a:gd name="T2" fmla="*/ 12 w 92"/>
                <a:gd name="T3" fmla="*/ 10 h 104"/>
                <a:gd name="T4" fmla="*/ 78 w 92"/>
                <a:gd name="T5" fmla="*/ 103 h 104"/>
                <a:gd name="T6" fmla="*/ 83 w 92"/>
                <a:gd name="T7" fmla="*/ 101 h 104"/>
                <a:gd name="T8" fmla="*/ 65 w 92"/>
                <a:gd name="T9" fmla="*/ 38 h 104"/>
                <a:gd name="T10" fmla="*/ 18 w 92"/>
                <a:gd name="T11" fmla="*/ 5 h 104"/>
                <a:gd name="T12" fmla="*/ 12 w 92"/>
                <a:gd name="T13" fmla="*/ 3 h 104"/>
              </a:gdLst>
              <a:ahLst/>
              <a:cxnLst>
                <a:cxn ang="0">
                  <a:pos x="T0" y="T1"/>
                </a:cxn>
                <a:cxn ang="0">
                  <a:pos x="T2" y="T3"/>
                </a:cxn>
                <a:cxn ang="0">
                  <a:pos x="T4" y="T5"/>
                </a:cxn>
                <a:cxn ang="0">
                  <a:pos x="T6" y="T7"/>
                </a:cxn>
                <a:cxn ang="0">
                  <a:pos x="T8" y="T9"/>
                </a:cxn>
                <a:cxn ang="0">
                  <a:pos x="T10" y="T11"/>
                </a:cxn>
                <a:cxn ang="0">
                  <a:pos x="T12" y="T13"/>
                </a:cxn>
              </a:cxnLst>
              <a:rect l="0" t="0" r="r" b="b"/>
              <a:pathLst>
                <a:path w="92" h="104">
                  <a:moveTo>
                    <a:pt x="12" y="3"/>
                  </a:moveTo>
                  <a:cubicBezTo>
                    <a:pt x="12" y="3"/>
                    <a:pt x="12" y="8"/>
                    <a:pt x="12" y="10"/>
                  </a:cubicBezTo>
                  <a:cubicBezTo>
                    <a:pt x="11" y="12"/>
                    <a:pt x="0" y="102"/>
                    <a:pt x="78" y="103"/>
                  </a:cubicBezTo>
                  <a:cubicBezTo>
                    <a:pt x="78" y="103"/>
                    <a:pt x="83" y="104"/>
                    <a:pt x="83" y="101"/>
                  </a:cubicBezTo>
                  <a:cubicBezTo>
                    <a:pt x="83" y="101"/>
                    <a:pt x="92" y="64"/>
                    <a:pt x="65" y="38"/>
                  </a:cubicBezTo>
                  <a:cubicBezTo>
                    <a:pt x="38" y="12"/>
                    <a:pt x="21" y="7"/>
                    <a:pt x="18" y="5"/>
                  </a:cubicBezTo>
                  <a:cubicBezTo>
                    <a:pt x="16" y="4"/>
                    <a:pt x="13" y="0"/>
                    <a:pt x="12" y="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9" name="îṩľîḍè"/>
            <p:cNvSpPr/>
            <p:nvPr/>
          </p:nvSpPr>
          <p:spPr bwMode="auto">
            <a:xfrm>
              <a:off x="5294313" y="1157289"/>
              <a:ext cx="379413" cy="519113"/>
            </a:xfrm>
            <a:custGeom>
              <a:avLst/>
              <a:gdLst>
                <a:gd name="T0" fmla="*/ 72 w 75"/>
                <a:gd name="T1" fmla="*/ 103 h 103"/>
                <a:gd name="T2" fmla="*/ 0 w 75"/>
                <a:gd name="T3" fmla="*/ 2 h 103"/>
                <a:gd name="T4" fmla="*/ 3 w 75"/>
                <a:gd name="T5" fmla="*/ 0 h 103"/>
                <a:gd name="T6" fmla="*/ 75 w 75"/>
                <a:gd name="T7" fmla="*/ 100 h 103"/>
                <a:gd name="T8" fmla="*/ 72 w 75"/>
                <a:gd name="T9" fmla="*/ 103 h 103"/>
              </a:gdLst>
              <a:ahLst/>
              <a:cxnLst>
                <a:cxn ang="0">
                  <a:pos x="T0" y="T1"/>
                </a:cxn>
                <a:cxn ang="0">
                  <a:pos x="T2" y="T3"/>
                </a:cxn>
                <a:cxn ang="0">
                  <a:pos x="T4" y="T5"/>
                </a:cxn>
                <a:cxn ang="0">
                  <a:pos x="T6" y="T7"/>
                </a:cxn>
                <a:cxn ang="0">
                  <a:pos x="T8" y="T9"/>
                </a:cxn>
              </a:cxnLst>
              <a:rect l="0" t="0" r="r" b="b"/>
              <a:pathLst>
                <a:path w="75" h="103">
                  <a:moveTo>
                    <a:pt x="72" y="103"/>
                  </a:moveTo>
                  <a:cubicBezTo>
                    <a:pt x="72" y="102"/>
                    <a:pt x="37" y="61"/>
                    <a:pt x="0" y="2"/>
                  </a:cubicBezTo>
                  <a:cubicBezTo>
                    <a:pt x="3" y="0"/>
                    <a:pt x="3" y="0"/>
                    <a:pt x="3" y="0"/>
                  </a:cubicBezTo>
                  <a:cubicBezTo>
                    <a:pt x="40" y="59"/>
                    <a:pt x="75" y="100"/>
                    <a:pt x="75" y="100"/>
                  </a:cubicBezTo>
                  <a:lnTo>
                    <a:pt x="72" y="10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0" name="ïSḻiḋe"/>
            <p:cNvSpPr/>
            <p:nvPr/>
          </p:nvSpPr>
          <p:spPr bwMode="auto">
            <a:xfrm>
              <a:off x="5314951" y="1333501"/>
              <a:ext cx="268288" cy="201613"/>
            </a:xfrm>
            <a:custGeom>
              <a:avLst/>
              <a:gdLst>
                <a:gd name="T0" fmla="*/ 48 w 53"/>
                <a:gd name="T1" fmla="*/ 40 h 40"/>
                <a:gd name="T2" fmla="*/ 45 w 53"/>
                <a:gd name="T3" fmla="*/ 39 h 40"/>
                <a:gd name="T4" fmla="*/ 0 w 53"/>
                <a:gd name="T5" fmla="*/ 24 h 40"/>
                <a:gd name="T6" fmla="*/ 1 w 53"/>
                <a:gd name="T7" fmla="*/ 20 h 40"/>
                <a:gd name="T8" fmla="*/ 44 w 53"/>
                <a:gd name="T9" fmla="*/ 34 h 40"/>
                <a:gd name="T10" fmla="*/ 50 w 53"/>
                <a:gd name="T11" fmla="*/ 0 h 40"/>
                <a:gd name="T12" fmla="*/ 53 w 53"/>
                <a:gd name="T13" fmla="*/ 3 h 40"/>
                <a:gd name="T14" fmla="*/ 48 w 53"/>
                <a:gd name="T15" fmla="*/ 37 h 40"/>
                <a:gd name="T16" fmla="*/ 48 w 5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0">
                  <a:moveTo>
                    <a:pt x="48" y="40"/>
                  </a:moveTo>
                  <a:cubicBezTo>
                    <a:pt x="45" y="39"/>
                    <a:pt x="45" y="39"/>
                    <a:pt x="45" y="39"/>
                  </a:cubicBezTo>
                  <a:cubicBezTo>
                    <a:pt x="32" y="33"/>
                    <a:pt x="0" y="24"/>
                    <a:pt x="0" y="24"/>
                  </a:cubicBezTo>
                  <a:cubicBezTo>
                    <a:pt x="1" y="20"/>
                    <a:pt x="1" y="20"/>
                    <a:pt x="1" y="20"/>
                  </a:cubicBezTo>
                  <a:cubicBezTo>
                    <a:pt x="2" y="21"/>
                    <a:pt x="30" y="28"/>
                    <a:pt x="44" y="34"/>
                  </a:cubicBezTo>
                  <a:cubicBezTo>
                    <a:pt x="44" y="24"/>
                    <a:pt x="45" y="4"/>
                    <a:pt x="50" y="0"/>
                  </a:cubicBezTo>
                  <a:cubicBezTo>
                    <a:pt x="53" y="3"/>
                    <a:pt x="53" y="3"/>
                    <a:pt x="53" y="3"/>
                  </a:cubicBezTo>
                  <a:cubicBezTo>
                    <a:pt x="50" y="5"/>
                    <a:pt x="48" y="22"/>
                    <a:pt x="48" y="37"/>
                  </a:cubicBezTo>
                  <a:lnTo>
                    <a:pt x="48" y="4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1" name="îṧliďê"/>
            <p:cNvSpPr/>
            <p:nvPr/>
          </p:nvSpPr>
          <p:spPr bwMode="auto">
            <a:xfrm>
              <a:off x="5435601" y="1243014"/>
              <a:ext cx="41275" cy="146050"/>
            </a:xfrm>
            <a:custGeom>
              <a:avLst/>
              <a:gdLst>
                <a:gd name="T0" fmla="*/ 1 w 8"/>
                <a:gd name="T1" fmla="*/ 29 h 29"/>
                <a:gd name="T2" fmla="*/ 4 w 8"/>
                <a:gd name="T3" fmla="*/ 0 h 29"/>
                <a:gd name="T4" fmla="*/ 8 w 8"/>
                <a:gd name="T5" fmla="*/ 1 h 29"/>
                <a:gd name="T6" fmla="*/ 5 w 8"/>
                <a:gd name="T7" fmla="*/ 28 h 29"/>
                <a:gd name="T8" fmla="*/ 1 w 8"/>
                <a:gd name="T9" fmla="*/ 29 h 29"/>
              </a:gdLst>
              <a:ahLst/>
              <a:cxnLst>
                <a:cxn ang="0">
                  <a:pos x="T0" y="T1"/>
                </a:cxn>
                <a:cxn ang="0">
                  <a:pos x="T2" y="T3"/>
                </a:cxn>
                <a:cxn ang="0">
                  <a:pos x="T4" y="T5"/>
                </a:cxn>
                <a:cxn ang="0">
                  <a:pos x="T6" y="T7"/>
                </a:cxn>
                <a:cxn ang="0">
                  <a:pos x="T8" y="T9"/>
                </a:cxn>
              </a:cxnLst>
              <a:rect l="0" t="0" r="r" b="b"/>
              <a:pathLst>
                <a:path w="8" h="29">
                  <a:moveTo>
                    <a:pt x="1" y="29"/>
                  </a:moveTo>
                  <a:cubicBezTo>
                    <a:pt x="0" y="23"/>
                    <a:pt x="3" y="3"/>
                    <a:pt x="4" y="0"/>
                  </a:cubicBezTo>
                  <a:cubicBezTo>
                    <a:pt x="8" y="1"/>
                    <a:pt x="8" y="1"/>
                    <a:pt x="8" y="1"/>
                  </a:cubicBezTo>
                  <a:cubicBezTo>
                    <a:pt x="6" y="10"/>
                    <a:pt x="4" y="24"/>
                    <a:pt x="5" y="28"/>
                  </a:cubicBezTo>
                  <a:lnTo>
                    <a:pt x="1" y="2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2" name="îSľide"/>
            <p:cNvSpPr/>
            <p:nvPr/>
          </p:nvSpPr>
          <p:spPr bwMode="auto">
            <a:xfrm>
              <a:off x="5289551" y="1277939"/>
              <a:ext cx="136525" cy="71438"/>
            </a:xfrm>
            <a:custGeom>
              <a:avLst/>
              <a:gdLst>
                <a:gd name="T0" fmla="*/ 24 w 27"/>
                <a:gd name="T1" fmla="*/ 14 h 14"/>
                <a:gd name="T2" fmla="*/ 0 w 27"/>
                <a:gd name="T3" fmla="*/ 4 h 14"/>
                <a:gd name="T4" fmla="*/ 1 w 27"/>
                <a:gd name="T5" fmla="*/ 0 h 14"/>
                <a:gd name="T6" fmla="*/ 27 w 27"/>
                <a:gd name="T7" fmla="*/ 11 h 14"/>
                <a:gd name="T8" fmla="*/ 24 w 27"/>
                <a:gd name="T9" fmla="*/ 14 h 14"/>
              </a:gdLst>
              <a:ahLst/>
              <a:cxnLst>
                <a:cxn ang="0">
                  <a:pos x="T0" y="T1"/>
                </a:cxn>
                <a:cxn ang="0">
                  <a:pos x="T2" y="T3"/>
                </a:cxn>
                <a:cxn ang="0">
                  <a:pos x="T4" y="T5"/>
                </a:cxn>
                <a:cxn ang="0">
                  <a:pos x="T6" y="T7"/>
                </a:cxn>
                <a:cxn ang="0">
                  <a:pos x="T8" y="T9"/>
                </a:cxn>
              </a:cxnLst>
              <a:rect l="0" t="0" r="r" b="b"/>
              <a:pathLst>
                <a:path w="27" h="14">
                  <a:moveTo>
                    <a:pt x="24" y="14"/>
                  </a:moveTo>
                  <a:cubicBezTo>
                    <a:pt x="21" y="10"/>
                    <a:pt x="5" y="6"/>
                    <a:pt x="0" y="4"/>
                  </a:cubicBezTo>
                  <a:cubicBezTo>
                    <a:pt x="1" y="0"/>
                    <a:pt x="1" y="0"/>
                    <a:pt x="1" y="0"/>
                  </a:cubicBezTo>
                  <a:cubicBezTo>
                    <a:pt x="3" y="1"/>
                    <a:pt x="22" y="6"/>
                    <a:pt x="27" y="11"/>
                  </a:cubicBezTo>
                  <a:lnTo>
                    <a:pt x="24" y="1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3" name="íšlîďé"/>
            <p:cNvSpPr/>
            <p:nvPr/>
          </p:nvSpPr>
          <p:spPr bwMode="auto">
            <a:xfrm>
              <a:off x="4991817" y="1748634"/>
              <a:ext cx="505696" cy="237330"/>
            </a:xfrm>
            <a:custGeom>
              <a:avLst/>
              <a:gdLst>
                <a:gd name="T0" fmla="*/ 1 w 87"/>
                <a:gd name="T1" fmla="*/ 5 h 41"/>
                <a:gd name="T2" fmla="*/ 42 w 87"/>
                <a:gd name="T3" fmla="*/ 39 h 41"/>
                <a:gd name="T4" fmla="*/ 84 w 87"/>
                <a:gd name="T5" fmla="*/ 17 h 41"/>
                <a:gd name="T6" fmla="*/ 77 w 87"/>
                <a:gd name="T7" fmla="*/ 6 h 41"/>
                <a:gd name="T8" fmla="*/ 44 w 87"/>
                <a:gd name="T9" fmla="*/ 2 h 41"/>
                <a:gd name="T10" fmla="*/ 14 w 87"/>
                <a:gd name="T11" fmla="*/ 4 h 41"/>
                <a:gd name="T12" fmla="*/ 4 w 87"/>
                <a:gd name="T13" fmla="*/ 2 h 41"/>
                <a:gd name="T14" fmla="*/ 1 w 87"/>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41">
                  <a:moveTo>
                    <a:pt x="1" y="5"/>
                  </a:moveTo>
                  <a:cubicBezTo>
                    <a:pt x="1" y="5"/>
                    <a:pt x="7" y="37"/>
                    <a:pt x="42" y="39"/>
                  </a:cubicBezTo>
                  <a:cubicBezTo>
                    <a:pt x="78" y="41"/>
                    <a:pt x="83" y="18"/>
                    <a:pt x="84" y="17"/>
                  </a:cubicBezTo>
                  <a:cubicBezTo>
                    <a:pt x="86" y="17"/>
                    <a:pt x="87" y="11"/>
                    <a:pt x="77" y="6"/>
                  </a:cubicBezTo>
                  <a:cubicBezTo>
                    <a:pt x="68" y="0"/>
                    <a:pt x="55" y="0"/>
                    <a:pt x="44" y="2"/>
                  </a:cubicBezTo>
                  <a:cubicBezTo>
                    <a:pt x="33" y="3"/>
                    <a:pt x="20" y="3"/>
                    <a:pt x="14" y="4"/>
                  </a:cubicBezTo>
                  <a:cubicBezTo>
                    <a:pt x="8" y="4"/>
                    <a:pt x="7" y="4"/>
                    <a:pt x="4" y="2"/>
                  </a:cubicBezTo>
                  <a:cubicBezTo>
                    <a:pt x="2" y="0"/>
                    <a:pt x="0" y="0"/>
                    <a:pt x="1"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4" name="i$ļîďé"/>
            <p:cNvSpPr/>
            <p:nvPr/>
          </p:nvSpPr>
          <p:spPr bwMode="auto">
            <a:xfrm>
              <a:off x="5046663" y="1763714"/>
              <a:ext cx="434975" cy="90488"/>
            </a:xfrm>
            <a:custGeom>
              <a:avLst/>
              <a:gdLst>
                <a:gd name="T0" fmla="*/ 84 w 86"/>
                <a:gd name="T1" fmla="*/ 18 h 18"/>
                <a:gd name="T2" fmla="*/ 66 w 86"/>
                <a:gd name="T3" fmla="*/ 12 h 18"/>
                <a:gd name="T4" fmla="*/ 55 w 86"/>
                <a:gd name="T5" fmla="*/ 14 h 18"/>
                <a:gd name="T6" fmla="*/ 36 w 86"/>
                <a:gd name="T7" fmla="*/ 16 h 18"/>
                <a:gd name="T8" fmla="*/ 0 w 86"/>
                <a:gd name="T9" fmla="*/ 2 h 18"/>
                <a:gd name="T10" fmla="*/ 4 w 86"/>
                <a:gd name="T11" fmla="*/ 0 h 18"/>
                <a:gd name="T12" fmla="*/ 37 w 86"/>
                <a:gd name="T13" fmla="*/ 12 h 18"/>
                <a:gd name="T14" fmla="*/ 54 w 86"/>
                <a:gd name="T15" fmla="*/ 10 h 18"/>
                <a:gd name="T16" fmla="*/ 66 w 86"/>
                <a:gd name="T17" fmla="*/ 8 h 18"/>
                <a:gd name="T18" fmla="*/ 86 w 86"/>
                <a:gd name="T19" fmla="*/ 14 h 18"/>
                <a:gd name="T20" fmla="*/ 84 w 86"/>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84" y="18"/>
                  </a:moveTo>
                  <a:cubicBezTo>
                    <a:pt x="84" y="18"/>
                    <a:pt x="77" y="14"/>
                    <a:pt x="66" y="12"/>
                  </a:cubicBezTo>
                  <a:cubicBezTo>
                    <a:pt x="62" y="12"/>
                    <a:pt x="59" y="13"/>
                    <a:pt x="55" y="14"/>
                  </a:cubicBezTo>
                  <a:cubicBezTo>
                    <a:pt x="50" y="16"/>
                    <a:pt x="44" y="18"/>
                    <a:pt x="36" y="16"/>
                  </a:cubicBezTo>
                  <a:cubicBezTo>
                    <a:pt x="16" y="13"/>
                    <a:pt x="2" y="5"/>
                    <a:pt x="0" y="2"/>
                  </a:cubicBezTo>
                  <a:cubicBezTo>
                    <a:pt x="4" y="0"/>
                    <a:pt x="4" y="0"/>
                    <a:pt x="4" y="0"/>
                  </a:cubicBezTo>
                  <a:cubicBezTo>
                    <a:pt x="5" y="2"/>
                    <a:pt x="18" y="9"/>
                    <a:pt x="37" y="12"/>
                  </a:cubicBezTo>
                  <a:cubicBezTo>
                    <a:pt x="44" y="14"/>
                    <a:pt x="49" y="12"/>
                    <a:pt x="54" y="10"/>
                  </a:cubicBezTo>
                  <a:cubicBezTo>
                    <a:pt x="58" y="9"/>
                    <a:pt x="62" y="8"/>
                    <a:pt x="66" y="8"/>
                  </a:cubicBezTo>
                  <a:cubicBezTo>
                    <a:pt x="78" y="10"/>
                    <a:pt x="86" y="14"/>
                    <a:pt x="86" y="14"/>
                  </a:cubicBezTo>
                  <a:lnTo>
                    <a:pt x="84"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5" name="ísliḓè"/>
            <p:cNvSpPr/>
            <p:nvPr/>
          </p:nvSpPr>
          <p:spPr bwMode="auto">
            <a:xfrm>
              <a:off x="5192713" y="1812926"/>
              <a:ext cx="173038" cy="157163"/>
            </a:xfrm>
            <a:custGeom>
              <a:avLst/>
              <a:gdLst>
                <a:gd name="T0" fmla="*/ 2 w 34"/>
                <a:gd name="T1" fmla="*/ 31 h 31"/>
                <a:gd name="T2" fmla="*/ 0 w 34"/>
                <a:gd name="T3" fmla="*/ 28 h 31"/>
                <a:gd name="T4" fmla="*/ 30 w 34"/>
                <a:gd name="T5" fmla="*/ 0 h 31"/>
                <a:gd name="T6" fmla="*/ 34 w 34"/>
                <a:gd name="T7" fmla="*/ 1 h 31"/>
                <a:gd name="T8" fmla="*/ 2 w 34"/>
                <a:gd name="T9" fmla="*/ 31 h 31"/>
              </a:gdLst>
              <a:ahLst/>
              <a:cxnLst>
                <a:cxn ang="0">
                  <a:pos x="T0" y="T1"/>
                </a:cxn>
                <a:cxn ang="0">
                  <a:pos x="T2" y="T3"/>
                </a:cxn>
                <a:cxn ang="0">
                  <a:pos x="T4" y="T5"/>
                </a:cxn>
                <a:cxn ang="0">
                  <a:pos x="T6" y="T7"/>
                </a:cxn>
                <a:cxn ang="0">
                  <a:pos x="T8" y="T9"/>
                </a:cxn>
              </a:cxnLst>
              <a:rect l="0" t="0" r="r" b="b"/>
              <a:pathLst>
                <a:path w="34" h="31">
                  <a:moveTo>
                    <a:pt x="2" y="31"/>
                  </a:moveTo>
                  <a:cubicBezTo>
                    <a:pt x="0" y="28"/>
                    <a:pt x="0" y="28"/>
                    <a:pt x="0" y="28"/>
                  </a:cubicBezTo>
                  <a:cubicBezTo>
                    <a:pt x="0" y="27"/>
                    <a:pt x="28" y="18"/>
                    <a:pt x="30" y="0"/>
                  </a:cubicBezTo>
                  <a:cubicBezTo>
                    <a:pt x="34" y="1"/>
                    <a:pt x="34" y="1"/>
                    <a:pt x="34" y="1"/>
                  </a:cubicBezTo>
                  <a:cubicBezTo>
                    <a:pt x="32" y="21"/>
                    <a:pt x="3" y="31"/>
                    <a:pt x="2"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6" name="îśľïdê"/>
            <p:cNvSpPr/>
            <p:nvPr/>
          </p:nvSpPr>
          <p:spPr bwMode="auto">
            <a:xfrm>
              <a:off x="5299076" y="1752601"/>
              <a:ext cx="55563" cy="65088"/>
            </a:xfrm>
            <a:custGeom>
              <a:avLst/>
              <a:gdLst>
                <a:gd name="T0" fmla="*/ 7 w 11"/>
                <a:gd name="T1" fmla="*/ 13 h 13"/>
                <a:gd name="T2" fmla="*/ 0 w 11"/>
                <a:gd name="T3" fmla="*/ 3 h 13"/>
                <a:gd name="T4" fmla="*/ 3 w 11"/>
                <a:gd name="T5" fmla="*/ 0 h 13"/>
                <a:gd name="T6" fmla="*/ 11 w 11"/>
                <a:gd name="T7" fmla="*/ 12 h 13"/>
                <a:gd name="T8" fmla="*/ 7 w 11"/>
                <a:gd name="T9" fmla="*/ 13 h 13"/>
              </a:gdLst>
              <a:ahLst/>
              <a:cxnLst>
                <a:cxn ang="0">
                  <a:pos x="T0" y="T1"/>
                </a:cxn>
                <a:cxn ang="0">
                  <a:pos x="T2" y="T3"/>
                </a:cxn>
                <a:cxn ang="0">
                  <a:pos x="T4" y="T5"/>
                </a:cxn>
                <a:cxn ang="0">
                  <a:pos x="T6" y="T7"/>
                </a:cxn>
                <a:cxn ang="0">
                  <a:pos x="T8" y="T9"/>
                </a:cxn>
              </a:cxnLst>
              <a:rect l="0" t="0" r="r" b="b"/>
              <a:pathLst>
                <a:path w="11" h="13">
                  <a:moveTo>
                    <a:pt x="7" y="13"/>
                  </a:moveTo>
                  <a:cubicBezTo>
                    <a:pt x="6" y="10"/>
                    <a:pt x="1" y="5"/>
                    <a:pt x="0" y="3"/>
                  </a:cubicBezTo>
                  <a:cubicBezTo>
                    <a:pt x="3" y="0"/>
                    <a:pt x="3" y="0"/>
                    <a:pt x="3" y="0"/>
                  </a:cubicBezTo>
                  <a:cubicBezTo>
                    <a:pt x="3" y="0"/>
                    <a:pt x="9" y="7"/>
                    <a:pt x="11" y="12"/>
                  </a:cubicBezTo>
                  <a:lnTo>
                    <a:pt x="7"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7" name="iśļîḑê"/>
            <p:cNvSpPr/>
            <p:nvPr/>
          </p:nvSpPr>
          <p:spPr bwMode="auto">
            <a:xfrm>
              <a:off x="5183188" y="1768476"/>
              <a:ext cx="65088" cy="74613"/>
            </a:xfrm>
            <a:custGeom>
              <a:avLst/>
              <a:gdLst>
                <a:gd name="T0" fmla="*/ 10 w 13"/>
                <a:gd name="T1" fmla="*/ 15 h 15"/>
                <a:gd name="T2" fmla="*/ 0 w 13"/>
                <a:gd name="T3" fmla="*/ 2 h 15"/>
                <a:gd name="T4" fmla="*/ 3 w 13"/>
                <a:gd name="T5" fmla="*/ 0 h 15"/>
                <a:gd name="T6" fmla="*/ 13 w 13"/>
                <a:gd name="T7" fmla="*/ 14 h 15"/>
                <a:gd name="T8" fmla="*/ 10 w 13"/>
                <a:gd name="T9" fmla="*/ 15 h 15"/>
              </a:gdLst>
              <a:ahLst/>
              <a:cxnLst>
                <a:cxn ang="0">
                  <a:pos x="T0" y="T1"/>
                </a:cxn>
                <a:cxn ang="0">
                  <a:pos x="T2" y="T3"/>
                </a:cxn>
                <a:cxn ang="0">
                  <a:pos x="T4" y="T5"/>
                </a:cxn>
                <a:cxn ang="0">
                  <a:pos x="T6" y="T7"/>
                </a:cxn>
                <a:cxn ang="0">
                  <a:pos x="T8" y="T9"/>
                </a:cxn>
              </a:cxnLst>
              <a:rect l="0" t="0" r="r" b="b"/>
              <a:pathLst>
                <a:path w="13" h="15">
                  <a:moveTo>
                    <a:pt x="10" y="15"/>
                  </a:moveTo>
                  <a:cubicBezTo>
                    <a:pt x="8" y="10"/>
                    <a:pt x="0" y="2"/>
                    <a:pt x="0" y="2"/>
                  </a:cubicBezTo>
                  <a:cubicBezTo>
                    <a:pt x="3" y="0"/>
                    <a:pt x="3" y="0"/>
                    <a:pt x="3" y="0"/>
                  </a:cubicBezTo>
                  <a:cubicBezTo>
                    <a:pt x="4" y="0"/>
                    <a:pt x="11" y="8"/>
                    <a:pt x="13" y="14"/>
                  </a:cubicBezTo>
                  <a:lnTo>
                    <a:pt x="10"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8" name="îṣľíḍè"/>
            <p:cNvSpPr/>
            <p:nvPr/>
          </p:nvSpPr>
          <p:spPr bwMode="auto">
            <a:xfrm>
              <a:off x="5086351" y="1828801"/>
              <a:ext cx="131763" cy="85725"/>
            </a:xfrm>
            <a:custGeom>
              <a:avLst/>
              <a:gdLst>
                <a:gd name="T0" fmla="*/ 2 w 26"/>
                <a:gd name="T1" fmla="*/ 17 h 17"/>
                <a:gd name="T2" fmla="*/ 0 w 26"/>
                <a:gd name="T3" fmla="*/ 13 h 17"/>
                <a:gd name="T4" fmla="*/ 22 w 26"/>
                <a:gd name="T5" fmla="*/ 0 h 17"/>
                <a:gd name="T6" fmla="*/ 26 w 26"/>
                <a:gd name="T7" fmla="*/ 1 h 17"/>
                <a:gd name="T8" fmla="*/ 2 w 26"/>
                <a:gd name="T9" fmla="*/ 17 h 17"/>
              </a:gdLst>
              <a:ahLst/>
              <a:cxnLst>
                <a:cxn ang="0">
                  <a:pos x="T0" y="T1"/>
                </a:cxn>
                <a:cxn ang="0">
                  <a:pos x="T2" y="T3"/>
                </a:cxn>
                <a:cxn ang="0">
                  <a:pos x="T4" y="T5"/>
                </a:cxn>
                <a:cxn ang="0">
                  <a:pos x="T6" y="T7"/>
                </a:cxn>
                <a:cxn ang="0">
                  <a:pos x="T8" y="T9"/>
                </a:cxn>
              </a:cxnLst>
              <a:rect l="0" t="0" r="r" b="b"/>
              <a:pathLst>
                <a:path w="26" h="17">
                  <a:moveTo>
                    <a:pt x="2" y="17"/>
                  </a:moveTo>
                  <a:cubicBezTo>
                    <a:pt x="0" y="13"/>
                    <a:pt x="0" y="13"/>
                    <a:pt x="0" y="13"/>
                  </a:cubicBezTo>
                  <a:cubicBezTo>
                    <a:pt x="8" y="10"/>
                    <a:pt x="21" y="4"/>
                    <a:pt x="22" y="0"/>
                  </a:cubicBezTo>
                  <a:cubicBezTo>
                    <a:pt x="26" y="1"/>
                    <a:pt x="26" y="1"/>
                    <a:pt x="26" y="1"/>
                  </a:cubicBezTo>
                  <a:cubicBezTo>
                    <a:pt x="23" y="9"/>
                    <a:pt x="4" y="16"/>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9" name="ïs1iďe"/>
            <p:cNvSpPr/>
            <p:nvPr/>
          </p:nvSpPr>
          <p:spPr bwMode="auto">
            <a:xfrm>
              <a:off x="5657249" y="2182814"/>
              <a:ext cx="208734" cy="247650"/>
            </a:xfrm>
            <a:custGeom>
              <a:avLst/>
              <a:gdLst>
                <a:gd name="T0" fmla="*/ 12 w 37"/>
                <a:gd name="T1" fmla="*/ 40 h 44"/>
                <a:gd name="T2" fmla="*/ 18 w 37"/>
                <a:gd name="T3" fmla="*/ 6 h 44"/>
                <a:gd name="T4" fmla="*/ 23 w 37"/>
                <a:gd name="T5" fmla="*/ 1 h 44"/>
                <a:gd name="T6" fmla="*/ 26 w 37"/>
                <a:gd name="T7" fmla="*/ 3 h 44"/>
                <a:gd name="T8" fmla="*/ 16 w 37"/>
                <a:gd name="T9" fmla="*/ 44 h 44"/>
                <a:gd name="T10" fmla="*/ 12 w 37"/>
                <a:gd name="T11" fmla="*/ 40 h 44"/>
              </a:gdLst>
              <a:ahLst/>
              <a:cxnLst>
                <a:cxn ang="0">
                  <a:pos x="T0" y="T1"/>
                </a:cxn>
                <a:cxn ang="0">
                  <a:pos x="T2" y="T3"/>
                </a:cxn>
                <a:cxn ang="0">
                  <a:pos x="T4" y="T5"/>
                </a:cxn>
                <a:cxn ang="0">
                  <a:pos x="T6" y="T7"/>
                </a:cxn>
                <a:cxn ang="0">
                  <a:pos x="T8" y="T9"/>
                </a:cxn>
                <a:cxn ang="0">
                  <a:pos x="T10" y="T11"/>
                </a:cxn>
              </a:cxnLst>
              <a:rect l="0" t="0" r="r" b="b"/>
              <a:pathLst>
                <a:path w="37" h="44">
                  <a:moveTo>
                    <a:pt x="12" y="40"/>
                  </a:moveTo>
                  <a:cubicBezTo>
                    <a:pt x="12" y="40"/>
                    <a:pt x="0" y="22"/>
                    <a:pt x="18" y="6"/>
                  </a:cubicBezTo>
                  <a:cubicBezTo>
                    <a:pt x="18" y="6"/>
                    <a:pt x="22" y="3"/>
                    <a:pt x="23" y="1"/>
                  </a:cubicBezTo>
                  <a:cubicBezTo>
                    <a:pt x="23" y="0"/>
                    <a:pt x="26" y="0"/>
                    <a:pt x="26" y="3"/>
                  </a:cubicBezTo>
                  <a:cubicBezTo>
                    <a:pt x="26" y="5"/>
                    <a:pt x="37" y="38"/>
                    <a:pt x="16" y="44"/>
                  </a:cubicBezTo>
                  <a:cubicBezTo>
                    <a:pt x="16" y="44"/>
                    <a:pt x="13" y="41"/>
                    <a:pt x="12" y="40"/>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0" name="îsḷîďê"/>
            <p:cNvSpPr/>
            <p:nvPr/>
          </p:nvSpPr>
          <p:spPr bwMode="auto">
            <a:xfrm>
              <a:off x="5734051" y="2197101"/>
              <a:ext cx="66675" cy="227013"/>
            </a:xfrm>
            <a:custGeom>
              <a:avLst/>
              <a:gdLst>
                <a:gd name="T0" fmla="*/ 1 w 13"/>
                <a:gd name="T1" fmla="*/ 45 h 45"/>
                <a:gd name="T2" fmla="*/ 7 w 13"/>
                <a:gd name="T3" fmla="*/ 9 h 45"/>
                <a:gd name="T4" fmla="*/ 10 w 13"/>
                <a:gd name="T5" fmla="*/ 0 h 45"/>
                <a:gd name="T6" fmla="*/ 13 w 13"/>
                <a:gd name="T7" fmla="*/ 1 h 45"/>
                <a:gd name="T8" fmla="*/ 10 w 13"/>
                <a:gd name="T9" fmla="*/ 10 h 45"/>
                <a:gd name="T10" fmla="*/ 4 w 13"/>
                <a:gd name="T11" fmla="*/ 45 h 45"/>
                <a:gd name="T12" fmla="*/ 1 w 13"/>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3" h="45">
                  <a:moveTo>
                    <a:pt x="1" y="45"/>
                  </a:moveTo>
                  <a:cubicBezTo>
                    <a:pt x="1" y="44"/>
                    <a:pt x="0" y="23"/>
                    <a:pt x="7" y="9"/>
                  </a:cubicBezTo>
                  <a:cubicBezTo>
                    <a:pt x="7" y="9"/>
                    <a:pt x="10" y="3"/>
                    <a:pt x="10" y="0"/>
                  </a:cubicBezTo>
                  <a:cubicBezTo>
                    <a:pt x="13" y="1"/>
                    <a:pt x="13" y="1"/>
                    <a:pt x="13" y="1"/>
                  </a:cubicBezTo>
                  <a:cubicBezTo>
                    <a:pt x="13" y="4"/>
                    <a:pt x="10" y="10"/>
                    <a:pt x="10" y="10"/>
                  </a:cubicBezTo>
                  <a:cubicBezTo>
                    <a:pt x="3" y="23"/>
                    <a:pt x="4" y="45"/>
                    <a:pt x="4" y="45"/>
                  </a:cubicBezTo>
                  <a:lnTo>
                    <a:pt x="1" y="4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1" name="íṡliḍé"/>
            <p:cNvSpPr/>
            <p:nvPr/>
          </p:nvSpPr>
          <p:spPr bwMode="auto">
            <a:xfrm>
              <a:off x="5699126" y="2328864"/>
              <a:ext cx="120650" cy="60325"/>
            </a:xfrm>
            <a:custGeom>
              <a:avLst/>
              <a:gdLst>
                <a:gd name="T0" fmla="*/ 10 w 24"/>
                <a:gd name="T1" fmla="*/ 12 h 12"/>
                <a:gd name="T2" fmla="*/ 0 w 24"/>
                <a:gd name="T3" fmla="*/ 4 h 12"/>
                <a:gd name="T4" fmla="*/ 2 w 24"/>
                <a:gd name="T5" fmla="*/ 1 h 12"/>
                <a:gd name="T6" fmla="*/ 10 w 24"/>
                <a:gd name="T7" fmla="*/ 8 h 12"/>
                <a:gd name="T8" fmla="*/ 24 w 24"/>
                <a:gd name="T9" fmla="*/ 0 h 12"/>
                <a:gd name="T10" fmla="*/ 24 w 24"/>
                <a:gd name="T11" fmla="*/ 3 h 12"/>
                <a:gd name="T12" fmla="*/ 11 w 24"/>
                <a:gd name="T13" fmla="*/ 11 h 12"/>
                <a:gd name="T14" fmla="*/ 10 w 2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2">
                  <a:moveTo>
                    <a:pt x="10" y="12"/>
                  </a:moveTo>
                  <a:cubicBezTo>
                    <a:pt x="0" y="4"/>
                    <a:pt x="0" y="4"/>
                    <a:pt x="0" y="4"/>
                  </a:cubicBezTo>
                  <a:cubicBezTo>
                    <a:pt x="2" y="1"/>
                    <a:pt x="2" y="1"/>
                    <a:pt x="2" y="1"/>
                  </a:cubicBezTo>
                  <a:cubicBezTo>
                    <a:pt x="10" y="8"/>
                    <a:pt x="10" y="8"/>
                    <a:pt x="10" y="8"/>
                  </a:cubicBezTo>
                  <a:cubicBezTo>
                    <a:pt x="13" y="6"/>
                    <a:pt x="21" y="1"/>
                    <a:pt x="24" y="0"/>
                  </a:cubicBezTo>
                  <a:cubicBezTo>
                    <a:pt x="24" y="3"/>
                    <a:pt x="24" y="3"/>
                    <a:pt x="24" y="3"/>
                  </a:cubicBezTo>
                  <a:cubicBezTo>
                    <a:pt x="23" y="3"/>
                    <a:pt x="16" y="7"/>
                    <a:pt x="11" y="11"/>
                  </a:cubicBezTo>
                  <a:lnTo>
                    <a:pt x="10"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2" name="îṩḷîḓé"/>
            <p:cNvSpPr/>
            <p:nvPr/>
          </p:nvSpPr>
          <p:spPr bwMode="auto">
            <a:xfrm>
              <a:off x="5754688" y="2273301"/>
              <a:ext cx="65088" cy="44450"/>
            </a:xfrm>
            <a:custGeom>
              <a:avLst/>
              <a:gdLst>
                <a:gd name="T0" fmla="*/ 1 w 13"/>
                <a:gd name="T1" fmla="*/ 9 h 9"/>
                <a:gd name="T2" fmla="*/ 0 w 13"/>
                <a:gd name="T3" fmla="*/ 6 h 9"/>
                <a:gd name="T4" fmla="*/ 13 w 13"/>
                <a:gd name="T5" fmla="*/ 0 h 9"/>
                <a:gd name="T6" fmla="*/ 13 w 13"/>
                <a:gd name="T7" fmla="*/ 3 h 9"/>
                <a:gd name="T8" fmla="*/ 1 w 13"/>
                <a:gd name="T9" fmla="*/ 9 h 9"/>
              </a:gdLst>
              <a:ahLst/>
              <a:cxnLst>
                <a:cxn ang="0">
                  <a:pos x="T0" y="T1"/>
                </a:cxn>
                <a:cxn ang="0">
                  <a:pos x="T2" y="T3"/>
                </a:cxn>
                <a:cxn ang="0">
                  <a:pos x="T4" y="T5"/>
                </a:cxn>
                <a:cxn ang="0">
                  <a:pos x="T6" y="T7"/>
                </a:cxn>
                <a:cxn ang="0">
                  <a:pos x="T8" y="T9"/>
                </a:cxn>
              </a:cxnLst>
              <a:rect l="0" t="0" r="r" b="b"/>
              <a:pathLst>
                <a:path w="13" h="9">
                  <a:moveTo>
                    <a:pt x="1" y="9"/>
                  </a:moveTo>
                  <a:cubicBezTo>
                    <a:pt x="0" y="6"/>
                    <a:pt x="0" y="6"/>
                    <a:pt x="0" y="6"/>
                  </a:cubicBezTo>
                  <a:cubicBezTo>
                    <a:pt x="1" y="5"/>
                    <a:pt x="9" y="0"/>
                    <a:pt x="13" y="0"/>
                  </a:cubicBezTo>
                  <a:cubicBezTo>
                    <a:pt x="13" y="3"/>
                    <a:pt x="13" y="3"/>
                    <a:pt x="13" y="3"/>
                  </a:cubicBezTo>
                  <a:cubicBezTo>
                    <a:pt x="11" y="3"/>
                    <a:pt x="5" y="6"/>
                    <a:pt x="1" y="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3" name="iṩļîďè"/>
            <p:cNvSpPr/>
            <p:nvPr/>
          </p:nvSpPr>
          <p:spPr bwMode="auto">
            <a:xfrm>
              <a:off x="5729288" y="2252664"/>
              <a:ext cx="41275" cy="39688"/>
            </a:xfrm>
            <a:custGeom>
              <a:avLst/>
              <a:gdLst>
                <a:gd name="T0" fmla="*/ 5 w 8"/>
                <a:gd name="T1" fmla="*/ 8 h 8"/>
                <a:gd name="T2" fmla="*/ 0 w 8"/>
                <a:gd name="T3" fmla="*/ 3 h 8"/>
                <a:gd name="T4" fmla="*/ 2 w 8"/>
                <a:gd name="T5" fmla="*/ 0 h 8"/>
                <a:gd name="T6" fmla="*/ 8 w 8"/>
                <a:gd name="T7" fmla="*/ 7 h 8"/>
                <a:gd name="T8" fmla="*/ 5 w 8"/>
                <a:gd name="T9" fmla="*/ 8 h 8"/>
              </a:gdLst>
              <a:ahLst/>
              <a:cxnLst>
                <a:cxn ang="0">
                  <a:pos x="T0" y="T1"/>
                </a:cxn>
                <a:cxn ang="0">
                  <a:pos x="T2" y="T3"/>
                </a:cxn>
                <a:cxn ang="0">
                  <a:pos x="T4" y="T5"/>
                </a:cxn>
                <a:cxn ang="0">
                  <a:pos x="T6" y="T7"/>
                </a:cxn>
                <a:cxn ang="0">
                  <a:pos x="T8" y="T9"/>
                </a:cxn>
              </a:cxnLst>
              <a:rect l="0" t="0" r="r" b="b"/>
              <a:pathLst>
                <a:path w="8" h="8">
                  <a:moveTo>
                    <a:pt x="5" y="8"/>
                  </a:moveTo>
                  <a:cubicBezTo>
                    <a:pt x="5" y="6"/>
                    <a:pt x="2" y="4"/>
                    <a:pt x="0" y="3"/>
                  </a:cubicBezTo>
                  <a:cubicBezTo>
                    <a:pt x="2" y="0"/>
                    <a:pt x="2" y="0"/>
                    <a:pt x="2" y="0"/>
                  </a:cubicBezTo>
                  <a:cubicBezTo>
                    <a:pt x="2" y="0"/>
                    <a:pt x="7" y="4"/>
                    <a:pt x="8" y="7"/>
                  </a:cubicBezTo>
                  <a:lnTo>
                    <a:pt x="5" y="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4" name="işļïdé"/>
            <p:cNvSpPr/>
            <p:nvPr/>
          </p:nvSpPr>
          <p:spPr bwMode="auto">
            <a:xfrm>
              <a:off x="5093382" y="2118520"/>
              <a:ext cx="554643" cy="365125"/>
            </a:xfrm>
            <a:custGeom>
              <a:avLst/>
              <a:gdLst>
                <a:gd name="T0" fmla="*/ 4 w 100"/>
                <a:gd name="T1" fmla="*/ 33 h 66"/>
                <a:gd name="T2" fmla="*/ 99 w 100"/>
                <a:gd name="T3" fmla="*/ 24 h 66"/>
                <a:gd name="T4" fmla="*/ 97 w 100"/>
                <a:gd name="T5" fmla="*/ 19 h 66"/>
                <a:gd name="T6" fmla="*/ 86 w 100"/>
                <a:gd name="T7" fmla="*/ 9 h 66"/>
                <a:gd name="T8" fmla="*/ 58 w 100"/>
                <a:gd name="T9" fmla="*/ 1 h 66"/>
                <a:gd name="T10" fmla="*/ 10 w 100"/>
                <a:gd name="T11" fmla="*/ 23 h 66"/>
                <a:gd name="T12" fmla="*/ 4 w 100"/>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00" h="66">
                  <a:moveTo>
                    <a:pt x="4" y="33"/>
                  </a:moveTo>
                  <a:cubicBezTo>
                    <a:pt x="4" y="33"/>
                    <a:pt x="76" y="66"/>
                    <a:pt x="99" y="24"/>
                  </a:cubicBezTo>
                  <a:cubicBezTo>
                    <a:pt x="99" y="24"/>
                    <a:pt x="100" y="21"/>
                    <a:pt x="97" y="19"/>
                  </a:cubicBezTo>
                  <a:cubicBezTo>
                    <a:pt x="94" y="17"/>
                    <a:pt x="95" y="15"/>
                    <a:pt x="86" y="9"/>
                  </a:cubicBezTo>
                  <a:cubicBezTo>
                    <a:pt x="78" y="3"/>
                    <a:pt x="76" y="0"/>
                    <a:pt x="58" y="1"/>
                  </a:cubicBezTo>
                  <a:cubicBezTo>
                    <a:pt x="40" y="3"/>
                    <a:pt x="19" y="22"/>
                    <a:pt x="10" y="23"/>
                  </a:cubicBezTo>
                  <a:cubicBezTo>
                    <a:pt x="1" y="24"/>
                    <a:pt x="0" y="31"/>
                    <a:pt x="4" y="3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5" name="iṥlíḋe"/>
            <p:cNvSpPr/>
            <p:nvPr/>
          </p:nvSpPr>
          <p:spPr bwMode="auto">
            <a:xfrm>
              <a:off x="5132388" y="2157414"/>
              <a:ext cx="511175" cy="130175"/>
            </a:xfrm>
            <a:custGeom>
              <a:avLst/>
              <a:gdLst>
                <a:gd name="T0" fmla="*/ 9 w 101"/>
                <a:gd name="T1" fmla="*/ 26 h 26"/>
                <a:gd name="T2" fmla="*/ 0 w 101"/>
                <a:gd name="T3" fmla="*/ 22 h 26"/>
                <a:gd name="T4" fmla="*/ 3 w 101"/>
                <a:gd name="T5" fmla="*/ 20 h 26"/>
                <a:gd name="T6" fmla="*/ 2 w 101"/>
                <a:gd name="T7" fmla="*/ 21 h 26"/>
                <a:gd name="T8" fmla="*/ 3 w 101"/>
                <a:gd name="T9" fmla="*/ 20 h 26"/>
                <a:gd name="T10" fmla="*/ 17 w 101"/>
                <a:gd name="T11" fmla="*/ 20 h 26"/>
                <a:gd name="T12" fmla="*/ 101 w 101"/>
                <a:gd name="T13" fmla="*/ 14 h 26"/>
                <a:gd name="T14" fmla="*/ 99 w 101"/>
                <a:gd name="T15" fmla="*/ 18 h 26"/>
                <a:gd name="T16" fmla="*/ 18 w 101"/>
                <a:gd name="T17" fmla="*/ 24 h 26"/>
                <a:gd name="T18" fmla="*/ 9 w 101"/>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26">
                  <a:moveTo>
                    <a:pt x="9" y="26"/>
                  </a:moveTo>
                  <a:cubicBezTo>
                    <a:pt x="3" y="26"/>
                    <a:pt x="0" y="23"/>
                    <a:pt x="0" y="22"/>
                  </a:cubicBezTo>
                  <a:cubicBezTo>
                    <a:pt x="3" y="20"/>
                    <a:pt x="3" y="20"/>
                    <a:pt x="3" y="20"/>
                  </a:cubicBezTo>
                  <a:cubicBezTo>
                    <a:pt x="2" y="21"/>
                    <a:pt x="2" y="21"/>
                    <a:pt x="2" y="21"/>
                  </a:cubicBezTo>
                  <a:cubicBezTo>
                    <a:pt x="3" y="20"/>
                    <a:pt x="3" y="20"/>
                    <a:pt x="3" y="20"/>
                  </a:cubicBezTo>
                  <a:cubicBezTo>
                    <a:pt x="3" y="20"/>
                    <a:pt x="7" y="24"/>
                    <a:pt x="17" y="20"/>
                  </a:cubicBezTo>
                  <a:cubicBezTo>
                    <a:pt x="37" y="12"/>
                    <a:pt x="75" y="0"/>
                    <a:pt x="101" y="14"/>
                  </a:cubicBezTo>
                  <a:cubicBezTo>
                    <a:pt x="99" y="18"/>
                    <a:pt x="99" y="18"/>
                    <a:pt x="99" y="18"/>
                  </a:cubicBezTo>
                  <a:cubicBezTo>
                    <a:pt x="74" y="4"/>
                    <a:pt x="34" y="17"/>
                    <a:pt x="18" y="24"/>
                  </a:cubicBezTo>
                  <a:cubicBezTo>
                    <a:pt x="15" y="25"/>
                    <a:pt x="12" y="26"/>
                    <a:pt x="9"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6" name="iśľîdè"/>
            <p:cNvSpPr/>
            <p:nvPr/>
          </p:nvSpPr>
          <p:spPr bwMode="auto">
            <a:xfrm>
              <a:off x="5324476" y="2132014"/>
              <a:ext cx="147638" cy="236538"/>
            </a:xfrm>
            <a:custGeom>
              <a:avLst/>
              <a:gdLst>
                <a:gd name="T0" fmla="*/ 4 w 29"/>
                <a:gd name="T1" fmla="*/ 47 h 47"/>
                <a:gd name="T2" fmla="*/ 0 w 29"/>
                <a:gd name="T3" fmla="*/ 47 h 47"/>
                <a:gd name="T4" fmla="*/ 22 w 29"/>
                <a:gd name="T5" fmla="*/ 16 h 47"/>
                <a:gd name="T6" fmla="*/ 11 w 29"/>
                <a:gd name="T7" fmla="*/ 2 h 47"/>
                <a:gd name="T8" fmla="*/ 14 w 29"/>
                <a:gd name="T9" fmla="*/ 0 h 47"/>
                <a:gd name="T10" fmla="*/ 25 w 29"/>
                <a:gd name="T11" fmla="*/ 14 h 47"/>
                <a:gd name="T12" fmla="*/ 29 w 29"/>
                <a:gd name="T13" fmla="*/ 14 h 47"/>
                <a:gd name="T14" fmla="*/ 26 w 29"/>
                <a:gd name="T15" fmla="*/ 17 h 47"/>
                <a:gd name="T16" fmla="*/ 4 w 29"/>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7">
                  <a:moveTo>
                    <a:pt x="4" y="47"/>
                  </a:moveTo>
                  <a:cubicBezTo>
                    <a:pt x="0" y="47"/>
                    <a:pt x="0" y="47"/>
                    <a:pt x="0" y="47"/>
                  </a:cubicBezTo>
                  <a:cubicBezTo>
                    <a:pt x="2" y="36"/>
                    <a:pt x="17" y="21"/>
                    <a:pt x="22" y="16"/>
                  </a:cubicBezTo>
                  <a:cubicBezTo>
                    <a:pt x="20" y="14"/>
                    <a:pt x="16" y="10"/>
                    <a:pt x="11" y="2"/>
                  </a:cubicBezTo>
                  <a:cubicBezTo>
                    <a:pt x="14" y="0"/>
                    <a:pt x="14" y="0"/>
                    <a:pt x="14" y="0"/>
                  </a:cubicBezTo>
                  <a:cubicBezTo>
                    <a:pt x="18" y="6"/>
                    <a:pt x="24" y="13"/>
                    <a:pt x="25" y="14"/>
                  </a:cubicBezTo>
                  <a:cubicBezTo>
                    <a:pt x="29" y="14"/>
                    <a:pt x="29" y="14"/>
                    <a:pt x="29" y="14"/>
                  </a:cubicBezTo>
                  <a:cubicBezTo>
                    <a:pt x="26" y="17"/>
                    <a:pt x="26" y="17"/>
                    <a:pt x="26" y="17"/>
                  </a:cubicBezTo>
                  <a:cubicBezTo>
                    <a:pt x="26" y="17"/>
                    <a:pt x="7" y="36"/>
                    <a:pt x="4" y="4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7" name="ïṩlîḓê"/>
            <p:cNvSpPr/>
            <p:nvPr/>
          </p:nvSpPr>
          <p:spPr bwMode="auto">
            <a:xfrm>
              <a:off x="5222876" y="2236789"/>
              <a:ext cx="76200" cy="106363"/>
            </a:xfrm>
            <a:custGeom>
              <a:avLst/>
              <a:gdLst>
                <a:gd name="T0" fmla="*/ 4 w 15"/>
                <a:gd name="T1" fmla="*/ 21 h 21"/>
                <a:gd name="T2" fmla="*/ 0 w 15"/>
                <a:gd name="T3" fmla="*/ 20 h 21"/>
                <a:gd name="T4" fmla="*/ 12 w 15"/>
                <a:gd name="T5" fmla="*/ 0 h 21"/>
                <a:gd name="T6" fmla="*/ 15 w 15"/>
                <a:gd name="T7" fmla="*/ 2 h 21"/>
                <a:gd name="T8" fmla="*/ 4 w 15"/>
                <a:gd name="T9" fmla="*/ 21 h 21"/>
              </a:gdLst>
              <a:ahLst/>
              <a:cxnLst>
                <a:cxn ang="0">
                  <a:pos x="T0" y="T1"/>
                </a:cxn>
                <a:cxn ang="0">
                  <a:pos x="T2" y="T3"/>
                </a:cxn>
                <a:cxn ang="0">
                  <a:pos x="T4" y="T5"/>
                </a:cxn>
                <a:cxn ang="0">
                  <a:pos x="T6" y="T7"/>
                </a:cxn>
                <a:cxn ang="0">
                  <a:pos x="T8" y="T9"/>
                </a:cxn>
              </a:cxnLst>
              <a:rect l="0" t="0" r="r" b="b"/>
              <a:pathLst>
                <a:path w="15" h="21">
                  <a:moveTo>
                    <a:pt x="4" y="21"/>
                  </a:moveTo>
                  <a:cubicBezTo>
                    <a:pt x="0" y="20"/>
                    <a:pt x="0" y="20"/>
                    <a:pt x="0" y="20"/>
                  </a:cubicBezTo>
                  <a:cubicBezTo>
                    <a:pt x="0" y="15"/>
                    <a:pt x="10" y="2"/>
                    <a:pt x="12" y="0"/>
                  </a:cubicBezTo>
                  <a:cubicBezTo>
                    <a:pt x="15" y="2"/>
                    <a:pt x="15" y="2"/>
                    <a:pt x="15" y="2"/>
                  </a:cubicBezTo>
                  <a:cubicBezTo>
                    <a:pt x="11" y="8"/>
                    <a:pt x="4" y="18"/>
                    <a:pt x="4" y="2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8" name="ïṩľîdè"/>
            <p:cNvSpPr/>
            <p:nvPr/>
          </p:nvSpPr>
          <p:spPr bwMode="auto">
            <a:xfrm>
              <a:off x="5273676" y="2187576"/>
              <a:ext cx="55563" cy="55563"/>
            </a:xfrm>
            <a:custGeom>
              <a:avLst/>
              <a:gdLst>
                <a:gd name="T0" fmla="*/ 10 w 11"/>
                <a:gd name="T1" fmla="*/ 11 h 11"/>
                <a:gd name="T2" fmla="*/ 0 w 11"/>
                <a:gd name="T3" fmla="*/ 2 h 11"/>
                <a:gd name="T4" fmla="*/ 3 w 11"/>
                <a:gd name="T5" fmla="*/ 0 h 11"/>
                <a:gd name="T6" fmla="*/ 11 w 11"/>
                <a:gd name="T7" fmla="*/ 7 h 11"/>
                <a:gd name="T8" fmla="*/ 10 w 11"/>
                <a:gd name="T9" fmla="*/ 11 h 11"/>
              </a:gdLst>
              <a:ahLst/>
              <a:cxnLst>
                <a:cxn ang="0">
                  <a:pos x="T0" y="T1"/>
                </a:cxn>
                <a:cxn ang="0">
                  <a:pos x="T2" y="T3"/>
                </a:cxn>
                <a:cxn ang="0">
                  <a:pos x="T4" y="T5"/>
                </a:cxn>
                <a:cxn ang="0">
                  <a:pos x="T6" y="T7"/>
                </a:cxn>
                <a:cxn ang="0">
                  <a:pos x="T8" y="T9"/>
                </a:cxn>
              </a:cxnLst>
              <a:rect l="0" t="0" r="r" b="b"/>
              <a:pathLst>
                <a:path w="11" h="11">
                  <a:moveTo>
                    <a:pt x="10" y="11"/>
                  </a:moveTo>
                  <a:cubicBezTo>
                    <a:pt x="6" y="11"/>
                    <a:pt x="1" y="4"/>
                    <a:pt x="0" y="2"/>
                  </a:cubicBezTo>
                  <a:cubicBezTo>
                    <a:pt x="3" y="0"/>
                    <a:pt x="3" y="0"/>
                    <a:pt x="3" y="0"/>
                  </a:cubicBezTo>
                  <a:cubicBezTo>
                    <a:pt x="5" y="3"/>
                    <a:pt x="9" y="7"/>
                    <a:pt x="11" y="7"/>
                  </a:cubicBezTo>
                  <a:lnTo>
                    <a:pt x="10" y="1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9" name="íş1íḑê"/>
            <p:cNvSpPr/>
            <p:nvPr/>
          </p:nvSpPr>
          <p:spPr bwMode="auto">
            <a:xfrm>
              <a:off x="6243036" y="2243138"/>
              <a:ext cx="474029" cy="424612"/>
            </a:xfrm>
            <a:custGeom>
              <a:avLst/>
              <a:gdLst>
                <a:gd name="T0" fmla="*/ 5 w 81"/>
                <a:gd name="T1" fmla="*/ 13 h 73"/>
                <a:gd name="T2" fmla="*/ 1 w 81"/>
                <a:gd name="T3" fmla="*/ 20 h 73"/>
                <a:gd name="T4" fmla="*/ 2 w 81"/>
                <a:gd name="T5" fmla="*/ 34 h 73"/>
                <a:gd name="T6" fmla="*/ 81 w 81"/>
                <a:gd name="T7" fmla="*/ 68 h 73"/>
                <a:gd name="T8" fmla="*/ 61 w 81"/>
                <a:gd name="T9" fmla="*/ 23 h 73"/>
                <a:gd name="T10" fmla="*/ 14 w 81"/>
                <a:gd name="T11" fmla="*/ 6 h 73"/>
                <a:gd name="T12" fmla="*/ 5 w 81"/>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81" h="73">
                  <a:moveTo>
                    <a:pt x="5" y="13"/>
                  </a:moveTo>
                  <a:cubicBezTo>
                    <a:pt x="5" y="13"/>
                    <a:pt x="2" y="17"/>
                    <a:pt x="1" y="20"/>
                  </a:cubicBezTo>
                  <a:cubicBezTo>
                    <a:pt x="0" y="24"/>
                    <a:pt x="0" y="27"/>
                    <a:pt x="2" y="34"/>
                  </a:cubicBezTo>
                  <a:cubicBezTo>
                    <a:pt x="5" y="40"/>
                    <a:pt x="33" y="73"/>
                    <a:pt x="81" y="68"/>
                  </a:cubicBezTo>
                  <a:cubicBezTo>
                    <a:pt x="81" y="68"/>
                    <a:pt x="80" y="41"/>
                    <a:pt x="61" y="23"/>
                  </a:cubicBezTo>
                  <a:cubicBezTo>
                    <a:pt x="42" y="6"/>
                    <a:pt x="24" y="0"/>
                    <a:pt x="14" y="6"/>
                  </a:cubicBezTo>
                  <a:cubicBezTo>
                    <a:pt x="3" y="12"/>
                    <a:pt x="5" y="13"/>
                    <a:pt x="5" y="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0" name="iŝlîďê"/>
            <p:cNvSpPr/>
            <p:nvPr/>
          </p:nvSpPr>
          <p:spPr bwMode="auto">
            <a:xfrm>
              <a:off x="6270626" y="2292351"/>
              <a:ext cx="404813" cy="328613"/>
            </a:xfrm>
            <a:custGeom>
              <a:avLst/>
              <a:gdLst>
                <a:gd name="T0" fmla="*/ 77 w 80"/>
                <a:gd name="T1" fmla="*/ 65 h 65"/>
                <a:gd name="T2" fmla="*/ 34 w 80"/>
                <a:gd name="T3" fmla="*/ 20 h 65"/>
                <a:gd name="T4" fmla="*/ 2 w 80"/>
                <a:gd name="T5" fmla="*/ 9 h 65"/>
                <a:gd name="T6" fmla="*/ 0 w 80"/>
                <a:gd name="T7" fmla="*/ 6 h 65"/>
                <a:gd name="T8" fmla="*/ 36 w 80"/>
                <a:gd name="T9" fmla="*/ 17 h 65"/>
                <a:gd name="T10" fmla="*/ 80 w 80"/>
                <a:gd name="T11" fmla="*/ 63 h 65"/>
                <a:gd name="T12" fmla="*/ 77 w 80"/>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80" h="65">
                  <a:moveTo>
                    <a:pt x="77" y="65"/>
                  </a:moveTo>
                  <a:cubicBezTo>
                    <a:pt x="77" y="65"/>
                    <a:pt x="52" y="35"/>
                    <a:pt x="34" y="20"/>
                  </a:cubicBezTo>
                  <a:cubicBezTo>
                    <a:pt x="15" y="5"/>
                    <a:pt x="2" y="9"/>
                    <a:pt x="2" y="9"/>
                  </a:cubicBezTo>
                  <a:cubicBezTo>
                    <a:pt x="0" y="6"/>
                    <a:pt x="0" y="6"/>
                    <a:pt x="0" y="6"/>
                  </a:cubicBezTo>
                  <a:cubicBezTo>
                    <a:pt x="1" y="5"/>
                    <a:pt x="16" y="0"/>
                    <a:pt x="36" y="17"/>
                  </a:cubicBezTo>
                  <a:cubicBezTo>
                    <a:pt x="55" y="32"/>
                    <a:pt x="80" y="63"/>
                    <a:pt x="80" y="63"/>
                  </a:cubicBezTo>
                  <a:lnTo>
                    <a:pt x="77" y="6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1" name="íślîḑè"/>
            <p:cNvSpPr/>
            <p:nvPr/>
          </p:nvSpPr>
          <p:spPr bwMode="auto">
            <a:xfrm>
              <a:off x="6548438" y="2495551"/>
              <a:ext cx="41275" cy="125413"/>
            </a:xfrm>
            <a:custGeom>
              <a:avLst/>
              <a:gdLst>
                <a:gd name="T0" fmla="*/ 4 w 8"/>
                <a:gd name="T1" fmla="*/ 25 h 25"/>
                <a:gd name="T2" fmla="*/ 0 w 8"/>
                <a:gd name="T3" fmla="*/ 0 h 25"/>
                <a:gd name="T4" fmla="*/ 4 w 8"/>
                <a:gd name="T5" fmla="*/ 0 h 25"/>
                <a:gd name="T6" fmla="*/ 8 w 8"/>
                <a:gd name="T7" fmla="*/ 24 h 25"/>
                <a:gd name="T8" fmla="*/ 4 w 8"/>
                <a:gd name="T9" fmla="*/ 25 h 25"/>
              </a:gdLst>
              <a:ahLst/>
              <a:cxnLst>
                <a:cxn ang="0">
                  <a:pos x="T0" y="T1"/>
                </a:cxn>
                <a:cxn ang="0">
                  <a:pos x="T2" y="T3"/>
                </a:cxn>
                <a:cxn ang="0">
                  <a:pos x="T4" y="T5"/>
                </a:cxn>
                <a:cxn ang="0">
                  <a:pos x="T6" y="T7"/>
                </a:cxn>
                <a:cxn ang="0">
                  <a:pos x="T8" y="T9"/>
                </a:cxn>
              </a:cxnLst>
              <a:rect l="0" t="0" r="r" b="b"/>
              <a:pathLst>
                <a:path w="8" h="25">
                  <a:moveTo>
                    <a:pt x="4" y="25"/>
                  </a:moveTo>
                  <a:cubicBezTo>
                    <a:pt x="4" y="21"/>
                    <a:pt x="0" y="3"/>
                    <a:pt x="0" y="0"/>
                  </a:cubicBezTo>
                  <a:cubicBezTo>
                    <a:pt x="4" y="0"/>
                    <a:pt x="4" y="0"/>
                    <a:pt x="4" y="0"/>
                  </a:cubicBezTo>
                  <a:cubicBezTo>
                    <a:pt x="4" y="2"/>
                    <a:pt x="6" y="14"/>
                    <a:pt x="8" y="24"/>
                  </a:cubicBezTo>
                  <a:lnTo>
                    <a:pt x="4" y="2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2" name="iṡľíďé"/>
            <p:cNvSpPr/>
            <p:nvPr/>
          </p:nvSpPr>
          <p:spPr bwMode="auto">
            <a:xfrm>
              <a:off x="6483351" y="2403476"/>
              <a:ext cx="157163" cy="61913"/>
            </a:xfrm>
            <a:custGeom>
              <a:avLst/>
              <a:gdLst>
                <a:gd name="T0" fmla="*/ 28 w 31"/>
                <a:gd name="T1" fmla="*/ 12 h 12"/>
                <a:gd name="T2" fmla="*/ 0 w 31"/>
                <a:gd name="T3" fmla="*/ 4 h 12"/>
                <a:gd name="T4" fmla="*/ 0 w 31"/>
                <a:gd name="T5" fmla="*/ 0 h 12"/>
                <a:gd name="T6" fmla="*/ 31 w 31"/>
                <a:gd name="T7" fmla="*/ 9 h 12"/>
                <a:gd name="T8" fmla="*/ 28 w 31"/>
                <a:gd name="T9" fmla="*/ 12 h 12"/>
              </a:gdLst>
              <a:ahLst/>
              <a:cxnLst>
                <a:cxn ang="0">
                  <a:pos x="T0" y="T1"/>
                </a:cxn>
                <a:cxn ang="0">
                  <a:pos x="T2" y="T3"/>
                </a:cxn>
                <a:cxn ang="0">
                  <a:pos x="T4" y="T5"/>
                </a:cxn>
                <a:cxn ang="0">
                  <a:pos x="T6" y="T7"/>
                </a:cxn>
                <a:cxn ang="0">
                  <a:pos x="T8" y="T9"/>
                </a:cxn>
              </a:cxnLst>
              <a:rect l="0" t="0" r="r" b="b"/>
              <a:pathLst>
                <a:path w="31" h="12">
                  <a:moveTo>
                    <a:pt x="28" y="12"/>
                  </a:moveTo>
                  <a:cubicBezTo>
                    <a:pt x="24" y="7"/>
                    <a:pt x="6" y="5"/>
                    <a:pt x="0" y="4"/>
                  </a:cubicBezTo>
                  <a:cubicBezTo>
                    <a:pt x="0" y="0"/>
                    <a:pt x="0" y="0"/>
                    <a:pt x="0" y="0"/>
                  </a:cubicBezTo>
                  <a:cubicBezTo>
                    <a:pt x="3" y="0"/>
                    <a:pt x="25" y="3"/>
                    <a:pt x="31" y="9"/>
                  </a:cubicBezTo>
                  <a:lnTo>
                    <a:pt x="28"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3" name="iṡlîdé"/>
            <p:cNvSpPr/>
            <p:nvPr/>
          </p:nvSpPr>
          <p:spPr bwMode="auto">
            <a:xfrm>
              <a:off x="6432551" y="2378076"/>
              <a:ext cx="60325" cy="222250"/>
            </a:xfrm>
            <a:custGeom>
              <a:avLst/>
              <a:gdLst>
                <a:gd name="T0" fmla="*/ 8 w 12"/>
                <a:gd name="T1" fmla="*/ 44 h 44"/>
                <a:gd name="T2" fmla="*/ 0 w 12"/>
                <a:gd name="T3" fmla="*/ 1 h 44"/>
                <a:gd name="T4" fmla="*/ 4 w 12"/>
                <a:gd name="T5" fmla="*/ 0 h 44"/>
                <a:gd name="T6" fmla="*/ 12 w 12"/>
                <a:gd name="T7" fmla="*/ 43 h 44"/>
                <a:gd name="T8" fmla="*/ 8 w 12"/>
                <a:gd name="T9" fmla="*/ 44 h 44"/>
              </a:gdLst>
              <a:ahLst/>
              <a:cxnLst>
                <a:cxn ang="0">
                  <a:pos x="T0" y="T1"/>
                </a:cxn>
                <a:cxn ang="0">
                  <a:pos x="T2" y="T3"/>
                </a:cxn>
                <a:cxn ang="0">
                  <a:pos x="T4" y="T5"/>
                </a:cxn>
                <a:cxn ang="0">
                  <a:pos x="T6" y="T7"/>
                </a:cxn>
                <a:cxn ang="0">
                  <a:pos x="T8" y="T9"/>
                </a:cxn>
              </a:cxnLst>
              <a:rect l="0" t="0" r="r" b="b"/>
              <a:pathLst>
                <a:path w="12" h="44">
                  <a:moveTo>
                    <a:pt x="8" y="44"/>
                  </a:moveTo>
                  <a:cubicBezTo>
                    <a:pt x="8" y="42"/>
                    <a:pt x="0" y="7"/>
                    <a:pt x="0" y="1"/>
                  </a:cubicBezTo>
                  <a:cubicBezTo>
                    <a:pt x="4" y="0"/>
                    <a:pt x="4" y="0"/>
                    <a:pt x="4" y="0"/>
                  </a:cubicBezTo>
                  <a:cubicBezTo>
                    <a:pt x="4" y="5"/>
                    <a:pt x="9" y="30"/>
                    <a:pt x="12" y="43"/>
                  </a:cubicBezTo>
                  <a:lnTo>
                    <a:pt x="8" y="4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4" name="iṣľïḓe"/>
            <p:cNvSpPr/>
            <p:nvPr/>
          </p:nvSpPr>
          <p:spPr bwMode="auto">
            <a:xfrm>
              <a:off x="6356351" y="2303464"/>
              <a:ext cx="136525" cy="271463"/>
            </a:xfrm>
            <a:custGeom>
              <a:avLst/>
              <a:gdLst>
                <a:gd name="T0" fmla="*/ 8 w 27"/>
                <a:gd name="T1" fmla="*/ 54 h 54"/>
                <a:gd name="T2" fmla="*/ 3 w 27"/>
                <a:gd name="T3" fmla="*/ 7 h 54"/>
                <a:gd name="T4" fmla="*/ 3 w 27"/>
                <a:gd name="T5" fmla="*/ 6 h 54"/>
                <a:gd name="T6" fmla="*/ 4 w 27"/>
                <a:gd name="T7" fmla="*/ 6 h 54"/>
                <a:gd name="T8" fmla="*/ 27 w 27"/>
                <a:gd name="T9" fmla="*/ 1 h 54"/>
                <a:gd name="T10" fmla="*/ 27 w 27"/>
                <a:gd name="T11" fmla="*/ 5 h 54"/>
                <a:gd name="T12" fmla="*/ 6 w 27"/>
                <a:gd name="T13" fmla="*/ 9 h 54"/>
                <a:gd name="T14" fmla="*/ 12 w 27"/>
                <a:gd name="T15" fmla="*/ 53 h 54"/>
                <a:gd name="T16" fmla="*/ 8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8" y="54"/>
                  </a:moveTo>
                  <a:cubicBezTo>
                    <a:pt x="7" y="47"/>
                    <a:pt x="0" y="13"/>
                    <a:pt x="3" y="7"/>
                  </a:cubicBezTo>
                  <a:cubicBezTo>
                    <a:pt x="3" y="6"/>
                    <a:pt x="3" y="6"/>
                    <a:pt x="3" y="6"/>
                  </a:cubicBezTo>
                  <a:cubicBezTo>
                    <a:pt x="4" y="6"/>
                    <a:pt x="4" y="6"/>
                    <a:pt x="4" y="6"/>
                  </a:cubicBezTo>
                  <a:cubicBezTo>
                    <a:pt x="4" y="6"/>
                    <a:pt x="20" y="0"/>
                    <a:pt x="27" y="1"/>
                  </a:cubicBezTo>
                  <a:cubicBezTo>
                    <a:pt x="27" y="5"/>
                    <a:pt x="27" y="5"/>
                    <a:pt x="27" y="5"/>
                  </a:cubicBezTo>
                  <a:cubicBezTo>
                    <a:pt x="22" y="4"/>
                    <a:pt x="11" y="8"/>
                    <a:pt x="6" y="9"/>
                  </a:cubicBezTo>
                  <a:cubicBezTo>
                    <a:pt x="5" y="14"/>
                    <a:pt x="8" y="35"/>
                    <a:pt x="12" y="53"/>
                  </a:cubicBezTo>
                  <a:lnTo>
                    <a:pt x="8" y="5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5" name="ïṣḷîḑè"/>
            <p:cNvSpPr/>
            <p:nvPr/>
          </p:nvSpPr>
          <p:spPr bwMode="auto">
            <a:xfrm>
              <a:off x="4887024" y="2489996"/>
              <a:ext cx="565441" cy="507999"/>
            </a:xfrm>
            <a:custGeom>
              <a:avLst/>
              <a:gdLst>
                <a:gd name="T0" fmla="*/ 99 w 99"/>
                <a:gd name="T1" fmla="*/ 62 h 89"/>
                <a:gd name="T2" fmla="*/ 68 w 99"/>
                <a:gd name="T3" fmla="*/ 18 h 89"/>
                <a:gd name="T4" fmla="*/ 7 w 99"/>
                <a:gd name="T5" fmla="*/ 12 h 89"/>
                <a:gd name="T6" fmla="*/ 1 w 99"/>
                <a:gd name="T7" fmla="*/ 14 h 89"/>
                <a:gd name="T8" fmla="*/ 2 w 99"/>
                <a:gd name="T9" fmla="*/ 22 h 89"/>
                <a:gd name="T10" fmla="*/ 94 w 99"/>
                <a:gd name="T11" fmla="*/ 67 h 89"/>
                <a:gd name="T12" fmla="*/ 99 w 99"/>
                <a:gd name="T13" fmla="*/ 62 h 89"/>
              </a:gdLst>
              <a:ahLst/>
              <a:cxnLst>
                <a:cxn ang="0">
                  <a:pos x="T0" y="T1"/>
                </a:cxn>
                <a:cxn ang="0">
                  <a:pos x="T2" y="T3"/>
                </a:cxn>
                <a:cxn ang="0">
                  <a:pos x="T4" y="T5"/>
                </a:cxn>
                <a:cxn ang="0">
                  <a:pos x="T6" y="T7"/>
                </a:cxn>
                <a:cxn ang="0">
                  <a:pos x="T8" y="T9"/>
                </a:cxn>
                <a:cxn ang="0">
                  <a:pos x="T10" y="T11"/>
                </a:cxn>
                <a:cxn ang="0">
                  <a:pos x="T12" y="T13"/>
                </a:cxn>
              </a:cxnLst>
              <a:rect l="0" t="0" r="r" b="b"/>
              <a:pathLst>
                <a:path w="99" h="89">
                  <a:moveTo>
                    <a:pt x="99" y="62"/>
                  </a:moveTo>
                  <a:cubicBezTo>
                    <a:pt x="99" y="62"/>
                    <a:pt x="99" y="36"/>
                    <a:pt x="68" y="18"/>
                  </a:cubicBezTo>
                  <a:cubicBezTo>
                    <a:pt x="37" y="0"/>
                    <a:pt x="11" y="12"/>
                    <a:pt x="7" y="12"/>
                  </a:cubicBezTo>
                  <a:cubicBezTo>
                    <a:pt x="3" y="12"/>
                    <a:pt x="1" y="10"/>
                    <a:pt x="1" y="14"/>
                  </a:cubicBezTo>
                  <a:cubicBezTo>
                    <a:pt x="0" y="18"/>
                    <a:pt x="2" y="19"/>
                    <a:pt x="2" y="22"/>
                  </a:cubicBezTo>
                  <a:cubicBezTo>
                    <a:pt x="2" y="25"/>
                    <a:pt x="26" y="89"/>
                    <a:pt x="94" y="67"/>
                  </a:cubicBezTo>
                  <a:cubicBezTo>
                    <a:pt x="94" y="67"/>
                    <a:pt x="99" y="65"/>
                    <a:pt x="99" y="62"/>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6" name="isļíḋè"/>
            <p:cNvSpPr/>
            <p:nvPr/>
          </p:nvSpPr>
          <p:spPr bwMode="auto">
            <a:xfrm>
              <a:off x="4930776" y="2590801"/>
              <a:ext cx="520700" cy="252413"/>
            </a:xfrm>
            <a:custGeom>
              <a:avLst/>
              <a:gdLst>
                <a:gd name="T0" fmla="*/ 101 w 103"/>
                <a:gd name="T1" fmla="*/ 50 h 50"/>
                <a:gd name="T2" fmla="*/ 0 w 103"/>
                <a:gd name="T3" fmla="*/ 4 h 50"/>
                <a:gd name="T4" fmla="*/ 1 w 103"/>
                <a:gd name="T5" fmla="*/ 0 h 50"/>
                <a:gd name="T6" fmla="*/ 103 w 103"/>
                <a:gd name="T7" fmla="*/ 47 h 50"/>
                <a:gd name="T8" fmla="*/ 101 w 103"/>
                <a:gd name="T9" fmla="*/ 50 h 50"/>
              </a:gdLst>
              <a:ahLst/>
              <a:cxnLst>
                <a:cxn ang="0">
                  <a:pos x="T0" y="T1"/>
                </a:cxn>
                <a:cxn ang="0">
                  <a:pos x="T2" y="T3"/>
                </a:cxn>
                <a:cxn ang="0">
                  <a:pos x="T4" y="T5"/>
                </a:cxn>
                <a:cxn ang="0">
                  <a:pos x="T6" y="T7"/>
                </a:cxn>
                <a:cxn ang="0">
                  <a:pos x="T8" y="T9"/>
                </a:cxn>
              </a:cxnLst>
              <a:rect l="0" t="0" r="r" b="b"/>
              <a:pathLst>
                <a:path w="103" h="50">
                  <a:moveTo>
                    <a:pt x="101" y="50"/>
                  </a:moveTo>
                  <a:cubicBezTo>
                    <a:pt x="100" y="50"/>
                    <a:pt x="43" y="8"/>
                    <a:pt x="0" y="4"/>
                  </a:cubicBezTo>
                  <a:cubicBezTo>
                    <a:pt x="1" y="0"/>
                    <a:pt x="1" y="0"/>
                    <a:pt x="1" y="0"/>
                  </a:cubicBezTo>
                  <a:cubicBezTo>
                    <a:pt x="44" y="4"/>
                    <a:pt x="101" y="45"/>
                    <a:pt x="103" y="47"/>
                  </a:cubicBezTo>
                  <a:lnTo>
                    <a:pt x="101" y="5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7" name="îSḻiḍê"/>
            <p:cNvSpPr/>
            <p:nvPr/>
          </p:nvSpPr>
          <p:spPr bwMode="auto">
            <a:xfrm>
              <a:off x="5111751" y="2606676"/>
              <a:ext cx="238125" cy="266700"/>
            </a:xfrm>
            <a:custGeom>
              <a:avLst/>
              <a:gdLst>
                <a:gd name="T0" fmla="*/ 1 w 47"/>
                <a:gd name="T1" fmla="*/ 53 h 53"/>
                <a:gd name="T2" fmla="*/ 0 w 47"/>
                <a:gd name="T3" fmla="*/ 49 h 53"/>
                <a:gd name="T4" fmla="*/ 43 w 47"/>
                <a:gd name="T5" fmla="*/ 31 h 53"/>
                <a:gd name="T6" fmla="*/ 33 w 47"/>
                <a:gd name="T7" fmla="*/ 3 h 53"/>
                <a:gd name="T8" fmla="*/ 36 w 47"/>
                <a:gd name="T9" fmla="*/ 0 h 53"/>
                <a:gd name="T10" fmla="*/ 47 w 47"/>
                <a:gd name="T11" fmla="*/ 31 h 53"/>
                <a:gd name="T12" fmla="*/ 47 w 47"/>
                <a:gd name="T13" fmla="*/ 32 h 53"/>
                <a:gd name="T14" fmla="*/ 46 w 47"/>
                <a:gd name="T15" fmla="*/ 33 h 53"/>
                <a:gd name="T16" fmla="*/ 1 w 47"/>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53">
                  <a:moveTo>
                    <a:pt x="1" y="53"/>
                  </a:moveTo>
                  <a:cubicBezTo>
                    <a:pt x="0" y="49"/>
                    <a:pt x="0" y="49"/>
                    <a:pt x="0" y="49"/>
                  </a:cubicBezTo>
                  <a:cubicBezTo>
                    <a:pt x="0" y="49"/>
                    <a:pt x="29" y="43"/>
                    <a:pt x="43" y="31"/>
                  </a:cubicBezTo>
                  <a:cubicBezTo>
                    <a:pt x="42" y="23"/>
                    <a:pt x="38" y="7"/>
                    <a:pt x="33" y="3"/>
                  </a:cubicBezTo>
                  <a:cubicBezTo>
                    <a:pt x="36" y="0"/>
                    <a:pt x="36" y="0"/>
                    <a:pt x="36" y="0"/>
                  </a:cubicBezTo>
                  <a:cubicBezTo>
                    <a:pt x="43" y="6"/>
                    <a:pt x="47" y="28"/>
                    <a:pt x="47" y="31"/>
                  </a:cubicBezTo>
                  <a:cubicBezTo>
                    <a:pt x="47" y="32"/>
                    <a:pt x="47" y="32"/>
                    <a:pt x="47" y="32"/>
                  </a:cubicBezTo>
                  <a:cubicBezTo>
                    <a:pt x="46" y="33"/>
                    <a:pt x="46" y="33"/>
                    <a:pt x="46" y="33"/>
                  </a:cubicBezTo>
                  <a:cubicBezTo>
                    <a:pt x="32" y="46"/>
                    <a:pt x="2" y="53"/>
                    <a:pt x="1" y="5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8" name="i$1îḋe"/>
            <p:cNvSpPr/>
            <p:nvPr/>
          </p:nvSpPr>
          <p:spPr bwMode="auto">
            <a:xfrm>
              <a:off x="5137151" y="2555876"/>
              <a:ext cx="66675" cy="130175"/>
            </a:xfrm>
            <a:custGeom>
              <a:avLst/>
              <a:gdLst>
                <a:gd name="T0" fmla="*/ 9 w 13"/>
                <a:gd name="T1" fmla="*/ 26 h 26"/>
                <a:gd name="T2" fmla="*/ 0 w 13"/>
                <a:gd name="T3" fmla="*/ 3 h 26"/>
                <a:gd name="T4" fmla="*/ 2 w 13"/>
                <a:gd name="T5" fmla="*/ 0 h 26"/>
                <a:gd name="T6" fmla="*/ 13 w 13"/>
                <a:gd name="T7" fmla="*/ 25 h 26"/>
                <a:gd name="T8" fmla="*/ 9 w 13"/>
                <a:gd name="T9" fmla="*/ 26 h 26"/>
              </a:gdLst>
              <a:ahLst/>
              <a:cxnLst>
                <a:cxn ang="0">
                  <a:pos x="T0" y="T1"/>
                </a:cxn>
                <a:cxn ang="0">
                  <a:pos x="T2" y="T3"/>
                </a:cxn>
                <a:cxn ang="0">
                  <a:pos x="T4" y="T5"/>
                </a:cxn>
                <a:cxn ang="0">
                  <a:pos x="T6" y="T7"/>
                </a:cxn>
                <a:cxn ang="0">
                  <a:pos x="T8" y="T9"/>
                </a:cxn>
              </a:cxnLst>
              <a:rect l="0" t="0" r="r" b="b"/>
              <a:pathLst>
                <a:path w="13" h="26">
                  <a:moveTo>
                    <a:pt x="9" y="26"/>
                  </a:moveTo>
                  <a:cubicBezTo>
                    <a:pt x="8" y="21"/>
                    <a:pt x="5" y="7"/>
                    <a:pt x="0" y="3"/>
                  </a:cubicBezTo>
                  <a:cubicBezTo>
                    <a:pt x="2" y="0"/>
                    <a:pt x="2" y="0"/>
                    <a:pt x="2" y="0"/>
                  </a:cubicBezTo>
                  <a:cubicBezTo>
                    <a:pt x="10" y="6"/>
                    <a:pt x="13" y="24"/>
                    <a:pt x="13" y="25"/>
                  </a:cubicBezTo>
                  <a:lnTo>
                    <a:pt x="9" y="2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9" name="îṥḷîḍe"/>
            <p:cNvSpPr/>
            <p:nvPr/>
          </p:nvSpPr>
          <p:spPr bwMode="auto">
            <a:xfrm>
              <a:off x="4975226" y="2667001"/>
              <a:ext cx="203200" cy="74613"/>
            </a:xfrm>
            <a:custGeom>
              <a:avLst/>
              <a:gdLst>
                <a:gd name="T0" fmla="*/ 0 w 40"/>
                <a:gd name="T1" fmla="*/ 15 h 15"/>
                <a:gd name="T2" fmla="*/ 0 w 40"/>
                <a:gd name="T3" fmla="*/ 11 h 15"/>
                <a:gd name="T4" fmla="*/ 37 w 40"/>
                <a:gd name="T5" fmla="*/ 0 h 15"/>
                <a:gd name="T6" fmla="*/ 40 w 40"/>
                <a:gd name="T7" fmla="*/ 2 h 15"/>
                <a:gd name="T8" fmla="*/ 0 w 40"/>
                <a:gd name="T9" fmla="*/ 15 h 15"/>
              </a:gdLst>
              <a:ahLst/>
              <a:cxnLst>
                <a:cxn ang="0">
                  <a:pos x="T0" y="T1"/>
                </a:cxn>
                <a:cxn ang="0">
                  <a:pos x="T2" y="T3"/>
                </a:cxn>
                <a:cxn ang="0">
                  <a:pos x="T4" y="T5"/>
                </a:cxn>
                <a:cxn ang="0">
                  <a:pos x="T6" y="T7"/>
                </a:cxn>
                <a:cxn ang="0">
                  <a:pos x="T8" y="T9"/>
                </a:cxn>
              </a:cxnLst>
              <a:rect l="0" t="0" r="r" b="b"/>
              <a:pathLst>
                <a:path w="40" h="15">
                  <a:moveTo>
                    <a:pt x="0" y="15"/>
                  </a:moveTo>
                  <a:cubicBezTo>
                    <a:pt x="0" y="11"/>
                    <a:pt x="0" y="11"/>
                    <a:pt x="0" y="11"/>
                  </a:cubicBezTo>
                  <a:cubicBezTo>
                    <a:pt x="8" y="11"/>
                    <a:pt x="31" y="8"/>
                    <a:pt x="37" y="0"/>
                  </a:cubicBezTo>
                  <a:cubicBezTo>
                    <a:pt x="40" y="2"/>
                    <a:pt x="40" y="2"/>
                    <a:pt x="40" y="2"/>
                  </a:cubicBezTo>
                  <a:cubicBezTo>
                    <a:pt x="32" y="14"/>
                    <a:pt x="1" y="15"/>
                    <a:pt x="0" y="15"/>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0" name="íṣľiďê"/>
            <p:cNvSpPr/>
            <p:nvPr/>
          </p:nvSpPr>
          <p:spPr bwMode="auto">
            <a:xfrm>
              <a:off x="5398046" y="2480471"/>
              <a:ext cx="266156" cy="271860"/>
            </a:xfrm>
            <a:custGeom>
              <a:avLst/>
              <a:gdLst>
                <a:gd name="T0" fmla="*/ 33 w 44"/>
                <a:gd name="T1" fmla="*/ 45 h 45"/>
                <a:gd name="T2" fmla="*/ 0 w 44"/>
                <a:gd name="T3" fmla="*/ 1 h 45"/>
                <a:gd name="T4" fmla="*/ 4 w 44"/>
                <a:gd name="T5" fmla="*/ 1 h 45"/>
                <a:gd name="T6" fmla="*/ 37 w 44"/>
                <a:gd name="T7" fmla="*/ 43 h 45"/>
                <a:gd name="T8" fmla="*/ 33 w 44"/>
                <a:gd name="T9" fmla="*/ 45 h 45"/>
              </a:gdLst>
              <a:ahLst/>
              <a:cxnLst>
                <a:cxn ang="0">
                  <a:pos x="T0" y="T1"/>
                </a:cxn>
                <a:cxn ang="0">
                  <a:pos x="T2" y="T3"/>
                </a:cxn>
                <a:cxn ang="0">
                  <a:pos x="T4" y="T5"/>
                </a:cxn>
                <a:cxn ang="0">
                  <a:pos x="T6" y="T7"/>
                </a:cxn>
                <a:cxn ang="0">
                  <a:pos x="T8" y="T9"/>
                </a:cxn>
              </a:cxnLst>
              <a:rect l="0" t="0" r="r" b="b"/>
              <a:pathLst>
                <a:path w="44" h="45">
                  <a:moveTo>
                    <a:pt x="33" y="45"/>
                  </a:moveTo>
                  <a:cubicBezTo>
                    <a:pt x="33" y="45"/>
                    <a:pt x="4" y="36"/>
                    <a:pt x="0" y="1"/>
                  </a:cubicBezTo>
                  <a:cubicBezTo>
                    <a:pt x="0" y="1"/>
                    <a:pt x="0" y="0"/>
                    <a:pt x="4" y="1"/>
                  </a:cubicBezTo>
                  <a:cubicBezTo>
                    <a:pt x="7" y="2"/>
                    <a:pt x="44" y="4"/>
                    <a:pt x="37" y="43"/>
                  </a:cubicBezTo>
                  <a:cubicBezTo>
                    <a:pt x="37" y="43"/>
                    <a:pt x="36" y="45"/>
                    <a:pt x="33" y="4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1" name="îṣḷïḋé"/>
            <p:cNvSpPr/>
            <p:nvPr/>
          </p:nvSpPr>
          <p:spPr bwMode="auto">
            <a:xfrm>
              <a:off x="5421313" y="2514601"/>
              <a:ext cx="192088" cy="233363"/>
            </a:xfrm>
            <a:custGeom>
              <a:avLst/>
              <a:gdLst>
                <a:gd name="T0" fmla="*/ 35 w 38"/>
                <a:gd name="T1" fmla="*/ 46 h 46"/>
                <a:gd name="T2" fmla="*/ 0 w 38"/>
                <a:gd name="T3" fmla="*/ 2 h 46"/>
                <a:gd name="T4" fmla="*/ 2 w 38"/>
                <a:gd name="T5" fmla="*/ 0 h 46"/>
                <a:gd name="T6" fmla="*/ 38 w 38"/>
                <a:gd name="T7" fmla="*/ 46 h 46"/>
                <a:gd name="T8" fmla="*/ 35 w 38"/>
                <a:gd name="T9" fmla="*/ 46 h 46"/>
              </a:gdLst>
              <a:ahLst/>
              <a:cxnLst>
                <a:cxn ang="0">
                  <a:pos x="T0" y="T1"/>
                </a:cxn>
                <a:cxn ang="0">
                  <a:pos x="T2" y="T3"/>
                </a:cxn>
                <a:cxn ang="0">
                  <a:pos x="T4" y="T5"/>
                </a:cxn>
                <a:cxn ang="0">
                  <a:pos x="T6" y="T7"/>
                </a:cxn>
                <a:cxn ang="0">
                  <a:pos x="T8" y="T9"/>
                </a:cxn>
              </a:cxnLst>
              <a:rect l="0" t="0" r="r" b="b"/>
              <a:pathLst>
                <a:path w="38" h="46">
                  <a:moveTo>
                    <a:pt x="35" y="46"/>
                  </a:moveTo>
                  <a:cubicBezTo>
                    <a:pt x="32" y="19"/>
                    <a:pt x="1" y="2"/>
                    <a:pt x="0" y="2"/>
                  </a:cubicBezTo>
                  <a:cubicBezTo>
                    <a:pt x="2" y="0"/>
                    <a:pt x="2" y="0"/>
                    <a:pt x="2" y="0"/>
                  </a:cubicBezTo>
                  <a:cubicBezTo>
                    <a:pt x="3" y="0"/>
                    <a:pt x="35" y="17"/>
                    <a:pt x="38" y="46"/>
                  </a:cubicBezTo>
                  <a:lnTo>
                    <a:pt x="35" y="4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2" name="ïŝ1ïdê"/>
            <p:cNvSpPr/>
            <p:nvPr/>
          </p:nvSpPr>
          <p:spPr bwMode="auto">
            <a:xfrm>
              <a:off x="5481638" y="2655889"/>
              <a:ext cx="106363" cy="20638"/>
            </a:xfrm>
            <a:custGeom>
              <a:avLst/>
              <a:gdLst>
                <a:gd name="T0" fmla="*/ 10 w 21"/>
                <a:gd name="T1" fmla="*/ 4 h 4"/>
                <a:gd name="T2" fmla="*/ 0 w 21"/>
                <a:gd name="T3" fmla="*/ 4 h 4"/>
                <a:gd name="T4" fmla="*/ 0 w 21"/>
                <a:gd name="T5" fmla="*/ 1 h 4"/>
                <a:gd name="T6" fmla="*/ 20 w 21"/>
                <a:gd name="T7" fmla="*/ 0 h 4"/>
                <a:gd name="T8" fmla="*/ 21 w 21"/>
                <a:gd name="T9" fmla="*/ 3 h 4"/>
                <a:gd name="T10" fmla="*/ 10 w 21"/>
                <a:gd name="T11" fmla="*/ 4 h 4"/>
              </a:gdLst>
              <a:ahLst/>
              <a:cxnLst>
                <a:cxn ang="0">
                  <a:pos x="T0" y="T1"/>
                </a:cxn>
                <a:cxn ang="0">
                  <a:pos x="T2" y="T3"/>
                </a:cxn>
                <a:cxn ang="0">
                  <a:pos x="T4" y="T5"/>
                </a:cxn>
                <a:cxn ang="0">
                  <a:pos x="T6" y="T7"/>
                </a:cxn>
                <a:cxn ang="0">
                  <a:pos x="T8" y="T9"/>
                </a:cxn>
                <a:cxn ang="0">
                  <a:pos x="T10" y="T11"/>
                </a:cxn>
              </a:cxnLst>
              <a:rect l="0" t="0" r="r" b="b"/>
              <a:pathLst>
                <a:path w="21" h="4">
                  <a:moveTo>
                    <a:pt x="10" y="4"/>
                  </a:moveTo>
                  <a:cubicBezTo>
                    <a:pt x="5" y="4"/>
                    <a:pt x="0" y="4"/>
                    <a:pt x="0" y="4"/>
                  </a:cubicBezTo>
                  <a:cubicBezTo>
                    <a:pt x="0" y="1"/>
                    <a:pt x="0" y="1"/>
                    <a:pt x="0" y="1"/>
                  </a:cubicBezTo>
                  <a:cubicBezTo>
                    <a:pt x="0" y="1"/>
                    <a:pt x="15" y="2"/>
                    <a:pt x="20" y="0"/>
                  </a:cubicBezTo>
                  <a:cubicBezTo>
                    <a:pt x="21" y="3"/>
                    <a:pt x="21" y="3"/>
                    <a:pt x="21" y="3"/>
                  </a:cubicBezTo>
                  <a:cubicBezTo>
                    <a:pt x="18" y="4"/>
                    <a:pt x="14" y="4"/>
                    <a:pt x="10"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3" name="ïslîḓé"/>
            <p:cNvSpPr/>
            <p:nvPr/>
          </p:nvSpPr>
          <p:spPr bwMode="auto">
            <a:xfrm>
              <a:off x="5557838" y="2551114"/>
              <a:ext cx="30163" cy="85725"/>
            </a:xfrm>
            <a:custGeom>
              <a:avLst/>
              <a:gdLst>
                <a:gd name="T0" fmla="*/ 2 w 6"/>
                <a:gd name="T1" fmla="*/ 17 h 17"/>
                <a:gd name="T2" fmla="*/ 0 w 6"/>
                <a:gd name="T3" fmla="*/ 15 h 17"/>
                <a:gd name="T4" fmla="*/ 0 w 6"/>
                <a:gd name="T5" fmla="*/ 1 h 17"/>
                <a:gd name="T6" fmla="*/ 3 w 6"/>
                <a:gd name="T7" fmla="*/ 0 h 17"/>
                <a:gd name="T8" fmla="*/ 2 w 6"/>
                <a:gd name="T9" fmla="*/ 17 h 17"/>
              </a:gdLst>
              <a:ahLst/>
              <a:cxnLst>
                <a:cxn ang="0">
                  <a:pos x="T0" y="T1"/>
                </a:cxn>
                <a:cxn ang="0">
                  <a:pos x="T2" y="T3"/>
                </a:cxn>
                <a:cxn ang="0">
                  <a:pos x="T4" y="T5"/>
                </a:cxn>
                <a:cxn ang="0">
                  <a:pos x="T6" y="T7"/>
                </a:cxn>
                <a:cxn ang="0">
                  <a:pos x="T8" y="T9"/>
                </a:cxn>
              </a:cxnLst>
              <a:rect l="0" t="0" r="r" b="b"/>
              <a:pathLst>
                <a:path w="6" h="17">
                  <a:moveTo>
                    <a:pt x="2" y="17"/>
                  </a:moveTo>
                  <a:cubicBezTo>
                    <a:pt x="0" y="15"/>
                    <a:pt x="0" y="15"/>
                    <a:pt x="0" y="15"/>
                  </a:cubicBezTo>
                  <a:cubicBezTo>
                    <a:pt x="2" y="13"/>
                    <a:pt x="1" y="6"/>
                    <a:pt x="0" y="1"/>
                  </a:cubicBezTo>
                  <a:cubicBezTo>
                    <a:pt x="3" y="0"/>
                    <a:pt x="3" y="0"/>
                    <a:pt x="3" y="0"/>
                  </a:cubicBezTo>
                  <a:cubicBezTo>
                    <a:pt x="4" y="3"/>
                    <a:pt x="6"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4" name="iśľíďe"/>
            <p:cNvSpPr/>
            <p:nvPr/>
          </p:nvSpPr>
          <p:spPr bwMode="auto">
            <a:xfrm>
              <a:off x="5430838" y="2581276"/>
              <a:ext cx="90488" cy="19050"/>
            </a:xfrm>
            <a:custGeom>
              <a:avLst/>
              <a:gdLst>
                <a:gd name="T0" fmla="*/ 12 w 18"/>
                <a:gd name="T1" fmla="*/ 4 h 4"/>
                <a:gd name="T2" fmla="*/ 0 w 18"/>
                <a:gd name="T3" fmla="*/ 3 h 4"/>
                <a:gd name="T4" fmla="*/ 0 w 18"/>
                <a:gd name="T5" fmla="*/ 0 h 4"/>
                <a:gd name="T6" fmla="*/ 18 w 18"/>
                <a:gd name="T7" fmla="*/ 1 h 4"/>
                <a:gd name="T8" fmla="*/ 18 w 18"/>
                <a:gd name="T9" fmla="*/ 4 h 4"/>
                <a:gd name="T10" fmla="*/ 12 w 18"/>
                <a:gd name="T11" fmla="*/ 4 h 4"/>
              </a:gdLst>
              <a:ahLst/>
              <a:cxnLst>
                <a:cxn ang="0">
                  <a:pos x="T0" y="T1"/>
                </a:cxn>
                <a:cxn ang="0">
                  <a:pos x="T2" y="T3"/>
                </a:cxn>
                <a:cxn ang="0">
                  <a:pos x="T4" y="T5"/>
                </a:cxn>
                <a:cxn ang="0">
                  <a:pos x="T6" y="T7"/>
                </a:cxn>
                <a:cxn ang="0">
                  <a:pos x="T8" y="T9"/>
                </a:cxn>
                <a:cxn ang="0">
                  <a:pos x="T10" y="T11"/>
                </a:cxn>
              </a:cxnLst>
              <a:rect l="0" t="0" r="r" b="b"/>
              <a:pathLst>
                <a:path w="18" h="4">
                  <a:moveTo>
                    <a:pt x="12" y="4"/>
                  </a:moveTo>
                  <a:cubicBezTo>
                    <a:pt x="6" y="4"/>
                    <a:pt x="0" y="3"/>
                    <a:pt x="0" y="3"/>
                  </a:cubicBezTo>
                  <a:cubicBezTo>
                    <a:pt x="0" y="0"/>
                    <a:pt x="0" y="0"/>
                    <a:pt x="0" y="0"/>
                  </a:cubicBezTo>
                  <a:cubicBezTo>
                    <a:pt x="1" y="0"/>
                    <a:pt x="11" y="2"/>
                    <a:pt x="18" y="1"/>
                  </a:cubicBezTo>
                  <a:cubicBezTo>
                    <a:pt x="18" y="4"/>
                    <a:pt x="18" y="4"/>
                    <a:pt x="18" y="4"/>
                  </a:cubicBezTo>
                  <a:cubicBezTo>
                    <a:pt x="16" y="4"/>
                    <a:pt x="14" y="4"/>
                    <a:pt x="12"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5" name="îṥḷíďé"/>
            <p:cNvSpPr/>
            <p:nvPr/>
          </p:nvSpPr>
          <p:spPr bwMode="auto">
            <a:xfrm>
              <a:off x="5636419" y="2959103"/>
              <a:ext cx="330636" cy="358775"/>
            </a:xfrm>
            <a:custGeom>
              <a:avLst/>
              <a:gdLst>
                <a:gd name="T0" fmla="*/ 17 w 59"/>
                <a:gd name="T1" fmla="*/ 1 h 64"/>
                <a:gd name="T2" fmla="*/ 12 w 59"/>
                <a:gd name="T3" fmla="*/ 38 h 64"/>
                <a:gd name="T4" fmla="*/ 25 w 59"/>
                <a:gd name="T5" fmla="*/ 62 h 64"/>
                <a:gd name="T6" fmla="*/ 22 w 59"/>
                <a:gd name="T7" fmla="*/ 2 h 64"/>
                <a:gd name="T8" fmla="*/ 17 w 59"/>
                <a:gd name="T9" fmla="*/ 1 h 64"/>
              </a:gdLst>
              <a:ahLst/>
              <a:cxnLst>
                <a:cxn ang="0">
                  <a:pos x="T0" y="T1"/>
                </a:cxn>
                <a:cxn ang="0">
                  <a:pos x="T2" y="T3"/>
                </a:cxn>
                <a:cxn ang="0">
                  <a:pos x="T4" y="T5"/>
                </a:cxn>
                <a:cxn ang="0">
                  <a:pos x="T6" y="T7"/>
                </a:cxn>
                <a:cxn ang="0">
                  <a:pos x="T8" y="T9"/>
                </a:cxn>
              </a:cxnLst>
              <a:rect l="0" t="0" r="r" b="b"/>
              <a:pathLst>
                <a:path w="59" h="64">
                  <a:moveTo>
                    <a:pt x="17" y="1"/>
                  </a:moveTo>
                  <a:cubicBezTo>
                    <a:pt x="17" y="1"/>
                    <a:pt x="0" y="12"/>
                    <a:pt x="12" y="38"/>
                  </a:cubicBezTo>
                  <a:cubicBezTo>
                    <a:pt x="25" y="64"/>
                    <a:pt x="22" y="62"/>
                    <a:pt x="25" y="62"/>
                  </a:cubicBezTo>
                  <a:cubicBezTo>
                    <a:pt x="27" y="62"/>
                    <a:pt x="59" y="20"/>
                    <a:pt x="22" y="2"/>
                  </a:cubicBezTo>
                  <a:cubicBezTo>
                    <a:pt x="22" y="2"/>
                    <a:pt x="19" y="0"/>
                    <a:pt x="17" y="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6" name="ïṥliḍê"/>
            <p:cNvSpPr/>
            <p:nvPr/>
          </p:nvSpPr>
          <p:spPr bwMode="auto">
            <a:xfrm>
              <a:off x="5729288" y="2959101"/>
              <a:ext cx="76200" cy="338138"/>
            </a:xfrm>
            <a:custGeom>
              <a:avLst/>
              <a:gdLst>
                <a:gd name="T0" fmla="*/ 8 w 15"/>
                <a:gd name="T1" fmla="*/ 67 h 67"/>
                <a:gd name="T2" fmla="*/ 6 w 15"/>
                <a:gd name="T3" fmla="*/ 65 h 67"/>
                <a:gd name="T4" fmla="*/ 10 w 15"/>
                <a:gd name="T5" fmla="*/ 42 h 67"/>
                <a:gd name="T6" fmla="*/ 0 w 15"/>
                <a:gd name="T7" fmla="*/ 1 h 67"/>
                <a:gd name="T8" fmla="*/ 3 w 15"/>
                <a:gd name="T9" fmla="*/ 0 h 67"/>
                <a:gd name="T10" fmla="*/ 13 w 15"/>
                <a:gd name="T11" fmla="*/ 42 h 67"/>
                <a:gd name="T12" fmla="*/ 8 w 15"/>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5" h="67">
                  <a:moveTo>
                    <a:pt x="8" y="67"/>
                  </a:moveTo>
                  <a:cubicBezTo>
                    <a:pt x="6" y="65"/>
                    <a:pt x="6" y="65"/>
                    <a:pt x="6" y="65"/>
                  </a:cubicBezTo>
                  <a:cubicBezTo>
                    <a:pt x="6" y="65"/>
                    <a:pt x="9" y="61"/>
                    <a:pt x="10" y="42"/>
                  </a:cubicBezTo>
                  <a:cubicBezTo>
                    <a:pt x="12" y="22"/>
                    <a:pt x="0" y="1"/>
                    <a:pt x="0" y="1"/>
                  </a:cubicBezTo>
                  <a:cubicBezTo>
                    <a:pt x="3" y="0"/>
                    <a:pt x="3" y="0"/>
                    <a:pt x="3" y="0"/>
                  </a:cubicBezTo>
                  <a:cubicBezTo>
                    <a:pt x="3" y="1"/>
                    <a:pt x="15" y="21"/>
                    <a:pt x="13" y="42"/>
                  </a:cubicBezTo>
                  <a:cubicBezTo>
                    <a:pt x="12" y="62"/>
                    <a:pt x="9" y="66"/>
                    <a:pt x="8" y="6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7" name="ï$ḻíḑé"/>
            <p:cNvSpPr/>
            <p:nvPr/>
          </p:nvSpPr>
          <p:spPr bwMode="auto">
            <a:xfrm>
              <a:off x="5719763" y="3125789"/>
              <a:ext cx="74613" cy="85725"/>
            </a:xfrm>
            <a:custGeom>
              <a:avLst/>
              <a:gdLst>
                <a:gd name="T0" fmla="*/ 2 w 15"/>
                <a:gd name="T1" fmla="*/ 17 h 17"/>
                <a:gd name="T2" fmla="*/ 0 w 15"/>
                <a:gd name="T3" fmla="*/ 16 h 17"/>
                <a:gd name="T4" fmla="*/ 13 w 15"/>
                <a:gd name="T5" fmla="*/ 0 h 17"/>
                <a:gd name="T6" fmla="*/ 15 w 15"/>
                <a:gd name="T7" fmla="*/ 3 h 17"/>
                <a:gd name="T8" fmla="*/ 2 w 15"/>
                <a:gd name="T9" fmla="*/ 17 h 17"/>
              </a:gdLst>
              <a:ahLst/>
              <a:cxnLst>
                <a:cxn ang="0">
                  <a:pos x="T0" y="T1"/>
                </a:cxn>
                <a:cxn ang="0">
                  <a:pos x="T2" y="T3"/>
                </a:cxn>
                <a:cxn ang="0">
                  <a:pos x="T4" y="T5"/>
                </a:cxn>
                <a:cxn ang="0">
                  <a:pos x="T6" y="T7"/>
                </a:cxn>
                <a:cxn ang="0">
                  <a:pos x="T8" y="T9"/>
                </a:cxn>
              </a:cxnLst>
              <a:rect l="0" t="0" r="r" b="b"/>
              <a:pathLst>
                <a:path w="15" h="17">
                  <a:moveTo>
                    <a:pt x="2" y="17"/>
                  </a:moveTo>
                  <a:cubicBezTo>
                    <a:pt x="0" y="16"/>
                    <a:pt x="0" y="16"/>
                    <a:pt x="0" y="16"/>
                  </a:cubicBezTo>
                  <a:cubicBezTo>
                    <a:pt x="0" y="15"/>
                    <a:pt x="6" y="3"/>
                    <a:pt x="13" y="0"/>
                  </a:cubicBezTo>
                  <a:cubicBezTo>
                    <a:pt x="15" y="3"/>
                    <a:pt x="15" y="3"/>
                    <a:pt x="15" y="3"/>
                  </a:cubicBezTo>
                  <a:cubicBezTo>
                    <a:pt x="9" y="6"/>
                    <a:pt x="2" y="17"/>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8" name="iṧľîḓe"/>
            <p:cNvSpPr/>
            <p:nvPr/>
          </p:nvSpPr>
          <p:spPr bwMode="auto">
            <a:xfrm>
              <a:off x="5673726" y="3035301"/>
              <a:ext cx="101600" cy="85725"/>
            </a:xfrm>
            <a:custGeom>
              <a:avLst/>
              <a:gdLst>
                <a:gd name="T0" fmla="*/ 2 w 20"/>
                <a:gd name="T1" fmla="*/ 17 h 17"/>
                <a:gd name="T2" fmla="*/ 0 w 20"/>
                <a:gd name="T3" fmla="*/ 15 h 17"/>
                <a:gd name="T4" fmla="*/ 19 w 20"/>
                <a:gd name="T5" fmla="*/ 0 h 17"/>
                <a:gd name="T6" fmla="*/ 20 w 20"/>
                <a:gd name="T7" fmla="*/ 3 h 17"/>
                <a:gd name="T8" fmla="*/ 2 w 20"/>
                <a:gd name="T9" fmla="*/ 17 h 17"/>
              </a:gdLst>
              <a:ahLst/>
              <a:cxnLst>
                <a:cxn ang="0">
                  <a:pos x="T0" y="T1"/>
                </a:cxn>
                <a:cxn ang="0">
                  <a:pos x="T2" y="T3"/>
                </a:cxn>
                <a:cxn ang="0">
                  <a:pos x="T4" y="T5"/>
                </a:cxn>
                <a:cxn ang="0">
                  <a:pos x="T6" y="T7"/>
                </a:cxn>
                <a:cxn ang="0">
                  <a:pos x="T8" y="T9"/>
                </a:cxn>
              </a:cxnLst>
              <a:rect l="0" t="0" r="r" b="b"/>
              <a:pathLst>
                <a:path w="20" h="17">
                  <a:moveTo>
                    <a:pt x="2" y="17"/>
                  </a:moveTo>
                  <a:cubicBezTo>
                    <a:pt x="0" y="15"/>
                    <a:pt x="0" y="15"/>
                    <a:pt x="0" y="15"/>
                  </a:cubicBezTo>
                  <a:cubicBezTo>
                    <a:pt x="0" y="15"/>
                    <a:pt x="11" y="2"/>
                    <a:pt x="19" y="0"/>
                  </a:cubicBezTo>
                  <a:cubicBezTo>
                    <a:pt x="20" y="3"/>
                    <a:pt x="20" y="3"/>
                    <a:pt x="20" y="3"/>
                  </a:cubicBezTo>
                  <a:cubicBezTo>
                    <a:pt x="14" y="4"/>
                    <a:pt x="5"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9" name="išḻïdé"/>
            <p:cNvSpPr/>
            <p:nvPr/>
          </p:nvSpPr>
          <p:spPr bwMode="auto">
            <a:xfrm>
              <a:off x="5784851" y="3116264"/>
              <a:ext cx="66675" cy="65088"/>
            </a:xfrm>
            <a:custGeom>
              <a:avLst/>
              <a:gdLst>
                <a:gd name="T0" fmla="*/ 10 w 13"/>
                <a:gd name="T1" fmla="*/ 13 h 13"/>
                <a:gd name="T2" fmla="*/ 0 w 13"/>
                <a:gd name="T3" fmla="*/ 2 h 13"/>
                <a:gd name="T4" fmla="*/ 1 w 13"/>
                <a:gd name="T5" fmla="*/ 0 h 13"/>
                <a:gd name="T6" fmla="*/ 13 w 13"/>
                <a:gd name="T7" fmla="*/ 13 h 13"/>
                <a:gd name="T8" fmla="*/ 10 w 13"/>
                <a:gd name="T9" fmla="*/ 13 h 13"/>
              </a:gdLst>
              <a:ahLst/>
              <a:cxnLst>
                <a:cxn ang="0">
                  <a:pos x="T0" y="T1"/>
                </a:cxn>
                <a:cxn ang="0">
                  <a:pos x="T2" y="T3"/>
                </a:cxn>
                <a:cxn ang="0">
                  <a:pos x="T4" y="T5"/>
                </a:cxn>
                <a:cxn ang="0">
                  <a:pos x="T6" y="T7"/>
                </a:cxn>
                <a:cxn ang="0">
                  <a:pos x="T8" y="T9"/>
                </a:cxn>
              </a:cxnLst>
              <a:rect l="0" t="0" r="r" b="b"/>
              <a:pathLst>
                <a:path w="13" h="13">
                  <a:moveTo>
                    <a:pt x="10" y="13"/>
                  </a:moveTo>
                  <a:cubicBezTo>
                    <a:pt x="9" y="9"/>
                    <a:pt x="2" y="4"/>
                    <a:pt x="0" y="2"/>
                  </a:cubicBezTo>
                  <a:cubicBezTo>
                    <a:pt x="1" y="0"/>
                    <a:pt x="1" y="0"/>
                    <a:pt x="1" y="0"/>
                  </a:cubicBezTo>
                  <a:cubicBezTo>
                    <a:pt x="3" y="0"/>
                    <a:pt x="12" y="7"/>
                    <a:pt x="13" y="13"/>
                  </a:cubicBezTo>
                  <a:lnTo>
                    <a:pt x="10"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0" name="í$ḷïḋê"/>
            <p:cNvSpPr/>
            <p:nvPr/>
          </p:nvSpPr>
          <p:spPr bwMode="auto">
            <a:xfrm>
              <a:off x="5764213" y="3019426"/>
              <a:ext cx="96838" cy="76200"/>
            </a:xfrm>
            <a:custGeom>
              <a:avLst/>
              <a:gdLst>
                <a:gd name="T0" fmla="*/ 16 w 19"/>
                <a:gd name="T1" fmla="*/ 15 h 15"/>
                <a:gd name="T2" fmla="*/ 0 w 19"/>
                <a:gd name="T3" fmla="*/ 3 h 15"/>
                <a:gd name="T4" fmla="*/ 1 w 19"/>
                <a:gd name="T5" fmla="*/ 0 h 15"/>
                <a:gd name="T6" fmla="*/ 19 w 19"/>
                <a:gd name="T7" fmla="*/ 14 h 15"/>
                <a:gd name="T8" fmla="*/ 16 w 19"/>
                <a:gd name="T9" fmla="*/ 15 h 15"/>
              </a:gdLst>
              <a:ahLst/>
              <a:cxnLst>
                <a:cxn ang="0">
                  <a:pos x="T0" y="T1"/>
                </a:cxn>
                <a:cxn ang="0">
                  <a:pos x="T2" y="T3"/>
                </a:cxn>
                <a:cxn ang="0">
                  <a:pos x="T4" y="T5"/>
                </a:cxn>
                <a:cxn ang="0">
                  <a:pos x="T6" y="T7"/>
                </a:cxn>
                <a:cxn ang="0">
                  <a:pos x="T8" y="T9"/>
                </a:cxn>
              </a:cxnLst>
              <a:rect l="0" t="0" r="r" b="b"/>
              <a:pathLst>
                <a:path w="19" h="15">
                  <a:moveTo>
                    <a:pt x="16" y="15"/>
                  </a:moveTo>
                  <a:cubicBezTo>
                    <a:pt x="14" y="11"/>
                    <a:pt x="4" y="5"/>
                    <a:pt x="0" y="3"/>
                  </a:cubicBezTo>
                  <a:cubicBezTo>
                    <a:pt x="1" y="0"/>
                    <a:pt x="1" y="0"/>
                    <a:pt x="1" y="0"/>
                  </a:cubicBezTo>
                  <a:cubicBezTo>
                    <a:pt x="2" y="1"/>
                    <a:pt x="16" y="7"/>
                    <a:pt x="19" y="14"/>
                  </a:cubicBezTo>
                  <a:lnTo>
                    <a:pt x="16"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1" name="ïṣḷíďè"/>
            <p:cNvSpPr/>
            <p:nvPr/>
          </p:nvSpPr>
          <p:spPr bwMode="auto">
            <a:xfrm>
              <a:off x="6131149" y="2995613"/>
              <a:ext cx="254081" cy="292093"/>
            </a:xfrm>
            <a:custGeom>
              <a:avLst/>
              <a:gdLst>
                <a:gd name="T0" fmla="*/ 4 w 40"/>
                <a:gd name="T1" fmla="*/ 5 h 46"/>
                <a:gd name="T2" fmla="*/ 37 w 40"/>
                <a:gd name="T3" fmla="*/ 45 h 46"/>
                <a:gd name="T4" fmla="*/ 39 w 40"/>
                <a:gd name="T5" fmla="*/ 42 h 46"/>
                <a:gd name="T6" fmla="*/ 9 w 40"/>
                <a:gd name="T7" fmla="*/ 2 h 46"/>
                <a:gd name="T8" fmla="*/ 4 w 40"/>
                <a:gd name="T9" fmla="*/ 5 h 46"/>
              </a:gdLst>
              <a:ahLst/>
              <a:cxnLst>
                <a:cxn ang="0">
                  <a:pos x="T0" y="T1"/>
                </a:cxn>
                <a:cxn ang="0">
                  <a:pos x="T2" y="T3"/>
                </a:cxn>
                <a:cxn ang="0">
                  <a:pos x="T4" y="T5"/>
                </a:cxn>
                <a:cxn ang="0">
                  <a:pos x="T6" y="T7"/>
                </a:cxn>
                <a:cxn ang="0">
                  <a:pos x="T8" y="T9"/>
                </a:cxn>
              </a:cxnLst>
              <a:rect l="0" t="0" r="r" b="b"/>
              <a:pathLst>
                <a:path w="40" h="46">
                  <a:moveTo>
                    <a:pt x="4" y="5"/>
                  </a:moveTo>
                  <a:cubicBezTo>
                    <a:pt x="4" y="5"/>
                    <a:pt x="0" y="39"/>
                    <a:pt x="37" y="45"/>
                  </a:cubicBezTo>
                  <a:cubicBezTo>
                    <a:pt x="37" y="45"/>
                    <a:pt x="40" y="46"/>
                    <a:pt x="39" y="42"/>
                  </a:cubicBezTo>
                  <a:cubicBezTo>
                    <a:pt x="39" y="38"/>
                    <a:pt x="40" y="3"/>
                    <a:pt x="9" y="2"/>
                  </a:cubicBezTo>
                  <a:cubicBezTo>
                    <a:pt x="9" y="2"/>
                    <a:pt x="4" y="0"/>
                    <a:pt x="4"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2" name="ïŝḷíḑé"/>
            <p:cNvSpPr/>
            <p:nvPr/>
          </p:nvSpPr>
          <p:spPr bwMode="auto">
            <a:xfrm>
              <a:off x="6159501" y="3009901"/>
              <a:ext cx="196850" cy="236538"/>
            </a:xfrm>
            <a:custGeom>
              <a:avLst/>
              <a:gdLst>
                <a:gd name="T0" fmla="*/ 36 w 39"/>
                <a:gd name="T1" fmla="*/ 47 h 47"/>
                <a:gd name="T2" fmla="*/ 0 w 39"/>
                <a:gd name="T3" fmla="*/ 2 h 47"/>
                <a:gd name="T4" fmla="*/ 2 w 39"/>
                <a:gd name="T5" fmla="*/ 0 h 47"/>
                <a:gd name="T6" fmla="*/ 39 w 39"/>
                <a:gd name="T7" fmla="*/ 47 h 47"/>
                <a:gd name="T8" fmla="*/ 36 w 39"/>
                <a:gd name="T9" fmla="*/ 47 h 47"/>
              </a:gdLst>
              <a:ahLst/>
              <a:cxnLst>
                <a:cxn ang="0">
                  <a:pos x="T0" y="T1"/>
                </a:cxn>
                <a:cxn ang="0">
                  <a:pos x="T2" y="T3"/>
                </a:cxn>
                <a:cxn ang="0">
                  <a:pos x="T4" y="T5"/>
                </a:cxn>
                <a:cxn ang="0">
                  <a:pos x="T6" y="T7"/>
                </a:cxn>
                <a:cxn ang="0">
                  <a:pos x="T8" y="T9"/>
                </a:cxn>
              </a:cxnLst>
              <a:rect l="0" t="0" r="r" b="b"/>
              <a:pathLst>
                <a:path w="39" h="47">
                  <a:moveTo>
                    <a:pt x="36" y="47"/>
                  </a:moveTo>
                  <a:cubicBezTo>
                    <a:pt x="30" y="26"/>
                    <a:pt x="1" y="3"/>
                    <a:pt x="0" y="2"/>
                  </a:cubicBezTo>
                  <a:cubicBezTo>
                    <a:pt x="2" y="0"/>
                    <a:pt x="2" y="0"/>
                    <a:pt x="2" y="0"/>
                  </a:cubicBezTo>
                  <a:cubicBezTo>
                    <a:pt x="4" y="1"/>
                    <a:pt x="33" y="24"/>
                    <a:pt x="39" y="47"/>
                  </a:cubicBezTo>
                  <a:lnTo>
                    <a:pt x="36" y="4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3" name="ïṣļïḍe"/>
            <p:cNvSpPr/>
            <p:nvPr/>
          </p:nvSpPr>
          <p:spPr bwMode="auto">
            <a:xfrm>
              <a:off x="6265863" y="3125789"/>
              <a:ext cx="20638" cy="106363"/>
            </a:xfrm>
            <a:custGeom>
              <a:avLst/>
              <a:gdLst>
                <a:gd name="T0" fmla="*/ 0 w 4"/>
                <a:gd name="T1" fmla="*/ 21 h 21"/>
                <a:gd name="T2" fmla="*/ 2 w 4"/>
                <a:gd name="T3" fmla="*/ 0 h 21"/>
                <a:gd name="T4" fmla="*/ 4 w 4"/>
                <a:gd name="T5" fmla="*/ 1 h 21"/>
                <a:gd name="T6" fmla="*/ 3 w 4"/>
                <a:gd name="T7" fmla="*/ 21 h 21"/>
                <a:gd name="T8" fmla="*/ 0 w 4"/>
                <a:gd name="T9" fmla="*/ 21 h 21"/>
              </a:gdLst>
              <a:ahLst/>
              <a:cxnLst>
                <a:cxn ang="0">
                  <a:pos x="T0" y="T1"/>
                </a:cxn>
                <a:cxn ang="0">
                  <a:pos x="T2" y="T3"/>
                </a:cxn>
                <a:cxn ang="0">
                  <a:pos x="T4" y="T5"/>
                </a:cxn>
                <a:cxn ang="0">
                  <a:pos x="T6" y="T7"/>
                </a:cxn>
                <a:cxn ang="0">
                  <a:pos x="T8" y="T9"/>
                </a:cxn>
              </a:cxnLst>
              <a:rect l="0" t="0" r="r" b="b"/>
              <a:pathLst>
                <a:path w="4" h="21">
                  <a:moveTo>
                    <a:pt x="0" y="21"/>
                  </a:moveTo>
                  <a:cubicBezTo>
                    <a:pt x="0" y="19"/>
                    <a:pt x="0" y="4"/>
                    <a:pt x="2" y="0"/>
                  </a:cubicBezTo>
                  <a:cubicBezTo>
                    <a:pt x="4" y="1"/>
                    <a:pt x="4" y="1"/>
                    <a:pt x="4" y="1"/>
                  </a:cubicBezTo>
                  <a:cubicBezTo>
                    <a:pt x="3" y="4"/>
                    <a:pt x="3" y="16"/>
                    <a:pt x="3" y="21"/>
                  </a:cubicBezTo>
                  <a:lnTo>
                    <a:pt x="0" y="2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4" name="îSḷîḍe"/>
            <p:cNvSpPr/>
            <p:nvPr/>
          </p:nvSpPr>
          <p:spPr bwMode="auto">
            <a:xfrm>
              <a:off x="6245226" y="3079751"/>
              <a:ext cx="101600" cy="46038"/>
            </a:xfrm>
            <a:custGeom>
              <a:avLst/>
              <a:gdLst>
                <a:gd name="T0" fmla="*/ 18 w 20"/>
                <a:gd name="T1" fmla="*/ 9 h 9"/>
                <a:gd name="T2" fmla="*/ 0 w 20"/>
                <a:gd name="T3" fmla="*/ 3 h 9"/>
                <a:gd name="T4" fmla="*/ 0 w 20"/>
                <a:gd name="T5" fmla="*/ 0 h 9"/>
                <a:gd name="T6" fmla="*/ 20 w 20"/>
                <a:gd name="T7" fmla="*/ 7 h 9"/>
                <a:gd name="T8" fmla="*/ 18 w 20"/>
                <a:gd name="T9" fmla="*/ 9 h 9"/>
              </a:gdLst>
              <a:ahLst/>
              <a:cxnLst>
                <a:cxn ang="0">
                  <a:pos x="T0" y="T1"/>
                </a:cxn>
                <a:cxn ang="0">
                  <a:pos x="T2" y="T3"/>
                </a:cxn>
                <a:cxn ang="0">
                  <a:pos x="T4" y="T5"/>
                </a:cxn>
                <a:cxn ang="0">
                  <a:pos x="T6" y="T7"/>
                </a:cxn>
                <a:cxn ang="0">
                  <a:pos x="T8" y="T9"/>
                </a:cxn>
              </a:cxnLst>
              <a:rect l="0" t="0" r="r" b="b"/>
              <a:pathLst>
                <a:path w="20" h="9">
                  <a:moveTo>
                    <a:pt x="18" y="9"/>
                  </a:moveTo>
                  <a:cubicBezTo>
                    <a:pt x="15" y="6"/>
                    <a:pt x="4" y="4"/>
                    <a:pt x="0" y="3"/>
                  </a:cubicBezTo>
                  <a:cubicBezTo>
                    <a:pt x="0" y="0"/>
                    <a:pt x="0" y="0"/>
                    <a:pt x="0" y="0"/>
                  </a:cubicBezTo>
                  <a:cubicBezTo>
                    <a:pt x="2" y="0"/>
                    <a:pt x="15" y="2"/>
                    <a:pt x="20" y="7"/>
                  </a:cubicBezTo>
                  <a:lnTo>
                    <a:pt x="18" y="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5" name="ïSļîḑe"/>
            <p:cNvSpPr/>
            <p:nvPr/>
          </p:nvSpPr>
          <p:spPr bwMode="auto">
            <a:xfrm>
              <a:off x="6184901" y="3049589"/>
              <a:ext cx="34925" cy="122238"/>
            </a:xfrm>
            <a:custGeom>
              <a:avLst/>
              <a:gdLst>
                <a:gd name="T0" fmla="*/ 3 w 7"/>
                <a:gd name="T1" fmla="*/ 24 h 24"/>
                <a:gd name="T2" fmla="*/ 0 w 7"/>
                <a:gd name="T3" fmla="*/ 23 h 24"/>
                <a:gd name="T4" fmla="*/ 6 w 7"/>
                <a:gd name="T5" fmla="*/ 0 h 24"/>
                <a:gd name="T6" fmla="*/ 7 w 7"/>
                <a:gd name="T7" fmla="*/ 3 h 24"/>
                <a:gd name="T8" fmla="*/ 3 w 7"/>
                <a:gd name="T9" fmla="*/ 24 h 24"/>
              </a:gdLst>
              <a:ahLst/>
              <a:cxnLst>
                <a:cxn ang="0">
                  <a:pos x="T0" y="T1"/>
                </a:cxn>
                <a:cxn ang="0">
                  <a:pos x="T2" y="T3"/>
                </a:cxn>
                <a:cxn ang="0">
                  <a:pos x="T4" y="T5"/>
                </a:cxn>
                <a:cxn ang="0">
                  <a:pos x="T6" y="T7"/>
                </a:cxn>
                <a:cxn ang="0">
                  <a:pos x="T8" y="T9"/>
                </a:cxn>
              </a:cxnLst>
              <a:rect l="0" t="0" r="r" b="b"/>
              <a:pathLst>
                <a:path w="7" h="24">
                  <a:moveTo>
                    <a:pt x="3" y="24"/>
                  </a:moveTo>
                  <a:cubicBezTo>
                    <a:pt x="0" y="23"/>
                    <a:pt x="0" y="23"/>
                    <a:pt x="0" y="23"/>
                  </a:cubicBezTo>
                  <a:cubicBezTo>
                    <a:pt x="1" y="15"/>
                    <a:pt x="3" y="2"/>
                    <a:pt x="6" y="0"/>
                  </a:cubicBezTo>
                  <a:cubicBezTo>
                    <a:pt x="7" y="3"/>
                    <a:pt x="7" y="3"/>
                    <a:pt x="7" y="3"/>
                  </a:cubicBezTo>
                  <a:cubicBezTo>
                    <a:pt x="6" y="4"/>
                    <a:pt x="4" y="14"/>
                    <a:pt x="3"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6" name="ïsḻiḍe"/>
            <p:cNvSpPr/>
            <p:nvPr/>
          </p:nvSpPr>
          <p:spPr bwMode="auto">
            <a:xfrm>
              <a:off x="6300787" y="2787651"/>
              <a:ext cx="579215" cy="449263"/>
            </a:xfrm>
            <a:custGeom>
              <a:avLst/>
              <a:gdLst>
                <a:gd name="T0" fmla="*/ 1 w 98"/>
                <a:gd name="T1" fmla="*/ 26 h 76"/>
                <a:gd name="T2" fmla="*/ 2 w 98"/>
                <a:gd name="T3" fmla="*/ 31 h 76"/>
                <a:gd name="T4" fmla="*/ 90 w 98"/>
                <a:gd name="T5" fmla="*/ 34 h 76"/>
                <a:gd name="T6" fmla="*/ 95 w 98"/>
                <a:gd name="T7" fmla="*/ 32 h 76"/>
                <a:gd name="T8" fmla="*/ 50 w 98"/>
                <a:gd name="T9" fmla="*/ 1 h 76"/>
                <a:gd name="T10" fmla="*/ 2 w 98"/>
                <a:gd name="T11" fmla="*/ 20 h 76"/>
                <a:gd name="T12" fmla="*/ 1 w 98"/>
                <a:gd name="T13" fmla="*/ 26 h 76"/>
              </a:gdLst>
              <a:ahLst/>
              <a:cxnLst>
                <a:cxn ang="0">
                  <a:pos x="T0" y="T1"/>
                </a:cxn>
                <a:cxn ang="0">
                  <a:pos x="T2" y="T3"/>
                </a:cxn>
                <a:cxn ang="0">
                  <a:pos x="T4" y="T5"/>
                </a:cxn>
                <a:cxn ang="0">
                  <a:pos x="T6" y="T7"/>
                </a:cxn>
                <a:cxn ang="0">
                  <a:pos x="T8" y="T9"/>
                </a:cxn>
                <a:cxn ang="0">
                  <a:pos x="T10" y="T11"/>
                </a:cxn>
                <a:cxn ang="0">
                  <a:pos x="T12" y="T13"/>
                </a:cxn>
              </a:cxnLst>
              <a:rect l="0" t="0" r="r" b="b"/>
              <a:pathLst>
                <a:path w="98" h="76">
                  <a:moveTo>
                    <a:pt x="1" y="26"/>
                  </a:moveTo>
                  <a:cubicBezTo>
                    <a:pt x="1" y="26"/>
                    <a:pt x="0" y="28"/>
                    <a:pt x="2" y="31"/>
                  </a:cubicBezTo>
                  <a:cubicBezTo>
                    <a:pt x="5" y="34"/>
                    <a:pt x="51" y="76"/>
                    <a:pt x="90" y="34"/>
                  </a:cubicBezTo>
                  <a:cubicBezTo>
                    <a:pt x="90" y="34"/>
                    <a:pt x="92" y="34"/>
                    <a:pt x="95" y="32"/>
                  </a:cubicBezTo>
                  <a:cubicBezTo>
                    <a:pt x="98" y="30"/>
                    <a:pt x="78" y="2"/>
                    <a:pt x="50" y="1"/>
                  </a:cubicBezTo>
                  <a:cubicBezTo>
                    <a:pt x="21" y="0"/>
                    <a:pt x="3" y="18"/>
                    <a:pt x="2" y="20"/>
                  </a:cubicBezTo>
                  <a:cubicBezTo>
                    <a:pt x="0" y="23"/>
                    <a:pt x="1" y="25"/>
                    <a:pt x="1" y="26"/>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7" name="ïŝḷiďe"/>
            <p:cNvSpPr/>
            <p:nvPr/>
          </p:nvSpPr>
          <p:spPr bwMode="auto">
            <a:xfrm>
              <a:off x="6300788" y="2863851"/>
              <a:ext cx="495300" cy="120650"/>
            </a:xfrm>
            <a:custGeom>
              <a:avLst/>
              <a:gdLst>
                <a:gd name="T0" fmla="*/ 96 w 98"/>
                <a:gd name="T1" fmla="*/ 24 h 24"/>
                <a:gd name="T2" fmla="*/ 1 w 98"/>
                <a:gd name="T3" fmla="*/ 18 h 24"/>
                <a:gd name="T4" fmla="*/ 0 w 98"/>
                <a:gd name="T5" fmla="*/ 14 h 24"/>
                <a:gd name="T6" fmla="*/ 98 w 98"/>
                <a:gd name="T7" fmla="*/ 20 h 24"/>
                <a:gd name="T8" fmla="*/ 96 w 98"/>
                <a:gd name="T9" fmla="*/ 24 h 24"/>
              </a:gdLst>
              <a:ahLst/>
              <a:cxnLst>
                <a:cxn ang="0">
                  <a:pos x="T0" y="T1"/>
                </a:cxn>
                <a:cxn ang="0">
                  <a:pos x="T2" y="T3"/>
                </a:cxn>
                <a:cxn ang="0">
                  <a:pos x="T4" y="T5"/>
                </a:cxn>
                <a:cxn ang="0">
                  <a:pos x="T6" y="T7"/>
                </a:cxn>
                <a:cxn ang="0">
                  <a:pos x="T8" y="T9"/>
                </a:cxn>
              </a:cxnLst>
              <a:rect l="0" t="0" r="r" b="b"/>
              <a:pathLst>
                <a:path w="98" h="24">
                  <a:moveTo>
                    <a:pt x="96" y="24"/>
                  </a:moveTo>
                  <a:cubicBezTo>
                    <a:pt x="57" y="4"/>
                    <a:pt x="2" y="18"/>
                    <a:pt x="1" y="18"/>
                  </a:cubicBezTo>
                  <a:cubicBezTo>
                    <a:pt x="0" y="14"/>
                    <a:pt x="0" y="14"/>
                    <a:pt x="0" y="14"/>
                  </a:cubicBezTo>
                  <a:cubicBezTo>
                    <a:pt x="3" y="14"/>
                    <a:pt x="57" y="0"/>
                    <a:pt x="98" y="20"/>
                  </a:cubicBezTo>
                  <a:lnTo>
                    <a:pt x="96" y="2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8" name="íṥlídè"/>
            <p:cNvSpPr/>
            <p:nvPr/>
          </p:nvSpPr>
          <p:spPr bwMode="auto">
            <a:xfrm>
              <a:off x="6543676" y="2914651"/>
              <a:ext cx="157163" cy="150813"/>
            </a:xfrm>
            <a:custGeom>
              <a:avLst/>
              <a:gdLst>
                <a:gd name="T0" fmla="*/ 28 w 31"/>
                <a:gd name="T1" fmla="*/ 30 h 30"/>
                <a:gd name="T2" fmla="*/ 0 w 31"/>
                <a:gd name="T3" fmla="*/ 2 h 30"/>
                <a:gd name="T4" fmla="*/ 3 w 31"/>
                <a:gd name="T5" fmla="*/ 0 h 30"/>
                <a:gd name="T6" fmla="*/ 31 w 31"/>
                <a:gd name="T7" fmla="*/ 27 h 30"/>
                <a:gd name="T8" fmla="*/ 28 w 31"/>
                <a:gd name="T9" fmla="*/ 30 h 30"/>
              </a:gdLst>
              <a:ahLst/>
              <a:cxnLst>
                <a:cxn ang="0">
                  <a:pos x="T0" y="T1"/>
                </a:cxn>
                <a:cxn ang="0">
                  <a:pos x="T2" y="T3"/>
                </a:cxn>
                <a:cxn ang="0">
                  <a:pos x="T4" y="T5"/>
                </a:cxn>
                <a:cxn ang="0">
                  <a:pos x="T6" y="T7"/>
                </a:cxn>
                <a:cxn ang="0">
                  <a:pos x="T8" y="T9"/>
                </a:cxn>
              </a:cxnLst>
              <a:rect l="0" t="0" r="r" b="b"/>
              <a:pathLst>
                <a:path w="31" h="30">
                  <a:moveTo>
                    <a:pt x="28" y="30"/>
                  </a:moveTo>
                  <a:cubicBezTo>
                    <a:pt x="28" y="30"/>
                    <a:pt x="4" y="6"/>
                    <a:pt x="0" y="2"/>
                  </a:cubicBezTo>
                  <a:cubicBezTo>
                    <a:pt x="3" y="0"/>
                    <a:pt x="3" y="0"/>
                    <a:pt x="3" y="0"/>
                  </a:cubicBezTo>
                  <a:cubicBezTo>
                    <a:pt x="7" y="4"/>
                    <a:pt x="31" y="27"/>
                    <a:pt x="31" y="27"/>
                  </a:cubicBezTo>
                  <a:lnTo>
                    <a:pt x="28"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9" name="ïṥḻîḋe"/>
            <p:cNvSpPr/>
            <p:nvPr/>
          </p:nvSpPr>
          <p:spPr bwMode="auto">
            <a:xfrm>
              <a:off x="6569076" y="2827339"/>
              <a:ext cx="96838" cy="92075"/>
            </a:xfrm>
            <a:custGeom>
              <a:avLst/>
              <a:gdLst>
                <a:gd name="T0" fmla="*/ 4 w 19"/>
                <a:gd name="T1" fmla="*/ 18 h 18"/>
                <a:gd name="T2" fmla="*/ 0 w 19"/>
                <a:gd name="T3" fmla="*/ 17 h 18"/>
                <a:gd name="T4" fmla="*/ 17 w 19"/>
                <a:gd name="T5" fmla="*/ 0 h 18"/>
                <a:gd name="T6" fmla="*/ 19 w 19"/>
                <a:gd name="T7" fmla="*/ 4 h 18"/>
                <a:gd name="T8" fmla="*/ 4 w 19"/>
                <a:gd name="T9" fmla="*/ 18 h 18"/>
              </a:gdLst>
              <a:ahLst/>
              <a:cxnLst>
                <a:cxn ang="0">
                  <a:pos x="T0" y="T1"/>
                </a:cxn>
                <a:cxn ang="0">
                  <a:pos x="T2" y="T3"/>
                </a:cxn>
                <a:cxn ang="0">
                  <a:pos x="T4" y="T5"/>
                </a:cxn>
                <a:cxn ang="0">
                  <a:pos x="T6" y="T7"/>
                </a:cxn>
                <a:cxn ang="0">
                  <a:pos x="T8" y="T9"/>
                </a:cxn>
              </a:cxnLst>
              <a:rect l="0" t="0" r="r" b="b"/>
              <a:pathLst>
                <a:path w="19" h="18">
                  <a:moveTo>
                    <a:pt x="4" y="18"/>
                  </a:moveTo>
                  <a:cubicBezTo>
                    <a:pt x="0" y="17"/>
                    <a:pt x="0" y="17"/>
                    <a:pt x="0" y="17"/>
                  </a:cubicBezTo>
                  <a:cubicBezTo>
                    <a:pt x="1" y="12"/>
                    <a:pt x="13" y="3"/>
                    <a:pt x="17" y="0"/>
                  </a:cubicBezTo>
                  <a:cubicBezTo>
                    <a:pt x="19" y="4"/>
                    <a:pt x="19" y="4"/>
                    <a:pt x="19" y="4"/>
                  </a:cubicBezTo>
                  <a:cubicBezTo>
                    <a:pt x="12" y="9"/>
                    <a:pt x="4" y="16"/>
                    <a:pt x="4" y="1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0" name="iṡlîḑê"/>
            <p:cNvSpPr/>
            <p:nvPr/>
          </p:nvSpPr>
          <p:spPr bwMode="auto">
            <a:xfrm>
              <a:off x="6391276" y="2803526"/>
              <a:ext cx="173038" cy="292100"/>
            </a:xfrm>
            <a:custGeom>
              <a:avLst/>
              <a:gdLst>
                <a:gd name="T0" fmla="*/ 31 w 34"/>
                <a:gd name="T1" fmla="*/ 58 h 58"/>
                <a:gd name="T2" fmla="*/ 2 w 34"/>
                <a:gd name="T3" fmla="*/ 25 h 58"/>
                <a:gd name="T4" fmla="*/ 26 w 34"/>
                <a:gd name="T5" fmla="*/ 0 h 58"/>
                <a:gd name="T6" fmla="*/ 29 w 34"/>
                <a:gd name="T7" fmla="*/ 3 h 58"/>
                <a:gd name="T8" fmla="*/ 6 w 34"/>
                <a:gd name="T9" fmla="*/ 24 h 58"/>
                <a:gd name="T10" fmla="*/ 34 w 34"/>
                <a:gd name="T11" fmla="*/ 56 h 58"/>
                <a:gd name="T12" fmla="*/ 31 w 34"/>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34" h="58">
                  <a:moveTo>
                    <a:pt x="31" y="58"/>
                  </a:moveTo>
                  <a:cubicBezTo>
                    <a:pt x="25" y="51"/>
                    <a:pt x="3" y="28"/>
                    <a:pt x="2" y="25"/>
                  </a:cubicBezTo>
                  <a:cubicBezTo>
                    <a:pt x="1" y="24"/>
                    <a:pt x="0" y="21"/>
                    <a:pt x="26" y="0"/>
                  </a:cubicBezTo>
                  <a:cubicBezTo>
                    <a:pt x="29" y="3"/>
                    <a:pt x="29" y="3"/>
                    <a:pt x="29" y="3"/>
                  </a:cubicBezTo>
                  <a:cubicBezTo>
                    <a:pt x="19" y="11"/>
                    <a:pt x="8" y="21"/>
                    <a:pt x="6" y="24"/>
                  </a:cubicBezTo>
                  <a:cubicBezTo>
                    <a:pt x="9" y="27"/>
                    <a:pt x="24" y="45"/>
                    <a:pt x="34" y="56"/>
                  </a:cubicBezTo>
                  <a:lnTo>
                    <a:pt x="31" y="5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1" name="ï$1îḍè"/>
            <p:cNvSpPr/>
            <p:nvPr/>
          </p:nvSpPr>
          <p:spPr bwMode="auto">
            <a:xfrm>
              <a:off x="6123783" y="3328989"/>
              <a:ext cx="664052" cy="523883"/>
            </a:xfrm>
            <a:custGeom>
              <a:avLst/>
              <a:gdLst>
                <a:gd name="T0" fmla="*/ 14 w 119"/>
                <a:gd name="T1" fmla="*/ 79 h 94"/>
                <a:gd name="T2" fmla="*/ 42 w 119"/>
                <a:gd name="T3" fmla="*/ 22 h 94"/>
                <a:gd name="T4" fmla="*/ 105 w 119"/>
                <a:gd name="T5" fmla="*/ 7 h 94"/>
                <a:gd name="T6" fmla="*/ 111 w 119"/>
                <a:gd name="T7" fmla="*/ 9 h 94"/>
                <a:gd name="T8" fmla="*/ 80 w 119"/>
                <a:gd name="T9" fmla="*/ 74 h 94"/>
                <a:gd name="T10" fmla="*/ 15 w 119"/>
                <a:gd name="T11" fmla="*/ 82 h 94"/>
                <a:gd name="T12" fmla="*/ 14 w 119"/>
                <a:gd name="T13" fmla="*/ 79 h 94"/>
              </a:gdLst>
              <a:ahLst/>
              <a:cxnLst>
                <a:cxn ang="0">
                  <a:pos x="T0" y="T1"/>
                </a:cxn>
                <a:cxn ang="0">
                  <a:pos x="T2" y="T3"/>
                </a:cxn>
                <a:cxn ang="0">
                  <a:pos x="T4" y="T5"/>
                </a:cxn>
                <a:cxn ang="0">
                  <a:pos x="T6" y="T7"/>
                </a:cxn>
                <a:cxn ang="0">
                  <a:pos x="T8" y="T9"/>
                </a:cxn>
                <a:cxn ang="0">
                  <a:pos x="T10" y="T11"/>
                </a:cxn>
                <a:cxn ang="0">
                  <a:pos x="T12" y="T13"/>
                </a:cxn>
              </a:cxnLst>
              <a:rect l="0" t="0" r="r" b="b"/>
              <a:pathLst>
                <a:path w="119" h="94">
                  <a:moveTo>
                    <a:pt x="14" y="79"/>
                  </a:moveTo>
                  <a:cubicBezTo>
                    <a:pt x="14" y="79"/>
                    <a:pt x="0" y="45"/>
                    <a:pt x="42" y="22"/>
                  </a:cubicBezTo>
                  <a:cubicBezTo>
                    <a:pt x="83" y="0"/>
                    <a:pt x="101" y="9"/>
                    <a:pt x="105" y="7"/>
                  </a:cubicBezTo>
                  <a:cubicBezTo>
                    <a:pt x="108" y="6"/>
                    <a:pt x="112" y="6"/>
                    <a:pt x="111" y="9"/>
                  </a:cubicBezTo>
                  <a:cubicBezTo>
                    <a:pt x="110" y="12"/>
                    <a:pt x="119" y="53"/>
                    <a:pt x="80" y="74"/>
                  </a:cubicBezTo>
                  <a:cubicBezTo>
                    <a:pt x="41" y="94"/>
                    <a:pt x="15" y="83"/>
                    <a:pt x="15" y="82"/>
                  </a:cubicBezTo>
                  <a:cubicBezTo>
                    <a:pt x="14" y="81"/>
                    <a:pt x="13" y="80"/>
                    <a:pt x="14" y="79"/>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2" name="îŝlîdé"/>
            <p:cNvSpPr/>
            <p:nvPr/>
          </p:nvSpPr>
          <p:spPr bwMode="auto">
            <a:xfrm>
              <a:off x="6205538" y="3373439"/>
              <a:ext cx="534988" cy="414338"/>
            </a:xfrm>
            <a:custGeom>
              <a:avLst/>
              <a:gdLst>
                <a:gd name="T0" fmla="*/ 2 w 106"/>
                <a:gd name="T1" fmla="*/ 82 h 82"/>
                <a:gd name="T2" fmla="*/ 0 w 106"/>
                <a:gd name="T3" fmla="*/ 79 h 82"/>
                <a:gd name="T4" fmla="*/ 105 w 106"/>
                <a:gd name="T5" fmla="*/ 0 h 82"/>
                <a:gd name="T6" fmla="*/ 106 w 106"/>
                <a:gd name="T7" fmla="*/ 4 h 82"/>
                <a:gd name="T8" fmla="*/ 2 w 106"/>
                <a:gd name="T9" fmla="*/ 82 h 82"/>
              </a:gdLst>
              <a:ahLst/>
              <a:cxnLst>
                <a:cxn ang="0">
                  <a:pos x="T0" y="T1"/>
                </a:cxn>
                <a:cxn ang="0">
                  <a:pos x="T2" y="T3"/>
                </a:cxn>
                <a:cxn ang="0">
                  <a:pos x="T4" y="T5"/>
                </a:cxn>
                <a:cxn ang="0">
                  <a:pos x="T6" y="T7"/>
                </a:cxn>
                <a:cxn ang="0">
                  <a:pos x="T8" y="T9"/>
                </a:cxn>
              </a:cxnLst>
              <a:rect l="0" t="0" r="r" b="b"/>
              <a:pathLst>
                <a:path w="106" h="82">
                  <a:moveTo>
                    <a:pt x="2" y="82"/>
                  </a:moveTo>
                  <a:cubicBezTo>
                    <a:pt x="0" y="79"/>
                    <a:pt x="0" y="79"/>
                    <a:pt x="0" y="79"/>
                  </a:cubicBezTo>
                  <a:cubicBezTo>
                    <a:pt x="2" y="77"/>
                    <a:pt x="62" y="18"/>
                    <a:pt x="105" y="0"/>
                  </a:cubicBezTo>
                  <a:cubicBezTo>
                    <a:pt x="106" y="4"/>
                    <a:pt x="106" y="4"/>
                    <a:pt x="106" y="4"/>
                  </a:cubicBezTo>
                  <a:cubicBezTo>
                    <a:pt x="65" y="21"/>
                    <a:pt x="3" y="81"/>
                    <a:pt x="2" y="8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3" name="íṩ1îdê"/>
            <p:cNvSpPr/>
            <p:nvPr/>
          </p:nvSpPr>
          <p:spPr bwMode="auto">
            <a:xfrm>
              <a:off x="6518276" y="3509964"/>
              <a:ext cx="207963" cy="50800"/>
            </a:xfrm>
            <a:custGeom>
              <a:avLst/>
              <a:gdLst>
                <a:gd name="T0" fmla="*/ 35 w 41"/>
                <a:gd name="T1" fmla="*/ 10 h 10"/>
                <a:gd name="T2" fmla="*/ 0 w 41"/>
                <a:gd name="T3" fmla="*/ 4 h 10"/>
                <a:gd name="T4" fmla="*/ 2 w 41"/>
                <a:gd name="T5" fmla="*/ 0 h 10"/>
                <a:gd name="T6" fmla="*/ 41 w 41"/>
                <a:gd name="T7" fmla="*/ 6 h 10"/>
                <a:gd name="T8" fmla="*/ 41 w 41"/>
                <a:gd name="T9" fmla="*/ 10 h 10"/>
                <a:gd name="T10" fmla="*/ 35 w 41"/>
                <a:gd name="T11" fmla="*/ 10 h 10"/>
              </a:gdLst>
              <a:ahLst/>
              <a:cxnLst>
                <a:cxn ang="0">
                  <a:pos x="T0" y="T1"/>
                </a:cxn>
                <a:cxn ang="0">
                  <a:pos x="T2" y="T3"/>
                </a:cxn>
                <a:cxn ang="0">
                  <a:pos x="T4" y="T5"/>
                </a:cxn>
                <a:cxn ang="0">
                  <a:pos x="T6" y="T7"/>
                </a:cxn>
                <a:cxn ang="0">
                  <a:pos x="T8" y="T9"/>
                </a:cxn>
                <a:cxn ang="0">
                  <a:pos x="T10" y="T11"/>
                </a:cxn>
              </a:cxnLst>
              <a:rect l="0" t="0" r="r" b="b"/>
              <a:pathLst>
                <a:path w="41" h="10">
                  <a:moveTo>
                    <a:pt x="35" y="10"/>
                  </a:moveTo>
                  <a:cubicBezTo>
                    <a:pt x="26" y="10"/>
                    <a:pt x="9" y="9"/>
                    <a:pt x="0" y="4"/>
                  </a:cubicBezTo>
                  <a:cubicBezTo>
                    <a:pt x="2" y="0"/>
                    <a:pt x="2" y="0"/>
                    <a:pt x="2" y="0"/>
                  </a:cubicBezTo>
                  <a:cubicBezTo>
                    <a:pt x="14" y="7"/>
                    <a:pt x="41" y="6"/>
                    <a:pt x="41" y="6"/>
                  </a:cubicBezTo>
                  <a:cubicBezTo>
                    <a:pt x="41" y="10"/>
                    <a:pt x="41" y="10"/>
                    <a:pt x="41" y="10"/>
                  </a:cubicBezTo>
                  <a:cubicBezTo>
                    <a:pt x="41" y="10"/>
                    <a:pt x="39" y="10"/>
                    <a:pt x="35" y="1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4" name="îṥḻiḓe"/>
            <p:cNvSpPr/>
            <p:nvPr/>
          </p:nvSpPr>
          <p:spPr bwMode="auto">
            <a:xfrm>
              <a:off x="6483351" y="3382964"/>
              <a:ext cx="50800" cy="157163"/>
            </a:xfrm>
            <a:custGeom>
              <a:avLst/>
              <a:gdLst>
                <a:gd name="T0" fmla="*/ 4 w 10"/>
                <a:gd name="T1" fmla="*/ 31 h 31"/>
                <a:gd name="T2" fmla="*/ 0 w 10"/>
                <a:gd name="T3" fmla="*/ 30 h 31"/>
                <a:gd name="T4" fmla="*/ 7 w 10"/>
                <a:gd name="T5" fmla="*/ 0 h 31"/>
                <a:gd name="T6" fmla="*/ 10 w 10"/>
                <a:gd name="T7" fmla="*/ 1 h 31"/>
                <a:gd name="T8" fmla="*/ 4 w 10"/>
                <a:gd name="T9" fmla="*/ 31 h 31"/>
              </a:gdLst>
              <a:ahLst/>
              <a:cxnLst>
                <a:cxn ang="0">
                  <a:pos x="T0" y="T1"/>
                </a:cxn>
                <a:cxn ang="0">
                  <a:pos x="T2" y="T3"/>
                </a:cxn>
                <a:cxn ang="0">
                  <a:pos x="T4" y="T5"/>
                </a:cxn>
                <a:cxn ang="0">
                  <a:pos x="T6" y="T7"/>
                </a:cxn>
                <a:cxn ang="0">
                  <a:pos x="T8" y="T9"/>
                </a:cxn>
              </a:cxnLst>
              <a:rect l="0" t="0" r="r" b="b"/>
              <a:pathLst>
                <a:path w="10" h="31">
                  <a:moveTo>
                    <a:pt x="4" y="31"/>
                  </a:moveTo>
                  <a:cubicBezTo>
                    <a:pt x="0" y="30"/>
                    <a:pt x="0" y="30"/>
                    <a:pt x="0" y="30"/>
                  </a:cubicBezTo>
                  <a:cubicBezTo>
                    <a:pt x="1" y="17"/>
                    <a:pt x="6" y="0"/>
                    <a:pt x="7" y="0"/>
                  </a:cubicBezTo>
                  <a:cubicBezTo>
                    <a:pt x="10" y="1"/>
                    <a:pt x="10" y="1"/>
                    <a:pt x="10" y="1"/>
                  </a:cubicBezTo>
                  <a:cubicBezTo>
                    <a:pt x="10" y="1"/>
                    <a:pt x="5" y="18"/>
                    <a:pt x="4"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5" name="iśḻîde"/>
            <p:cNvSpPr/>
            <p:nvPr/>
          </p:nvSpPr>
          <p:spPr bwMode="auto">
            <a:xfrm>
              <a:off x="6391276" y="3600451"/>
              <a:ext cx="254000" cy="90488"/>
            </a:xfrm>
            <a:custGeom>
              <a:avLst/>
              <a:gdLst>
                <a:gd name="T0" fmla="*/ 50 w 50"/>
                <a:gd name="T1" fmla="*/ 18 h 18"/>
                <a:gd name="T2" fmla="*/ 0 w 50"/>
                <a:gd name="T3" fmla="*/ 4 h 18"/>
                <a:gd name="T4" fmla="*/ 2 w 50"/>
                <a:gd name="T5" fmla="*/ 0 h 18"/>
                <a:gd name="T6" fmla="*/ 50 w 50"/>
                <a:gd name="T7" fmla="*/ 14 h 18"/>
                <a:gd name="T8" fmla="*/ 50 w 50"/>
                <a:gd name="T9" fmla="*/ 18 h 18"/>
              </a:gdLst>
              <a:ahLst/>
              <a:cxnLst>
                <a:cxn ang="0">
                  <a:pos x="T0" y="T1"/>
                </a:cxn>
                <a:cxn ang="0">
                  <a:pos x="T2" y="T3"/>
                </a:cxn>
                <a:cxn ang="0">
                  <a:pos x="T4" y="T5"/>
                </a:cxn>
                <a:cxn ang="0">
                  <a:pos x="T6" y="T7"/>
                </a:cxn>
                <a:cxn ang="0">
                  <a:pos x="T8" y="T9"/>
                </a:cxn>
              </a:cxnLst>
              <a:rect l="0" t="0" r="r" b="b"/>
              <a:pathLst>
                <a:path w="50" h="18">
                  <a:moveTo>
                    <a:pt x="50" y="18"/>
                  </a:moveTo>
                  <a:cubicBezTo>
                    <a:pt x="26" y="17"/>
                    <a:pt x="1" y="4"/>
                    <a:pt x="0" y="4"/>
                  </a:cubicBezTo>
                  <a:cubicBezTo>
                    <a:pt x="2" y="0"/>
                    <a:pt x="2" y="0"/>
                    <a:pt x="2" y="0"/>
                  </a:cubicBezTo>
                  <a:cubicBezTo>
                    <a:pt x="2" y="0"/>
                    <a:pt x="27" y="13"/>
                    <a:pt x="50" y="14"/>
                  </a:cubicBezTo>
                  <a:lnTo>
                    <a:pt x="50"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6" name="ïS1ïdé"/>
            <p:cNvSpPr/>
            <p:nvPr/>
          </p:nvSpPr>
          <p:spPr bwMode="auto">
            <a:xfrm>
              <a:off x="6351588" y="3443289"/>
              <a:ext cx="39688" cy="182563"/>
            </a:xfrm>
            <a:custGeom>
              <a:avLst/>
              <a:gdLst>
                <a:gd name="T0" fmla="*/ 4 w 8"/>
                <a:gd name="T1" fmla="*/ 36 h 36"/>
                <a:gd name="T2" fmla="*/ 2 w 8"/>
                <a:gd name="T3" fmla="*/ 0 h 36"/>
                <a:gd name="T4" fmla="*/ 6 w 8"/>
                <a:gd name="T5" fmla="*/ 1 h 36"/>
                <a:gd name="T6" fmla="*/ 8 w 8"/>
                <a:gd name="T7" fmla="*/ 35 h 36"/>
                <a:gd name="T8" fmla="*/ 4 w 8"/>
                <a:gd name="T9" fmla="*/ 36 h 36"/>
              </a:gdLst>
              <a:ahLst/>
              <a:cxnLst>
                <a:cxn ang="0">
                  <a:pos x="T0" y="T1"/>
                </a:cxn>
                <a:cxn ang="0">
                  <a:pos x="T2" y="T3"/>
                </a:cxn>
                <a:cxn ang="0">
                  <a:pos x="T4" y="T5"/>
                </a:cxn>
                <a:cxn ang="0">
                  <a:pos x="T6" y="T7"/>
                </a:cxn>
                <a:cxn ang="0">
                  <a:pos x="T8" y="T9"/>
                </a:cxn>
              </a:cxnLst>
              <a:rect l="0" t="0" r="r" b="b"/>
              <a:pathLst>
                <a:path w="8" h="36">
                  <a:moveTo>
                    <a:pt x="4" y="36"/>
                  </a:moveTo>
                  <a:cubicBezTo>
                    <a:pt x="0" y="26"/>
                    <a:pt x="2" y="1"/>
                    <a:pt x="2" y="0"/>
                  </a:cubicBezTo>
                  <a:cubicBezTo>
                    <a:pt x="6" y="1"/>
                    <a:pt x="6" y="1"/>
                    <a:pt x="6" y="1"/>
                  </a:cubicBezTo>
                  <a:cubicBezTo>
                    <a:pt x="6" y="1"/>
                    <a:pt x="4" y="25"/>
                    <a:pt x="8" y="35"/>
                  </a:cubicBezTo>
                  <a:lnTo>
                    <a:pt x="4" y="3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7" name="ïŝ1ïḓè"/>
            <p:cNvSpPr/>
            <p:nvPr/>
          </p:nvSpPr>
          <p:spPr bwMode="auto">
            <a:xfrm>
              <a:off x="6265863" y="3479801"/>
              <a:ext cx="196850" cy="307975"/>
            </a:xfrm>
            <a:custGeom>
              <a:avLst/>
              <a:gdLst>
                <a:gd name="T0" fmla="*/ 38 w 39"/>
                <a:gd name="T1" fmla="*/ 61 h 61"/>
                <a:gd name="T2" fmla="*/ 2 w 39"/>
                <a:gd name="T3" fmla="*/ 49 h 61"/>
                <a:gd name="T4" fmla="*/ 2 w 39"/>
                <a:gd name="T5" fmla="*/ 48 h 61"/>
                <a:gd name="T6" fmla="*/ 1 w 39"/>
                <a:gd name="T7" fmla="*/ 47 h 61"/>
                <a:gd name="T8" fmla="*/ 8 w 39"/>
                <a:gd name="T9" fmla="*/ 0 h 61"/>
                <a:gd name="T10" fmla="*/ 11 w 39"/>
                <a:gd name="T11" fmla="*/ 2 h 61"/>
                <a:gd name="T12" fmla="*/ 5 w 39"/>
                <a:gd name="T13" fmla="*/ 46 h 61"/>
                <a:gd name="T14" fmla="*/ 39 w 39"/>
                <a:gd name="T15" fmla="*/ 57 h 61"/>
                <a:gd name="T16" fmla="*/ 39 w 39"/>
                <a:gd name="T17" fmla="*/ 61 h 61"/>
                <a:gd name="T18" fmla="*/ 38 w 39"/>
                <a:gd name="T1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1">
                  <a:moveTo>
                    <a:pt x="38" y="61"/>
                  </a:moveTo>
                  <a:cubicBezTo>
                    <a:pt x="21" y="61"/>
                    <a:pt x="3" y="49"/>
                    <a:pt x="2" y="49"/>
                  </a:cubicBezTo>
                  <a:cubicBezTo>
                    <a:pt x="2" y="48"/>
                    <a:pt x="2" y="48"/>
                    <a:pt x="2" y="48"/>
                  </a:cubicBezTo>
                  <a:cubicBezTo>
                    <a:pt x="1" y="47"/>
                    <a:pt x="1" y="47"/>
                    <a:pt x="1" y="47"/>
                  </a:cubicBezTo>
                  <a:cubicBezTo>
                    <a:pt x="1" y="46"/>
                    <a:pt x="0" y="11"/>
                    <a:pt x="8" y="0"/>
                  </a:cubicBezTo>
                  <a:cubicBezTo>
                    <a:pt x="11" y="2"/>
                    <a:pt x="11" y="2"/>
                    <a:pt x="11" y="2"/>
                  </a:cubicBezTo>
                  <a:cubicBezTo>
                    <a:pt x="5" y="10"/>
                    <a:pt x="5" y="36"/>
                    <a:pt x="5" y="46"/>
                  </a:cubicBezTo>
                  <a:cubicBezTo>
                    <a:pt x="9" y="49"/>
                    <a:pt x="24" y="58"/>
                    <a:pt x="39" y="57"/>
                  </a:cubicBezTo>
                  <a:cubicBezTo>
                    <a:pt x="39" y="61"/>
                    <a:pt x="39" y="61"/>
                    <a:pt x="39" y="61"/>
                  </a:cubicBezTo>
                  <a:lnTo>
                    <a:pt x="38" y="6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8" name="iśľíḍê"/>
            <p:cNvSpPr/>
            <p:nvPr/>
          </p:nvSpPr>
          <p:spPr bwMode="auto">
            <a:xfrm>
              <a:off x="5959992" y="3497264"/>
              <a:ext cx="264302" cy="304800"/>
            </a:xfrm>
            <a:custGeom>
              <a:avLst/>
              <a:gdLst>
                <a:gd name="T0" fmla="*/ 31 w 39"/>
                <a:gd name="T1" fmla="*/ 44 h 45"/>
                <a:gd name="T2" fmla="*/ 9 w 39"/>
                <a:gd name="T3" fmla="*/ 5 h 45"/>
                <a:gd name="T4" fmla="*/ 11 w 39"/>
                <a:gd name="T5" fmla="*/ 1 h 45"/>
                <a:gd name="T6" fmla="*/ 18 w 39"/>
                <a:gd name="T7" fmla="*/ 4 h 45"/>
                <a:gd name="T8" fmla="*/ 33 w 39"/>
                <a:gd name="T9" fmla="*/ 42 h 45"/>
                <a:gd name="T10" fmla="*/ 31 w 39"/>
                <a:gd name="T11" fmla="*/ 44 h 45"/>
              </a:gdLst>
              <a:ahLst/>
              <a:cxnLst>
                <a:cxn ang="0">
                  <a:pos x="T0" y="T1"/>
                </a:cxn>
                <a:cxn ang="0">
                  <a:pos x="T2" y="T3"/>
                </a:cxn>
                <a:cxn ang="0">
                  <a:pos x="T4" y="T5"/>
                </a:cxn>
                <a:cxn ang="0">
                  <a:pos x="T6" y="T7"/>
                </a:cxn>
                <a:cxn ang="0">
                  <a:pos x="T8" y="T9"/>
                </a:cxn>
                <a:cxn ang="0">
                  <a:pos x="T10" y="T11"/>
                </a:cxn>
              </a:cxnLst>
              <a:rect l="0" t="0" r="r" b="b"/>
              <a:pathLst>
                <a:path w="39" h="45">
                  <a:moveTo>
                    <a:pt x="31" y="44"/>
                  </a:moveTo>
                  <a:cubicBezTo>
                    <a:pt x="31" y="44"/>
                    <a:pt x="0" y="45"/>
                    <a:pt x="9" y="5"/>
                  </a:cubicBezTo>
                  <a:cubicBezTo>
                    <a:pt x="9" y="5"/>
                    <a:pt x="7" y="0"/>
                    <a:pt x="11" y="1"/>
                  </a:cubicBezTo>
                  <a:cubicBezTo>
                    <a:pt x="14" y="2"/>
                    <a:pt x="14" y="3"/>
                    <a:pt x="18" y="4"/>
                  </a:cubicBezTo>
                  <a:cubicBezTo>
                    <a:pt x="22" y="5"/>
                    <a:pt x="39" y="23"/>
                    <a:pt x="33" y="42"/>
                  </a:cubicBezTo>
                  <a:cubicBezTo>
                    <a:pt x="33" y="42"/>
                    <a:pt x="32" y="44"/>
                    <a:pt x="31" y="44"/>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9" name="iślíďe"/>
            <p:cNvSpPr/>
            <p:nvPr/>
          </p:nvSpPr>
          <p:spPr bwMode="auto">
            <a:xfrm>
              <a:off x="6027738" y="3514726"/>
              <a:ext cx="136525" cy="268288"/>
            </a:xfrm>
            <a:custGeom>
              <a:avLst/>
              <a:gdLst>
                <a:gd name="T0" fmla="*/ 24 w 27"/>
                <a:gd name="T1" fmla="*/ 53 h 53"/>
                <a:gd name="T2" fmla="*/ 0 w 27"/>
                <a:gd name="T3" fmla="*/ 2 h 53"/>
                <a:gd name="T4" fmla="*/ 2 w 27"/>
                <a:gd name="T5" fmla="*/ 0 h 53"/>
                <a:gd name="T6" fmla="*/ 27 w 27"/>
                <a:gd name="T7" fmla="*/ 52 h 53"/>
                <a:gd name="T8" fmla="*/ 24 w 27"/>
                <a:gd name="T9" fmla="*/ 53 h 53"/>
              </a:gdLst>
              <a:ahLst/>
              <a:cxnLst>
                <a:cxn ang="0">
                  <a:pos x="T0" y="T1"/>
                </a:cxn>
                <a:cxn ang="0">
                  <a:pos x="T2" y="T3"/>
                </a:cxn>
                <a:cxn ang="0">
                  <a:pos x="T4" y="T5"/>
                </a:cxn>
                <a:cxn ang="0">
                  <a:pos x="T6" y="T7"/>
                </a:cxn>
                <a:cxn ang="0">
                  <a:pos x="T8" y="T9"/>
                </a:cxn>
              </a:cxnLst>
              <a:rect l="0" t="0" r="r" b="b"/>
              <a:pathLst>
                <a:path w="27" h="53">
                  <a:moveTo>
                    <a:pt x="24" y="53"/>
                  </a:moveTo>
                  <a:cubicBezTo>
                    <a:pt x="19" y="30"/>
                    <a:pt x="0" y="2"/>
                    <a:pt x="0" y="2"/>
                  </a:cubicBezTo>
                  <a:cubicBezTo>
                    <a:pt x="2" y="0"/>
                    <a:pt x="2" y="0"/>
                    <a:pt x="2" y="0"/>
                  </a:cubicBezTo>
                  <a:cubicBezTo>
                    <a:pt x="3" y="1"/>
                    <a:pt x="22" y="29"/>
                    <a:pt x="27" y="52"/>
                  </a:cubicBezTo>
                  <a:lnTo>
                    <a:pt x="24" y="5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0" name="ïŝľiḍe"/>
            <p:cNvSpPr/>
            <p:nvPr/>
          </p:nvSpPr>
          <p:spPr bwMode="auto">
            <a:xfrm>
              <a:off x="6011863" y="3621089"/>
              <a:ext cx="101600" cy="50800"/>
            </a:xfrm>
            <a:custGeom>
              <a:avLst/>
              <a:gdLst>
                <a:gd name="T0" fmla="*/ 19 w 20"/>
                <a:gd name="T1" fmla="*/ 10 h 10"/>
                <a:gd name="T2" fmla="*/ 0 w 20"/>
                <a:gd name="T3" fmla="*/ 2 h 10"/>
                <a:gd name="T4" fmla="*/ 2 w 20"/>
                <a:gd name="T5" fmla="*/ 0 h 10"/>
                <a:gd name="T6" fmla="*/ 20 w 20"/>
                <a:gd name="T7" fmla="*/ 7 h 10"/>
                <a:gd name="T8" fmla="*/ 20 w 20"/>
                <a:gd name="T9" fmla="*/ 10 h 10"/>
                <a:gd name="T10" fmla="*/ 19 w 20"/>
                <a:gd name="T11" fmla="*/ 10 h 10"/>
              </a:gdLst>
              <a:ahLst/>
              <a:cxnLst>
                <a:cxn ang="0">
                  <a:pos x="T0" y="T1"/>
                </a:cxn>
                <a:cxn ang="0">
                  <a:pos x="T2" y="T3"/>
                </a:cxn>
                <a:cxn ang="0">
                  <a:pos x="T4" y="T5"/>
                </a:cxn>
                <a:cxn ang="0">
                  <a:pos x="T6" y="T7"/>
                </a:cxn>
                <a:cxn ang="0">
                  <a:pos x="T8" y="T9"/>
                </a:cxn>
                <a:cxn ang="0">
                  <a:pos x="T10" y="T11"/>
                </a:cxn>
              </a:cxnLst>
              <a:rect l="0" t="0" r="r" b="b"/>
              <a:pathLst>
                <a:path w="20" h="10">
                  <a:moveTo>
                    <a:pt x="19" y="10"/>
                  </a:moveTo>
                  <a:cubicBezTo>
                    <a:pt x="11" y="10"/>
                    <a:pt x="1" y="3"/>
                    <a:pt x="0" y="2"/>
                  </a:cubicBezTo>
                  <a:cubicBezTo>
                    <a:pt x="2" y="0"/>
                    <a:pt x="2" y="0"/>
                    <a:pt x="2" y="0"/>
                  </a:cubicBezTo>
                  <a:cubicBezTo>
                    <a:pt x="2" y="0"/>
                    <a:pt x="12" y="7"/>
                    <a:pt x="20" y="7"/>
                  </a:cubicBezTo>
                  <a:cubicBezTo>
                    <a:pt x="20" y="10"/>
                    <a:pt x="20" y="10"/>
                    <a:pt x="20" y="10"/>
                  </a:cubicBezTo>
                  <a:lnTo>
                    <a:pt x="19"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1" name="îšļiḓe"/>
            <p:cNvSpPr/>
            <p:nvPr/>
          </p:nvSpPr>
          <p:spPr bwMode="auto">
            <a:xfrm>
              <a:off x="6124576" y="3616326"/>
              <a:ext cx="34925" cy="85725"/>
            </a:xfrm>
            <a:custGeom>
              <a:avLst/>
              <a:gdLst>
                <a:gd name="T0" fmla="*/ 3 w 7"/>
                <a:gd name="T1" fmla="*/ 17 h 17"/>
                <a:gd name="T2" fmla="*/ 0 w 7"/>
                <a:gd name="T3" fmla="*/ 16 h 17"/>
                <a:gd name="T4" fmla="*/ 3 w 7"/>
                <a:gd name="T5" fmla="*/ 1 h 17"/>
                <a:gd name="T6" fmla="*/ 6 w 7"/>
                <a:gd name="T7" fmla="*/ 0 h 17"/>
                <a:gd name="T8" fmla="*/ 3 w 7"/>
                <a:gd name="T9" fmla="*/ 17 h 17"/>
              </a:gdLst>
              <a:ahLst/>
              <a:cxnLst>
                <a:cxn ang="0">
                  <a:pos x="T0" y="T1"/>
                </a:cxn>
                <a:cxn ang="0">
                  <a:pos x="T2" y="T3"/>
                </a:cxn>
                <a:cxn ang="0">
                  <a:pos x="T4" y="T5"/>
                </a:cxn>
                <a:cxn ang="0">
                  <a:pos x="T6" y="T7"/>
                </a:cxn>
                <a:cxn ang="0">
                  <a:pos x="T8" y="T9"/>
                </a:cxn>
              </a:cxnLst>
              <a:rect l="0" t="0" r="r" b="b"/>
              <a:pathLst>
                <a:path w="7" h="17">
                  <a:moveTo>
                    <a:pt x="3" y="17"/>
                  </a:moveTo>
                  <a:cubicBezTo>
                    <a:pt x="0" y="16"/>
                    <a:pt x="0" y="16"/>
                    <a:pt x="0" y="16"/>
                  </a:cubicBezTo>
                  <a:cubicBezTo>
                    <a:pt x="1" y="13"/>
                    <a:pt x="3" y="5"/>
                    <a:pt x="3" y="1"/>
                  </a:cubicBezTo>
                  <a:cubicBezTo>
                    <a:pt x="6" y="0"/>
                    <a:pt x="6" y="0"/>
                    <a:pt x="6" y="0"/>
                  </a:cubicBezTo>
                  <a:cubicBezTo>
                    <a:pt x="7" y="6"/>
                    <a:pt x="3" y="17"/>
                    <a:pt x="3"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2" name="îṩlíḓè"/>
            <p:cNvSpPr/>
            <p:nvPr/>
          </p:nvSpPr>
          <p:spPr bwMode="auto">
            <a:xfrm>
              <a:off x="5286375" y="3632200"/>
              <a:ext cx="360362" cy="425534"/>
            </a:xfrm>
            <a:custGeom>
              <a:avLst/>
              <a:gdLst>
                <a:gd name="T0" fmla="*/ 55 w 59"/>
                <a:gd name="T1" fmla="*/ 5 h 70"/>
                <a:gd name="T2" fmla="*/ 58 w 59"/>
                <a:gd name="T3" fmla="*/ 6 h 70"/>
                <a:gd name="T4" fmla="*/ 57 w 59"/>
                <a:gd name="T5" fmla="*/ 10 h 70"/>
                <a:gd name="T6" fmla="*/ 5 w 59"/>
                <a:gd name="T7" fmla="*/ 52 h 70"/>
                <a:gd name="T8" fmla="*/ 21 w 59"/>
                <a:gd name="T9" fmla="*/ 16 h 70"/>
                <a:gd name="T10" fmla="*/ 55 w 59"/>
                <a:gd name="T11" fmla="*/ 5 h 70"/>
              </a:gdLst>
              <a:ahLst/>
              <a:cxnLst>
                <a:cxn ang="0">
                  <a:pos x="T0" y="T1"/>
                </a:cxn>
                <a:cxn ang="0">
                  <a:pos x="T2" y="T3"/>
                </a:cxn>
                <a:cxn ang="0">
                  <a:pos x="T4" y="T5"/>
                </a:cxn>
                <a:cxn ang="0">
                  <a:pos x="T6" y="T7"/>
                </a:cxn>
                <a:cxn ang="0">
                  <a:pos x="T8" y="T9"/>
                </a:cxn>
                <a:cxn ang="0">
                  <a:pos x="T10" y="T11"/>
                </a:cxn>
              </a:cxnLst>
              <a:rect l="0" t="0" r="r" b="b"/>
              <a:pathLst>
                <a:path w="59" h="70">
                  <a:moveTo>
                    <a:pt x="55" y="5"/>
                  </a:moveTo>
                  <a:cubicBezTo>
                    <a:pt x="55" y="5"/>
                    <a:pt x="57" y="4"/>
                    <a:pt x="58" y="6"/>
                  </a:cubicBezTo>
                  <a:cubicBezTo>
                    <a:pt x="59" y="8"/>
                    <a:pt x="57" y="10"/>
                    <a:pt x="57" y="10"/>
                  </a:cubicBezTo>
                  <a:cubicBezTo>
                    <a:pt x="57" y="10"/>
                    <a:pt x="58" y="70"/>
                    <a:pt x="5" y="52"/>
                  </a:cubicBezTo>
                  <a:cubicBezTo>
                    <a:pt x="5" y="52"/>
                    <a:pt x="0" y="32"/>
                    <a:pt x="21" y="16"/>
                  </a:cubicBezTo>
                  <a:cubicBezTo>
                    <a:pt x="42" y="0"/>
                    <a:pt x="55" y="5"/>
                    <a:pt x="55"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3" name="îšḷîdè"/>
            <p:cNvSpPr/>
            <p:nvPr/>
          </p:nvSpPr>
          <p:spPr bwMode="auto">
            <a:xfrm>
              <a:off x="5345113" y="3671889"/>
              <a:ext cx="287338" cy="257175"/>
            </a:xfrm>
            <a:custGeom>
              <a:avLst/>
              <a:gdLst>
                <a:gd name="T0" fmla="*/ 3 w 57"/>
                <a:gd name="T1" fmla="*/ 51 h 51"/>
                <a:gd name="T2" fmla="*/ 0 w 57"/>
                <a:gd name="T3" fmla="*/ 48 h 51"/>
                <a:gd name="T4" fmla="*/ 55 w 57"/>
                <a:gd name="T5" fmla="*/ 0 h 51"/>
                <a:gd name="T6" fmla="*/ 57 w 57"/>
                <a:gd name="T7" fmla="*/ 3 h 51"/>
                <a:gd name="T8" fmla="*/ 3 w 57"/>
                <a:gd name="T9" fmla="*/ 51 h 51"/>
              </a:gdLst>
              <a:ahLst/>
              <a:cxnLst>
                <a:cxn ang="0">
                  <a:pos x="T0" y="T1"/>
                </a:cxn>
                <a:cxn ang="0">
                  <a:pos x="T2" y="T3"/>
                </a:cxn>
                <a:cxn ang="0">
                  <a:pos x="T4" y="T5"/>
                </a:cxn>
                <a:cxn ang="0">
                  <a:pos x="T6" y="T7"/>
                </a:cxn>
                <a:cxn ang="0">
                  <a:pos x="T8" y="T9"/>
                </a:cxn>
              </a:cxnLst>
              <a:rect l="0" t="0" r="r" b="b"/>
              <a:pathLst>
                <a:path w="57" h="51">
                  <a:moveTo>
                    <a:pt x="3" y="51"/>
                  </a:moveTo>
                  <a:cubicBezTo>
                    <a:pt x="0" y="48"/>
                    <a:pt x="0" y="48"/>
                    <a:pt x="0" y="48"/>
                  </a:cubicBezTo>
                  <a:cubicBezTo>
                    <a:pt x="1" y="47"/>
                    <a:pt x="32" y="14"/>
                    <a:pt x="55" y="0"/>
                  </a:cubicBezTo>
                  <a:cubicBezTo>
                    <a:pt x="57" y="3"/>
                    <a:pt x="57" y="3"/>
                    <a:pt x="57" y="3"/>
                  </a:cubicBezTo>
                  <a:cubicBezTo>
                    <a:pt x="35" y="17"/>
                    <a:pt x="3" y="50"/>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4" name="îşḻiḑé"/>
            <p:cNvSpPr/>
            <p:nvPr/>
          </p:nvSpPr>
          <p:spPr bwMode="auto">
            <a:xfrm>
              <a:off x="5359401" y="3771901"/>
              <a:ext cx="147638" cy="171450"/>
            </a:xfrm>
            <a:custGeom>
              <a:avLst/>
              <a:gdLst>
                <a:gd name="T0" fmla="*/ 27 w 29"/>
                <a:gd name="T1" fmla="*/ 34 h 34"/>
                <a:gd name="T2" fmla="*/ 23 w 29"/>
                <a:gd name="T3" fmla="*/ 34 h 34"/>
                <a:gd name="T4" fmla="*/ 23 w 29"/>
                <a:gd name="T5" fmla="*/ 6 h 34"/>
                <a:gd name="T6" fmla="*/ 1 w 29"/>
                <a:gd name="T7" fmla="*/ 7 h 34"/>
                <a:gd name="T8" fmla="*/ 0 w 29"/>
                <a:gd name="T9" fmla="*/ 3 h 34"/>
                <a:gd name="T10" fmla="*/ 26 w 29"/>
                <a:gd name="T11" fmla="*/ 2 h 34"/>
                <a:gd name="T12" fmla="*/ 27 w 29"/>
                <a:gd name="T13" fmla="*/ 3 h 34"/>
                <a:gd name="T14" fmla="*/ 27 w 29"/>
                <a:gd name="T15" fmla="*/ 4 h 34"/>
                <a:gd name="T16" fmla="*/ 27 w 29"/>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4">
                  <a:moveTo>
                    <a:pt x="27" y="34"/>
                  </a:moveTo>
                  <a:cubicBezTo>
                    <a:pt x="23" y="34"/>
                    <a:pt x="23" y="34"/>
                    <a:pt x="23" y="34"/>
                  </a:cubicBezTo>
                  <a:cubicBezTo>
                    <a:pt x="24" y="23"/>
                    <a:pt x="24" y="10"/>
                    <a:pt x="23" y="6"/>
                  </a:cubicBezTo>
                  <a:cubicBezTo>
                    <a:pt x="15" y="5"/>
                    <a:pt x="1" y="7"/>
                    <a:pt x="1" y="7"/>
                  </a:cubicBezTo>
                  <a:cubicBezTo>
                    <a:pt x="0" y="3"/>
                    <a:pt x="0" y="3"/>
                    <a:pt x="0" y="3"/>
                  </a:cubicBezTo>
                  <a:cubicBezTo>
                    <a:pt x="1" y="3"/>
                    <a:pt x="17" y="0"/>
                    <a:pt x="26" y="2"/>
                  </a:cubicBezTo>
                  <a:cubicBezTo>
                    <a:pt x="27" y="3"/>
                    <a:pt x="27" y="3"/>
                    <a:pt x="27" y="3"/>
                  </a:cubicBezTo>
                  <a:cubicBezTo>
                    <a:pt x="27" y="4"/>
                    <a:pt x="27" y="4"/>
                    <a:pt x="27" y="4"/>
                  </a:cubicBezTo>
                  <a:cubicBezTo>
                    <a:pt x="27" y="5"/>
                    <a:pt x="29" y="21"/>
                    <a:pt x="27" y="3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5" name="ïṡ1iḓè"/>
            <p:cNvSpPr/>
            <p:nvPr/>
          </p:nvSpPr>
          <p:spPr bwMode="auto">
            <a:xfrm>
              <a:off x="5527676" y="3741739"/>
              <a:ext cx="60325" cy="161925"/>
            </a:xfrm>
            <a:custGeom>
              <a:avLst/>
              <a:gdLst>
                <a:gd name="T0" fmla="*/ 9 w 12"/>
                <a:gd name="T1" fmla="*/ 32 h 32"/>
                <a:gd name="T2" fmla="*/ 5 w 12"/>
                <a:gd name="T3" fmla="*/ 32 h 32"/>
                <a:gd name="T4" fmla="*/ 0 w 12"/>
                <a:gd name="T5" fmla="*/ 1 h 32"/>
                <a:gd name="T6" fmla="*/ 4 w 12"/>
                <a:gd name="T7" fmla="*/ 0 h 32"/>
                <a:gd name="T8" fmla="*/ 9 w 12"/>
                <a:gd name="T9" fmla="*/ 32 h 32"/>
              </a:gdLst>
              <a:ahLst/>
              <a:cxnLst>
                <a:cxn ang="0">
                  <a:pos x="T0" y="T1"/>
                </a:cxn>
                <a:cxn ang="0">
                  <a:pos x="T2" y="T3"/>
                </a:cxn>
                <a:cxn ang="0">
                  <a:pos x="T4" y="T5"/>
                </a:cxn>
                <a:cxn ang="0">
                  <a:pos x="T6" y="T7"/>
                </a:cxn>
                <a:cxn ang="0">
                  <a:pos x="T8" y="T9"/>
                </a:cxn>
              </a:cxnLst>
              <a:rect l="0" t="0" r="r" b="b"/>
              <a:pathLst>
                <a:path w="12" h="32">
                  <a:moveTo>
                    <a:pt x="9" y="32"/>
                  </a:moveTo>
                  <a:cubicBezTo>
                    <a:pt x="5" y="32"/>
                    <a:pt x="5" y="32"/>
                    <a:pt x="5" y="32"/>
                  </a:cubicBezTo>
                  <a:cubicBezTo>
                    <a:pt x="8" y="19"/>
                    <a:pt x="0" y="2"/>
                    <a:pt x="0" y="1"/>
                  </a:cubicBezTo>
                  <a:cubicBezTo>
                    <a:pt x="4" y="0"/>
                    <a:pt x="4" y="0"/>
                    <a:pt x="4" y="0"/>
                  </a:cubicBezTo>
                  <a:cubicBezTo>
                    <a:pt x="4" y="1"/>
                    <a:pt x="12" y="18"/>
                    <a:pt x="9" y="3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6" name="işlïḋê"/>
            <p:cNvSpPr/>
            <p:nvPr/>
          </p:nvSpPr>
          <p:spPr bwMode="auto">
            <a:xfrm>
              <a:off x="5440363" y="3695701"/>
              <a:ext cx="127000" cy="36513"/>
            </a:xfrm>
            <a:custGeom>
              <a:avLst/>
              <a:gdLst>
                <a:gd name="T0" fmla="*/ 24 w 25"/>
                <a:gd name="T1" fmla="*/ 7 h 7"/>
                <a:gd name="T2" fmla="*/ 1 w 25"/>
                <a:gd name="T3" fmla="*/ 5 h 7"/>
                <a:gd name="T4" fmla="*/ 0 w 25"/>
                <a:gd name="T5" fmla="*/ 1 h 7"/>
                <a:gd name="T6" fmla="*/ 25 w 25"/>
                <a:gd name="T7" fmla="*/ 4 h 7"/>
                <a:gd name="T8" fmla="*/ 24 w 25"/>
                <a:gd name="T9" fmla="*/ 7 h 7"/>
              </a:gdLst>
              <a:ahLst/>
              <a:cxnLst>
                <a:cxn ang="0">
                  <a:pos x="T0" y="T1"/>
                </a:cxn>
                <a:cxn ang="0">
                  <a:pos x="T2" y="T3"/>
                </a:cxn>
                <a:cxn ang="0">
                  <a:pos x="T4" y="T5"/>
                </a:cxn>
                <a:cxn ang="0">
                  <a:pos x="T6" y="T7"/>
                </a:cxn>
                <a:cxn ang="0">
                  <a:pos x="T8" y="T9"/>
                </a:cxn>
              </a:cxnLst>
              <a:rect l="0" t="0" r="r" b="b"/>
              <a:pathLst>
                <a:path w="25" h="7">
                  <a:moveTo>
                    <a:pt x="24" y="7"/>
                  </a:moveTo>
                  <a:cubicBezTo>
                    <a:pt x="12" y="4"/>
                    <a:pt x="1" y="5"/>
                    <a:pt x="1" y="5"/>
                  </a:cubicBezTo>
                  <a:cubicBezTo>
                    <a:pt x="0" y="1"/>
                    <a:pt x="0" y="1"/>
                    <a:pt x="0" y="1"/>
                  </a:cubicBezTo>
                  <a:cubicBezTo>
                    <a:pt x="1" y="1"/>
                    <a:pt x="13" y="0"/>
                    <a:pt x="25" y="4"/>
                  </a:cubicBezTo>
                  <a:lnTo>
                    <a:pt x="24" y="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7" name="ïsļíḓê"/>
            <p:cNvSpPr/>
            <p:nvPr/>
          </p:nvSpPr>
          <p:spPr bwMode="auto">
            <a:xfrm>
              <a:off x="5227637" y="2924157"/>
              <a:ext cx="561975" cy="650895"/>
            </a:xfrm>
            <a:custGeom>
              <a:avLst/>
              <a:gdLst>
                <a:gd name="T0" fmla="*/ 82 w 99"/>
                <a:gd name="T1" fmla="*/ 113 h 115"/>
                <a:gd name="T2" fmla="*/ 18 w 99"/>
                <a:gd name="T3" fmla="*/ 77 h 115"/>
                <a:gd name="T4" fmla="*/ 7 w 99"/>
                <a:gd name="T5" fmla="*/ 9 h 115"/>
                <a:gd name="T6" fmla="*/ 9 w 99"/>
                <a:gd name="T7" fmla="*/ 1 h 115"/>
                <a:gd name="T8" fmla="*/ 17 w 99"/>
                <a:gd name="T9" fmla="*/ 6 h 115"/>
                <a:gd name="T10" fmla="*/ 86 w 99"/>
                <a:gd name="T11" fmla="*/ 110 h 115"/>
                <a:gd name="T12" fmla="*/ 82 w 99"/>
                <a:gd name="T13" fmla="*/ 113 h 115"/>
              </a:gdLst>
              <a:ahLst/>
              <a:cxnLst>
                <a:cxn ang="0">
                  <a:pos x="T0" y="T1"/>
                </a:cxn>
                <a:cxn ang="0">
                  <a:pos x="T2" y="T3"/>
                </a:cxn>
                <a:cxn ang="0">
                  <a:pos x="T4" y="T5"/>
                </a:cxn>
                <a:cxn ang="0">
                  <a:pos x="T6" y="T7"/>
                </a:cxn>
                <a:cxn ang="0">
                  <a:pos x="T8" y="T9"/>
                </a:cxn>
                <a:cxn ang="0">
                  <a:pos x="T10" y="T11"/>
                </a:cxn>
                <a:cxn ang="0">
                  <a:pos x="T12" y="T13"/>
                </a:cxn>
              </a:cxnLst>
              <a:rect l="0" t="0" r="r" b="b"/>
              <a:pathLst>
                <a:path w="99" h="115">
                  <a:moveTo>
                    <a:pt x="82" y="113"/>
                  </a:moveTo>
                  <a:cubicBezTo>
                    <a:pt x="82" y="113"/>
                    <a:pt x="37" y="112"/>
                    <a:pt x="18" y="77"/>
                  </a:cubicBezTo>
                  <a:cubicBezTo>
                    <a:pt x="0" y="42"/>
                    <a:pt x="7" y="13"/>
                    <a:pt x="7" y="9"/>
                  </a:cubicBezTo>
                  <a:cubicBezTo>
                    <a:pt x="7" y="4"/>
                    <a:pt x="6" y="0"/>
                    <a:pt x="9" y="1"/>
                  </a:cubicBezTo>
                  <a:cubicBezTo>
                    <a:pt x="13" y="2"/>
                    <a:pt x="14" y="6"/>
                    <a:pt x="17" y="6"/>
                  </a:cubicBezTo>
                  <a:cubicBezTo>
                    <a:pt x="20" y="7"/>
                    <a:pt x="99" y="25"/>
                    <a:pt x="86" y="110"/>
                  </a:cubicBezTo>
                  <a:cubicBezTo>
                    <a:pt x="86" y="110"/>
                    <a:pt x="86" y="115"/>
                    <a:pt x="82" y="1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8" name="íṣļïḓe"/>
            <p:cNvSpPr/>
            <p:nvPr/>
          </p:nvSpPr>
          <p:spPr bwMode="auto">
            <a:xfrm>
              <a:off x="5303838" y="2984501"/>
              <a:ext cx="415925" cy="606425"/>
            </a:xfrm>
            <a:custGeom>
              <a:avLst/>
              <a:gdLst>
                <a:gd name="T0" fmla="*/ 79 w 82"/>
                <a:gd name="T1" fmla="*/ 120 h 120"/>
                <a:gd name="T2" fmla="*/ 0 w 82"/>
                <a:gd name="T3" fmla="*/ 0 h 120"/>
                <a:gd name="T4" fmla="*/ 4 w 82"/>
                <a:gd name="T5" fmla="*/ 0 h 120"/>
                <a:gd name="T6" fmla="*/ 82 w 82"/>
                <a:gd name="T7" fmla="*/ 117 h 120"/>
                <a:gd name="T8" fmla="*/ 79 w 82"/>
                <a:gd name="T9" fmla="*/ 120 h 120"/>
              </a:gdLst>
              <a:ahLst/>
              <a:cxnLst>
                <a:cxn ang="0">
                  <a:pos x="T0" y="T1"/>
                </a:cxn>
                <a:cxn ang="0">
                  <a:pos x="T2" y="T3"/>
                </a:cxn>
                <a:cxn ang="0">
                  <a:pos x="T4" y="T5"/>
                </a:cxn>
                <a:cxn ang="0">
                  <a:pos x="T6" y="T7"/>
                </a:cxn>
                <a:cxn ang="0">
                  <a:pos x="T8" y="T9"/>
                </a:cxn>
              </a:cxnLst>
              <a:rect l="0" t="0" r="r" b="b"/>
              <a:pathLst>
                <a:path w="82" h="120">
                  <a:moveTo>
                    <a:pt x="79" y="120"/>
                  </a:moveTo>
                  <a:cubicBezTo>
                    <a:pt x="76" y="116"/>
                    <a:pt x="4" y="36"/>
                    <a:pt x="0" y="0"/>
                  </a:cubicBezTo>
                  <a:cubicBezTo>
                    <a:pt x="4" y="0"/>
                    <a:pt x="4" y="0"/>
                    <a:pt x="4" y="0"/>
                  </a:cubicBezTo>
                  <a:cubicBezTo>
                    <a:pt x="8" y="35"/>
                    <a:pt x="81" y="116"/>
                    <a:pt x="82" y="117"/>
                  </a:cubicBezTo>
                  <a:lnTo>
                    <a:pt x="79" y="1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9" name="íṩḷiḍé"/>
            <p:cNvSpPr/>
            <p:nvPr/>
          </p:nvSpPr>
          <p:spPr bwMode="auto">
            <a:xfrm>
              <a:off x="5340351" y="3378201"/>
              <a:ext cx="236538" cy="60325"/>
            </a:xfrm>
            <a:custGeom>
              <a:avLst/>
              <a:gdLst>
                <a:gd name="T0" fmla="*/ 34 w 47"/>
                <a:gd name="T1" fmla="*/ 12 h 12"/>
                <a:gd name="T2" fmla="*/ 0 w 47"/>
                <a:gd name="T3" fmla="*/ 3 h 12"/>
                <a:gd name="T4" fmla="*/ 2 w 47"/>
                <a:gd name="T5" fmla="*/ 0 h 12"/>
                <a:gd name="T6" fmla="*/ 46 w 47"/>
                <a:gd name="T7" fmla="*/ 6 h 12"/>
                <a:gd name="T8" fmla="*/ 47 w 47"/>
                <a:gd name="T9" fmla="*/ 10 h 12"/>
                <a:gd name="T10" fmla="*/ 34 w 47"/>
                <a:gd name="T11" fmla="*/ 12 h 12"/>
              </a:gdLst>
              <a:ahLst/>
              <a:cxnLst>
                <a:cxn ang="0">
                  <a:pos x="T0" y="T1"/>
                </a:cxn>
                <a:cxn ang="0">
                  <a:pos x="T2" y="T3"/>
                </a:cxn>
                <a:cxn ang="0">
                  <a:pos x="T4" y="T5"/>
                </a:cxn>
                <a:cxn ang="0">
                  <a:pos x="T6" y="T7"/>
                </a:cxn>
                <a:cxn ang="0">
                  <a:pos x="T8" y="T9"/>
                </a:cxn>
                <a:cxn ang="0">
                  <a:pos x="T10" y="T11"/>
                </a:cxn>
              </a:cxnLst>
              <a:rect l="0" t="0" r="r" b="b"/>
              <a:pathLst>
                <a:path w="47" h="12">
                  <a:moveTo>
                    <a:pt x="34" y="12"/>
                  </a:moveTo>
                  <a:cubicBezTo>
                    <a:pt x="16" y="12"/>
                    <a:pt x="1" y="4"/>
                    <a:pt x="0" y="3"/>
                  </a:cubicBezTo>
                  <a:cubicBezTo>
                    <a:pt x="2" y="0"/>
                    <a:pt x="2" y="0"/>
                    <a:pt x="2" y="0"/>
                  </a:cubicBezTo>
                  <a:cubicBezTo>
                    <a:pt x="3" y="0"/>
                    <a:pt x="24" y="12"/>
                    <a:pt x="46" y="6"/>
                  </a:cubicBezTo>
                  <a:cubicBezTo>
                    <a:pt x="47" y="10"/>
                    <a:pt x="47" y="10"/>
                    <a:pt x="47" y="10"/>
                  </a:cubicBezTo>
                  <a:cubicBezTo>
                    <a:pt x="42" y="11"/>
                    <a:pt x="38" y="12"/>
                    <a:pt x="34" y="1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0" name="íṩlïḋè"/>
            <p:cNvSpPr/>
            <p:nvPr/>
          </p:nvSpPr>
          <p:spPr bwMode="auto">
            <a:xfrm>
              <a:off x="5592763" y="3160714"/>
              <a:ext cx="76200" cy="293688"/>
            </a:xfrm>
            <a:custGeom>
              <a:avLst/>
              <a:gdLst>
                <a:gd name="T0" fmla="*/ 2 w 15"/>
                <a:gd name="T1" fmla="*/ 58 h 58"/>
                <a:gd name="T2" fmla="*/ 0 w 15"/>
                <a:gd name="T3" fmla="*/ 55 h 58"/>
                <a:gd name="T4" fmla="*/ 4 w 15"/>
                <a:gd name="T5" fmla="*/ 0 h 58"/>
                <a:gd name="T6" fmla="*/ 8 w 15"/>
                <a:gd name="T7" fmla="*/ 0 h 58"/>
                <a:gd name="T8" fmla="*/ 2 w 15"/>
                <a:gd name="T9" fmla="*/ 58 h 58"/>
              </a:gdLst>
              <a:ahLst/>
              <a:cxnLst>
                <a:cxn ang="0">
                  <a:pos x="T0" y="T1"/>
                </a:cxn>
                <a:cxn ang="0">
                  <a:pos x="T2" y="T3"/>
                </a:cxn>
                <a:cxn ang="0">
                  <a:pos x="T4" y="T5"/>
                </a:cxn>
                <a:cxn ang="0">
                  <a:pos x="T6" y="T7"/>
                </a:cxn>
                <a:cxn ang="0">
                  <a:pos x="T8" y="T9"/>
                </a:cxn>
              </a:cxnLst>
              <a:rect l="0" t="0" r="r" b="b"/>
              <a:pathLst>
                <a:path w="15" h="58">
                  <a:moveTo>
                    <a:pt x="2" y="58"/>
                  </a:moveTo>
                  <a:cubicBezTo>
                    <a:pt x="0" y="55"/>
                    <a:pt x="0" y="55"/>
                    <a:pt x="0" y="55"/>
                  </a:cubicBezTo>
                  <a:cubicBezTo>
                    <a:pt x="9" y="49"/>
                    <a:pt x="6" y="13"/>
                    <a:pt x="4" y="0"/>
                  </a:cubicBezTo>
                  <a:cubicBezTo>
                    <a:pt x="8" y="0"/>
                    <a:pt x="8" y="0"/>
                    <a:pt x="8" y="0"/>
                  </a:cubicBezTo>
                  <a:cubicBezTo>
                    <a:pt x="9" y="5"/>
                    <a:pt x="15" y="50"/>
                    <a:pt x="2" y="5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1" name="iṥļïḋê"/>
            <p:cNvSpPr/>
            <p:nvPr/>
          </p:nvSpPr>
          <p:spPr bwMode="auto">
            <a:xfrm>
              <a:off x="5481638" y="3060701"/>
              <a:ext cx="34925" cy="257175"/>
            </a:xfrm>
            <a:custGeom>
              <a:avLst/>
              <a:gdLst>
                <a:gd name="T0" fmla="*/ 3 w 7"/>
                <a:gd name="T1" fmla="*/ 51 h 51"/>
                <a:gd name="T2" fmla="*/ 0 w 7"/>
                <a:gd name="T3" fmla="*/ 49 h 51"/>
                <a:gd name="T4" fmla="*/ 0 w 7"/>
                <a:gd name="T5" fmla="*/ 0 h 51"/>
                <a:gd name="T6" fmla="*/ 4 w 7"/>
                <a:gd name="T7" fmla="*/ 0 h 51"/>
                <a:gd name="T8" fmla="*/ 3 w 7"/>
                <a:gd name="T9" fmla="*/ 51 h 51"/>
              </a:gdLst>
              <a:ahLst/>
              <a:cxnLst>
                <a:cxn ang="0">
                  <a:pos x="T0" y="T1"/>
                </a:cxn>
                <a:cxn ang="0">
                  <a:pos x="T2" y="T3"/>
                </a:cxn>
                <a:cxn ang="0">
                  <a:pos x="T4" y="T5"/>
                </a:cxn>
                <a:cxn ang="0">
                  <a:pos x="T6" y="T7"/>
                </a:cxn>
                <a:cxn ang="0">
                  <a:pos x="T8" y="T9"/>
                </a:cxn>
              </a:cxnLst>
              <a:rect l="0" t="0" r="r" b="b"/>
              <a:pathLst>
                <a:path w="7" h="51">
                  <a:moveTo>
                    <a:pt x="3" y="51"/>
                  </a:moveTo>
                  <a:cubicBezTo>
                    <a:pt x="0" y="49"/>
                    <a:pt x="0" y="49"/>
                    <a:pt x="0" y="49"/>
                  </a:cubicBezTo>
                  <a:cubicBezTo>
                    <a:pt x="2" y="44"/>
                    <a:pt x="1" y="17"/>
                    <a:pt x="0" y="0"/>
                  </a:cubicBezTo>
                  <a:cubicBezTo>
                    <a:pt x="4" y="0"/>
                    <a:pt x="4" y="0"/>
                    <a:pt x="4" y="0"/>
                  </a:cubicBezTo>
                  <a:cubicBezTo>
                    <a:pt x="4" y="5"/>
                    <a:pt x="7" y="43"/>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2" name="išļiḓê"/>
            <p:cNvSpPr/>
            <p:nvPr/>
          </p:nvSpPr>
          <p:spPr bwMode="auto">
            <a:xfrm>
              <a:off x="5278438" y="3201989"/>
              <a:ext cx="182563" cy="80963"/>
            </a:xfrm>
            <a:custGeom>
              <a:avLst/>
              <a:gdLst>
                <a:gd name="T0" fmla="*/ 35 w 36"/>
                <a:gd name="T1" fmla="*/ 16 h 16"/>
                <a:gd name="T2" fmla="*/ 0 w 36"/>
                <a:gd name="T3" fmla="*/ 3 h 16"/>
                <a:gd name="T4" fmla="*/ 4 w 36"/>
                <a:gd name="T5" fmla="*/ 0 h 16"/>
                <a:gd name="T6" fmla="*/ 36 w 36"/>
                <a:gd name="T7" fmla="*/ 12 h 16"/>
                <a:gd name="T8" fmla="*/ 35 w 36"/>
                <a:gd name="T9" fmla="*/ 16 h 16"/>
              </a:gdLst>
              <a:ahLst/>
              <a:cxnLst>
                <a:cxn ang="0">
                  <a:pos x="T0" y="T1"/>
                </a:cxn>
                <a:cxn ang="0">
                  <a:pos x="T2" y="T3"/>
                </a:cxn>
                <a:cxn ang="0">
                  <a:pos x="T4" y="T5"/>
                </a:cxn>
                <a:cxn ang="0">
                  <a:pos x="T6" y="T7"/>
                </a:cxn>
                <a:cxn ang="0">
                  <a:pos x="T8" y="T9"/>
                </a:cxn>
              </a:cxnLst>
              <a:rect l="0" t="0" r="r" b="b"/>
              <a:pathLst>
                <a:path w="36" h="16">
                  <a:moveTo>
                    <a:pt x="35" y="16"/>
                  </a:moveTo>
                  <a:cubicBezTo>
                    <a:pt x="34" y="15"/>
                    <a:pt x="8" y="12"/>
                    <a:pt x="0" y="3"/>
                  </a:cubicBezTo>
                  <a:cubicBezTo>
                    <a:pt x="4" y="0"/>
                    <a:pt x="4" y="0"/>
                    <a:pt x="4" y="0"/>
                  </a:cubicBezTo>
                  <a:cubicBezTo>
                    <a:pt x="9" y="7"/>
                    <a:pt x="29" y="11"/>
                    <a:pt x="36" y="12"/>
                  </a:cubicBezTo>
                  <a:lnTo>
                    <a:pt x="35" y="1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3" name="ïślïḑê"/>
            <p:cNvSpPr/>
            <p:nvPr/>
          </p:nvSpPr>
          <p:spPr bwMode="auto">
            <a:xfrm>
              <a:off x="4945063" y="3413126"/>
              <a:ext cx="284163" cy="338138"/>
            </a:xfrm>
            <a:custGeom>
              <a:avLst/>
              <a:gdLst>
                <a:gd name="T0" fmla="*/ 7 w 56"/>
                <a:gd name="T1" fmla="*/ 63 h 67"/>
                <a:gd name="T2" fmla="*/ 11 w 56"/>
                <a:gd name="T3" fmla="*/ 57 h 67"/>
                <a:gd name="T4" fmla="*/ 13 w 56"/>
                <a:gd name="T5" fmla="*/ 52 h 67"/>
                <a:gd name="T6" fmla="*/ 15 w 56"/>
                <a:gd name="T7" fmla="*/ 47 h 67"/>
                <a:gd name="T8" fmla="*/ 11 w 56"/>
                <a:gd name="T9" fmla="*/ 28 h 67"/>
                <a:gd name="T10" fmla="*/ 0 w 56"/>
                <a:gd name="T11" fmla="*/ 20 h 67"/>
                <a:gd name="T12" fmla="*/ 8 w 56"/>
                <a:gd name="T13" fmla="*/ 13 h 67"/>
                <a:gd name="T14" fmla="*/ 15 w 56"/>
                <a:gd name="T15" fmla="*/ 15 h 67"/>
                <a:gd name="T16" fmla="*/ 22 w 56"/>
                <a:gd name="T17" fmla="*/ 3 h 67"/>
                <a:gd name="T18" fmla="*/ 38 w 56"/>
                <a:gd name="T19" fmla="*/ 0 h 67"/>
                <a:gd name="T20" fmla="*/ 45 w 56"/>
                <a:gd name="T21" fmla="*/ 3 h 67"/>
                <a:gd name="T22" fmla="*/ 55 w 56"/>
                <a:gd name="T23" fmla="*/ 32 h 67"/>
                <a:gd name="T24" fmla="*/ 37 w 56"/>
                <a:gd name="T25" fmla="*/ 52 h 67"/>
                <a:gd name="T26" fmla="*/ 21 w 56"/>
                <a:gd name="T27" fmla="*/ 67 h 67"/>
                <a:gd name="T28" fmla="*/ 7 w 56"/>
                <a:gd name="T29"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7">
                  <a:moveTo>
                    <a:pt x="7" y="63"/>
                  </a:moveTo>
                  <a:cubicBezTo>
                    <a:pt x="7" y="63"/>
                    <a:pt x="9" y="60"/>
                    <a:pt x="11" y="57"/>
                  </a:cubicBezTo>
                  <a:cubicBezTo>
                    <a:pt x="12" y="55"/>
                    <a:pt x="13" y="54"/>
                    <a:pt x="13" y="52"/>
                  </a:cubicBezTo>
                  <a:cubicBezTo>
                    <a:pt x="14" y="50"/>
                    <a:pt x="15" y="49"/>
                    <a:pt x="15" y="47"/>
                  </a:cubicBezTo>
                  <a:cubicBezTo>
                    <a:pt x="15" y="42"/>
                    <a:pt x="11" y="28"/>
                    <a:pt x="11" y="28"/>
                  </a:cubicBezTo>
                  <a:cubicBezTo>
                    <a:pt x="11" y="28"/>
                    <a:pt x="0" y="27"/>
                    <a:pt x="0" y="20"/>
                  </a:cubicBezTo>
                  <a:cubicBezTo>
                    <a:pt x="1" y="13"/>
                    <a:pt x="4" y="12"/>
                    <a:pt x="8" y="13"/>
                  </a:cubicBezTo>
                  <a:cubicBezTo>
                    <a:pt x="12" y="15"/>
                    <a:pt x="15" y="15"/>
                    <a:pt x="15" y="15"/>
                  </a:cubicBezTo>
                  <a:cubicBezTo>
                    <a:pt x="22" y="3"/>
                    <a:pt x="22" y="3"/>
                    <a:pt x="22" y="3"/>
                  </a:cubicBezTo>
                  <a:cubicBezTo>
                    <a:pt x="38" y="0"/>
                    <a:pt x="38" y="0"/>
                    <a:pt x="38" y="0"/>
                  </a:cubicBezTo>
                  <a:cubicBezTo>
                    <a:pt x="45" y="3"/>
                    <a:pt x="45" y="3"/>
                    <a:pt x="45" y="3"/>
                  </a:cubicBezTo>
                  <a:cubicBezTo>
                    <a:pt x="45" y="3"/>
                    <a:pt x="54" y="30"/>
                    <a:pt x="55" y="32"/>
                  </a:cubicBezTo>
                  <a:cubicBezTo>
                    <a:pt x="56" y="34"/>
                    <a:pt x="37" y="52"/>
                    <a:pt x="37" y="52"/>
                  </a:cubicBezTo>
                  <a:cubicBezTo>
                    <a:pt x="37" y="52"/>
                    <a:pt x="26" y="58"/>
                    <a:pt x="21" y="67"/>
                  </a:cubicBezTo>
                  <a:cubicBezTo>
                    <a:pt x="7" y="63"/>
                    <a:pt x="7" y="63"/>
                    <a:pt x="7" y="6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4" name="işļïḓè"/>
            <p:cNvSpPr/>
            <p:nvPr/>
          </p:nvSpPr>
          <p:spPr bwMode="auto">
            <a:xfrm>
              <a:off x="5076826" y="3702051"/>
              <a:ext cx="25400" cy="14288"/>
            </a:xfrm>
            <a:custGeom>
              <a:avLst/>
              <a:gdLst>
                <a:gd name="T0" fmla="*/ 0 w 5"/>
                <a:gd name="T1" fmla="*/ 3 h 3"/>
                <a:gd name="T2" fmla="*/ 3 w 5"/>
                <a:gd name="T3" fmla="*/ 0 h 3"/>
                <a:gd name="T4" fmla="*/ 5 w 5"/>
                <a:gd name="T5" fmla="*/ 0 h 3"/>
                <a:gd name="T6" fmla="*/ 5 w 5"/>
                <a:gd name="T7" fmla="*/ 0 h 3"/>
                <a:gd name="T8" fmla="*/ 5 w 5"/>
                <a:gd name="T9" fmla="*/ 0 h 3"/>
                <a:gd name="T10" fmla="*/ 5 w 5"/>
                <a:gd name="T11" fmla="*/ 0 h 3"/>
                <a:gd name="T12" fmla="*/ 5 w 5"/>
                <a:gd name="T13" fmla="*/ 0 h 3"/>
                <a:gd name="T14" fmla="*/ 5 w 5"/>
                <a:gd name="T15" fmla="*/ 0 h 3"/>
                <a:gd name="T16" fmla="*/ 5 w 5"/>
                <a:gd name="T17" fmla="*/ 0 h 3"/>
                <a:gd name="T18" fmla="*/ 5 w 5"/>
                <a:gd name="T19" fmla="*/ 0 h 3"/>
                <a:gd name="T20" fmla="*/ 5 w 5"/>
                <a:gd name="T21" fmla="*/ 0 h 3"/>
                <a:gd name="T22" fmla="*/ 5 w 5"/>
                <a:gd name="T23" fmla="*/ 0 h 3"/>
                <a:gd name="T24" fmla="*/ 5 w 5"/>
                <a:gd name="T25" fmla="*/ 0 h 3"/>
                <a:gd name="T26" fmla="*/ 5 w 5"/>
                <a:gd name="T27" fmla="*/ 0 h 3"/>
                <a:gd name="T28" fmla="*/ 5 w 5"/>
                <a:gd name="T29" fmla="*/ 0 h 3"/>
                <a:gd name="T30" fmla="*/ 5 w 5"/>
                <a:gd name="T31" fmla="*/ 0 h 3"/>
                <a:gd name="T32" fmla="*/ 5 w 5"/>
                <a:gd name="T33" fmla="*/ 0 h 3"/>
                <a:gd name="T34" fmla="*/ 5 w 5"/>
                <a:gd name="T35" fmla="*/ 0 h 3"/>
                <a:gd name="T36" fmla="*/ 4 w 5"/>
                <a:gd name="T37" fmla="*/ 0 h 3"/>
                <a:gd name="T38" fmla="*/ 4 w 5"/>
                <a:gd name="T39" fmla="*/ 0 h 3"/>
                <a:gd name="T40" fmla="*/ 4 w 5"/>
                <a:gd name="T41" fmla="*/ 0 h 3"/>
                <a:gd name="T42" fmla="*/ 4 w 5"/>
                <a:gd name="T43" fmla="*/ 0 h 3"/>
                <a:gd name="T44" fmla="*/ 4 w 5"/>
                <a:gd name="T45" fmla="*/ 0 h 3"/>
                <a:gd name="T46" fmla="*/ 4 w 5"/>
                <a:gd name="T47" fmla="*/ 0 h 3"/>
                <a:gd name="T48" fmla="*/ 4 w 5"/>
                <a:gd name="T49" fmla="*/ 0 h 3"/>
                <a:gd name="T50" fmla="*/ 4 w 5"/>
                <a:gd name="T51" fmla="*/ 0 h 3"/>
                <a:gd name="T52" fmla="*/ 4 w 5"/>
                <a:gd name="T53" fmla="*/ 0 h 3"/>
                <a:gd name="T54" fmla="*/ 4 w 5"/>
                <a:gd name="T55" fmla="*/ 0 h 3"/>
                <a:gd name="T56" fmla="*/ 4 w 5"/>
                <a:gd name="T57" fmla="*/ 0 h 3"/>
                <a:gd name="T58" fmla="*/ 4 w 5"/>
                <a:gd name="T59" fmla="*/ 0 h 3"/>
                <a:gd name="T60" fmla="*/ 4 w 5"/>
                <a:gd name="T61" fmla="*/ 0 h 3"/>
                <a:gd name="T62" fmla="*/ 4 w 5"/>
                <a:gd name="T6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3">
                  <a:moveTo>
                    <a:pt x="3" y="0"/>
                  </a:moveTo>
                  <a:cubicBezTo>
                    <a:pt x="2" y="1"/>
                    <a:pt x="1" y="2"/>
                    <a:pt x="0" y="3"/>
                  </a:cubicBezTo>
                  <a:cubicBezTo>
                    <a:pt x="2" y="2"/>
                    <a:pt x="4" y="1"/>
                    <a:pt x="4" y="1"/>
                  </a:cubicBezTo>
                  <a:cubicBezTo>
                    <a:pt x="3" y="0"/>
                    <a:pt x="3" y="0"/>
                    <a:pt x="3"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4" y="0"/>
                  </a:moveTo>
                  <a:cubicBezTo>
                    <a:pt x="4" y="0"/>
                    <a:pt x="5" y="0"/>
                    <a:pt x="5" y="0"/>
                  </a:cubicBezTo>
                  <a:cubicBezTo>
                    <a:pt x="5"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cubicBezTo>
                    <a:pt x="4" y="0"/>
                    <a:pt x="4" y="0"/>
                    <a:pt x="4"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5" name="îsļîḑê"/>
            <p:cNvSpPr/>
            <p:nvPr/>
          </p:nvSpPr>
          <p:spPr bwMode="auto">
            <a:xfrm>
              <a:off x="5000626" y="3651251"/>
              <a:ext cx="96838" cy="76200"/>
            </a:xfrm>
            <a:custGeom>
              <a:avLst/>
              <a:gdLst>
                <a:gd name="T0" fmla="*/ 19 w 19"/>
                <a:gd name="T1" fmla="*/ 10 h 15"/>
                <a:gd name="T2" fmla="*/ 19 w 19"/>
                <a:gd name="T3" fmla="*/ 10 h 15"/>
                <a:gd name="T4" fmla="*/ 19 w 19"/>
                <a:gd name="T5" fmla="*/ 10 h 15"/>
                <a:gd name="T6" fmla="*/ 19 w 19"/>
                <a:gd name="T7" fmla="*/ 10 h 15"/>
                <a:gd name="T8" fmla="*/ 19 w 19"/>
                <a:gd name="T9" fmla="*/ 10 h 15"/>
                <a:gd name="T10" fmla="*/ 19 w 19"/>
                <a:gd name="T11" fmla="*/ 10 h 15"/>
                <a:gd name="T12" fmla="*/ 19 w 19"/>
                <a:gd name="T13" fmla="*/ 10 h 15"/>
                <a:gd name="T14" fmla="*/ 19 w 19"/>
                <a:gd name="T15" fmla="*/ 10 h 15"/>
                <a:gd name="T16" fmla="*/ 19 w 19"/>
                <a:gd name="T17" fmla="*/ 10 h 15"/>
                <a:gd name="T18" fmla="*/ 19 w 19"/>
                <a:gd name="T19" fmla="*/ 10 h 15"/>
                <a:gd name="T20" fmla="*/ 19 w 19"/>
                <a:gd name="T21" fmla="*/ 10 h 15"/>
                <a:gd name="T22" fmla="*/ 19 w 19"/>
                <a:gd name="T23" fmla="*/ 10 h 15"/>
                <a:gd name="T24" fmla="*/ 18 w 19"/>
                <a:gd name="T25" fmla="*/ 10 h 15"/>
                <a:gd name="T26" fmla="*/ 18 w 19"/>
                <a:gd name="T27" fmla="*/ 10 h 15"/>
                <a:gd name="T28" fmla="*/ 18 w 19"/>
                <a:gd name="T29" fmla="*/ 10 h 15"/>
                <a:gd name="T30" fmla="*/ 18 w 19"/>
                <a:gd name="T31" fmla="*/ 10 h 15"/>
                <a:gd name="T32" fmla="*/ 18 w 19"/>
                <a:gd name="T33" fmla="*/ 10 h 15"/>
                <a:gd name="T34" fmla="*/ 18 w 19"/>
                <a:gd name="T35" fmla="*/ 10 h 15"/>
                <a:gd name="T36" fmla="*/ 18 w 19"/>
                <a:gd name="T37" fmla="*/ 10 h 15"/>
                <a:gd name="T38" fmla="*/ 18 w 19"/>
                <a:gd name="T39" fmla="*/ 10 h 15"/>
                <a:gd name="T40" fmla="*/ 18 w 19"/>
                <a:gd name="T41" fmla="*/ 10 h 15"/>
                <a:gd name="T42" fmla="*/ 18 w 19"/>
                <a:gd name="T43" fmla="*/ 10 h 15"/>
                <a:gd name="T44" fmla="*/ 18 w 19"/>
                <a:gd name="T45" fmla="*/ 10 h 15"/>
                <a:gd name="T46" fmla="*/ 18 w 19"/>
                <a:gd name="T47" fmla="*/ 10 h 15"/>
                <a:gd name="T48" fmla="*/ 18 w 19"/>
                <a:gd name="T49" fmla="*/ 10 h 15"/>
                <a:gd name="T50" fmla="*/ 18 w 19"/>
                <a:gd name="T51" fmla="*/ 10 h 15"/>
                <a:gd name="T52" fmla="*/ 18 w 19"/>
                <a:gd name="T53" fmla="*/ 10 h 15"/>
                <a:gd name="T54" fmla="*/ 18 w 19"/>
                <a:gd name="T55" fmla="*/ 10 h 15"/>
                <a:gd name="T56" fmla="*/ 18 w 19"/>
                <a:gd name="T57" fmla="*/ 10 h 15"/>
                <a:gd name="T58" fmla="*/ 18 w 19"/>
                <a:gd name="T59" fmla="*/ 10 h 15"/>
                <a:gd name="T60" fmla="*/ 18 w 19"/>
                <a:gd name="T61" fmla="*/ 10 h 15"/>
                <a:gd name="T62" fmla="*/ 18 w 19"/>
                <a:gd name="T63" fmla="*/ 10 h 15"/>
                <a:gd name="T64" fmla="*/ 18 w 19"/>
                <a:gd name="T65" fmla="*/ 10 h 15"/>
                <a:gd name="T66" fmla="*/ 18 w 19"/>
                <a:gd name="T67" fmla="*/ 10 h 15"/>
                <a:gd name="T68" fmla="*/ 18 w 19"/>
                <a:gd name="T69" fmla="*/ 10 h 15"/>
                <a:gd name="T70" fmla="*/ 18 w 19"/>
                <a:gd name="T71" fmla="*/ 10 h 15"/>
                <a:gd name="T72" fmla="*/ 17 w 19"/>
                <a:gd name="T73" fmla="*/ 10 h 15"/>
                <a:gd name="T74" fmla="*/ 17 w 19"/>
                <a:gd name="T75" fmla="*/ 10 h 15"/>
                <a:gd name="T76" fmla="*/ 17 w 19"/>
                <a:gd name="T77" fmla="*/ 10 h 15"/>
                <a:gd name="T78" fmla="*/ 17 w 19"/>
                <a:gd name="T79" fmla="*/ 10 h 15"/>
                <a:gd name="T80" fmla="*/ 17 w 19"/>
                <a:gd name="T81" fmla="*/ 10 h 15"/>
                <a:gd name="T82" fmla="*/ 4 w 19"/>
                <a:gd name="T83" fmla="*/ 0 h 15"/>
                <a:gd name="T84" fmla="*/ 4 w 19"/>
                <a:gd name="T85" fmla="*/ 0 h 15"/>
                <a:gd name="T86" fmla="*/ 0 w 19"/>
                <a:gd name="T87" fmla="*/ 10 h 15"/>
                <a:gd name="T88" fmla="*/ 14 w 19"/>
                <a:gd name="T89" fmla="*/ 15 h 15"/>
                <a:gd name="T90" fmla="*/ 18 w 19"/>
                <a:gd name="T91" fmla="*/ 10 h 15"/>
                <a:gd name="T92" fmla="*/ 17 w 19"/>
                <a:gd name="T93"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15">
                  <a:moveTo>
                    <a:pt x="19" y="10"/>
                  </a:moveTo>
                  <a:cubicBezTo>
                    <a:pt x="19" y="10"/>
                    <a:pt x="19" y="10"/>
                    <a:pt x="19" y="10"/>
                  </a:cubicBez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8" y="10"/>
                  </a:moveTo>
                  <a:cubicBezTo>
                    <a:pt x="18" y="10"/>
                    <a:pt x="18" y="10"/>
                    <a:pt x="19"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7" y="10"/>
                  </a:moveTo>
                  <a:cubicBezTo>
                    <a:pt x="18" y="10"/>
                    <a:pt x="18" y="10"/>
                    <a:pt x="18" y="10"/>
                  </a:cubicBezTo>
                  <a:cubicBezTo>
                    <a:pt x="18" y="10"/>
                    <a:pt x="18" y="10"/>
                    <a:pt x="17" y="10"/>
                  </a:cubicBezTo>
                  <a:moveTo>
                    <a:pt x="17" y="10"/>
                  </a:moveTo>
                  <a:cubicBezTo>
                    <a:pt x="17" y="10"/>
                    <a:pt x="17" y="10"/>
                    <a:pt x="17" y="10"/>
                  </a:cubicBezTo>
                  <a:cubicBezTo>
                    <a:pt x="17" y="10"/>
                    <a:pt x="17" y="10"/>
                    <a:pt x="17" y="10"/>
                  </a:cubicBezTo>
                  <a:moveTo>
                    <a:pt x="17" y="10"/>
                  </a:moveTo>
                  <a:cubicBezTo>
                    <a:pt x="17" y="10"/>
                    <a:pt x="17" y="10"/>
                    <a:pt x="17" y="10"/>
                  </a:cubicBezTo>
                  <a:cubicBezTo>
                    <a:pt x="17" y="10"/>
                    <a:pt x="17" y="10"/>
                    <a:pt x="17" y="10"/>
                  </a:cubicBezTo>
                  <a:cubicBezTo>
                    <a:pt x="17" y="10"/>
                    <a:pt x="17" y="10"/>
                    <a:pt x="17" y="10"/>
                  </a:cubicBezTo>
                  <a:moveTo>
                    <a:pt x="4" y="0"/>
                  </a:moveTo>
                  <a:cubicBezTo>
                    <a:pt x="4" y="0"/>
                    <a:pt x="4" y="0"/>
                    <a:pt x="4" y="0"/>
                  </a:cubicBezTo>
                  <a:cubicBezTo>
                    <a:pt x="4" y="0"/>
                    <a:pt x="4" y="0"/>
                    <a:pt x="4" y="0"/>
                  </a:cubicBezTo>
                  <a:cubicBezTo>
                    <a:pt x="4" y="2"/>
                    <a:pt x="3" y="3"/>
                    <a:pt x="2" y="5"/>
                  </a:cubicBezTo>
                  <a:cubicBezTo>
                    <a:pt x="2" y="7"/>
                    <a:pt x="1" y="8"/>
                    <a:pt x="0" y="10"/>
                  </a:cubicBezTo>
                  <a:cubicBezTo>
                    <a:pt x="0" y="11"/>
                    <a:pt x="0" y="11"/>
                    <a:pt x="0" y="11"/>
                  </a:cubicBezTo>
                  <a:cubicBezTo>
                    <a:pt x="4" y="14"/>
                    <a:pt x="14" y="15"/>
                    <a:pt x="14" y="15"/>
                  </a:cubicBezTo>
                  <a:cubicBezTo>
                    <a:pt x="14" y="14"/>
                    <a:pt x="15" y="14"/>
                    <a:pt x="15" y="13"/>
                  </a:cubicBezTo>
                  <a:cubicBezTo>
                    <a:pt x="16" y="12"/>
                    <a:pt x="17" y="11"/>
                    <a:pt x="18" y="10"/>
                  </a:cubicBezTo>
                  <a:cubicBezTo>
                    <a:pt x="17" y="10"/>
                    <a:pt x="17" y="10"/>
                    <a:pt x="17" y="10"/>
                  </a:cubicBezTo>
                  <a:cubicBezTo>
                    <a:pt x="17" y="10"/>
                    <a:pt x="17" y="10"/>
                    <a:pt x="17" y="10"/>
                  </a:cubicBezTo>
                  <a:cubicBezTo>
                    <a:pt x="12" y="9"/>
                    <a:pt x="4" y="0"/>
                    <a:pt x="4"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6" name="îšḻiḋe"/>
            <p:cNvSpPr/>
            <p:nvPr/>
          </p:nvSpPr>
          <p:spPr bwMode="auto">
            <a:xfrm>
              <a:off x="4829176" y="4337051"/>
              <a:ext cx="449263" cy="777875"/>
            </a:xfrm>
            <a:custGeom>
              <a:avLst/>
              <a:gdLst>
                <a:gd name="T0" fmla="*/ 6 w 89"/>
                <a:gd name="T1" fmla="*/ 140 h 154"/>
                <a:gd name="T2" fmla="*/ 14 w 89"/>
                <a:gd name="T3" fmla="*/ 111 h 154"/>
                <a:gd name="T4" fmla="*/ 14 w 89"/>
                <a:gd name="T5" fmla="*/ 105 h 154"/>
                <a:gd name="T6" fmla="*/ 1 w 89"/>
                <a:gd name="T7" fmla="*/ 34 h 154"/>
                <a:gd name="T8" fmla="*/ 6 w 89"/>
                <a:gd name="T9" fmla="*/ 10 h 154"/>
                <a:gd name="T10" fmla="*/ 12 w 89"/>
                <a:gd name="T11" fmla="*/ 0 h 154"/>
                <a:gd name="T12" fmla="*/ 56 w 89"/>
                <a:gd name="T13" fmla="*/ 0 h 154"/>
                <a:gd name="T14" fmla="*/ 66 w 89"/>
                <a:gd name="T15" fmla="*/ 15 h 154"/>
                <a:gd name="T16" fmla="*/ 71 w 89"/>
                <a:gd name="T17" fmla="*/ 26 h 154"/>
                <a:gd name="T18" fmla="*/ 87 w 89"/>
                <a:gd name="T19" fmla="*/ 91 h 154"/>
                <a:gd name="T20" fmla="*/ 84 w 89"/>
                <a:gd name="T21" fmla="*/ 151 h 154"/>
                <a:gd name="T22" fmla="*/ 72 w 89"/>
                <a:gd name="T23" fmla="*/ 154 h 154"/>
                <a:gd name="T24" fmla="*/ 59 w 89"/>
                <a:gd name="T25" fmla="*/ 146 h 154"/>
                <a:gd name="T26" fmla="*/ 62 w 89"/>
                <a:gd name="T27" fmla="*/ 116 h 154"/>
                <a:gd name="T28" fmla="*/ 53 w 89"/>
                <a:gd name="T29" fmla="*/ 88 h 154"/>
                <a:gd name="T30" fmla="*/ 44 w 89"/>
                <a:gd name="T31" fmla="*/ 64 h 154"/>
                <a:gd name="T32" fmla="*/ 46 w 89"/>
                <a:gd name="T33" fmla="*/ 109 h 154"/>
                <a:gd name="T34" fmla="*/ 34 w 89"/>
                <a:gd name="T35" fmla="*/ 145 h 154"/>
                <a:gd name="T36" fmla="*/ 23 w 89"/>
                <a:gd name="T37" fmla="*/ 148 h 154"/>
                <a:gd name="T38" fmla="*/ 6 w 89"/>
                <a:gd name="T39"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154">
                  <a:moveTo>
                    <a:pt x="6" y="140"/>
                  </a:moveTo>
                  <a:cubicBezTo>
                    <a:pt x="6" y="140"/>
                    <a:pt x="10" y="120"/>
                    <a:pt x="14" y="111"/>
                  </a:cubicBezTo>
                  <a:cubicBezTo>
                    <a:pt x="14" y="111"/>
                    <a:pt x="16" y="109"/>
                    <a:pt x="14" y="105"/>
                  </a:cubicBezTo>
                  <a:cubicBezTo>
                    <a:pt x="13" y="101"/>
                    <a:pt x="0" y="58"/>
                    <a:pt x="1" y="34"/>
                  </a:cubicBezTo>
                  <a:cubicBezTo>
                    <a:pt x="2" y="24"/>
                    <a:pt x="4" y="16"/>
                    <a:pt x="6" y="10"/>
                  </a:cubicBezTo>
                  <a:cubicBezTo>
                    <a:pt x="9" y="3"/>
                    <a:pt x="12" y="0"/>
                    <a:pt x="12" y="0"/>
                  </a:cubicBezTo>
                  <a:cubicBezTo>
                    <a:pt x="56" y="0"/>
                    <a:pt x="56" y="0"/>
                    <a:pt x="56" y="0"/>
                  </a:cubicBezTo>
                  <a:cubicBezTo>
                    <a:pt x="56" y="0"/>
                    <a:pt x="62" y="7"/>
                    <a:pt x="66" y="15"/>
                  </a:cubicBezTo>
                  <a:cubicBezTo>
                    <a:pt x="68" y="18"/>
                    <a:pt x="70" y="22"/>
                    <a:pt x="71" y="26"/>
                  </a:cubicBezTo>
                  <a:cubicBezTo>
                    <a:pt x="74" y="37"/>
                    <a:pt x="85" y="69"/>
                    <a:pt x="87" y="91"/>
                  </a:cubicBezTo>
                  <a:cubicBezTo>
                    <a:pt x="89" y="113"/>
                    <a:pt x="84" y="151"/>
                    <a:pt x="84" y="151"/>
                  </a:cubicBezTo>
                  <a:cubicBezTo>
                    <a:pt x="72" y="154"/>
                    <a:pt x="72" y="154"/>
                    <a:pt x="72" y="154"/>
                  </a:cubicBezTo>
                  <a:cubicBezTo>
                    <a:pt x="59" y="146"/>
                    <a:pt x="59" y="146"/>
                    <a:pt x="59" y="146"/>
                  </a:cubicBezTo>
                  <a:cubicBezTo>
                    <a:pt x="59" y="146"/>
                    <a:pt x="60" y="122"/>
                    <a:pt x="62" y="116"/>
                  </a:cubicBezTo>
                  <a:cubicBezTo>
                    <a:pt x="62" y="112"/>
                    <a:pt x="58" y="100"/>
                    <a:pt x="53" y="88"/>
                  </a:cubicBezTo>
                  <a:cubicBezTo>
                    <a:pt x="49" y="78"/>
                    <a:pt x="45" y="68"/>
                    <a:pt x="44" y="64"/>
                  </a:cubicBezTo>
                  <a:cubicBezTo>
                    <a:pt x="44" y="64"/>
                    <a:pt x="48" y="102"/>
                    <a:pt x="46" y="109"/>
                  </a:cubicBezTo>
                  <a:cubicBezTo>
                    <a:pt x="44" y="116"/>
                    <a:pt x="34" y="145"/>
                    <a:pt x="34" y="145"/>
                  </a:cubicBezTo>
                  <a:cubicBezTo>
                    <a:pt x="23" y="148"/>
                    <a:pt x="23" y="148"/>
                    <a:pt x="23" y="148"/>
                  </a:cubicBezTo>
                  <a:cubicBezTo>
                    <a:pt x="6" y="140"/>
                    <a:pt x="6" y="140"/>
                    <a:pt x="6" y="14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7" name="iṣľïḓê"/>
            <p:cNvSpPr/>
            <p:nvPr/>
          </p:nvSpPr>
          <p:spPr bwMode="auto">
            <a:xfrm>
              <a:off x="4778376" y="3716339"/>
              <a:ext cx="677863" cy="671513"/>
            </a:xfrm>
            <a:custGeom>
              <a:avLst/>
              <a:gdLst>
                <a:gd name="T0" fmla="*/ 20 w 134"/>
                <a:gd name="T1" fmla="*/ 119 h 133"/>
                <a:gd name="T2" fmla="*/ 17 w 134"/>
                <a:gd name="T3" fmla="*/ 126 h 133"/>
                <a:gd name="T4" fmla="*/ 70 w 134"/>
                <a:gd name="T5" fmla="*/ 126 h 133"/>
                <a:gd name="T6" fmla="*/ 69 w 134"/>
                <a:gd name="T7" fmla="*/ 116 h 133"/>
                <a:gd name="T8" fmla="*/ 71 w 134"/>
                <a:gd name="T9" fmla="*/ 107 h 133"/>
                <a:gd name="T10" fmla="*/ 75 w 134"/>
                <a:gd name="T11" fmla="*/ 87 h 133"/>
                <a:gd name="T12" fmla="*/ 78 w 134"/>
                <a:gd name="T13" fmla="*/ 59 h 133"/>
                <a:gd name="T14" fmla="*/ 78 w 134"/>
                <a:gd name="T15" fmla="*/ 58 h 133"/>
                <a:gd name="T16" fmla="*/ 107 w 134"/>
                <a:gd name="T17" fmla="*/ 91 h 133"/>
                <a:gd name="T18" fmla="*/ 118 w 134"/>
                <a:gd name="T19" fmla="*/ 96 h 133"/>
                <a:gd name="T20" fmla="*/ 134 w 134"/>
                <a:gd name="T21" fmla="*/ 94 h 133"/>
                <a:gd name="T22" fmla="*/ 104 w 134"/>
                <a:gd name="T23" fmla="*/ 53 h 133"/>
                <a:gd name="T24" fmla="*/ 70 w 134"/>
                <a:gd name="T25" fmla="*/ 23 h 133"/>
                <a:gd name="T26" fmla="*/ 55 w 134"/>
                <a:gd name="T27" fmla="*/ 20 h 133"/>
                <a:gd name="T28" fmla="*/ 57 w 134"/>
                <a:gd name="T29" fmla="*/ 11 h 133"/>
                <a:gd name="T30" fmla="*/ 56 w 134"/>
                <a:gd name="T31" fmla="*/ 6 h 133"/>
                <a:gd name="T32" fmla="*/ 39 w 134"/>
                <a:gd name="T33" fmla="*/ 0 h 133"/>
                <a:gd name="T34" fmla="*/ 34 w 134"/>
                <a:gd name="T35" fmla="*/ 6 h 133"/>
                <a:gd name="T36" fmla="*/ 30 w 134"/>
                <a:gd name="T37" fmla="*/ 14 h 133"/>
                <a:gd name="T38" fmla="*/ 10 w 134"/>
                <a:gd name="T39" fmla="*/ 19 h 133"/>
                <a:gd name="T40" fmla="*/ 1 w 134"/>
                <a:gd name="T41" fmla="*/ 47 h 133"/>
                <a:gd name="T42" fmla="*/ 20 w 134"/>
                <a:gd name="T43" fmla="*/ 1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33">
                  <a:moveTo>
                    <a:pt x="20" y="119"/>
                  </a:moveTo>
                  <a:cubicBezTo>
                    <a:pt x="20" y="119"/>
                    <a:pt x="15" y="125"/>
                    <a:pt x="17" y="126"/>
                  </a:cubicBezTo>
                  <a:cubicBezTo>
                    <a:pt x="19" y="127"/>
                    <a:pt x="55" y="133"/>
                    <a:pt x="70" y="126"/>
                  </a:cubicBezTo>
                  <a:cubicBezTo>
                    <a:pt x="70" y="126"/>
                    <a:pt x="69" y="119"/>
                    <a:pt x="69" y="116"/>
                  </a:cubicBezTo>
                  <a:cubicBezTo>
                    <a:pt x="69" y="116"/>
                    <a:pt x="70" y="112"/>
                    <a:pt x="71" y="107"/>
                  </a:cubicBezTo>
                  <a:cubicBezTo>
                    <a:pt x="72" y="102"/>
                    <a:pt x="74" y="95"/>
                    <a:pt x="75" y="87"/>
                  </a:cubicBezTo>
                  <a:cubicBezTo>
                    <a:pt x="77" y="78"/>
                    <a:pt x="78" y="67"/>
                    <a:pt x="78" y="59"/>
                  </a:cubicBezTo>
                  <a:cubicBezTo>
                    <a:pt x="78" y="58"/>
                    <a:pt x="78" y="58"/>
                    <a:pt x="78" y="58"/>
                  </a:cubicBezTo>
                  <a:cubicBezTo>
                    <a:pt x="78" y="58"/>
                    <a:pt x="98" y="85"/>
                    <a:pt x="107" y="91"/>
                  </a:cubicBezTo>
                  <a:cubicBezTo>
                    <a:pt x="118" y="96"/>
                    <a:pt x="118" y="96"/>
                    <a:pt x="118" y="96"/>
                  </a:cubicBezTo>
                  <a:cubicBezTo>
                    <a:pt x="134" y="94"/>
                    <a:pt x="134" y="94"/>
                    <a:pt x="134" y="94"/>
                  </a:cubicBezTo>
                  <a:cubicBezTo>
                    <a:pt x="134" y="94"/>
                    <a:pt x="112" y="61"/>
                    <a:pt x="104" y="53"/>
                  </a:cubicBezTo>
                  <a:cubicBezTo>
                    <a:pt x="96" y="44"/>
                    <a:pt x="79" y="26"/>
                    <a:pt x="70" y="23"/>
                  </a:cubicBezTo>
                  <a:cubicBezTo>
                    <a:pt x="61" y="21"/>
                    <a:pt x="55" y="20"/>
                    <a:pt x="55" y="20"/>
                  </a:cubicBezTo>
                  <a:cubicBezTo>
                    <a:pt x="55" y="20"/>
                    <a:pt x="57" y="13"/>
                    <a:pt x="57" y="11"/>
                  </a:cubicBezTo>
                  <a:cubicBezTo>
                    <a:pt x="58" y="9"/>
                    <a:pt x="56" y="6"/>
                    <a:pt x="56" y="6"/>
                  </a:cubicBezTo>
                  <a:cubicBezTo>
                    <a:pt x="56" y="6"/>
                    <a:pt x="44" y="5"/>
                    <a:pt x="39" y="0"/>
                  </a:cubicBezTo>
                  <a:cubicBezTo>
                    <a:pt x="39" y="0"/>
                    <a:pt x="36" y="1"/>
                    <a:pt x="34" y="6"/>
                  </a:cubicBezTo>
                  <a:cubicBezTo>
                    <a:pt x="32" y="10"/>
                    <a:pt x="30" y="14"/>
                    <a:pt x="30" y="14"/>
                  </a:cubicBezTo>
                  <a:cubicBezTo>
                    <a:pt x="30" y="14"/>
                    <a:pt x="17" y="13"/>
                    <a:pt x="10" y="19"/>
                  </a:cubicBezTo>
                  <a:cubicBezTo>
                    <a:pt x="2" y="25"/>
                    <a:pt x="0" y="36"/>
                    <a:pt x="1" y="47"/>
                  </a:cubicBezTo>
                  <a:cubicBezTo>
                    <a:pt x="1" y="58"/>
                    <a:pt x="20" y="119"/>
                    <a:pt x="20" y="11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8" name="îśḷïḋe"/>
            <p:cNvSpPr/>
            <p:nvPr/>
          </p:nvSpPr>
          <p:spPr bwMode="auto">
            <a:xfrm>
              <a:off x="5172076" y="4014789"/>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9" name="íśḻíḓè"/>
            <p:cNvSpPr/>
            <p:nvPr/>
          </p:nvSpPr>
          <p:spPr bwMode="auto">
            <a:xfrm>
              <a:off x="4873626" y="3973514"/>
              <a:ext cx="298450" cy="288925"/>
            </a:xfrm>
            <a:custGeom>
              <a:avLst/>
              <a:gdLst>
                <a:gd name="T0" fmla="*/ 0 w 59"/>
                <a:gd name="T1" fmla="*/ 11 h 57"/>
                <a:gd name="T2" fmla="*/ 21 w 59"/>
                <a:gd name="T3" fmla="*/ 51 h 57"/>
                <a:gd name="T4" fmla="*/ 45 w 59"/>
                <a:gd name="T5" fmla="*/ 57 h 57"/>
                <a:gd name="T6" fmla="*/ 52 w 59"/>
                <a:gd name="T7" fmla="*/ 56 h 57"/>
                <a:gd name="T8" fmla="*/ 55 w 59"/>
                <a:gd name="T9" fmla="*/ 45 h 57"/>
                <a:gd name="T10" fmla="*/ 42 w 59"/>
                <a:gd name="T11" fmla="*/ 46 h 57"/>
                <a:gd name="T12" fmla="*/ 22 w 59"/>
                <a:gd name="T13" fmla="*/ 39 h 57"/>
                <a:gd name="T14" fmla="*/ 0 w 59"/>
                <a:gd name="T15" fmla="*/ 11 h 57"/>
                <a:gd name="T16" fmla="*/ 30 w 59"/>
                <a:gd name="T17" fmla="*/ 0 h 57"/>
                <a:gd name="T18" fmla="*/ 52 w 59"/>
                <a:gd name="T19" fmla="*/ 17 h 57"/>
                <a:gd name="T20" fmla="*/ 59 w 59"/>
                <a:gd name="T21" fmla="*/ 17 h 57"/>
                <a:gd name="T22" fmla="*/ 59 w 59"/>
                <a:gd name="T23" fmla="*/ 9 h 57"/>
                <a:gd name="T24" fmla="*/ 59 w 59"/>
                <a:gd name="T25" fmla="*/ 8 h 57"/>
                <a:gd name="T26" fmla="*/ 59 w 59"/>
                <a:gd name="T27" fmla="*/ 8 h 57"/>
                <a:gd name="T28" fmla="*/ 59 w 59"/>
                <a:gd name="T29" fmla="*/ 7 h 57"/>
                <a:gd name="T30" fmla="*/ 54 w 59"/>
                <a:gd name="T31" fmla="*/ 0 h 57"/>
                <a:gd name="T32" fmla="*/ 44 w 59"/>
                <a:gd name="T33" fmla="*/ 4 h 57"/>
                <a:gd name="T34" fmla="*/ 30 w 59"/>
                <a:gd name="T3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57">
                  <a:moveTo>
                    <a:pt x="0" y="11"/>
                  </a:moveTo>
                  <a:cubicBezTo>
                    <a:pt x="2" y="19"/>
                    <a:pt x="9" y="43"/>
                    <a:pt x="21" y="51"/>
                  </a:cubicBezTo>
                  <a:cubicBezTo>
                    <a:pt x="30" y="56"/>
                    <a:pt x="39" y="57"/>
                    <a:pt x="45" y="57"/>
                  </a:cubicBezTo>
                  <a:cubicBezTo>
                    <a:pt x="49" y="57"/>
                    <a:pt x="52" y="56"/>
                    <a:pt x="52" y="56"/>
                  </a:cubicBezTo>
                  <a:cubicBezTo>
                    <a:pt x="53" y="53"/>
                    <a:pt x="54" y="49"/>
                    <a:pt x="55" y="45"/>
                  </a:cubicBezTo>
                  <a:cubicBezTo>
                    <a:pt x="50" y="46"/>
                    <a:pt x="45" y="46"/>
                    <a:pt x="42" y="46"/>
                  </a:cubicBezTo>
                  <a:cubicBezTo>
                    <a:pt x="31" y="46"/>
                    <a:pt x="26" y="42"/>
                    <a:pt x="22" y="39"/>
                  </a:cubicBezTo>
                  <a:cubicBezTo>
                    <a:pt x="16" y="35"/>
                    <a:pt x="5" y="19"/>
                    <a:pt x="0" y="11"/>
                  </a:cubicBezTo>
                  <a:moveTo>
                    <a:pt x="30" y="0"/>
                  </a:moveTo>
                  <a:cubicBezTo>
                    <a:pt x="37" y="9"/>
                    <a:pt x="46" y="17"/>
                    <a:pt x="52" y="17"/>
                  </a:cubicBezTo>
                  <a:cubicBezTo>
                    <a:pt x="54" y="17"/>
                    <a:pt x="56" y="17"/>
                    <a:pt x="59" y="17"/>
                  </a:cubicBezTo>
                  <a:cubicBezTo>
                    <a:pt x="59" y="14"/>
                    <a:pt x="59" y="12"/>
                    <a:pt x="59" y="9"/>
                  </a:cubicBezTo>
                  <a:cubicBezTo>
                    <a:pt x="59" y="9"/>
                    <a:pt x="59" y="8"/>
                    <a:pt x="59" y="8"/>
                  </a:cubicBezTo>
                  <a:cubicBezTo>
                    <a:pt x="59" y="8"/>
                    <a:pt x="59" y="8"/>
                    <a:pt x="59" y="8"/>
                  </a:cubicBezTo>
                  <a:cubicBezTo>
                    <a:pt x="59" y="8"/>
                    <a:pt x="59" y="7"/>
                    <a:pt x="59" y="7"/>
                  </a:cubicBezTo>
                  <a:cubicBezTo>
                    <a:pt x="54" y="0"/>
                    <a:pt x="54" y="0"/>
                    <a:pt x="54" y="0"/>
                  </a:cubicBezTo>
                  <a:cubicBezTo>
                    <a:pt x="54" y="0"/>
                    <a:pt x="51" y="4"/>
                    <a:pt x="44" y="4"/>
                  </a:cubicBezTo>
                  <a:cubicBezTo>
                    <a:pt x="40" y="4"/>
                    <a:pt x="35" y="3"/>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0" name="îsḷíde"/>
            <p:cNvSpPr/>
            <p:nvPr/>
          </p:nvSpPr>
          <p:spPr bwMode="auto">
            <a:xfrm>
              <a:off x="4824413" y="4994276"/>
              <a:ext cx="247650" cy="419100"/>
            </a:xfrm>
            <a:custGeom>
              <a:avLst/>
              <a:gdLst>
                <a:gd name="T0" fmla="*/ 9 w 49"/>
                <a:gd name="T1" fmla="*/ 1 h 83"/>
                <a:gd name="T2" fmla="*/ 8 w 49"/>
                <a:gd name="T3" fmla="*/ 6 h 83"/>
                <a:gd name="T4" fmla="*/ 36 w 49"/>
                <a:gd name="T5" fmla="*/ 11 h 83"/>
                <a:gd name="T6" fmla="*/ 37 w 49"/>
                <a:gd name="T7" fmla="*/ 6 h 83"/>
                <a:gd name="T8" fmla="*/ 37 w 49"/>
                <a:gd name="T9" fmla="*/ 24 h 83"/>
                <a:gd name="T10" fmla="*/ 28 w 49"/>
                <a:gd name="T11" fmla="*/ 55 h 83"/>
                <a:gd name="T12" fmla="*/ 40 w 49"/>
                <a:gd name="T13" fmla="*/ 70 h 83"/>
                <a:gd name="T14" fmla="*/ 49 w 49"/>
                <a:gd name="T15" fmla="*/ 76 h 83"/>
                <a:gd name="T16" fmla="*/ 45 w 49"/>
                <a:gd name="T17" fmla="*/ 83 h 83"/>
                <a:gd name="T18" fmla="*/ 22 w 49"/>
                <a:gd name="T19" fmla="*/ 77 h 83"/>
                <a:gd name="T20" fmla="*/ 13 w 49"/>
                <a:gd name="T21" fmla="*/ 73 h 83"/>
                <a:gd name="T22" fmla="*/ 3 w 49"/>
                <a:gd name="T23" fmla="*/ 68 h 83"/>
                <a:gd name="T24" fmla="*/ 4 w 49"/>
                <a:gd name="T25" fmla="*/ 56 h 83"/>
                <a:gd name="T26" fmla="*/ 2 w 49"/>
                <a:gd name="T27" fmla="*/ 5 h 83"/>
                <a:gd name="T28" fmla="*/ 9 w 49"/>
                <a:gd name="T2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83">
                  <a:moveTo>
                    <a:pt x="9" y="1"/>
                  </a:moveTo>
                  <a:cubicBezTo>
                    <a:pt x="8" y="6"/>
                    <a:pt x="8" y="6"/>
                    <a:pt x="8" y="6"/>
                  </a:cubicBezTo>
                  <a:cubicBezTo>
                    <a:pt x="8" y="6"/>
                    <a:pt x="19" y="16"/>
                    <a:pt x="36" y="11"/>
                  </a:cubicBezTo>
                  <a:cubicBezTo>
                    <a:pt x="37" y="6"/>
                    <a:pt x="37" y="6"/>
                    <a:pt x="37" y="6"/>
                  </a:cubicBezTo>
                  <a:cubicBezTo>
                    <a:pt x="37" y="6"/>
                    <a:pt x="44" y="6"/>
                    <a:pt x="37" y="24"/>
                  </a:cubicBezTo>
                  <a:cubicBezTo>
                    <a:pt x="31" y="41"/>
                    <a:pt x="28" y="52"/>
                    <a:pt x="28" y="55"/>
                  </a:cubicBezTo>
                  <a:cubicBezTo>
                    <a:pt x="28" y="58"/>
                    <a:pt x="37" y="68"/>
                    <a:pt x="40" y="70"/>
                  </a:cubicBezTo>
                  <a:cubicBezTo>
                    <a:pt x="44" y="72"/>
                    <a:pt x="49" y="74"/>
                    <a:pt x="49" y="76"/>
                  </a:cubicBezTo>
                  <a:cubicBezTo>
                    <a:pt x="49" y="78"/>
                    <a:pt x="49" y="82"/>
                    <a:pt x="45" y="83"/>
                  </a:cubicBezTo>
                  <a:cubicBezTo>
                    <a:pt x="40" y="83"/>
                    <a:pt x="28" y="81"/>
                    <a:pt x="22" y="77"/>
                  </a:cubicBezTo>
                  <a:cubicBezTo>
                    <a:pt x="16" y="74"/>
                    <a:pt x="17" y="73"/>
                    <a:pt x="13" y="73"/>
                  </a:cubicBezTo>
                  <a:cubicBezTo>
                    <a:pt x="9" y="73"/>
                    <a:pt x="3" y="70"/>
                    <a:pt x="3" y="68"/>
                  </a:cubicBezTo>
                  <a:cubicBezTo>
                    <a:pt x="3" y="66"/>
                    <a:pt x="4" y="60"/>
                    <a:pt x="4" y="56"/>
                  </a:cubicBezTo>
                  <a:cubicBezTo>
                    <a:pt x="5" y="53"/>
                    <a:pt x="0" y="10"/>
                    <a:pt x="2" y="5"/>
                  </a:cubicBezTo>
                  <a:cubicBezTo>
                    <a:pt x="4" y="0"/>
                    <a:pt x="9" y="1"/>
                    <a:pt x="9" y="1"/>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1" name="iṩlîḍê"/>
            <p:cNvSpPr/>
            <p:nvPr/>
          </p:nvSpPr>
          <p:spPr bwMode="auto">
            <a:xfrm>
              <a:off x="4833938" y="4999039"/>
              <a:ext cx="187325" cy="95250"/>
            </a:xfrm>
            <a:custGeom>
              <a:avLst/>
              <a:gdLst>
                <a:gd name="T0" fmla="*/ 37 w 37"/>
                <a:gd name="T1" fmla="*/ 18 h 19"/>
                <a:gd name="T2" fmla="*/ 37 w 37"/>
                <a:gd name="T3" fmla="*/ 19 h 19"/>
                <a:gd name="T4" fmla="*/ 37 w 37"/>
                <a:gd name="T5" fmla="*/ 19 h 19"/>
                <a:gd name="T6" fmla="*/ 37 w 37"/>
                <a:gd name="T7" fmla="*/ 18 h 19"/>
                <a:gd name="T8" fmla="*/ 37 w 37"/>
                <a:gd name="T9" fmla="*/ 18 h 19"/>
                <a:gd name="T10" fmla="*/ 37 w 37"/>
                <a:gd name="T11" fmla="*/ 18 h 19"/>
                <a:gd name="T12" fmla="*/ 37 w 37"/>
                <a:gd name="T13" fmla="*/ 18 h 19"/>
                <a:gd name="T14" fmla="*/ 37 w 37"/>
                <a:gd name="T15" fmla="*/ 18 h 19"/>
                <a:gd name="T16" fmla="*/ 37 w 37"/>
                <a:gd name="T17" fmla="*/ 18 h 19"/>
                <a:gd name="T18" fmla="*/ 37 w 37"/>
                <a:gd name="T19" fmla="*/ 18 h 19"/>
                <a:gd name="T20" fmla="*/ 1 w 37"/>
                <a:gd name="T21" fmla="*/ 4 h 19"/>
                <a:gd name="T22" fmla="*/ 0 w 37"/>
                <a:gd name="T23" fmla="*/ 4 h 19"/>
                <a:gd name="T24" fmla="*/ 1 w 37"/>
                <a:gd name="T25" fmla="*/ 4 h 19"/>
                <a:gd name="T26" fmla="*/ 6 w 37"/>
                <a:gd name="T27" fmla="*/ 0 h 19"/>
                <a:gd name="T28" fmla="*/ 1 w 37"/>
                <a:gd name="T29" fmla="*/ 4 h 19"/>
                <a:gd name="T30" fmla="*/ 6 w 37"/>
                <a:gd name="T31" fmla="*/ 0 h 19"/>
                <a:gd name="T32" fmla="*/ 6 w 37"/>
                <a:gd name="T33" fmla="*/ 0 h 19"/>
                <a:gd name="T34" fmla="*/ 6 w 37"/>
                <a:gd name="T35" fmla="*/ 0 h 19"/>
                <a:gd name="T36" fmla="*/ 6 w 37"/>
                <a:gd name="T37" fmla="*/ 0 h 19"/>
                <a:gd name="T38" fmla="*/ 6 w 37"/>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19">
                  <a:moveTo>
                    <a:pt x="37" y="18"/>
                  </a:moveTo>
                  <a:cubicBezTo>
                    <a:pt x="37" y="19"/>
                    <a:pt x="37" y="19"/>
                    <a:pt x="37" y="19"/>
                  </a:cubicBezTo>
                  <a:cubicBezTo>
                    <a:pt x="37" y="19"/>
                    <a:pt x="37" y="19"/>
                    <a:pt x="37" y="19"/>
                  </a:cubicBezTo>
                  <a:cubicBezTo>
                    <a:pt x="37" y="19"/>
                    <a:pt x="37" y="19"/>
                    <a:pt x="37" y="18"/>
                  </a:cubicBezTo>
                  <a:moveTo>
                    <a:pt x="37" y="18"/>
                  </a:moveTo>
                  <a:cubicBezTo>
                    <a:pt x="37" y="18"/>
                    <a:pt x="37" y="18"/>
                    <a:pt x="37" y="18"/>
                  </a:cubicBezTo>
                  <a:cubicBezTo>
                    <a:pt x="37" y="18"/>
                    <a:pt x="37" y="18"/>
                    <a:pt x="37" y="18"/>
                  </a:cubicBezTo>
                  <a:moveTo>
                    <a:pt x="37" y="18"/>
                  </a:moveTo>
                  <a:cubicBezTo>
                    <a:pt x="37" y="18"/>
                    <a:pt x="37" y="18"/>
                    <a:pt x="37" y="18"/>
                  </a:cubicBezTo>
                  <a:cubicBezTo>
                    <a:pt x="37" y="18"/>
                    <a:pt x="37" y="18"/>
                    <a:pt x="37" y="18"/>
                  </a:cubicBezTo>
                  <a:moveTo>
                    <a:pt x="1" y="4"/>
                  </a:moveTo>
                  <a:cubicBezTo>
                    <a:pt x="0" y="4"/>
                    <a:pt x="0" y="4"/>
                    <a:pt x="0" y="4"/>
                  </a:cubicBezTo>
                  <a:cubicBezTo>
                    <a:pt x="0" y="4"/>
                    <a:pt x="0" y="4"/>
                    <a:pt x="1" y="4"/>
                  </a:cubicBezTo>
                  <a:moveTo>
                    <a:pt x="6" y="0"/>
                  </a:moveTo>
                  <a:cubicBezTo>
                    <a:pt x="4" y="0"/>
                    <a:pt x="2" y="1"/>
                    <a:pt x="1" y="4"/>
                  </a:cubicBezTo>
                  <a:cubicBezTo>
                    <a:pt x="2" y="1"/>
                    <a:pt x="4" y="0"/>
                    <a:pt x="6" y="0"/>
                  </a:cubicBezTo>
                  <a:moveTo>
                    <a:pt x="6" y="0"/>
                  </a:moveTo>
                  <a:cubicBezTo>
                    <a:pt x="6" y="0"/>
                    <a:pt x="6" y="0"/>
                    <a:pt x="6" y="0"/>
                  </a:cubicBezTo>
                  <a:cubicBezTo>
                    <a:pt x="6" y="0"/>
                    <a:pt x="6" y="0"/>
                    <a:pt x="6" y="0"/>
                  </a:cubicBezTo>
                  <a:cubicBezTo>
                    <a:pt x="6" y="0"/>
                    <a:pt x="6" y="0"/>
                    <a:pt x="6"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2" name="iŝ1iḓê"/>
            <p:cNvSpPr/>
            <p:nvPr/>
          </p:nvSpPr>
          <p:spPr bwMode="auto">
            <a:xfrm>
              <a:off x="4960938" y="5024439"/>
              <a:ext cx="55563" cy="30163"/>
            </a:xfrm>
            <a:custGeom>
              <a:avLst/>
              <a:gdLst>
                <a:gd name="T0" fmla="*/ 0 w 11"/>
                <a:gd name="T1" fmla="*/ 6 h 6"/>
                <a:gd name="T2" fmla="*/ 0 w 11"/>
                <a:gd name="T3" fmla="*/ 6 h 6"/>
                <a:gd name="T4" fmla="*/ 0 w 11"/>
                <a:gd name="T5" fmla="*/ 6 h 6"/>
                <a:gd name="T6" fmla="*/ 0 w 11"/>
                <a:gd name="T7" fmla="*/ 6 h 6"/>
                <a:gd name="T8" fmla="*/ 8 w 11"/>
                <a:gd name="T9" fmla="*/ 5 h 6"/>
                <a:gd name="T10" fmla="*/ 0 w 11"/>
                <a:gd name="T11" fmla="*/ 6 h 6"/>
                <a:gd name="T12" fmla="*/ 8 w 11"/>
                <a:gd name="T13" fmla="*/ 5 h 6"/>
                <a:gd name="T14" fmla="*/ 8 w 11"/>
                <a:gd name="T15" fmla="*/ 5 h 6"/>
                <a:gd name="T16" fmla="*/ 8 w 11"/>
                <a:gd name="T17" fmla="*/ 5 h 6"/>
                <a:gd name="T18" fmla="*/ 8 w 11"/>
                <a:gd name="T19" fmla="*/ 5 h 6"/>
                <a:gd name="T20" fmla="*/ 10 w 11"/>
                <a:gd name="T21" fmla="*/ 0 h 6"/>
                <a:gd name="T22" fmla="*/ 10 w 11"/>
                <a:gd name="T23" fmla="*/ 0 h 6"/>
                <a:gd name="T24" fmla="*/ 9 w 11"/>
                <a:gd name="T25" fmla="*/ 5 h 6"/>
                <a:gd name="T26" fmla="*/ 9 w 11"/>
                <a:gd name="T27" fmla="*/ 5 h 6"/>
                <a:gd name="T28" fmla="*/ 9 w 11"/>
                <a:gd name="T29" fmla="*/ 5 h 6"/>
                <a:gd name="T30" fmla="*/ 10 w 11"/>
                <a:gd name="T31" fmla="*/ 0 h 6"/>
                <a:gd name="T32" fmla="*/ 10 w 11"/>
                <a:gd name="T33" fmla="*/ 0 h 6"/>
                <a:gd name="T34" fmla="*/ 11 w 11"/>
                <a:gd name="T35" fmla="*/ 0 h 6"/>
                <a:gd name="T36" fmla="*/ 10 w 11"/>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6">
                  <a:moveTo>
                    <a:pt x="0" y="6"/>
                  </a:moveTo>
                  <a:cubicBezTo>
                    <a:pt x="0" y="6"/>
                    <a:pt x="0" y="6"/>
                    <a:pt x="0" y="6"/>
                  </a:cubicBezTo>
                  <a:cubicBezTo>
                    <a:pt x="0" y="6"/>
                    <a:pt x="0" y="6"/>
                    <a:pt x="0" y="6"/>
                  </a:cubicBezTo>
                  <a:cubicBezTo>
                    <a:pt x="0" y="6"/>
                    <a:pt x="0" y="6"/>
                    <a:pt x="0" y="6"/>
                  </a:cubicBezTo>
                  <a:moveTo>
                    <a:pt x="8" y="5"/>
                  </a:moveTo>
                  <a:cubicBezTo>
                    <a:pt x="5" y="6"/>
                    <a:pt x="2" y="6"/>
                    <a:pt x="0" y="6"/>
                  </a:cubicBezTo>
                  <a:cubicBezTo>
                    <a:pt x="2" y="6"/>
                    <a:pt x="5" y="6"/>
                    <a:pt x="8" y="5"/>
                  </a:cubicBezTo>
                  <a:moveTo>
                    <a:pt x="8" y="5"/>
                  </a:moveTo>
                  <a:cubicBezTo>
                    <a:pt x="8" y="5"/>
                    <a:pt x="8" y="5"/>
                    <a:pt x="8" y="5"/>
                  </a:cubicBezTo>
                  <a:cubicBezTo>
                    <a:pt x="8" y="5"/>
                    <a:pt x="8" y="5"/>
                    <a:pt x="8" y="5"/>
                  </a:cubicBezTo>
                  <a:moveTo>
                    <a:pt x="10" y="0"/>
                  </a:moveTo>
                  <a:cubicBezTo>
                    <a:pt x="10" y="0"/>
                    <a:pt x="10" y="0"/>
                    <a:pt x="10" y="0"/>
                  </a:cubicBezTo>
                  <a:cubicBezTo>
                    <a:pt x="9" y="5"/>
                    <a:pt x="9" y="5"/>
                    <a:pt x="9" y="5"/>
                  </a:cubicBezTo>
                  <a:cubicBezTo>
                    <a:pt x="9" y="5"/>
                    <a:pt x="9" y="5"/>
                    <a:pt x="9" y="5"/>
                  </a:cubicBezTo>
                  <a:cubicBezTo>
                    <a:pt x="9" y="5"/>
                    <a:pt x="9" y="5"/>
                    <a:pt x="9" y="5"/>
                  </a:cubicBezTo>
                  <a:cubicBezTo>
                    <a:pt x="10" y="0"/>
                    <a:pt x="10" y="0"/>
                    <a:pt x="10" y="0"/>
                  </a:cubicBezTo>
                  <a:cubicBezTo>
                    <a:pt x="10" y="0"/>
                    <a:pt x="10" y="0"/>
                    <a:pt x="10" y="0"/>
                  </a:cubicBezTo>
                  <a:cubicBezTo>
                    <a:pt x="10" y="0"/>
                    <a:pt x="10" y="0"/>
                    <a:pt x="11" y="0"/>
                  </a:cubicBezTo>
                  <a:cubicBezTo>
                    <a:pt x="10" y="0"/>
                    <a:pt x="10" y="0"/>
                    <a:pt x="10" y="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3" name="íṡlïḋè"/>
            <p:cNvSpPr/>
            <p:nvPr/>
          </p:nvSpPr>
          <p:spPr bwMode="auto">
            <a:xfrm>
              <a:off x="4829176" y="4999039"/>
              <a:ext cx="206375" cy="273050"/>
            </a:xfrm>
            <a:custGeom>
              <a:avLst/>
              <a:gdLst>
                <a:gd name="T0" fmla="*/ 7 w 41"/>
                <a:gd name="T1" fmla="*/ 0 h 54"/>
                <a:gd name="T2" fmla="*/ 7 w 41"/>
                <a:gd name="T3" fmla="*/ 0 h 54"/>
                <a:gd name="T4" fmla="*/ 2 w 41"/>
                <a:gd name="T5" fmla="*/ 4 h 54"/>
                <a:gd name="T6" fmla="*/ 2 w 41"/>
                <a:gd name="T7" fmla="*/ 4 h 54"/>
                <a:gd name="T8" fmla="*/ 1 w 41"/>
                <a:gd name="T9" fmla="*/ 4 h 54"/>
                <a:gd name="T10" fmla="*/ 1 w 41"/>
                <a:gd name="T11" fmla="*/ 4 h 54"/>
                <a:gd name="T12" fmla="*/ 1 w 41"/>
                <a:gd name="T13" fmla="*/ 4 h 54"/>
                <a:gd name="T14" fmla="*/ 1 w 41"/>
                <a:gd name="T15" fmla="*/ 4 h 54"/>
                <a:gd name="T16" fmla="*/ 8 w 41"/>
                <a:gd name="T17" fmla="*/ 13 h 54"/>
                <a:gd name="T18" fmla="*/ 26 w 41"/>
                <a:gd name="T19" fmla="*/ 45 h 54"/>
                <a:gd name="T20" fmla="*/ 27 w 41"/>
                <a:gd name="T21" fmla="*/ 54 h 54"/>
                <a:gd name="T22" fmla="*/ 36 w 41"/>
                <a:gd name="T23" fmla="*/ 23 h 54"/>
                <a:gd name="T24" fmla="*/ 37 w 41"/>
                <a:gd name="T25" fmla="*/ 22 h 54"/>
                <a:gd name="T26" fmla="*/ 37 w 41"/>
                <a:gd name="T27" fmla="*/ 22 h 54"/>
                <a:gd name="T28" fmla="*/ 37 w 41"/>
                <a:gd name="T29" fmla="*/ 22 h 54"/>
                <a:gd name="T30" fmla="*/ 37 w 41"/>
                <a:gd name="T31" fmla="*/ 22 h 54"/>
                <a:gd name="T32" fmla="*/ 37 w 41"/>
                <a:gd name="T33" fmla="*/ 21 h 54"/>
                <a:gd name="T34" fmla="*/ 37 w 41"/>
                <a:gd name="T35" fmla="*/ 21 h 54"/>
                <a:gd name="T36" fmla="*/ 37 w 41"/>
                <a:gd name="T37" fmla="*/ 20 h 54"/>
                <a:gd name="T38" fmla="*/ 37 w 41"/>
                <a:gd name="T39" fmla="*/ 20 h 54"/>
                <a:gd name="T40" fmla="*/ 37 w 41"/>
                <a:gd name="T41" fmla="*/ 20 h 54"/>
                <a:gd name="T42" fmla="*/ 37 w 41"/>
                <a:gd name="T43" fmla="*/ 20 h 54"/>
                <a:gd name="T44" fmla="*/ 37 w 41"/>
                <a:gd name="T45" fmla="*/ 19 h 54"/>
                <a:gd name="T46" fmla="*/ 38 w 41"/>
                <a:gd name="T47" fmla="*/ 19 h 54"/>
                <a:gd name="T48" fmla="*/ 38 w 41"/>
                <a:gd name="T49" fmla="*/ 18 h 54"/>
                <a:gd name="T50" fmla="*/ 38 w 41"/>
                <a:gd name="T51" fmla="*/ 18 h 54"/>
                <a:gd name="T52" fmla="*/ 38 w 41"/>
                <a:gd name="T53" fmla="*/ 18 h 54"/>
                <a:gd name="T54" fmla="*/ 38 w 41"/>
                <a:gd name="T55" fmla="*/ 18 h 54"/>
                <a:gd name="T56" fmla="*/ 38 w 41"/>
                <a:gd name="T57" fmla="*/ 18 h 54"/>
                <a:gd name="T58" fmla="*/ 37 w 41"/>
                <a:gd name="T59" fmla="*/ 5 h 54"/>
                <a:gd name="T60" fmla="*/ 36 w 41"/>
                <a:gd name="T61" fmla="*/ 5 h 54"/>
                <a:gd name="T62" fmla="*/ 36 w 41"/>
                <a:gd name="T63" fmla="*/ 5 h 54"/>
                <a:gd name="T64" fmla="*/ 35 w 41"/>
                <a:gd name="T65" fmla="*/ 10 h 54"/>
                <a:gd name="T66" fmla="*/ 35 w 41"/>
                <a:gd name="T67" fmla="*/ 10 h 54"/>
                <a:gd name="T68" fmla="*/ 34 w 41"/>
                <a:gd name="T69" fmla="*/ 10 h 54"/>
                <a:gd name="T70" fmla="*/ 34 w 41"/>
                <a:gd name="T71" fmla="*/ 10 h 54"/>
                <a:gd name="T72" fmla="*/ 34 w 41"/>
                <a:gd name="T73" fmla="*/ 10 h 54"/>
                <a:gd name="T74" fmla="*/ 26 w 41"/>
                <a:gd name="T75" fmla="*/ 11 h 54"/>
                <a:gd name="T76" fmla="*/ 26 w 41"/>
                <a:gd name="T77" fmla="*/ 11 h 54"/>
                <a:gd name="T78" fmla="*/ 26 w 41"/>
                <a:gd name="T79" fmla="*/ 11 h 54"/>
                <a:gd name="T80" fmla="*/ 26 w 41"/>
                <a:gd name="T81" fmla="*/ 11 h 54"/>
                <a:gd name="T82" fmla="*/ 26 w 41"/>
                <a:gd name="T83" fmla="*/ 11 h 54"/>
                <a:gd name="T84" fmla="*/ 7 w 41"/>
                <a:gd name="T85" fmla="*/ 5 h 54"/>
                <a:gd name="T86" fmla="*/ 7 w 41"/>
                <a:gd name="T87" fmla="*/ 5 h 54"/>
                <a:gd name="T88" fmla="*/ 7 w 41"/>
                <a:gd name="T89" fmla="*/ 5 h 54"/>
                <a:gd name="T90" fmla="*/ 7 w 41"/>
                <a:gd name="T91" fmla="*/ 5 h 54"/>
                <a:gd name="T92" fmla="*/ 8 w 41"/>
                <a:gd name="T93" fmla="*/ 0 h 54"/>
                <a:gd name="T94" fmla="*/ 8 w 41"/>
                <a:gd name="T95" fmla="*/ 0 h 54"/>
                <a:gd name="T96" fmla="*/ 7 w 41"/>
                <a:gd name="T97" fmla="*/ 0 h 54"/>
                <a:gd name="T98" fmla="*/ 7 w 41"/>
                <a:gd name="T9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54">
                  <a:moveTo>
                    <a:pt x="7" y="0"/>
                  </a:moveTo>
                  <a:cubicBezTo>
                    <a:pt x="7" y="0"/>
                    <a:pt x="7" y="0"/>
                    <a:pt x="7" y="0"/>
                  </a:cubicBezTo>
                  <a:cubicBezTo>
                    <a:pt x="5" y="0"/>
                    <a:pt x="3" y="1"/>
                    <a:pt x="2" y="4"/>
                  </a:cubicBezTo>
                  <a:cubicBezTo>
                    <a:pt x="2" y="4"/>
                    <a:pt x="2" y="4"/>
                    <a:pt x="2" y="4"/>
                  </a:cubicBezTo>
                  <a:cubicBezTo>
                    <a:pt x="1" y="4"/>
                    <a:pt x="1" y="4"/>
                    <a:pt x="1" y="4"/>
                  </a:cubicBezTo>
                  <a:cubicBezTo>
                    <a:pt x="1" y="4"/>
                    <a:pt x="1" y="4"/>
                    <a:pt x="1" y="4"/>
                  </a:cubicBezTo>
                  <a:cubicBezTo>
                    <a:pt x="1" y="4"/>
                    <a:pt x="1" y="4"/>
                    <a:pt x="1" y="4"/>
                  </a:cubicBezTo>
                  <a:cubicBezTo>
                    <a:pt x="1" y="4"/>
                    <a:pt x="1" y="4"/>
                    <a:pt x="1" y="4"/>
                  </a:cubicBezTo>
                  <a:cubicBezTo>
                    <a:pt x="1" y="4"/>
                    <a:pt x="0" y="10"/>
                    <a:pt x="8" y="13"/>
                  </a:cubicBezTo>
                  <a:cubicBezTo>
                    <a:pt x="16" y="16"/>
                    <a:pt x="27" y="37"/>
                    <a:pt x="26" y="45"/>
                  </a:cubicBezTo>
                  <a:cubicBezTo>
                    <a:pt x="25" y="54"/>
                    <a:pt x="27" y="54"/>
                    <a:pt x="27" y="54"/>
                  </a:cubicBezTo>
                  <a:cubicBezTo>
                    <a:pt x="27" y="51"/>
                    <a:pt x="30" y="40"/>
                    <a:pt x="36" y="23"/>
                  </a:cubicBezTo>
                  <a:cubicBezTo>
                    <a:pt x="36" y="22"/>
                    <a:pt x="36" y="22"/>
                    <a:pt x="37" y="22"/>
                  </a:cubicBezTo>
                  <a:cubicBezTo>
                    <a:pt x="37" y="22"/>
                    <a:pt x="37" y="22"/>
                    <a:pt x="37" y="22"/>
                  </a:cubicBezTo>
                  <a:cubicBezTo>
                    <a:pt x="37" y="22"/>
                    <a:pt x="37" y="22"/>
                    <a:pt x="37" y="22"/>
                  </a:cubicBezTo>
                  <a:cubicBezTo>
                    <a:pt x="37" y="22"/>
                    <a:pt x="37" y="22"/>
                    <a:pt x="37" y="22"/>
                  </a:cubicBezTo>
                  <a:cubicBezTo>
                    <a:pt x="37" y="22"/>
                    <a:pt x="37" y="22"/>
                    <a:pt x="37" y="21"/>
                  </a:cubicBezTo>
                  <a:cubicBezTo>
                    <a:pt x="37" y="21"/>
                    <a:pt x="37" y="21"/>
                    <a:pt x="37" y="21"/>
                  </a:cubicBezTo>
                  <a:cubicBezTo>
                    <a:pt x="37" y="21"/>
                    <a:pt x="37" y="21"/>
                    <a:pt x="37" y="20"/>
                  </a:cubicBezTo>
                  <a:cubicBezTo>
                    <a:pt x="37" y="20"/>
                    <a:pt x="37" y="20"/>
                    <a:pt x="37" y="20"/>
                  </a:cubicBezTo>
                  <a:cubicBezTo>
                    <a:pt x="37" y="20"/>
                    <a:pt x="37" y="20"/>
                    <a:pt x="37" y="20"/>
                  </a:cubicBezTo>
                  <a:cubicBezTo>
                    <a:pt x="37" y="20"/>
                    <a:pt x="37" y="20"/>
                    <a:pt x="37" y="20"/>
                  </a:cubicBezTo>
                  <a:cubicBezTo>
                    <a:pt x="37" y="20"/>
                    <a:pt x="37" y="20"/>
                    <a:pt x="37" y="19"/>
                  </a:cubicBezTo>
                  <a:cubicBezTo>
                    <a:pt x="37" y="19"/>
                    <a:pt x="37" y="19"/>
                    <a:pt x="38" y="19"/>
                  </a:cubicBezTo>
                  <a:cubicBezTo>
                    <a:pt x="38" y="19"/>
                    <a:pt x="38" y="19"/>
                    <a:pt x="38" y="18"/>
                  </a:cubicBezTo>
                  <a:cubicBezTo>
                    <a:pt x="38" y="18"/>
                    <a:pt x="38" y="18"/>
                    <a:pt x="38" y="18"/>
                  </a:cubicBezTo>
                  <a:cubicBezTo>
                    <a:pt x="38" y="18"/>
                    <a:pt x="38" y="18"/>
                    <a:pt x="38" y="18"/>
                  </a:cubicBezTo>
                  <a:cubicBezTo>
                    <a:pt x="38" y="18"/>
                    <a:pt x="38" y="18"/>
                    <a:pt x="38" y="18"/>
                  </a:cubicBezTo>
                  <a:cubicBezTo>
                    <a:pt x="38" y="18"/>
                    <a:pt x="38" y="18"/>
                    <a:pt x="38" y="18"/>
                  </a:cubicBezTo>
                  <a:cubicBezTo>
                    <a:pt x="41" y="6"/>
                    <a:pt x="37" y="5"/>
                    <a:pt x="37" y="5"/>
                  </a:cubicBezTo>
                  <a:cubicBezTo>
                    <a:pt x="36" y="5"/>
                    <a:pt x="36" y="5"/>
                    <a:pt x="36" y="5"/>
                  </a:cubicBezTo>
                  <a:cubicBezTo>
                    <a:pt x="36" y="5"/>
                    <a:pt x="36" y="5"/>
                    <a:pt x="36" y="5"/>
                  </a:cubicBezTo>
                  <a:cubicBezTo>
                    <a:pt x="35" y="10"/>
                    <a:pt x="35" y="10"/>
                    <a:pt x="35" y="10"/>
                  </a:cubicBezTo>
                  <a:cubicBezTo>
                    <a:pt x="35" y="10"/>
                    <a:pt x="35" y="10"/>
                    <a:pt x="35" y="10"/>
                  </a:cubicBezTo>
                  <a:cubicBezTo>
                    <a:pt x="35" y="10"/>
                    <a:pt x="34" y="10"/>
                    <a:pt x="34" y="10"/>
                  </a:cubicBezTo>
                  <a:cubicBezTo>
                    <a:pt x="34" y="10"/>
                    <a:pt x="34" y="10"/>
                    <a:pt x="34" y="10"/>
                  </a:cubicBezTo>
                  <a:cubicBezTo>
                    <a:pt x="34" y="10"/>
                    <a:pt x="34" y="10"/>
                    <a:pt x="34" y="10"/>
                  </a:cubicBezTo>
                  <a:cubicBezTo>
                    <a:pt x="31" y="11"/>
                    <a:pt x="28" y="11"/>
                    <a:pt x="26" y="11"/>
                  </a:cubicBezTo>
                  <a:cubicBezTo>
                    <a:pt x="26" y="11"/>
                    <a:pt x="26" y="11"/>
                    <a:pt x="26" y="11"/>
                  </a:cubicBezTo>
                  <a:cubicBezTo>
                    <a:pt x="26" y="11"/>
                    <a:pt x="26" y="11"/>
                    <a:pt x="26" y="11"/>
                  </a:cubicBezTo>
                  <a:cubicBezTo>
                    <a:pt x="26" y="11"/>
                    <a:pt x="26" y="11"/>
                    <a:pt x="26" y="11"/>
                  </a:cubicBezTo>
                  <a:cubicBezTo>
                    <a:pt x="26" y="11"/>
                    <a:pt x="26" y="11"/>
                    <a:pt x="26" y="11"/>
                  </a:cubicBezTo>
                  <a:cubicBezTo>
                    <a:pt x="15" y="11"/>
                    <a:pt x="7" y="5"/>
                    <a:pt x="7" y="5"/>
                  </a:cubicBezTo>
                  <a:cubicBezTo>
                    <a:pt x="7" y="5"/>
                    <a:pt x="7" y="5"/>
                    <a:pt x="7" y="5"/>
                  </a:cubicBezTo>
                  <a:cubicBezTo>
                    <a:pt x="7" y="5"/>
                    <a:pt x="7" y="5"/>
                    <a:pt x="7" y="5"/>
                  </a:cubicBezTo>
                  <a:cubicBezTo>
                    <a:pt x="7" y="5"/>
                    <a:pt x="7" y="5"/>
                    <a:pt x="7" y="5"/>
                  </a:cubicBezTo>
                  <a:cubicBezTo>
                    <a:pt x="8" y="0"/>
                    <a:pt x="8" y="0"/>
                    <a:pt x="8" y="0"/>
                  </a:cubicBezTo>
                  <a:cubicBezTo>
                    <a:pt x="8" y="0"/>
                    <a:pt x="8" y="0"/>
                    <a:pt x="8" y="0"/>
                  </a:cubicBezTo>
                  <a:cubicBezTo>
                    <a:pt x="8" y="0"/>
                    <a:pt x="8"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4" name="îšḻíḍè"/>
            <p:cNvSpPr/>
            <p:nvPr/>
          </p:nvSpPr>
          <p:spPr bwMode="auto">
            <a:xfrm>
              <a:off x="5102226" y="5054601"/>
              <a:ext cx="288925" cy="317500"/>
            </a:xfrm>
            <a:custGeom>
              <a:avLst/>
              <a:gdLst>
                <a:gd name="T0" fmla="*/ 5 w 57"/>
                <a:gd name="T1" fmla="*/ 0 h 63"/>
                <a:gd name="T2" fmla="*/ 0 w 57"/>
                <a:gd name="T3" fmla="*/ 6 h 63"/>
                <a:gd name="T4" fmla="*/ 2 w 57"/>
                <a:gd name="T5" fmla="*/ 25 h 63"/>
                <a:gd name="T6" fmla="*/ 6 w 57"/>
                <a:gd name="T7" fmla="*/ 52 h 63"/>
                <a:gd name="T8" fmla="*/ 11 w 57"/>
                <a:gd name="T9" fmla="*/ 60 h 63"/>
                <a:gd name="T10" fmla="*/ 20 w 57"/>
                <a:gd name="T11" fmla="*/ 59 h 63"/>
                <a:gd name="T12" fmla="*/ 23 w 57"/>
                <a:gd name="T13" fmla="*/ 57 h 63"/>
                <a:gd name="T14" fmla="*/ 34 w 57"/>
                <a:gd name="T15" fmla="*/ 62 h 63"/>
                <a:gd name="T16" fmla="*/ 54 w 57"/>
                <a:gd name="T17" fmla="*/ 61 h 63"/>
                <a:gd name="T18" fmla="*/ 55 w 57"/>
                <a:gd name="T19" fmla="*/ 56 h 63"/>
                <a:gd name="T20" fmla="*/ 39 w 57"/>
                <a:gd name="T21" fmla="*/ 50 h 63"/>
                <a:gd name="T22" fmla="*/ 30 w 57"/>
                <a:gd name="T23" fmla="*/ 42 h 63"/>
                <a:gd name="T24" fmla="*/ 35 w 57"/>
                <a:gd name="T25" fmla="*/ 11 h 63"/>
                <a:gd name="T26" fmla="*/ 35 w 57"/>
                <a:gd name="T27" fmla="*/ 4 h 63"/>
                <a:gd name="T28" fmla="*/ 31 w 57"/>
                <a:gd name="T29" fmla="*/ 0 h 63"/>
                <a:gd name="T30" fmla="*/ 22 w 57"/>
                <a:gd name="T31" fmla="*/ 7 h 63"/>
                <a:gd name="T32" fmla="*/ 5 w 57"/>
                <a:gd name="T3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3">
                  <a:moveTo>
                    <a:pt x="5" y="0"/>
                  </a:moveTo>
                  <a:cubicBezTo>
                    <a:pt x="5" y="0"/>
                    <a:pt x="0" y="1"/>
                    <a:pt x="0" y="6"/>
                  </a:cubicBezTo>
                  <a:cubicBezTo>
                    <a:pt x="0" y="8"/>
                    <a:pt x="1" y="16"/>
                    <a:pt x="2" y="25"/>
                  </a:cubicBezTo>
                  <a:cubicBezTo>
                    <a:pt x="4" y="37"/>
                    <a:pt x="6" y="50"/>
                    <a:pt x="6" y="52"/>
                  </a:cubicBezTo>
                  <a:cubicBezTo>
                    <a:pt x="6" y="57"/>
                    <a:pt x="7" y="60"/>
                    <a:pt x="11" y="60"/>
                  </a:cubicBezTo>
                  <a:cubicBezTo>
                    <a:pt x="16" y="60"/>
                    <a:pt x="19" y="60"/>
                    <a:pt x="20" y="59"/>
                  </a:cubicBezTo>
                  <a:cubicBezTo>
                    <a:pt x="21" y="58"/>
                    <a:pt x="22" y="56"/>
                    <a:pt x="23" y="57"/>
                  </a:cubicBezTo>
                  <a:cubicBezTo>
                    <a:pt x="25" y="58"/>
                    <a:pt x="23" y="61"/>
                    <a:pt x="34" y="62"/>
                  </a:cubicBezTo>
                  <a:cubicBezTo>
                    <a:pt x="45" y="63"/>
                    <a:pt x="53" y="62"/>
                    <a:pt x="54" y="61"/>
                  </a:cubicBezTo>
                  <a:cubicBezTo>
                    <a:pt x="55" y="60"/>
                    <a:pt x="57" y="57"/>
                    <a:pt x="55" y="56"/>
                  </a:cubicBezTo>
                  <a:cubicBezTo>
                    <a:pt x="53" y="55"/>
                    <a:pt x="43" y="53"/>
                    <a:pt x="39" y="50"/>
                  </a:cubicBezTo>
                  <a:cubicBezTo>
                    <a:pt x="35" y="47"/>
                    <a:pt x="30" y="42"/>
                    <a:pt x="30" y="42"/>
                  </a:cubicBezTo>
                  <a:cubicBezTo>
                    <a:pt x="30" y="42"/>
                    <a:pt x="34" y="22"/>
                    <a:pt x="35" y="11"/>
                  </a:cubicBezTo>
                  <a:cubicBezTo>
                    <a:pt x="36" y="8"/>
                    <a:pt x="36" y="5"/>
                    <a:pt x="35" y="4"/>
                  </a:cubicBezTo>
                  <a:cubicBezTo>
                    <a:pt x="33" y="1"/>
                    <a:pt x="31" y="0"/>
                    <a:pt x="31" y="0"/>
                  </a:cubicBezTo>
                  <a:cubicBezTo>
                    <a:pt x="31" y="0"/>
                    <a:pt x="31" y="8"/>
                    <a:pt x="22" y="7"/>
                  </a:cubicBezTo>
                  <a:cubicBezTo>
                    <a:pt x="12" y="7"/>
                    <a:pt x="6" y="5"/>
                    <a:pt x="5"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5" name="ï$lîḍe"/>
            <p:cNvSpPr/>
            <p:nvPr/>
          </p:nvSpPr>
          <p:spPr bwMode="auto">
            <a:xfrm>
              <a:off x="5102226" y="5054601"/>
              <a:ext cx="182563" cy="125413"/>
            </a:xfrm>
            <a:custGeom>
              <a:avLst/>
              <a:gdLst>
                <a:gd name="T0" fmla="*/ 5 w 36"/>
                <a:gd name="T1" fmla="*/ 0 h 25"/>
                <a:gd name="T2" fmla="*/ 0 w 36"/>
                <a:gd name="T3" fmla="*/ 6 h 25"/>
                <a:gd name="T4" fmla="*/ 0 w 36"/>
                <a:gd name="T5" fmla="*/ 7 h 25"/>
                <a:gd name="T6" fmla="*/ 2 w 36"/>
                <a:gd name="T7" fmla="*/ 25 h 25"/>
                <a:gd name="T8" fmla="*/ 11 w 36"/>
                <a:gd name="T9" fmla="*/ 16 h 25"/>
                <a:gd name="T10" fmla="*/ 34 w 36"/>
                <a:gd name="T11" fmla="*/ 12 h 25"/>
                <a:gd name="T12" fmla="*/ 35 w 36"/>
                <a:gd name="T13" fmla="*/ 11 h 25"/>
                <a:gd name="T14" fmla="*/ 36 w 36"/>
                <a:gd name="T15" fmla="*/ 7 h 25"/>
                <a:gd name="T16" fmla="*/ 35 w 36"/>
                <a:gd name="T17" fmla="*/ 4 h 25"/>
                <a:gd name="T18" fmla="*/ 33 w 36"/>
                <a:gd name="T19" fmla="*/ 1 h 25"/>
                <a:gd name="T20" fmla="*/ 31 w 36"/>
                <a:gd name="T21" fmla="*/ 0 h 25"/>
                <a:gd name="T22" fmla="*/ 31 w 36"/>
                <a:gd name="T23" fmla="*/ 1 h 25"/>
                <a:gd name="T24" fmla="*/ 22 w 36"/>
                <a:gd name="T25" fmla="*/ 7 h 25"/>
                <a:gd name="T26" fmla="*/ 22 w 36"/>
                <a:gd name="T27" fmla="*/ 7 h 25"/>
                <a:gd name="T28" fmla="*/ 5 w 36"/>
                <a:gd name="T29" fmla="*/ 1 h 25"/>
                <a:gd name="T30" fmla="*/ 5 w 36"/>
                <a:gd name="T3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5">
                  <a:moveTo>
                    <a:pt x="5" y="0"/>
                  </a:moveTo>
                  <a:cubicBezTo>
                    <a:pt x="5" y="0"/>
                    <a:pt x="0" y="1"/>
                    <a:pt x="0" y="6"/>
                  </a:cubicBezTo>
                  <a:cubicBezTo>
                    <a:pt x="0" y="6"/>
                    <a:pt x="0" y="7"/>
                    <a:pt x="0" y="7"/>
                  </a:cubicBezTo>
                  <a:cubicBezTo>
                    <a:pt x="0" y="9"/>
                    <a:pt x="1" y="17"/>
                    <a:pt x="2" y="25"/>
                  </a:cubicBezTo>
                  <a:cubicBezTo>
                    <a:pt x="2" y="25"/>
                    <a:pt x="5" y="17"/>
                    <a:pt x="11" y="16"/>
                  </a:cubicBezTo>
                  <a:cubicBezTo>
                    <a:pt x="17" y="15"/>
                    <a:pt x="26" y="15"/>
                    <a:pt x="34" y="12"/>
                  </a:cubicBezTo>
                  <a:cubicBezTo>
                    <a:pt x="35" y="11"/>
                    <a:pt x="35" y="11"/>
                    <a:pt x="35" y="11"/>
                  </a:cubicBezTo>
                  <a:cubicBezTo>
                    <a:pt x="36" y="10"/>
                    <a:pt x="36" y="8"/>
                    <a:pt x="36" y="7"/>
                  </a:cubicBezTo>
                  <a:cubicBezTo>
                    <a:pt x="36" y="6"/>
                    <a:pt x="36" y="5"/>
                    <a:pt x="35" y="4"/>
                  </a:cubicBezTo>
                  <a:cubicBezTo>
                    <a:pt x="35" y="3"/>
                    <a:pt x="34" y="2"/>
                    <a:pt x="33" y="1"/>
                  </a:cubicBezTo>
                  <a:cubicBezTo>
                    <a:pt x="32" y="0"/>
                    <a:pt x="31" y="0"/>
                    <a:pt x="31" y="0"/>
                  </a:cubicBezTo>
                  <a:cubicBezTo>
                    <a:pt x="31" y="0"/>
                    <a:pt x="31" y="1"/>
                    <a:pt x="31" y="1"/>
                  </a:cubicBezTo>
                  <a:cubicBezTo>
                    <a:pt x="31" y="2"/>
                    <a:pt x="30" y="7"/>
                    <a:pt x="22" y="7"/>
                  </a:cubicBezTo>
                  <a:cubicBezTo>
                    <a:pt x="22" y="7"/>
                    <a:pt x="22" y="7"/>
                    <a:pt x="22" y="7"/>
                  </a:cubicBezTo>
                  <a:cubicBezTo>
                    <a:pt x="13" y="7"/>
                    <a:pt x="7" y="5"/>
                    <a:pt x="5" y="1"/>
                  </a:cubicBezTo>
                  <a:cubicBezTo>
                    <a:pt x="5" y="0"/>
                    <a:pt x="5" y="0"/>
                    <a:pt x="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6" name="íşľíḑè"/>
            <p:cNvSpPr/>
            <p:nvPr/>
          </p:nvSpPr>
          <p:spPr bwMode="auto">
            <a:xfrm>
              <a:off x="5784851" y="4524376"/>
              <a:ext cx="34925" cy="55563"/>
            </a:xfrm>
            <a:custGeom>
              <a:avLst/>
              <a:gdLst>
                <a:gd name="T0" fmla="*/ 0 w 7"/>
                <a:gd name="T1" fmla="*/ 0 h 11"/>
                <a:gd name="T2" fmla="*/ 4 w 7"/>
                <a:gd name="T3" fmla="*/ 9 h 11"/>
                <a:gd name="T4" fmla="*/ 0 w 7"/>
                <a:gd name="T5" fmla="*/ 0 h 11"/>
              </a:gdLst>
              <a:ahLst/>
              <a:cxnLst>
                <a:cxn ang="0">
                  <a:pos x="T0" y="T1"/>
                </a:cxn>
                <a:cxn ang="0">
                  <a:pos x="T2" y="T3"/>
                </a:cxn>
                <a:cxn ang="0">
                  <a:pos x="T4" y="T5"/>
                </a:cxn>
              </a:cxnLst>
              <a:rect l="0" t="0" r="r" b="b"/>
              <a:pathLst>
                <a:path w="7" h="11">
                  <a:moveTo>
                    <a:pt x="0" y="0"/>
                  </a:moveTo>
                  <a:cubicBezTo>
                    <a:pt x="0" y="0"/>
                    <a:pt x="1" y="11"/>
                    <a:pt x="4" y="9"/>
                  </a:cubicBezTo>
                  <a:cubicBezTo>
                    <a:pt x="7"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7" name="îşḷïḓé"/>
            <p:cNvSpPr/>
            <p:nvPr/>
          </p:nvSpPr>
          <p:spPr bwMode="auto">
            <a:xfrm>
              <a:off x="5815013" y="4514851"/>
              <a:ext cx="46038" cy="55563"/>
            </a:xfrm>
            <a:custGeom>
              <a:avLst/>
              <a:gdLst>
                <a:gd name="T0" fmla="*/ 0 w 9"/>
                <a:gd name="T1" fmla="*/ 0 h 11"/>
                <a:gd name="T2" fmla="*/ 4 w 9"/>
                <a:gd name="T3" fmla="*/ 10 h 11"/>
                <a:gd name="T4" fmla="*/ 0 w 9"/>
                <a:gd name="T5" fmla="*/ 0 h 11"/>
              </a:gdLst>
              <a:ahLst/>
              <a:cxnLst>
                <a:cxn ang="0">
                  <a:pos x="T0" y="T1"/>
                </a:cxn>
                <a:cxn ang="0">
                  <a:pos x="T2" y="T3"/>
                </a:cxn>
                <a:cxn ang="0">
                  <a:pos x="T4" y="T5"/>
                </a:cxn>
              </a:cxnLst>
              <a:rect l="0" t="0" r="r" b="b"/>
              <a:pathLst>
                <a:path w="9" h="11">
                  <a:moveTo>
                    <a:pt x="0" y="0"/>
                  </a:moveTo>
                  <a:cubicBezTo>
                    <a:pt x="0" y="0"/>
                    <a:pt x="0" y="11"/>
                    <a:pt x="4" y="10"/>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8" name="isļïḓè"/>
            <p:cNvSpPr/>
            <p:nvPr/>
          </p:nvSpPr>
          <p:spPr bwMode="auto">
            <a:xfrm>
              <a:off x="5856288" y="4524376"/>
              <a:ext cx="44450" cy="50800"/>
            </a:xfrm>
            <a:custGeom>
              <a:avLst/>
              <a:gdLst>
                <a:gd name="T0" fmla="*/ 0 w 9"/>
                <a:gd name="T1" fmla="*/ 0 h 10"/>
                <a:gd name="T2" fmla="*/ 5 w 9"/>
                <a:gd name="T3" fmla="*/ 9 h 10"/>
                <a:gd name="T4" fmla="*/ 0 w 9"/>
                <a:gd name="T5" fmla="*/ 0 h 10"/>
              </a:gdLst>
              <a:ahLst/>
              <a:cxnLst>
                <a:cxn ang="0">
                  <a:pos x="T0" y="T1"/>
                </a:cxn>
                <a:cxn ang="0">
                  <a:pos x="T2" y="T3"/>
                </a:cxn>
                <a:cxn ang="0">
                  <a:pos x="T4" y="T5"/>
                </a:cxn>
              </a:cxnLst>
              <a:rect l="0" t="0" r="r" b="b"/>
              <a:pathLst>
                <a:path w="9" h="10">
                  <a:moveTo>
                    <a:pt x="0" y="0"/>
                  </a:moveTo>
                  <a:cubicBezTo>
                    <a:pt x="0" y="0"/>
                    <a:pt x="1" y="10"/>
                    <a:pt x="5" y="9"/>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9" name="işḻíḑe"/>
            <p:cNvSpPr/>
            <p:nvPr/>
          </p:nvSpPr>
          <p:spPr bwMode="auto">
            <a:xfrm>
              <a:off x="5845176" y="4484689"/>
              <a:ext cx="50800" cy="34925"/>
            </a:xfrm>
            <a:custGeom>
              <a:avLst/>
              <a:gdLst>
                <a:gd name="T0" fmla="*/ 0 w 10"/>
                <a:gd name="T1" fmla="*/ 0 h 7"/>
                <a:gd name="T2" fmla="*/ 9 w 10"/>
                <a:gd name="T3" fmla="*/ 4 h 7"/>
                <a:gd name="T4" fmla="*/ 0 w 10"/>
                <a:gd name="T5" fmla="*/ 0 h 7"/>
              </a:gdLst>
              <a:ahLst/>
              <a:cxnLst>
                <a:cxn ang="0">
                  <a:pos x="T0" y="T1"/>
                </a:cxn>
                <a:cxn ang="0">
                  <a:pos x="T2" y="T3"/>
                </a:cxn>
                <a:cxn ang="0">
                  <a:pos x="T4" y="T5"/>
                </a:cxn>
              </a:cxnLst>
              <a:rect l="0" t="0" r="r" b="b"/>
              <a:pathLst>
                <a:path w="10" h="7">
                  <a:moveTo>
                    <a:pt x="0" y="0"/>
                  </a:moveTo>
                  <a:cubicBezTo>
                    <a:pt x="0" y="0"/>
                    <a:pt x="8" y="7"/>
                    <a:pt x="9" y="4"/>
                  </a:cubicBezTo>
                  <a:cubicBezTo>
                    <a:pt x="1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0" name="iṧḻïḓè"/>
            <p:cNvSpPr/>
            <p:nvPr/>
          </p:nvSpPr>
          <p:spPr bwMode="auto">
            <a:xfrm>
              <a:off x="5865813" y="4459289"/>
              <a:ext cx="60325" cy="30163"/>
            </a:xfrm>
            <a:custGeom>
              <a:avLst/>
              <a:gdLst>
                <a:gd name="T0" fmla="*/ 0 w 12"/>
                <a:gd name="T1" fmla="*/ 1 h 6"/>
                <a:gd name="T2" fmla="*/ 12 w 12"/>
                <a:gd name="T3" fmla="*/ 3 h 6"/>
                <a:gd name="T4" fmla="*/ 0 w 12"/>
                <a:gd name="T5" fmla="*/ 1 h 6"/>
              </a:gdLst>
              <a:ahLst/>
              <a:cxnLst>
                <a:cxn ang="0">
                  <a:pos x="T0" y="T1"/>
                </a:cxn>
                <a:cxn ang="0">
                  <a:pos x="T2" y="T3"/>
                </a:cxn>
                <a:cxn ang="0">
                  <a:pos x="T4" y="T5"/>
                </a:cxn>
              </a:cxnLst>
              <a:rect l="0" t="0" r="r" b="b"/>
              <a:pathLst>
                <a:path w="12" h="6">
                  <a:moveTo>
                    <a:pt x="0" y="1"/>
                  </a:moveTo>
                  <a:cubicBezTo>
                    <a:pt x="0" y="1"/>
                    <a:pt x="12" y="6"/>
                    <a:pt x="12" y="3"/>
                  </a:cubicBezTo>
                  <a:cubicBezTo>
                    <a:pt x="12"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1" name="îṡlïḓê"/>
            <p:cNvSpPr/>
            <p:nvPr/>
          </p:nvSpPr>
          <p:spPr bwMode="auto">
            <a:xfrm>
              <a:off x="5102226" y="4144964"/>
              <a:ext cx="657225" cy="460375"/>
            </a:xfrm>
            <a:custGeom>
              <a:avLst/>
              <a:gdLst>
                <a:gd name="T0" fmla="*/ 37 w 130"/>
                <a:gd name="T1" fmla="*/ 6 h 91"/>
                <a:gd name="T2" fmla="*/ 4 w 130"/>
                <a:gd name="T3" fmla="*/ 58 h 91"/>
                <a:gd name="T4" fmla="*/ 2 w 130"/>
                <a:gd name="T5" fmla="*/ 61 h 91"/>
                <a:gd name="T6" fmla="*/ 13 w 130"/>
                <a:gd name="T7" fmla="*/ 78 h 91"/>
                <a:gd name="T8" fmla="*/ 32 w 130"/>
                <a:gd name="T9" fmla="*/ 91 h 91"/>
                <a:gd name="T10" fmla="*/ 36 w 130"/>
                <a:gd name="T11" fmla="*/ 88 h 91"/>
                <a:gd name="T12" fmla="*/ 83 w 130"/>
                <a:gd name="T13" fmla="*/ 60 h 91"/>
                <a:gd name="T14" fmla="*/ 125 w 130"/>
                <a:gd name="T15" fmla="*/ 68 h 91"/>
                <a:gd name="T16" fmla="*/ 130 w 130"/>
                <a:gd name="T17" fmla="*/ 57 h 91"/>
                <a:gd name="T18" fmla="*/ 97 w 130"/>
                <a:gd name="T19" fmla="*/ 42 h 91"/>
                <a:gd name="T20" fmla="*/ 79 w 130"/>
                <a:gd name="T21" fmla="*/ 19 h 91"/>
                <a:gd name="T22" fmla="*/ 44 w 130"/>
                <a:gd name="T23" fmla="*/ 1 h 91"/>
                <a:gd name="T24" fmla="*/ 37 w 130"/>
                <a:gd name="T25"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91">
                  <a:moveTo>
                    <a:pt x="37" y="6"/>
                  </a:moveTo>
                  <a:cubicBezTo>
                    <a:pt x="37" y="6"/>
                    <a:pt x="17" y="27"/>
                    <a:pt x="4" y="58"/>
                  </a:cubicBezTo>
                  <a:cubicBezTo>
                    <a:pt x="4" y="58"/>
                    <a:pt x="0" y="59"/>
                    <a:pt x="2" y="61"/>
                  </a:cubicBezTo>
                  <a:cubicBezTo>
                    <a:pt x="2" y="62"/>
                    <a:pt x="6" y="71"/>
                    <a:pt x="13" y="78"/>
                  </a:cubicBezTo>
                  <a:cubicBezTo>
                    <a:pt x="20" y="85"/>
                    <a:pt x="31" y="91"/>
                    <a:pt x="32" y="91"/>
                  </a:cubicBezTo>
                  <a:cubicBezTo>
                    <a:pt x="34" y="91"/>
                    <a:pt x="36" y="88"/>
                    <a:pt x="36" y="88"/>
                  </a:cubicBezTo>
                  <a:cubicBezTo>
                    <a:pt x="36" y="88"/>
                    <a:pt x="69" y="75"/>
                    <a:pt x="83" y="60"/>
                  </a:cubicBezTo>
                  <a:cubicBezTo>
                    <a:pt x="125" y="68"/>
                    <a:pt x="125" y="68"/>
                    <a:pt x="125" y="68"/>
                  </a:cubicBezTo>
                  <a:cubicBezTo>
                    <a:pt x="130" y="57"/>
                    <a:pt x="130" y="57"/>
                    <a:pt x="130" y="57"/>
                  </a:cubicBezTo>
                  <a:cubicBezTo>
                    <a:pt x="97" y="42"/>
                    <a:pt x="97" y="42"/>
                    <a:pt x="97" y="42"/>
                  </a:cubicBezTo>
                  <a:cubicBezTo>
                    <a:pt x="97" y="42"/>
                    <a:pt x="96" y="33"/>
                    <a:pt x="79" y="19"/>
                  </a:cubicBezTo>
                  <a:cubicBezTo>
                    <a:pt x="61" y="3"/>
                    <a:pt x="49" y="0"/>
                    <a:pt x="44" y="1"/>
                  </a:cubicBezTo>
                  <a:cubicBezTo>
                    <a:pt x="39" y="2"/>
                    <a:pt x="37" y="6"/>
                    <a:pt x="37" y="6"/>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2" name="îSḷïḋè"/>
            <p:cNvSpPr/>
            <p:nvPr/>
          </p:nvSpPr>
          <p:spPr bwMode="auto">
            <a:xfrm>
              <a:off x="5167313" y="4448176"/>
              <a:ext cx="354013" cy="157163"/>
            </a:xfrm>
            <a:custGeom>
              <a:avLst/>
              <a:gdLst>
                <a:gd name="T0" fmla="*/ 70 w 70"/>
                <a:gd name="T1" fmla="*/ 0 h 31"/>
                <a:gd name="T2" fmla="*/ 37 w 70"/>
                <a:gd name="T3" fmla="*/ 15 h 31"/>
                <a:gd name="T4" fmla="*/ 13 w 70"/>
                <a:gd name="T5" fmla="*/ 19 h 31"/>
                <a:gd name="T6" fmla="*/ 0 w 70"/>
                <a:gd name="T7" fmla="*/ 18 h 31"/>
                <a:gd name="T8" fmla="*/ 19 w 70"/>
                <a:gd name="T9" fmla="*/ 31 h 31"/>
                <a:gd name="T10" fmla="*/ 23 w 70"/>
                <a:gd name="T11" fmla="*/ 28 h 31"/>
                <a:gd name="T12" fmla="*/ 70 w 70"/>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70" h="31">
                  <a:moveTo>
                    <a:pt x="70" y="0"/>
                  </a:moveTo>
                  <a:cubicBezTo>
                    <a:pt x="70" y="0"/>
                    <a:pt x="53" y="9"/>
                    <a:pt x="37" y="15"/>
                  </a:cubicBezTo>
                  <a:cubicBezTo>
                    <a:pt x="29" y="18"/>
                    <a:pt x="20" y="19"/>
                    <a:pt x="13" y="19"/>
                  </a:cubicBezTo>
                  <a:cubicBezTo>
                    <a:pt x="5" y="19"/>
                    <a:pt x="0" y="18"/>
                    <a:pt x="0" y="18"/>
                  </a:cubicBezTo>
                  <a:cubicBezTo>
                    <a:pt x="7" y="25"/>
                    <a:pt x="18" y="31"/>
                    <a:pt x="19" y="31"/>
                  </a:cubicBezTo>
                  <a:cubicBezTo>
                    <a:pt x="21" y="31"/>
                    <a:pt x="23" y="28"/>
                    <a:pt x="23" y="28"/>
                  </a:cubicBezTo>
                  <a:cubicBezTo>
                    <a:pt x="23" y="28"/>
                    <a:pt x="56" y="15"/>
                    <a:pt x="7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3" name="îš1íḍè"/>
            <p:cNvSpPr/>
            <p:nvPr/>
          </p:nvSpPr>
          <p:spPr bwMode="auto">
            <a:xfrm>
              <a:off x="5708651" y="4392614"/>
              <a:ext cx="122238" cy="127000"/>
            </a:xfrm>
            <a:custGeom>
              <a:avLst/>
              <a:gdLst>
                <a:gd name="T0" fmla="*/ 22 w 24"/>
                <a:gd name="T1" fmla="*/ 16 h 25"/>
                <a:gd name="T2" fmla="*/ 9 w 24"/>
                <a:gd name="T3" fmla="*/ 23 h 25"/>
                <a:gd name="T4" fmla="*/ 2 w 24"/>
                <a:gd name="T5" fmla="*/ 10 h 25"/>
                <a:gd name="T6" fmla="*/ 16 w 24"/>
                <a:gd name="T7" fmla="*/ 2 h 25"/>
                <a:gd name="T8" fmla="*/ 22 w 24"/>
                <a:gd name="T9" fmla="*/ 16 h 25"/>
              </a:gdLst>
              <a:ahLst/>
              <a:cxnLst>
                <a:cxn ang="0">
                  <a:pos x="T0" y="T1"/>
                </a:cxn>
                <a:cxn ang="0">
                  <a:pos x="T2" y="T3"/>
                </a:cxn>
                <a:cxn ang="0">
                  <a:pos x="T4" y="T5"/>
                </a:cxn>
                <a:cxn ang="0">
                  <a:pos x="T6" y="T7"/>
                </a:cxn>
                <a:cxn ang="0">
                  <a:pos x="T8" y="T9"/>
                </a:cxn>
              </a:cxnLst>
              <a:rect l="0" t="0" r="r" b="b"/>
              <a:pathLst>
                <a:path w="24" h="25">
                  <a:moveTo>
                    <a:pt x="22" y="16"/>
                  </a:moveTo>
                  <a:cubicBezTo>
                    <a:pt x="20" y="22"/>
                    <a:pt x="14" y="25"/>
                    <a:pt x="9" y="23"/>
                  </a:cubicBezTo>
                  <a:cubicBezTo>
                    <a:pt x="3" y="22"/>
                    <a:pt x="0" y="15"/>
                    <a:pt x="2" y="10"/>
                  </a:cubicBezTo>
                  <a:cubicBezTo>
                    <a:pt x="4" y="4"/>
                    <a:pt x="10" y="0"/>
                    <a:pt x="16" y="2"/>
                  </a:cubicBezTo>
                  <a:cubicBezTo>
                    <a:pt x="21" y="4"/>
                    <a:pt x="24" y="10"/>
                    <a:pt x="22" y="16"/>
                  </a:cubicBezTo>
                  <a:close/>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4" name="îSľïḑè"/>
            <p:cNvSpPr/>
            <p:nvPr/>
          </p:nvSpPr>
          <p:spPr bwMode="auto">
            <a:xfrm>
              <a:off x="5738813" y="4452939"/>
              <a:ext cx="15875"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5" name="íşľiḋê"/>
            <p:cNvSpPr/>
            <p:nvPr/>
          </p:nvSpPr>
          <p:spPr bwMode="auto">
            <a:xfrm>
              <a:off x="5780088" y="4464051"/>
              <a:ext cx="14288" cy="20638"/>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6" name="íṥlíḋè"/>
            <p:cNvSpPr/>
            <p:nvPr/>
          </p:nvSpPr>
          <p:spPr bwMode="auto">
            <a:xfrm>
              <a:off x="5770563" y="4422776"/>
              <a:ext cx="14288"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7" name="í$ľïḍé"/>
            <p:cNvSpPr/>
            <p:nvPr/>
          </p:nvSpPr>
          <p:spPr bwMode="auto">
            <a:xfrm>
              <a:off x="5319713" y="4165601"/>
              <a:ext cx="252413" cy="201613"/>
            </a:xfrm>
            <a:custGeom>
              <a:avLst/>
              <a:gdLst>
                <a:gd name="T0" fmla="*/ 48 w 50"/>
                <a:gd name="T1" fmla="*/ 37 h 40"/>
                <a:gd name="T2" fmla="*/ 21 w 50"/>
                <a:gd name="T3" fmla="*/ 25 h 40"/>
                <a:gd name="T4" fmla="*/ 2 w 50"/>
                <a:gd name="T5" fmla="*/ 3 h 40"/>
                <a:gd name="T6" fmla="*/ 29 w 50"/>
                <a:gd name="T7" fmla="*/ 15 h 40"/>
                <a:gd name="T8" fmla="*/ 48 w 50"/>
                <a:gd name="T9" fmla="*/ 37 h 40"/>
              </a:gdLst>
              <a:ahLst/>
              <a:cxnLst>
                <a:cxn ang="0">
                  <a:pos x="T0" y="T1"/>
                </a:cxn>
                <a:cxn ang="0">
                  <a:pos x="T2" y="T3"/>
                </a:cxn>
                <a:cxn ang="0">
                  <a:pos x="T4" y="T5"/>
                </a:cxn>
                <a:cxn ang="0">
                  <a:pos x="T6" y="T7"/>
                </a:cxn>
                <a:cxn ang="0">
                  <a:pos x="T8" y="T9"/>
                </a:cxn>
              </a:cxnLst>
              <a:rect l="0" t="0" r="r" b="b"/>
              <a:pathLst>
                <a:path w="50" h="40">
                  <a:moveTo>
                    <a:pt x="48" y="37"/>
                  </a:moveTo>
                  <a:cubicBezTo>
                    <a:pt x="45" y="40"/>
                    <a:pt x="34" y="35"/>
                    <a:pt x="21" y="25"/>
                  </a:cubicBezTo>
                  <a:cubicBezTo>
                    <a:pt x="8" y="15"/>
                    <a:pt x="0" y="5"/>
                    <a:pt x="2" y="3"/>
                  </a:cubicBezTo>
                  <a:cubicBezTo>
                    <a:pt x="4" y="0"/>
                    <a:pt x="16" y="5"/>
                    <a:pt x="29" y="15"/>
                  </a:cubicBezTo>
                  <a:cubicBezTo>
                    <a:pt x="41" y="25"/>
                    <a:pt x="50" y="35"/>
                    <a:pt x="48" y="37"/>
                  </a:cubicBezTo>
                  <a:close/>
                </a:path>
              </a:pathLst>
            </a:custGeom>
            <a:solidFill>
              <a:srgbClr val="5C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8" name="îsḷíḑé"/>
            <p:cNvSpPr/>
            <p:nvPr/>
          </p:nvSpPr>
          <p:spPr bwMode="auto">
            <a:xfrm>
              <a:off x="5359401" y="4121151"/>
              <a:ext cx="273050" cy="171450"/>
            </a:xfrm>
            <a:custGeom>
              <a:avLst/>
              <a:gdLst>
                <a:gd name="T0" fmla="*/ 7 w 54"/>
                <a:gd name="T1" fmla="*/ 32 h 34"/>
                <a:gd name="T2" fmla="*/ 30 w 54"/>
                <a:gd name="T3" fmla="*/ 15 h 34"/>
                <a:gd name="T4" fmla="*/ 33 w 54"/>
                <a:gd name="T5" fmla="*/ 28 h 34"/>
                <a:gd name="T6" fmla="*/ 38 w 54"/>
                <a:gd name="T7" fmla="*/ 34 h 34"/>
                <a:gd name="T8" fmla="*/ 41 w 54"/>
                <a:gd name="T9" fmla="*/ 8 h 34"/>
                <a:gd name="T10" fmla="*/ 0 w 54"/>
                <a:gd name="T11" fmla="*/ 25 h 34"/>
                <a:gd name="T12" fmla="*/ 7 w 54"/>
                <a:gd name="T13" fmla="*/ 32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7" y="32"/>
                  </a:moveTo>
                  <a:cubicBezTo>
                    <a:pt x="7" y="32"/>
                    <a:pt x="18" y="12"/>
                    <a:pt x="30" y="15"/>
                  </a:cubicBezTo>
                  <a:cubicBezTo>
                    <a:pt x="43" y="18"/>
                    <a:pt x="33" y="28"/>
                    <a:pt x="33" y="28"/>
                  </a:cubicBezTo>
                  <a:cubicBezTo>
                    <a:pt x="33" y="28"/>
                    <a:pt x="37" y="32"/>
                    <a:pt x="38" y="34"/>
                  </a:cubicBezTo>
                  <a:cubicBezTo>
                    <a:pt x="38" y="34"/>
                    <a:pt x="54" y="15"/>
                    <a:pt x="41" y="8"/>
                  </a:cubicBezTo>
                  <a:cubicBezTo>
                    <a:pt x="27" y="0"/>
                    <a:pt x="13" y="9"/>
                    <a:pt x="0" y="25"/>
                  </a:cubicBezTo>
                  <a:cubicBezTo>
                    <a:pt x="0" y="25"/>
                    <a:pt x="0" y="30"/>
                    <a:pt x="7" y="32"/>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9" name="išľîḋé"/>
            <p:cNvSpPr/>
            <p:nvPr/>
          </p:nvSpPr>
          <p:spPr bwMode="auto">
            <a:xfrm>
              <a:off x="4799013" y="3852864"/>
              <a:ext cx="581025" cy="379413"/>
            </a:xfrm>
            <a:custGeom>
              <a:avLst/>
              <a:gdLst>
                <a:gd name="T0" fmla="*/ 11 w 115"/>
                <a:gd name="T1" fmla="*/ 29 h 75"/>
                <a:gd name="T2" fmla="*/ 37 w 115"/>
                <a:gd name="T3" fmla="*/ 63 h 75"/>
                <a:gd name="T4" fmla="*/ 91 w 115"/>
                <a:gd name="T5" fmla="*/ 64 h 75"/>
                <a:gd name="T6" fmla="*/ 115 w 115"/>
                <a:gd name="T7" fmla="*/ 55 h 75"/>
                <a:gd name="T8" fmla="*/ 113 w 115"/>
                <a:gd name="T9" fmla="*/ 37 h 75"/>
                <a:gd name="T10" fmla="*/ 98 w 115"/>
                <a:gd name="T11" fmla="*/ 39 h 75"/>
                <a:gd name="T12" fmla="*/ 67 w 115"/>
                <a:gd name="T13" fmla="*/ 41 h 75"/>
                <a:gd name="T14" fmla="*/ 33 w 115"/>
                <a:gd name="T15" fmla="*/ 7 h 75"/>
                <a:gd name="T16" fmla="*/ 19 w 115"/>
                <a:gd name="T17" fmla="*/ 2 h 75"/>
                <a:gd name="T18" fmla="*/ 11 w 115"/>
                <a:gd name="T19"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75">
                  <a:moveTo>
                    <a:pt x="11" y="29"/>
                  </a:moveTo>
                  <a:cubicBezTo>
                    <a:pt x="11" y="29"/>
                    <a:pt x="29" y="57"/>
                    <a:pt x="37" y="63"/>
                  </a:cubicBezTo>
                  <a:cubicBezTo>
                    <a:pt x="44" y="69"/>
                    <a:pt x="53" y="75"/>
                    <a:pt x="91" y="64"/>
                  </a:cubicBezTo>
                  <a:cubicBezTo>
                    <a:pt x="98" y="61"/>
                    <a:pt x="106" y="59"/>
                    <a:pt x="115" y="55"/>
                  </a:cubicBezTo>
                  <a:cubicBezTo>
                    <a:pt x="113" y="37"/>
                    <a:pt x="113" y="37"/>
                    <a:pt x="113" y="37"/>
                  </a:cubicBezTo>
                  <a:cubicBezTo>
                    <a:pt x="113" y="37"/>
                    <a:pt x="107" y="38"/>
                    <a:pt x="98" y="39"/>
                  </a:cubicBezTo>
                  <a:cubicBezTo>
                    <a:pt x="87" y="40"/>
                    <a:pt x="73" y="41"/>
                    <a:pt x="67" y="41"/>
                  </a:cubicBezTo>
                  <a:cubicBezTo>
                    <a:pt x="56" y="41"/>
                    <a:pt x="35" y="11"/>
                    <a:pt x="33" y="7"/>
                  </a:cubicBezTo>
                  <a:cubicBezTo>
                    <a:pt x="32" y="3"/>
                    <a:pt x="24" y="0"/>
                    <a:pt x="19" y="2"/>
                  </a:cubicBezTo>
                  <a:cubicBezTo>
                    <a:pt x="13" y="5"/>
                    <a:pt x="0" y="12"/>
                    <a:pt x="11" y="2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0" name="ïšḷïḑê"/>
            <p:cNvSpPr/>
            <p:nvPr/>
          </p:nvSpPr>
          <p:spPr bwMode="auto">
            <a:xfrm>
              <a:off x="5259388" y="4044951"/>
              <a:ext cx="85725" cy="131763"/>
            </a:xfrm>
            <a:custGeom>
              <a:avLst/>
              <a:gdLst>
                <a:gd name="T0" fmla="*/ 17 w 17"/>
                <a:gd name="T1" fmla="*/ 0 h 26"/>
                <a:gd name="T2" fmla="*/ 7 w 17"/>
                <a:gd name="T3" fmla="*/ 1 h 26"/>
                <a:gd name="T4" fmla="*/ 7 w 17"/>
                <a:gd name="T5" fmla="*/ 1 h 26"/>
                <a:gd name="T6" fmla="*/ 0 w 17"/>
                <a:gd name="T7" fmla="*/ 23 h 26"/>
                <a:gd name="T8" fmla="*/ 0 w 17"/>
                <a:gd name="T9" fmla="*/ 26 h 26"/>
                <a:gd name="T10" fmla="*/ 16 w 17"/>
                <a:gd name="T11" fmla="*/ 20 h 26"/>
                <a:gd name="T12" fmla="*/ 15 w 17"/>
                <a:gd name="T13" fmla="*/ 18 h 26"/>
                <a:gd name="T14" fmla="*/ 16 w 17"/>
                <a:gd name="T15" fmla="*/ 18 h 26"/>
                <a:gd name="T16" fmla="*/ 17 w 1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7" y="0"/>
                  </a:moveTo>
                  <a:cubicBezTo>
                    <a:pt x="14" y="0"/>
                    <a:pt x="11" y="0"/>
                    <a:pt x="7" y="1"/>
                  </a:cubicBezTo>
                  <a:cubicBezTo>
                    <a:pt x="7" y="1"/>
                    <a:pt x="7" y="1"/>
                    <a:pt x="7" y="1"/>
                  </a:cubicBezTo>
                  <a:cubicBezTo>
                    <a:pt x="7" y="1"/>
                    <a:pt x="1" y="14"/>
                    <a:pt x="0" y="23"/>
                  </a:cubicBezTo>
                  <a:cubicBezTo>
                    <a:pt x="0" y="26"/>
                    <a:pt x="0" y="26"/>
                    <a:pt x="0" y="26"/>
                  </a:cubicBezTo>
                  <a:cubicBezTo>
                    <a:pt x="5" y="24"/>
                    <a:pt x="10" y="22"/>
                    <a:pt x="16" y="20"/>
                  </a:cubicBezTo>
                  <a:cubicBezTo>
                    <a:pt x="15" y="19"/>
                    <a:pt x="15" y="18"/>
                    <a:pt x="15" y="18"/>
                  </a:cubicBezTo>
                  <a:cubicBezTo>
                    <a:pt x="15" y="18"/>
                    <a:pt x="15" y="18"/>
                    <a:pt x="16" y="18"/>
                  </a:cubicBezTo>
                  <a:cubicBezTo>
                    <a:pt x="15" y="13"/>
                    <a:pt x="15" y="5"/>
                    <a:pt x="17"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1" name="íśḷiḑé"/>
            <p:cNvSpPr/>
            <p:nvPr/>
          </p:nvSpPr>
          <p:spPr bwMode="auto">
            <a:xfrm>
              <a:off x="5324476" y="4019551"/>
              <a:ext cx="303213" cy="206375"/>
            </a:xfrm>
            <a:custGeom>
              <a:avLst/>
              <a:gdLst>
                <a:gd name="T0" fmla="*/ 26 w 60"/>
                <a:gd name="T1" fmla="*/ 4 h 41"/>
                <a:gd name="T2" fmla="*/ 6 w 60"/>
                <a:gd name="T3" fmla="*/ 0 h 41"/>
                <a:gd name="T4" fmla="*/ 5 w 60"/>
                <a:gd name="T5" fmla="*/ 28 h 41"/>
                <a:gd name="T6" fmla="*/ 26 w 60"/>
                <a:gd name="T7" fmla="*/ 24 h 41"/>
                <a:gd name="T8" fmla="*/ 34 w 60"/>
                <a:gd name="T9" fmla="*/ 35 h 41"/>
                <a:gd name="T10" fmla="*/ 43 w 60"/>
                <a:gd name="T11" fmla="*/ 40 h 41"/>
                <a:gd name="T12" fmla="*/ 55 w 60"/>
                <a:gd name="T13" fmla="*/ 31 h 41"/>
                <a:gd name="T14" fmla="*/ 54 w 60"/>
                <a:gd name="T15" fmla="*/ 15 h 41"/>
                <a:gd name="T16" fmla="*/ 26 w 60"/>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1">
                  <a:moveTo>
                    <a:pt x="26" y="4"/>
                  </a:moveTo>
                  <a:cubicBezTo>
                    <a:pt x="26" y="4"/>
                    <a:pt x="9" y="0"/>
                    <a:pt x="6" y="0"/>
                  </a:cubicBezTo>
                  <a:cubicBezTo>
                    <a:pt x="2" y="1"/>
                    <a:pt x="0" y="28"/>
                    <a:pt x="5" y="28"/>
                  </a:cubicBezTo>
                  <a:cubicBezTo>
                    <a:pt x="11" y="27"/>
                    <a:pt x="26" y="24"/>
                    <a:pt x="26" y="24"/>
                  </a:cubicBezTo>
                  <a:cubicBezTo>
                    <a:pt x="26" y="24"/>
                    <a:pt x="35" y="26"/>
                    <a:pt x="34" y="35"/>
                  </a:cubicBezTo>
                  <a:cubicBezTo>
                    <a:pt x="34" y="35"/>
                    <a:pt x="39" y="41"/>
                    <a:pt x="43" y="40"/>
                  </a:cubicBezTo>
                  <a:cubicBezTo>
                    <a:pt x="47" y="39"/>
                    <a:pt x="54" y="34"/>
                    <a:pt x="55" y="31"/>
                  </a:cubicBezTo>
                  <a:cubicBezTo>
                    <a:pt x="56" y="27"/>
                    <a:pt x="60" y="20"/>
                    <a:pt x="54" y="15"/>
                  </a:cubicBezTo>
                  <a:cubicBezTo>
                    <a:pt x="49" y="11"/>
                    <a:pt x="40" y="4"/>
                    <a:pt x="26" y="4"/>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2" name="i$ļîďe"/>
            <p:cNvSpPr/>
            <p:nvPr/>
          </p:nvSpPr>
          <p:spPr bwMode="auto">
            <a:xfrm>
              <a:off x="5340351" y="4144964"/>
              <a:ext cx="0" cy="6350"/>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3" name="ïşļîḋè"/>
            <p:cNvSpPr/>
            <p:nvPr/>
          </p:nvSpPr>
          <p:spPr bwMode="auto">
            <a:xfrm>
              <a:off x="5340351" y="4151314"/>
              <a:ext cx="9525" cy="9525"/>
            </a:xfrm>
            <a:custGeom>
              <a:avLst/>
              <a:gdLst>
                <a:gd name="T0" fmla="*/ 0 w 2"/>
                <a:gd name="T1" fmla="*/ 0 h 2"/>
                <a:gd name="T2" fmla="*/ 2 w 2"/>
                <a:gd name="T3" fmla="*/ 2 h 2"/>
                <a:gd name="T4" fmla="*/ 2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cubicBezTo>
                    <a:pt x="0" y="1"/>
                    <a:pt x="1" y="2"/>
                    <a:pt x="2" y="2"/>
                  </a:cubicBezTo>
                  <a:cubicBezTo>
                    <a:pt x="2" y="2"/>
                    <a:pt x="2" y="2"/>
                    <a:pt x="2" y="2"/>
                  </a:cubicBezTo>
                  <a:cubicBezTo>
                    <a:pt x="2" y="2"/>
                    <a:pt x="2" y="2"/>
                    <a:pt x="2" y="2"/>
                  </a:cubicBezTo>
                  <a:cubicBezTo>
                    <a:pt x="1" y="2"/>
                    <a:pt x="1" y="1"/>
                    <a:pt x="0" y="0"/>
                  </a:cubicBezTo>
                  <a:cubicBezTo>
                    <a:pt x="0" y="0"/>
                    <a:pt x="0" y="0"/>
                    <a:pt x="0" y="0"/>
                  </a:cubicBezTo>
                </a:path>
              </a:pathLst>
            </a:custGeom>
            <a:solidFill>
              <a:srgbClr val="D4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4" name="ïṧľîdè"/>
            <p:cNvSpPr/>
            <p:nvPr/>
          </p:nvSpPr>
          <p:spPr bwMode="auto">
            <a:xfrm>
              <a:off x="5334001" y="4135439"/>
              <a:ext cx="6350" cy="9525"/>
            </a:xfrm>
            <a:custGeom>
              <a:avLst/>
              <a:gdLst>
                <a:gd name="T0" fmla="*/ 1 w 1"/>
                <a:gd name="T1" fmla="*/ 0 h 2"/>
                <a:gd name="T2" fmla="*/ 0 w 1"/>
                <a:gd name="T3" fmla="*/ 0 h 2"/>
                <a:gd name="T4" fmla="*/ 1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0"/>
                    <a:pt x="0" y="1"/>
                    <a:pt x="1" y="2"/>
                  </a:cubicBezTo>
                  <a:cubicBezTo>
                    <a:pt x="1" y="2"/>
                    <a:pt x="1" y="2"/>
                    <a:pt x="1" y="2"/>
                  </a:cubicBezTo>
                  <a:cubicBezTo>
                    <a:pt x="1" y="2"/>
                    <a:pt x="1" y="1"/>
                    <a:pt x="1" y="0"/>
                  </a:cubicBezTo>
                </a:path>
              </a:pathLst>
            </a:custGeom>
            <a:solidFill>
              <a:srgbClr val="CFCFC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5" name="íṣlíḑè"/>
            <p:cNvSpPr/>
            <p:nvPr/>
          </p:nvSpPr>
          <p:spPr bwMode="auto">
            <a:xfrm>
              <a:off x="5340351" y="4121151"/>
              <a:ext cx="171450" cy="74613"/>
            </a:xfrm>
            <a:custGeom>
              <a:avLst/>
              <a:gdLst>
                <a:gd name="T0" fmla="*/ 16 w 34"/>
                <a:gd name="T1" fmla="*/ 0 h 15"/>
                <a:gd name="T2" fmla="*/ 0 w 34"/>
                <a:gd name="T3" fmla="*/ 3 h 15"/>
                <a:gd name="T4" fmla="*/ 0 w 34"/>
                <a:gd name="T5" fmla="*/ 5 h 15"/>
                <a:gd name="T6" fmla="*/ 0 w 34"/>
                <a:gd name="T7" fmla="*/ 5 h 15"/>
                <a:gd name="T8" fmla="*/ 0 w 34"/>
                <a:gd name="T9" fmla="*/ 6 h 15"/>
                <a:gd name="T10" fmla="*/ 2 w 34"/>
                <a:gd name="T11" fmla="*/ 8 h 15"/>
                <a:gd name="T12" fmla="*/ 2 w 34"/>
                <a:gd name="T13" fmla="*/ 8 h 15"/>
                <a:gd name="T14" fmla="*/ 2 w 34"/>
                <a:gd name="T15" fmla="*/ 8 h 15"/>
                <a:gd name="T16" fmla="*/ 23 w 34"/>
                <a:gd name="T17" fmla="*/ 4 h 15"/>
                <a:gd name="T18" fmla="*/ 31 w 34"/>
                <a:gd name="T19" fmla="*/ 14 h 15"/>
                <a:gd name="T20" fmla="*/ 31 w 34"/>
                <a:gd name="T21" fmla="*/ 15 h 15"/>
                <a:gd name="T22" fmla="*/ 24 w 34"/>
                <a:gd name="T23" fmla="*/ 2 h 15"/>
                <a:gd name="T24" fmla="*/ 16 w 3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5">
                  <a:moveTo>
                    <a:pt x="16" y="0"/>
                  </a:moveTo>
                  <a:cubicBezTo>
                    <a:pt x="8" y="0"/>
                    <a:pt x="1" y="3"/>
                    <a:pt x="0" y="3"/>
                  </a:cubicBezTo>
                  <a:cubicBezTo>
                    <a:pt x="0" y="4"/>
                    <a:pt x="0" y="5"/>
                    <a:pt x="0" y="5"/>
                  </a:cubicBezTo>
                  <a:cubicBezTo>
                    <a:pt x="0" y="5"/>
                    <a:pt x="0" y="5"/>
                    <a:pt x="0" y="5"/>
                  </a:cubicBezTo>
                  <a:cubicBezTo>
                    <a:pt x="0" y="6"/>
                    <a:pt x="0" y="6"/>
                    <a:pt x="0" y="6"/>
                  </a:cubicBezTo>
                  <a:cubicBezTo>
                    <a:pt x="1" y="7"/>
                    <a:pt x="1" y="8"/>
                    <a:pt x="2" y="8"/>
                  </a:cubicBezTo>
                  <a:cubicBezTo>
                    <a:pt x="2" y="8"/>
                    <a:pt x="2" y="8"/>
                    <a:pt x="2" y="8"/>
                  </a:cubicBezTo>
                  <a:cubicBezTo>
                    <a:pt x="2" y="8"/>
                    <a:pt x="2" y="8"/>
                    <a:pt x="2" y="8"/>
                  </a:cubicBezTo>
                  <a:cubicBezTo>
                    <a:pt x="8" y="7"/>
                    <a:pt x="23" y="4"/>
                    <a:pt x="23" y="4"/>
                  </a:cubicBezTo>
                  <a:cubicBezTo>
                    <a:pt x="23" y="4"/>
                    <a:pt x="31" y="6"/>
                    <a:pt x="31" y="14"/>
                  </a:cubicBezTo>
                  <a:cubicBezTo>
                    <a:pt x="31" y="14"/>
                    <a:pt x="31" y="14"/>
                    <a:pt x="31" y="15"/>
                  </a:cubicBezTo>
                  <a:cubicBezTo>
                    <a:pt x="31" y="15"/>
                    <a:pt x="34" y="5"/>
                    <a:pt x="24" y="2"/>
                  </a:cubicBezTo>
                  <a:cubicBezTo>
                    <a:pt x="21" y="1"/>
                    <a:pt x="19" y="0"/>
                    <a:pt x="1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6" name="îṥļíḍe"/>
            <p:cNvSpPr/>
            <p:nvPr/>
          </p:nvSpPr>
          <p:spPr bwMode="auto">
            <a:xfrm>
              <a:off x="4975225" y="3357563"/>
              <a:ext cx="288925" cy="384175"/>
            </a:xfrm>
            <a:custGeom>
              <a:avLst/>
              <a:gdLst>
                <a:gd name="T0" fmla="*/ 2 w 57"/>
                <a:gd name="T1" fmla="*/ 24 h 76"/>
                <a:gd name="T2" fmla="*/ 12 w 57"/>
                <a:gd name="T3" fmla="*/ 5 h 76"/>
                <a:gd name="T4" fmla="*/ 34 w 57"/>
                <a:gd name="T5" fmla="*/ 3 h 76"/>
                <a:gd name="T6" fmla="*/ 43 w 57"/>
                <a:gd name="T7" fmla="*/ 12 h 76"/>
                <a:gd name="T8" fmla="*/ 40 w 57"/>
                <a:gd name="T9" fmla="*/ 17 h 76"/>
                <a:gd name="T10" fmla="*/ 23 w 57"/>
                <a:gd name="T11" fmla="*/ 18 h 76"/>
                <a:gd name="T12" fmla="*/ 17 w 57"/>
                <a:gd name="T13" fmla="*/ 30 h 76"/>
                <a:gd name="T14" fmla="*/ 17 w 57"/>
                <a:gd name="T15" fmla="*/ 40 h 76"/>
                <a:gd name="T16" fmla="*/ 33 w 57"/>
                <a:gd name="T17" fmla="*/ 46 h 76"/>
                <a:gd name="T18" fmla="*/ 48 w 57"/>
                <a:gd name="T19" fmla="*/ 40 h 76"/>
                <a:gd name="T20" fmla="*/ 46 w 57"/>
                <a:gd name="T21" fmla="*/ 35 h 76"/>
                <a:gd name="T22" fmla="*/ 55 w 57"/>
                <a:gd name="T23" fmla="*/ 43 h 76"/>
                <a:gd name="T24" fmla="*/ 55 w 57"/>
                <a:gd name="T25" fmla="*/ 68 h 76"/>
                <a:gd name="T26" fmla="*/ 40 w 57"/>
                <a:gd name="T27" fmla="*/ 74 h 76"/>
                <a:gd name="T28" fmla="*/ 17 w 57"/>
                <a:gd name="T29" fmla="*/ 64 h 76"/>
                <a:gd name="T30" fmla="*/ 12 w 57"/>
                <a:gd name="T31" fmla="*/ 41 h 76"/>
                <a:gd name="T32" fmla="*/ 9 w 57"/>
                <a:gd name="T33" fmla="*/ 26 h 76"/>
                <a:gd name="T34" fmla="*/ 2 w 57"/>
                <a:gd name="T35" fmla="*/ 2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6">
                  <a:moveTo>
                    <a:pt x="2" y="24"/>
                  </a:moveTo>
                  <a:cubicBezTo>
                    <a:pt x="2" y="24"/>
                    <a:pt x="0" y="10"/>
                    <a:pt x="12" y="5"/>
                  </a:cubicBezTo>
                  <a:cubicBezTo>
                    <a:pt x="24" y="1"/>
                    <a:pt x="29" y="0"/>
                    <a:pt x="34" y="3"/>
                  </a:cubicBezTo>
                  <a:cubicBezTo>
                    <a:pt x="39" y="5"/>
                    <a:pt x="44" y="10"/>
                    <a:pt x="43" y="12"/>
                  </a:cubicBezTo>
                  <a:cubicBezTo>
                    <a:pt x="41" y="15"/>
                    <a:pt x="40" y="17"/>
                    <a:pt x="40" y="17"/>
                  </a:cubicBezTo>
                  <a:cubicBezTo>
                    <a:pt x="40" y="17"/>
                    <a:pt x="25" y="19"/>
                    <a:pt x="23" y="18"/>
                  </a:cubicBezTo>
                  <a:cubicBezTo>
                    <a:pt x="23" y="18"/>
                    <a:pt x="17" y="25"/>
                    <a:pt x="17" y="30"/>
                  </a:cubicBezTo>
                  <a:cubicBezTo>
                    <a:pt x="16" y="34"/>
                    <a:pt x="17" y="40"/>
                    <a:pt x="17" y="40"/>
                  </a:cubicBezTo>
                  <a:cubicBezTo>
                    <a:pt x="17" y="40"/>
                    <a:pt x="26" y="48"/>
                    <a:pt x="33" y="46"/>
                  </a:cubicBezTo>
                  <a:cubicBezTo>
                    <a:pt x="41" y="43"/>
                    <a:pt x="48" y="40"/>
                    <a:pt x="48" y="40"/>
                  </a:cubicBezTo>
                  <a:cubicBezTo>
                    <a:pt x="46" y="35"/>
                    <a:pt x="46" y="35"/>
                    <a:pt x="46" y="35"/>
                  </a:cubicBezTo>
                  <a:cubicBezTo>
                    <a:pt x="46" y="35"/>
                    <a:pt x="54" y="37"/>
                    <a:pt x="55" y="43"/>
                  </a:cubicBezTo>
                  <a:cubicBezTo>
                    <a:pt x="57" y="50"/>
                    <a:pt x="56" y="64"/>
                    <a:pt x="55" y="68"/>
                  </a:cubicBezTo>
                  <a:cubicBezTo>
                    <a:pt x="53" y="71"/>
                    <a:pt x="46" y="76"/>
                    <a:pt x="40" y="74"/>
                  </a:cubicBezTo>
                  <a:cubicBezTo>
                    <a:pt x="34" y="73"/>
                    <a:pt x="21" y="70"/>
                    <a:pt x="17" y="64"/>
                  </a:cubicBezTo>
                  <a:cubicBezTo>
                    <a:pt x="14" y="58"/>
                    <a:pt x="12" y="41"/>
                    <a:pt x="12" y="41"/>
                  </a:cubicBezTo>
                  <a:cubicBezTo>
                    <a:pt x="12" y="41"/>
                    <a:pt x="13" y="27"/>
                    <a:pt x="9" y="26"/>
                  </a:cubicBezTo>
                  <a:cubicBezTo>
                    <a:pt x="6" y="26"/>
                    <a:pt x="2" y="24"/>
                    <a:pt x="2" y="2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7" name="ïṥľïḍè"/>
            <p:cNvSpPr/>
            <p:nvPr/>
          </p:nvSpPr>
          <p:spPr bwMode="auto">
            <a:xfrm>
              <a:off x="5153025" y="3479801"/>
              <a:ext cx="39688" cy="80963"/>
            </a:xfrm>
            <a:custGeom>
              <a:avLst/>
              <a:gdLst>
                <a:gd name="T0" fmla="*/ 0 w 8"/>
                <a:gd name="T1" fmla="*/ 3 h 16"/>
                <a:gd name="T2" fmla="*/ 4 w 8"/>
                <a:gd name="T3" fmla="*/ 16 h 16"/>
                <a:gd name="T4" fmla="*/ 8 w 8"/>
                <a:gd name="T5" fmla="*/ 13 h 16"/>
                <a:gd name="T6" fmla="*/ 5 w 8"/>
                <a:gd name="T7" fmla="*/ 1 h 16"/>
                <a:gd name="T8" fmla="*/ 0 w 8"/>
                <a:gd name="T9" fmla="*/ 3 h 16"/>
              </a:gdLst>
              <a:ahLst/>
              <a:cxnLst>
                <a:cxn ang="0">
                  <a:pos x="T0" y="T1"/>
                </a:cxn>
                <a:cxn ang="0">
                  <a:pos x="T2" y="T3"/>
                </a:cxn>
                <a:cxn ang="0">
                  <a:pos x="T4" y="T5"/>
                </a:cxn>
                <a:cxn ang="0">
                  <a:pos x="T6" y="T7"/>
                </a:cxn>
                <a:cxn ang="0">
                  <a:pos x="T8" y="T9"/>
                </a:cxn>
              </a:cxnLst>
              <a:rect l="0" t="0" r="r" b="b"/>
              <a:pathLst>
                <a:path w="8" h="16">
                  <a:moveTo>
                    <a:pt x="0" y="3"/>
                  </a:moveTo>
                  <a:cubicBezTo>
                    <a:pt x="0" y="3"/>
                    <a:pt x="3" y="16"/>
                    <a:pt x="4" y="16"/>
                  </a:cubicBezTo>
                  <a:cubicBezTo>
                    <a:pt x="6" y="16"/>
                    <a:pt x="8" y="16"/>
                    <a:pt x="8" y="13"/>
                  </a:cubicBezTo>
                  <a:cubicBezTo>
                    <a:pt x="8" y="11"/>
                    <a:pt x="5" y="1"/>
                    <a:pt x="5" y="1"/>
                  </a:cubicBezTo>
                  <a:cubicBezTo>
                    <a:pt x="5" y="1"/>
                    <a:pt x="0" y="0"/>
                    <a:pt x="0" y="3"/>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8" name="iṩḻíḓè"/>
            <p:cNvSpPr/>
            <p:nvPr/>
          </p:nvSpPr>
          <p:spPr bwMode="auto">
            <a:xfrm>
              <a:off x="6018213" y="5246688"/>
              <a:ext cx="666750" cy="266700"/>
            </a:xfrm>
            <a:custGeom>
              <a:avLst/>
              <a:gdLst>
                <a:gd name="T0" fmla="*/ 2 w 132"/>
                <a:gd name="T1" fmla="*/ 8 h 53"/>
                <a:gd name="T2" fmla="*/ 0 w 132"/>
                <a:gd name="T3" fmla="*/ 16 h 53"/>
                <a:gd name="T4" fmla="*/ 8 w 132"/>
                <a:gd name="T5" fmla="*/ 19 h 53"/>
                <a:gd name="T6" fmla="*/ 67 w 132"/>
                <a:gd name="T7" fmla="*/ 51 h 53"/>
                <a:gd name="T8" fmla="*/ 127 w 132"/>
                <a:gd name="T9" fmla="*/ 18 h 53"/>
                <a:gd name="T10" fmla="*/ 129 w 132"/>
                <a:gd name="T11" fmla="*/ 12 h 53"/>
                <a:gd name="T12" fmla="*/ 70 w 132"/>
                <a:gd name="T13" fmla="*/ 1 h 53"/>
                <a:gd name="T14" fmla="*/ 12 w 132"/>
                <a:gd name="T15" fmla="*/ 14 h 53"/>
                <a:gd name="T16" fmla="*/ 2 w 132"/>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53">
                  <a:moveTo>
                    <a:pt x="2" y="8"/>
                  </a:moveTo>
                  <a:cubicBezTo>
                    <a:pt x="2" y="8"/>
                    <a:pt x="0" y="13"/>
                    <a:pt x="0" y="16"/>
                  </a:cubicBezTo>
                  <a:cubicBezTo>
                    <a:pt x="0" y="19"/>
                    <a:pt x="8" y="19"/>
                    <a:pt x="8" y="19"/>
                  </a:cubicBezTo>
                  <a:cubicBezTo>
                    <a:pt x="8" y="19"/>
                    <a:pt x="14" y="53"/>
                    <a:pt x="67" y="51"/>
                  </a:cubicBezTo>
                  <a:cubicBezTo>
                    <a:pt x="119" y="50"/>
                    <a:pt x="122" y="20"/>
                    <a:pt x="127" y="18"/>
                  </a:cubicBezTo>
                  <a:cubicBezTo>
                    <a:pt x="132" y="16"/>
                    <a:pt x="131" y="14"/>
                    <a:pt x="129" y="12"/>
                  </a:cubicBezTo>
                  <a:cubicBezTo>
                    <a:pt x="126" y="10"/>
                    <a:pt x="113" y="0"/>
                    <a:pt x="70" y="1"/>
                  </a:cubicBezTo>
                  <a:cubicBezTo>
                    <a:pt x="27" y="2"/>
                    <a:pt x="12" y="14"/>
                    <a:pt x="12" y="14"/>
                  </a:cubicBezTo>
                  <a:cubicBezTo>
                    <a:pt x="12" y="14"/>
                    <a:pt x="5" y="5"/>
                    <a:pt x="2" y="8"/>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9" name="isļídê"/>
            <p:cNvSpPr/>
            <p:nvPr/>
          </p:nvSpPr>
          <p:spPr bwMode="auto">
            <a:xfrm>
              <a:off x="6069013" y="5276851"/>
              <a:ext cx="627063" cy="100013"/>
            </a:xfrm>
            <a:custGeom>
              <a:avLst/>
              <a:gdLst>
                <a:gd name="T0" fmla="*/ 31 w 124"/>
                <a:gd name="T1" fmla="*/ 20 h 20"/>
                <a:gd name="T2" fmla="*/ 0 w 124"/>
                <a:gd name="T3" fmla="*/ 14 h 20"/>
                <a:gd name="T4" fmla="*/ 2 w 124"/>
                <a:gd name="T5" fmla="*/ 10 h 20"/>
                <a:gd name="T6" fmla="*/ 50 w 124"/>
                <a:gd name="T7" fmla="*/ 14 h 20"/>
                <a:gd name="T8" fmla="*/ 65 w 124"/>
                <a:gd name="T9" fmla="*/ 11 h 20"/>
                <a:gd name="T10" fmla="*/ 124 w 124"/>
                <a:gd name="T11" fmla="*/ 8 h 20"/>
                <a:gd name="T12" fmla="*/ 123 w 124"/>
                <a:gd name="T13" fmla="*/ 11 h 20"/>
                <a:gd name="T14" fmla="*/ 66 w 124"/>
                <a:gd name="T15" fmla="*/ 14 h 20"/>
                <a:gd name="T16" fmla="*/ 51 w 124"/>
                <a:gd name="T17" fmla="*/ 18 h 20"/>
                <a:gd name="T18" fmla="*/ 31 w 12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20">
                  <a:moveTo>
                    <a:pt x="31" y="20"/>
                  </a:moveTo>
                  <a:cubicBezTo>
                    <a:pt x="13" y="20"/>
                    <a:pt x="1" y="14"/>
                    <a:pt x="0" y="14"/>
                  </a:cubicBezTo>
                  <a:cubicBezTo>
                    <a:pt x="2" y="10"/>
                    <a:pt x="2" y="10"/>
                    <a:pt x="2" y="10"/>
                  </a:cubicBezTo>
                  <a:cubicBezTo>
                    <a:pt x="2" y="11"/>
                    <a:pt x="23" y="20"/>
                    <a:pt x="50" y="14"/>
                  </a:cubicBezTo>
                  <a:cubicBezTo>
                    <a:pt x="55" y="13"/>
                    <a:pt x="60" y="12"/>
                    <a:pt x="65" y="11"/>
                  </a:cubicBezTo>
                  <a:cubicBezTo>
                    <a:pt x="87" y="5"/>
                    <a:pt x="107" y="0"/>
                    <a:pt x="124" y="8"/>
                  </a:cubicBezTo>
                  <a:cubicBezTo>
                    <a:pt x="123" y="11"/>
                    <a:pt x="123" y="11"/>
                    <a:pt x="123" y="11"/>
                  </a:cubicBezTo>
                  <a:cubicBezTo>
                    <a:pt x="107" y="5"/>
                    <a:pt x="88" y="9"/>
                    <a:pt x="66" y="14"/>
                  </a:cubicBezTo>
                  <a:cubicBezTo>
                    <a:pt x="61" y="16"/>
                    <a:pt x="56" y="17"/>
                    <a:pt x="51" y="18"/>
                  </a:cubicBezTo>
                  <a:cubicBezTo>
                    <a:pt x="44" y="19"/>
                    <a:pt x="37" y="20"/>
                    <a:pt x="31"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0" name="îŝ1íḓe"/>
            <p:cNvSpPr/>
            <p:nvPr/>
          </p:nvSpPr>
          <p:spPr bwMode="auto">
            <a:xfrm>
              <a:off x="6205538" y="5235576"/>
              <a:ext cx="115888" cy="131763"/>
            </a:xfrm>
            <a:custGeom>
              <a:avLst/>
              <a:gdLst>
                <a:gd name="T0" fmla="*/ 4 w 23"/>
                <a:gd name="T1" fmla="*/ 26 h 26"/>
                <a:gd name="T2" fmla="*/ 0 w 23"/>
                <a:gd name="T3" fmla="*/ 25 h 26"/>
                <a:gd name="T4" fmla="*/ 20 w 23"/>
                <a:gd name="T5" fmla="*/ 0 h 26"/>
                <a:gd name="T6" fmla="*/ 23 w 23"/>
                <a:gd name="T7" fmla="*/ 2 h 26"/>
                <a:gd name="T8" fmla="*/ 4 w 23"/>
                <a:gd name="T9" fmla="*/ 26 h 26"/>
              </a:gdLst>
              <a:ahLst/>
              <a:cxnLst>
                <a:cxn ang="0">
                  <a:pos x="T0" y="T1"/>
                </a:cxn>
                <a:cxn ang="0">
                  <a:pos x="T2" y="T3"/>
                </a:cxn>
                <a:cxn ang="0">
                  <a:pos x="T4" y="T5"/>
                </a:cxn>
                <a:cxn ang="0">
                  <a:pos x="T6" y="T7"/>
                </a:cxn>
                <a:cxn ang="0">
                  <a:pos x="T8" y="T9"/>
                </a:cxn>
              </a:cxnLst>
              <a:rect l="0" t="0" r="r" b="b"/>
              <a:pathLst>
                <a:path w="23" h="26">
                  <a:moveTo>
                    <a:pt x="4" y="26"/>
                  </a:moveTo>
                  <a:cubicBezTo>
                    <a:pt x="0" y="25"/>
                    <a:pt x="0" y="25"/>
                    <a:pt x="0" y="25"/>
                  </a:cubicBezTo>
                  <a:cubicBezTo>
                    <a:pt x="3" y="16"/>
                    <a:pt x="19" y="0"/>
                    <a:pt x="20" y="0"/>
                  </a:cubicBezTo>
                  <a:cubicBezTo>
                    <a:pt x="23" y="2"/>
                    <a:pt x="23" y="2"/>
                    <a:pt x="23" y="2"/>
                  </a:cubicBezTo>
                  <a:cubicBezTo>
                    <a:pt x="22" y="3"/>
                    <a:pt x="7" y="18"/>
                    <a:pt x="4"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1" name="íṣļídè"/>
            <p:cNvSpPr/>
            <p:nvPr/>
          </p:nvSpPr>
          <p:spPr bwMode="auto">
            <a:xfrm>
              <a:off x="6240463" y="5367338"/>
              <a:ext cx="157163" cy="157163"/>
            </a:xfrm>
            <a:custGeom>
              <a:avLst/>
              <a:gdLst>
                <a:gd name="T0" fmla="*/ 28 w 31"/>
                <a:gd name="T1" fmla="*/ 31 h 31"/>
                <a:gd name="T2" fmla="*/ 0 w 31"/>
                <a:gd name="T3" fmla="*/ 1 h 31"/>
                <a:gd name="T4" fmla="*/ 4 w 31"/>
                <a:gd name="T5" fmla="*/ 0 h 31"/>
                <a:gd name="T6" fmla="*/ 31 w 31"/>
                <a:gd name="T7" fmla="*/ 28 h 31"/>
                <a:gd name="T8" fmla="*/ 28 w 31"/>
                <a:gd name="T9" fmla="*/ 31 h 31"/>
              </a:gdLst>
              <a:ahLst/>
              <a:cxnLst>
                <a:cxn ang="0">
                  <a:pos x="T0" y="T1"/>
                </a:cxn>
                <a:cxn ang="0">
                  <a:pos x="T2" y="T3"/>
                </a:cxn>
                <a:cxn ang="0">
                  <a:pos x="T4" y="T5"/>
                </a:cxn>
                <a:cxn ang="0">
                  <a:pos x="T6" y="T7"/>
                </a:cxn>
                <a:cxn ang="0">
                  <a:pos x="T8" y="T9"/>
                </a:cxn>
              </a:cxnLst>
              <a:rect l="0" t="0" r="r" b="b"/>
              <a:pathLst>
                <a:path w="31" h="31">
                  <a:moveTo>
                    <a:pt x="28" y="31"/>
                  </a:moveTo>
                  <a:cubicBezTo>
                    <a:pt x="26" y="29"/>
                    <a:pt x="2" y="10"/>
                    <a:pt x="0" y="1"/>
                  </a:cubicBezTo>
                  <a:cubicBezTo>
                    <a:pt x="4" y="0"/>
                    <a:pt x="4" y="0"/>
                    <a:pt x="4" y="0"/>
                  </a:cubicBezTo>
                  <a:cubicBezTo>
                    <a:pt x="6" y="7"/>
                    <a:pt x="24" y="22"/>
                    <a:pt x="31" y="28"/>
                  </a:cubicBezTo>
                  <a:lnTo>
                    <a:pt x="28" y="3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2" name="íṩļíḓé"/>
            <p:cNvSpPr/>
            <p:nvPr/>
          </p:nvSpPr>
          <p:spPr bwMode="auto">
            <a:xfrm>
              <a:off x="6407150" y="5332413"/>
              <a:ext cx="166688" cy="150813"/>
            </a:xfrm>
            <a:custGeom>
              <a:avLst/>
              <a:gdLst>
                <a:gd name="T0" fmla="*/ 31 w 33"/>
                <a:gd name="T1" fmla="*/ 30 h 30"/>
                <a:gd name="T2" fmla="*/ 0 w 33"/>
                <a:gd name="T3" fmla="*/ 2 h 30"/>
                <a:gd name="T4" fmla="*/ 3 w 33"/>
                <a:gd name="T5" fmla="*/ 0 h 30"/>
                <a:gd name="T6" fmla="*/ 33 w 33"/>
                <a:gd name="T7" fmla="*/ 26 h 30"/>
                <a:gd name="T8" fmla="*/ 31 w 33"/>
                <a:gd name="T9" fmla="*/ 30 h 30"/>
              </a:gdLst>
              <a:ahLst/>
              <a:cxnLst>
                <a:cxn ang="0">
                  <a:pos x="T0" y="T1"/>
                </a:cxn>
                <a:cxn ang="0">
                  <a:pos x="T2" y="T3"/>
                </a:cxn>
                <a:cxn ang="0">
                  <a:pos x="T4" y="T5"/>
                </a:cxn>
                <a:cxn ang="0">
                  <a:pos x="T6" y="T7"/>
                </a:cxn>
                <a:cxn ang="0">
                  <a:pos x="T8" y="T9"/>
                </a:cxn>
              </a:cxnLst>
              <a:rect l="0" t="0" r="r" b="b"/>
              <a:pathLst>
                <a:path w="33" h="30">
                  <a:moveTo>
                    <a:pt x="31" y="30"/>
                  </a:moveTo>
                  <a:cubicBezTo>
                    <a:pt x="21" y="25"/>
                    <a:pt x="1" y="3"/>
                    <a:pt x="0" y="2"/>
                  </a:cubicBezTo>
                  <a:cubicBezTo>
                    <a:pt x="3" y="0"/>
                    <a:pt x="3" y="0"/>
                    <a:pt x="3" y="0"/>
                  </a:cubicBezTo>
                  <a:cubicBezTo>
                    <a:pt x="3" y="0"/>
                    <a:pt x="23" y="21"/>
                    <a:pt x="33" y="26"/>
                  </a:cubicBezTo>
                  <a:lnTo>
                    <a:pt x="31"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3" name="ïṧľïḑé"/>
            <p:cNvSpPr/>
            <p:nvPr/>
          </p:nvSpPr>
          <p:spPr bwMode="auto">
            <a:xfrm>
              <a:off x="6437313" y="5230813"/>
              <a:ext cx="76200" cy="101600"/>
            </a:xfrm>
            <a:custGeom>
              <a:avLst/>
              <a:gdLst>
                <a:gd name="T0" fmla="*/ 4 w 15"/>
                <a:gd name="T1" fmla="*/ 20 h 20"/>
                <a:gd name="T2" fmla="*/ 0 w 15"/>
                <a:gd name="T3" fmla="*/ 19 h 20"/>
                <a:gd name="T4" fmla="*/ 12 w 15"/>
                <a:gd name="T5" fmla="*/ 0 h 20"/>
                <a:gd name="T6" fmla="*/ 15 w 15"/>
                <a:gd name="T7" fmla="*/ 3 h 20"/>
                <a:gd name="T8" fmla="*/ 4 w 15"/>
                <a:gd name="T9" fmla="*/ 20 h 20"/>
              </a:gdLst>
              <a:ahLst/>
              <a:cxnLst>
                <a:cxn ang="0">
                  <a:pos x="T0" y="T1"/>
                </a:cxn>
                <a:cxn ang="0">
                  <a:pos x="T2" y="T3"/>
                </a:cxn>
                <a:cxn ang="0">
                  <a:pos x="T4" y="T5"/>
                </a:cxn>
                <a:cxn ang="0">
                  <a:pos x="T6" y="T7"/>
                </a:cxn>
                <a:cxn ang="0">
                  <a:pos x="T8" y="T9"/>
                </a:cxn>
              </a:cxnLst>
              <a:rect l="0" t="0" r="r" b="b"/>
              <a:pathLst>
                <a:path w="15" h="20">
                  <a:moveTo>
                    <a:pt x="4" y="20"/>
                  </a:moveTo>
                  <a:cubicBezTo>
                    <a:pt x="0" y="19"/>
                    <a:pt x="0" y="19"/>
                    <a:pt x="0" y="19"/>
                  </a:cubicBezTo>
                  <a:cubicBezTo>
                    <a:pt x="1" y="14"/>
                    <a:pt x="11" y="2"/>
                    <a:pt x="12" y="0"/>
                  </a:cubicBezTo>
                  <a:cubicBezTo>
                    <a:pt x="15" y="3"/>
                    <a:pt x="15" y="3"/>
                    <a:pt x="15" y="3"/>
                  </a:cubicBezTo>
                  <a:cubicBezTo>
                    <a:pt x="11" y="8"/>
                    <a:pt x="4" y="17"/>
                    <a:pt x="4"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ppt_w</p:attrName>
                                        </p:attrNameLst>
                                      </p:cBhvr>
                                      <p:tavLst>
                                        <p:tav tm="0" fmla="#ppt_w*sin(2.5*pi*$)">
                                          <p:val>
                                            <p:fltVal val="0"/>
                                          </p:val>
                                        </p:tav>
                                        <p:tav tm="100000">
                                          <p:val>
                                            <p:fltVal val="1"/>
                                          </p:val>
                                        </p:tav>
                                      </p:tavLst>
                                    </p:anim>
                                    <p:anim calcmode="lin" valueType="num">
                                      <p:cBhvr>
                                        <p:cTn id="20" dur="1000" fill="hold"/>
                                        <p:tgtEl>
                                          <p:spTgt spid="37"/>
                                        </p:tgtEl>
                                        <p:attrNameLst>
                                          <p:attrName>ppt_h</p:attrName>
                                        </p:attrNameLst>
                                      </p:cBhvr>
                                      <p:tavLst>
                                        <p:tav tm="0">
                                          <p:val>
                                            <p:strVal val="#ppt_h"/>
                                          </p:val>
                                        </p:tav>
                                        <p:tav tm="100000">
                                          <p:val>
                                            <p:strVal val="#ppt_h"/>
                                          </p:val>
                                        </p:tav>
                                      </p:tavLst>
                                    </p:anim>
                                  </p:childTnLst>
                                </p:cTn>
                              </p:par>
                            </p:childTnLst>
                          </p:cTn>
                        </p:par>
                        <p:par>
                          <p:cTn id="21" fill="hold">
                            <p:stCondLst>
                              <p:cond delay="2799"/>
                            </p:stCondLst>
                            <p:childTnLst>
                              <p:par>
                                <p:cTn id="22" presetID="16" presetClass="entr" presetSubtype="21"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arn(inVertical)">
                                      <p:cBhvr>
                                        <p:cTn id="24" dur="500"/>
                                        <p:tgtEl>
                                          <p:spTgt spid="38"/>
                                        </p:tgtEl>
                                      </p:cBhvr>
                                    </p:animEffect>
                                  </p:childTnLst>
                                </p:cTn>
                              </p:par>
                            </p:childTnLst>
                          </p:cTn>
                        </p:par>
                        <p:par>
                          <p:cTn id="25" fill="hold">
                            <p:stCondLst>
                              <p:cond delay="3299"/>
                            </p:stCondLst>
                            <p:childTnLst>
                              <p:par>
                                <p:cTn id="26" presetID="2" presetClass="entr" presetSubtype="12"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ppt_x</p:attrName>
                                        </p:attrNameLst>
                                      </p:cBhvr>
                                      <p:tavLst>
                                        <p:tav tm="0">
                                          <p:val>
                                            <p:strVal val="0-#ppt_w/2"/>
                                          </p:val>
                                        </p:tav>
                                        <p:tav tm="100000">
                                          <p:val>
                                            <p:strVal val="#ppt_x"/>
                                          </p:val>
                                        </p:tav>
                                      </p:tavLst>
                                    </p:anim>
                                    <p:anim calcmode="lin" valueType="num">
                                      <p:cBhvr>
                                        <p:cTn id="29" dur="50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ppt_x</p:attrName>
                                        </p:attrNameLst>
                                      </p:cBhvr>
                                      <p:tavLst>
                                        <p:tav tm="0">
                                          <p:val>
                                            <p:strVal val="0-#ppt_w/2"/>
                                          </p:val>
                                        </p:tav>
                                        <p:tav tm="100000">
                                          <p:val>
                                            <p:strVal val="#ppt_x"/>
                                          </p:val>
                                        </p:tav>
                                      </p:tavLst>
                                    </p:anim>
                                    <p:anim calcmode="lin" valueType="num">
                                      <p:cBhvr>
                                        <p:cTn id="33" dur="5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3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ppt_x</p:attrName>
                                        </p:attrNameLst>
                                      </p:cBhvr>
                                      <p:tavLst>
                                        <p:tav tm="0">
                                          <p:val>
                                            <p:strVal val="0-#ppt_w/2"/>
                                          </p:val>
                                        </p:tav>
                                        <p:tav tm="100000">
                                          <p:val>
                                            <p:strVal val="#ppt_x"/>
                                          </p:val>
                                        </p:tav>
                                      </p:tavLst>
                                    </p:anim>
                                    <p:anim calcmode="lin" valueType="num">
                                      <p:cBhvr>
                                        <p:cTn id="37" dur="500" fill="hold"/>
                                        <p:tgtEl>
                                          <p:spTgt spid="31"/>
                                        </p:tgtEl>
                                        <p:attrNameLst>
                                          <p:attrName>ppt_y</p:attrName>
                                        </p:attrNameLst>
                                      </p:cBhvr>
                                      <p:tavLst>
                                        <p:tav tm="0">
                                          <p:val>
                                            <p:strVal val="1+#ppt_h/2"/>
                                          </p:val>
                                        </p:tav>
                                        <p:tav tm="100000">
                                          <p:val>
                                            <p:strVal val="#ppt_y"/>
                                          </p:val>
                                        </p:tav>
                                      </p:tavLst>
                                    </p:anim>
                                  </p:childTnLst>
                                </p:cTn>
                              </p:par>
                              <p:par>
                                <p:cTn id="38" presetID="2" presetClass="entr" presetSubtype="12" fill="hold" grpId="0" nodeType="withEffect">
                                  <p:stCondLst>
                                    <p:cond delay="40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ppt_x</p:attrName>
                                        </p:attrNameLst>
                                      </p:cBhvr>
                                      <p:tavLst>
                                        <p:tav tm="0">
                                          <p:val>
                                            <p:strVal val="0-#ppt_w/2"/>
                                          </p:val>
                                        </p:tav>
                                        <p:tav tm="100000">
                                          <p:val>
                                            <p:strVal val="#ppt_x"/>
                                          </p:val>
                                        </p:tav>
                                      </p:tavLst>
                                    </p:anim>
                                    <p:anim calcmode="lin" valueType="num">
                                      <p:cBhvr>
                                        <p:cTn id="41" dur="5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50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ppt_x</p:attrName>
                                        </p:attrNameLst>
                                      </p:cBhvr>
                                      <p:tavLst>
                                        <p:tav tm="0">
                                          <p:val>
                                            <p:strVal val="0-#ppt_w/2"/>
                                          </p:val>
                                        </p:tav>
                                        <p:tav tm="100000">
                                          <p:val>
                                            <p:strVal val="#ppt_x"/>
                                          </p:val>
                                        </p:tav>
                                      </p:tavLst>
                                    </p:anim>
                                    <p:anim calcmode="lin" valueType="num">
                                      <p:cBhvr>
                                        <p:cTn id="45" dur="500" fill="hold"/>
                                        <p:tgtEl>
                                          <p:spTgt spid="42"/>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50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ppt_x</p:attrName>
                                        </p:attrNameLst>
                                      </p:cBhvr>
                                      <p:tavLst>
                                        <p:tav tm="0">
                                          <p:val>
                                            <p:strVal val="0-#ppt_w/2"/>
                                          </p:val>
                                        </p:tav>
                                        <p:tav tm="100000">
                                          <p:val>
                                            <p:strVal val="#ppt_x"/>
                                          </p:val>
                                        </p:tav>
                                      </p:tavLst>
                                    </p:anim>
                                    <p:anim calcmode="lin" valueType="num">
                                      <p:cBhvr>
                                        <p:cTn id="49" dur="500" fill="hold"/>
                                        <p:tgtEl>
                                          <p:spTgt spid="43"/>
                                        </p:tgtEl>
                                        <p:attrNameLst>
                                          <p:attrName>ppt_y</p:attrName>
                                        </p:attrNameLst>
                                      </p:cBhvr>
                                      <p:tavLst>
                                        <p:tav tm="0">
                                          <p:val>
                                            <p:strVal val="1+#ppt_h/2"/>
                                          </p:val>
                                        </p:tav>
                                        <p:tav tm="100000">
                                          <p:val>
                                            <p:strVal val="#ppt_y"/>
                                          </p:val>
                                        </p:tav>
                                      </p:tavLst>
                                    </p:anim>
                                  </p:childTnLst>
                                </p:cTn>
                              </p:par>
                            </p:childTnLst>
                          </p:cTn>
                        </p:par>
                        <p:par>
                          <p:cTn id="50" fill="hold">
                            <p:stCondLst>
                              <p:cond delay="3799"/>
                            </p:stCondLst>
                            <p:childTnLst>
                              <p:par>
                                <p:cTn id="51" presetID="22" presetClass="entr" presetSubtype="8"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500"/>
                                        <p:tgtEl>
                                          <p:spTgt spid="40"/>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44"/>
                                        </p:tgtEl>
                                        <p:attrNameLst>
                                          <p:attrName>style.visibility</p:attrName>
                                        </p:attrNameLst>
                                      </p:cBhvr>
                                      <p:to>
                                        <p:strVal val="visible"/>
                                      </p:to>
                                    </p:set>
                                    <p:animEffect transition="in" filter="wipe(left)">
                                      <p:cBhvr>
                                        <p:cTn id="65" dur="500"/>
                                        <p:tgtEl>
                                          <p:spTgt spid="44"/>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45"/>
                                        </p:tgtEl>
                                        <p:attrNameLst>
                                          <p:attrName>style.visibility</p:attrName>
                                        </p:attrNameLst>
                                      </p:cBhvr>
                                      <p:to>
                                        <p:strVal val="visible"/>
                                      </p:to>
                                    </p:set>
                                    <p:animEffect transition="in" filter="wipe(left)">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29" grpId="0" animBg="1"/>
      <p:bldP spid="30" grpId="0" animBg="1"/>
      <p:bldP spid="31" grpId="0" animBg="1"/>
      <p:bldP spid="32" grpId="0"/>
      <p:bldP spid="33" grpId="0"/>
      <p:bldP spid="34" grpId="0" animBg="1"/>
      <p:bldP spid="40" grpId="0"/>
      <p:bldP spid="41" grpId="0"/>
      <p:bldP spid="42" grpId="0" animBg="1"/>
      <p:bldP spid="43" grpId="0" animBg="1"/>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a34780ba-a517-47bc-a147-1132441ed95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721311" y="2042823"/>
            <a:ext cx="5423270" cy="3917842"/>
            <a:chOff x="2775694" y="1030368"/>
            <a:chExt cx="6640612" cy="4797265"/>
          </a:xfrm>
        </p:grpSpPr>
        <p:sp>
          <p:nvSpPr>
            <p:cNvPr id="38" name="i$ľiḑè"/>
            <p:cNvSpPr/>
            <p:nvPr/>
          </p:nvSpPr>
          <p:spPr bwMode="auto">
            <a:xfrm>
              <a:off x="4431409" y="1626224"/>
              <a:ext cx="1414838" cy="367656"/>
            </a:xfrm>
            <a:custGeom>
              <a:avLst/>
              <a:gdLst>
                <a:gd name="T0" fmla="*/ 164 w 268"/>
                <a:gd name="T1" fmla="*/ 18 h 70"/>
                <a:gd name="T2" fmla="*/ 134 w 268"/>
                <a:gd name="T3" fmla="*/ 20 h 70"/>
                <a:gd name="T4" fmla="*/ 70 w 268"/>
                <a:gd name="T5" fmla="*/ 0 h 70"/>
                <a:gd name="T6" fmla="*/ 0 w 268"/>
                <a:gd name="T7" fmla="*/ 35 h 70"/>
                <a:gd name="T8" fmla="*/ 106 w 268"/>
                <a:gd name="T9" fmla="*/ 70 h 70"/>
                <a:gd name="T10" fmla="*/ 117 w 268"/>
                <a:gd name="T11" fmla="*/ 70 h 70"/>
                <a:gd name="T12" fmla="*/ 164 w 268"/>
                <a:gd name="T13" fmla="*/ 70 h 70"/>
                <a:gd name="T14" fmla="*/ 268 w 268"/>
                <a:gd name="T15" fmla="*/ 44 h 70"/>
                <a:gd name="T16" fmla="*/ 164 w 268"/>
                <a:gd name="T1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70">
                  <a:moveTo>
                    <a:pt x="164" y="18"/>
                  </a:moveTo>
                  <a:cubicBezTo>
                    <a:pt x="153" y="18"/>
                    <a:pt x="143" y="19"/>
                    <a:pt x="134" y="20"/>
                  </a:cubicBezTo>
                  <a:cubicBezTo>
                    <a:pt x="123" y="8"/>
                    <a:pt x="98" y="0"/>
                    <a:pt x="70" y="0"/>
                  </a:cubicBezTo>
                  <a:cubicBezTo>
                    <a:pt x="31" y="0"/>
                    <a:pt x="0" y="15"/>
                    <a:pt x="0" y="35"/>
                  </a:cubicBezTo>
                  <a:cubicBezTo>
                    <a:pt x="0" y="54"/>
                    <a:pt x="11" y="70"/>
                    <a:pt x="106" y="70"/>
                  </a:cubicBezTo>
                  <a:cubicBezTo>
                    <a:pt x="110" y="70"/>
                    <a:pt x="114" y="70"/>
                    <a:pt x="117" y="70"/>
                  </a:cubicBezTo>
                  <a:cubicBezTo>
                    <a:pt x="130" y="70"/>
                    <a:pt x="145" y="70"/>
                    <a:pt x="164" y="70"/>
                  </a:cubicBezTo>
                  <a:cubicBezTo>
                    <a:pt x="221" y="70"/>
                    <a:pt x="268" y="66"/>
                    <a:pt x="268" y="44"/>
                  </a:cubicBezTo>
                  <a:cubicBezTo>
                    <a:pt x="268" y="30"/>
                    <a:pt x="221" y="18"/>
                    <a:pt x="164" y="18"/>
                  </a:cubicBezTo>
                  <a:close/>
                </a:path>
              </a:pathLst>
            </a:custGeom>
            <a:solidFill>
              <a:srgbClr val="F7E9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 name="îśļîḓè"/>
            <p:cNvSpPr/>
            <p:nvPr/>
          </p:nvSpPr>
          <p:spPr bwMode="auto">
            <a:xfrm>
              <a:off x="7522248" y="2554236"/>
              <a:ext cx="1894058" cy="641496"/>
            </a:xfrm>
            <a:custGeom>
              <a:avLst/>
              <a:gdLst>
                <a:gd name="T0" fmla="*/ 337 w 359"/>
                <a:gd name="T1" fmla="*/ 64 h 122"/>
                <a:gd name="T2" fmla="*/ 334 w 359"/>
                <a:gd name="T3" fmla="*/ 58 h 122"/>
                <a:gd name="T4" fmla="*/ 309 w 359"/>
                <a:gd name="T5" fmla="*/ 38 h 122"/>
                <a:gd name="T6" fmla="*/ 263 w 359"/>
                <a:gd name="T7" fmla="*/ 0 h 122"/>
                <a:gd name="T8" fmla="*/ 166 w 359"/>
                <a:gd name="T9" fmla="*/ 39 h 122"/>
                <a:gd name="T10" fmla="*/ 164 w 359"/>
                <a:gd name="T11" fmla="*/ 40 h 122"/>
                <a:gd name="T12" fmla="*/ 1 w 359"/>
                <a:gd name="T13" fmla="*/ 82 h 122"/>
                <a:gd name="T14" fmla="*/ 196 w 359"/>
                <a:gd name="T15" fmla="*/ 120 h 122"/>
                <a:gd name="T16" fmla="*/ 358 w 359"/>
                <a:gd name="T17" fmla="*/ 81 h 122"/>
                <a:gd name="T18" fmla="*/ 337 w 359"/>
                <a:gd name="T19"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 h="122">
                  <a:moveTo>
                    <a:pt x="337" y="64"/>
                  </a:moveTo>
                  <a:cubicBezTo>
                    <a:pt x="336" y="62"/>
                    <a:pt x="335" y="60"/>
                    <a:pt x="334" y="58"/>
                  </a:cubicBezTo>
                  <a:cubicBezTo>
                    <a:pt x="327" y="50"/>
                    <a:pt x="322" y="38"/>
                    <a:pt x="309" y="38"/>
                  </a:cubicBezTo>
                  <a:cubicBezTo>
                    <a:pt x="305" y="16"/>
                    <a:pt x="286" y="0"/>
                    <a:pt x="263" y="0"/>
                  </a:cubicBezTo>
                  <a:cubicBezTo>
                    <a:pt x="237" y="0"/>
                    <a:pt x="224" y="26"/>
                    <a:pt x="166" y="39"/>
                  </a:cubicBezTo>
                  <a:cubicBezTo>
                    <a:pt x="165" y="40"/>
                    <a:pt x="164" y="40"/>
                    <a:pt x="164" y="40"/>
                  </a:cubicBezTo>
                  <a:cubicBezTo>
                    <a:pt x="16" y="31"/>
                    <a:pt x="1" y="63"/>
                    <a:pt x="1" y="82"/>
                  </a:cubicBezTo>
                  <a:cubicBezTo>
                    <a:pt x="0" y="122"/>
                    <a:pt x="107" y="120"/>
                    <a:pt x="196" y="120"/>
                  </a:cubicBezTo>
                  <a:cubicBezTo>
                    <a:pt x="285" y="120"/>
                    <a:pt x="359" y="108"/>
                    <a:pt x="358" y="81"/>
                  </a:cubicBezTo>
                  <a:cubicBezTo>
                    <a:pt x="357" y="74"/>
                    <a:pt x="350" y="69"/>
                    <a:pt x="337" y="64"/>
                  </a:cubicBezTo>
                  <a:close/>
                </a:path>
              </a:pathLst>
            </a:custGeom>
            <a:solidFill>
              <a:srgbClr val="F7E9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 name="îŝļiḓè"/>
            <p:cNvSpPr/>
            <p:nvPr/>
          </p:nvSpPr>
          <p:spPr bwMode="auto">
            <a:xfrm>
              <a:off x="2775694" y="1958380"/>
              <a:ext cx="3775438" cy="2834748"/>
            </a:xfrm>
            <a:custGeom>
              <a:avLst/>
              <a:gdLst>
                <a:gd name="T0" fmla="*/ 455 w 716"/>
                <a:gd name="T1" fmla="*/ 158 h 538"/>
                <a:gd name="T2" fmla="*/ 239 w 716"/>
                <a:gd name="T3" fmla="*/ 276 h 538"/>
                <a:gd name="T4" fmla="*/ 178 w 716"/>
                <a:gd name="T5" fmla="*/ 499 h 538"/>
                <a:gd name="T6" fmla="*/ 648 w 716"/>
                <a:gd name="T7" fmla="*/ 381 h 538"/>
                <a:gd name="T8" fmla="*/ 455 w 716"/>
                <a:gd name="T9" fmla="*/ 158 h 538"/>
              </a:gdLst>
              <a:ahLst/>
              <a:cxnLst>
                <a:cxn ang="0">
                  <a:pos x="T0" y="T1"/>
                </a:cxn>
                <a:cxn ang="0">
                  <a:pos x="T2" y="T3"/>
                </a:cxn>
                <a:cxn ang="0">
                  <a:pos x="T4" y="T5"/>
                </a:cxn>
                <a:cxn ang="0">
                  <a:pos x="T6" y="T7"/>
                </a:cxn>
                <a:cxn ang="0">
                  <a:pos x="T8" y="T9"/>
                </a:cxn>
              </a:cxnLst>
              <a:rect l="0" t="0" r="r" b="b"/>
              <a:pathLst>
                <a:path w="716" h="538">
                  <a:moveTo>
                    <a:pt x="455" y="158"/>
                  </a:moveTo>
                  <a:cubicBezTo>
                    <a:pt x="455" y="158"/>
                    <a:pt x="388" y="260"/>
                    <a:pt x="239" y="276"/>
                  </a:cubicBezTo>
                  <a:cubicBezTo>
                    <a:pt x="40" y="298"/>
                    <a:pt x="0" y="459"/>
                    <a:pt x="178" y="499"/>
                  </a:cubicBezTo>
                  <a:cubicBezTo>
                    <a:pt x="352" y="538"/>
                    <a:pt x="568" y="495"/>
                    <a:pt x="648" y="381"/>
                  </a:cubicBezTo>
                  <a:cubicBezTo>
                    <a:pt x="714" y="287"/>
                    <a:pt x="716" y="0"/>
                    <a:pt x="455" y="158"/>
                  </a:cubicBezTo>
                </a:path>
              </a:pathLst>
            </a:custGeom>
            <a:solidFill>
              <a:srgbClr val="FFBA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 name="ísļíde"/>
            <p:cNvSpPr/>
            <p:nvPr/>
          </p:nvSpPr>
          <p:spPr bwMode="auto">
            <a:xfrm>
              <a:off x="7286441" y="3408716"/>
              <a:ext cx="689670" cy="451328"/>
            </a:xfrm>
            <a:prstGeom prst="ellipse">
              <a:avLst/>
            </a:prstGeom>
            <a:solidFill>
              <a:srgbClr val="FFBA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2" name="ïŝľiḍe"/>
            <p:cNvSpPr/>
            <p:nvPr/>
          </p:nvSpPr>
          <p:spPr bwMode="auto">
            <a:xfrm>
              <a:off x="3850768" y="4874265"/>
              <a:ext cx="5248593" cy="953368"/>
            </a:xfrm>
            <a:custGeom>
              <a:avLst/>
              <a:gdLst>
                <a:gd name="T0" fmla="*/ 995 w 995"/>
                <a:gd name="T1" fmla="*/ 82 h 181"/>
                <a:gd name="T2" fmla="*/ 469 w 995"/>
                <a:gd name="T3" fmla="*/ 181 h 181"/>
                <a:gd name="T4" fmla="*/ 0 w 995"/>
                <a:gd name="T5" fmla="*/ 90 h 181"/>
                <a:gd name="T6" fmla="*/ 469 w 995"/>
                <a:gd name="T7" fmla="*/ 0 h 181"/>
                <a:gd name="T8" fmla="*/ 995 w 995"/>
                <a:gd name="T9" fmla="*/ 82 h 181"/>
              </a:gdLst>
              <a:ahLst/>
              <a:cxnLst>
                <a:cxn ang="0">
                  <a:pos x="T0" y="T1"/>
                </a:cxn>
                <a:cxn ang="0">
                  <a:pos x="T2" y="T3"/>
                </a:cxn>
                <a:cxn ang="0">
                  <a:pos x="T4" y="T5"/>
                </a:cxn>
                <a:cxn ang="0">
                  <a:pos x="T6" y="T7"/>
                </a:cxn>
                <a:cxn ang="0">
                  <a:pos x="T8" y="T9"/>
                </a:cxn>
              </a:cxnLst>
              <a:rect l="0" t="0" r="r" b="b"/>
              <a:pathLst>
                <a:path w="995" h="181">
                  <a:moveTo>
                    <a:pt x="995" y="82"/>
                  </a:moveTo>
                  <a:cubicBezTo>
                    <a:pt x="995" y="133"/>
                    <a:pt x="727" y="181"/>
                    <a:pt x="469" y="181"/>
                  </a:cubicBezTo>
                  <a:cubicBezTo>
                    <a:pt x="210" y="181"/>
                    <a:pt x="0" y="141"/>
                    <a:pt x="0" y="90"/>
                  </a:cubicBezTo>
                  <a:cubicBezTo>
                    <a:pt x="0" y="40"/>
                    <a:pt x="210" y="0"/>
                    <a:pt x="469" y="0"/>
                  </a:cubicBezTo>
                  <a:cubicBezTo>
                    <a:pt x="727" y="0"/>
                    <a:pt x="995" y="32"/>
                    <a:pt x="995" y="82"/>
                  </a:cubicBezTo>
                  <a:close/>
                </a:path>
              </a:pathLst>
            </a:cu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46" name="í$lïḓe"/>
            <p:cNvSpPr/>
            <p:nvPr/>
          </p:nvSpPr>
          <p:spPr bwMode="auto">
            <a:xfrm>
              <a:off x="6819899" y="4113600"/>
              <a:ext cx="2094366" cy="644030"/>
            </a:xfrm>
            <a:prstGeom prst="ellipse">
              <a:avLst/>
            </a:pr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47" name="íṧļidé"/>
            <p:cNvSpPr/>
            <p:nvPr/>
          </p:nvSpPr>
          <p:spPr bwMode="auto">
            <a:xfrm>
              <a:off x="7321938" y="3951324"/>
              <a:ext cx="570500" cy="626282"/>
            </a:xfrm>
            <a:custGeom>
              <a:avLst/>
              <a:gdLst>
                <a:gd name="T0" fmla="*/ 70 w 108"/>
                <a:gd name="T1" fmla="*/ 8 h 119"/>
                <a:gd name="T2" fmla="*/ 11 w 108"/>
                <a:gd name="T3" fmla="*/ 68 h 119"/>
                <a:gd name="T4" fmla="*/ 2 w 108"/>
                <a:gd name="T5" fmla="*/ 93 h 119"/>
                <a:gd name="T6" fmla="*/ 28 w 108"/>
                <a:gd name="T7" fmla="*/ 119 h 119"/>
                <a:gd name="T8" fmla="*/ 63 w 108"/>
                <a:gd name="T9" fmla="*/ 105 h 119"/>
                <a:gd name="T10" fmla="*/ 107 w 108"/>
                <a:gd name="T11" fmla="*/ 41 h 119"/>
                <a:gd name="T12" fmla="*/ 102 w 108"/>
                <a:gd name="T13" fmla="*/ 8 h 119"/>
                <a:gd name="T14" fmla="*/ 70 w 108"/>
                <a:gd name="T15" fmla="*/ 8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119">
                  <a:moveTo>
                    <a:pt x="70" y="8"/>
                  </a:moveTo>
                  <a:cubicBezTo>
                    <a:pt x="11" y="68"/>
                    <a:pt x="11" y="68"/>
                    <a:pt x="11" y="68"/>
                  </a:cubicBezTo>
                  <a:cubicBezTo>
                    <a:pt x="11" y="68"/>
                    <a:pt x="0" y="77"/>
                    <a:pt x="2" y="93"/>
                  </a:cubicBezTo>
                  <a:cubicBezTo>
                    <a:pt x="3" y="109"/>
                    <a:pt x="5" y="119"/>
                    <a:pt x="28" y="119"/>
                  </a:cubicBezTo>
                  <a:cubicBezTo>
                    <a:pt x="51" y="119"/>
                    <a:pt x="57" y="113"/>
                    <a:pt x="63" y="105"/>
                  </a:cubicBezTo>
                  <a:cubicBezTo>
                    <a:pt x="70" y="97"/>
                    <a:pt x="106" y="49"/>
                    <a:pt x="107" y="41"/>
                  </a:cubicBezTo>
                  <a:cubicBezTo>
                    <a:pt x="108" y="33"/>
                    <a:pt x="107" y="11"/>
                    <a:pt x="102" y="8"/>
                  </a:cubicBezTo>
                  <a:cubicBezTo>
                    <a:pt x="97" y="4"/>
                    <a:pt x="84" y="0"/>
                    <a:pt x="70" y="8"/>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0" name="í$ḷiḋê"/>
            <p:cNvSpPr/>
            <p:nvPr/>
          </p:nvSpPr>
          <p:spPr bwMode="auto">
            <a:xfrm>
              <a:off x="7570422" y="4078102"/>
              <a:ext cx="299195" cy="400617"/>
            </a:xfrm>
            <a:custGeom>
              <a:avLst/>
              <a:gdLst>
                <a:gd name="T0" fmla="*/ 51 w 57"/>
                <a:gd name="T1" fmla="*/ 6 h 76"/>
                <a:gd name="T2" fmla="*/ 4 w 57"/>
                <a:gd name="T3" fmla="*/ 56 h 76"/>
                <a:gd name="T4" fmla="*/ 2 w 57"/>
                <a:gd name="T5" fmla="*/ 68 h 76"/>
                <a:gd name="T6" fmla="*/ 10 w 57"/>
                <a:gd name="T7" fmla="*/ 73 h 76"/>
                <a:gd name="T8" fmla="*/ 53 w 57"/>
                <a:gd name="T9" fmla="*/ 17 h 76"/>
                <a:gd name="T10" fmla="*/ 51 w 57"/>
                <a:gd name="T11" fmla="*/ 6 h 76"/>
              </a:gdLst>
              <a:ahLst/>
              <a:cxnLst>
                <a:cxn ang="0">
                  <a:pos x="T0" y="T1"/>
                </a:cxn>
                <a:cxn ang="0">
                  <a:pos x="T2" y="T3"/>
                </a:cxn>
                <a:cxn ang="0">
                  <a:pos x="T4" y="T5"/>
                </a:cxn>
                <a:cxn ang="0">
                  <a:pos x="T6" y="T7"/>
                </a:cxn>
                <a:cxn ang="0">
                  <a:pos x="T8" y="T9"/>
                </a:cxn>
                <a:cxn ang="0">
                  <a:pos x="T10" y="T11"/>
                </a:cxn>
              </a:cxnLst>
              <a:rect l="0" t="0" r="r" b="b"/>
              <a:pathLst>
                <a:path w="57" h="76">
                  <a:moveTo>
                    <a:pt x="51" y="6"/>
                  </a:moveTo>
                  <a:cubicBezTo>
                    <a:pt x="4" y="56"/>
                    <a:pt x="4" y="56"/>
                    <a:pt x="4" y="56"/>
                  </a:cubicBezTo>
                  <a:cubicBezTo>
                    <a:pt x="4" y="56"/>
                    <a:pt x="0" y="63"/>
                    <a:pt x="2" y="68"/>
                  </a:cubicBezTo>
                  <a:cubicBezTo>
                    <a:pt x="3" y="73"/>
                    <a:pt x="3" y="76"/>
                    <a:pt x="10" y="73"/>
                  </a:cubicBezTo>
                  <a:cubicBezTo>
                    <a:pt x="16" y="70"/>
                    <a:pt x="53" y="17"/>
                    <a:pt x="53" y="17"/>
                  </a:cubicBezTo>
                  <a:cubicBezTo>
                    <a:pt x="53" y="17"/>
                    <a:pt x="57" y="0"/>
                    <a:pt x="51"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1" name="iṣlïḑê"/>
            <p:cNvSpPr/>
            <p:nvPr/>
          </p:nvSpPr>
          <p:spPr bwMode="auto">
            <a:xfrm>
              <a:off x="7907652" y="3586205"/>
              <a:ext cx="438651" cy="527395"/>
            </a:xfrm>
            <a:custGeom>
              <a:avLst/>
              <a:gdLst>
                <a:gd name="T0" fmla="*/ 63 w 83"/>
                <a:gd name="T1" fmla="*/ 100 h 100"/>
                <a:gd name="T2" fmla="*/ 20 w 83"/>
                <a:gd name="T3" fmla="*/ 100 h 100"/>
                <a:gd name="T4" fmla="*/ 0 w 83"/>
                <a:gd name="T5" fmla="*/ 80 h 100"/>
                <a:gd name="T6" fmla="*/ 0 w 83"/>
                <a:gd name="T7" fmla="*/ 21 h 100"/>
                <a:gd name="T8" fmla="*/ 20 w 83"/>
                <a:gd name="T9" fmla="*/ 0 h 100"/>
                <a:gd name="T10" fmla="*/ 63 w 83"/>
                <a:gd name="T11" fmla="*/ 0 h 100"/>
                <a:gd name="T12" fmla="*/ 83 w 83"/>
                <a:gd name="T13" fmla="*/ 21 h 100"/>
                <a:gd name="T14" fmla="*/ 83 w 83"/>
                <a:gd name="T15" fmla="*/ 80 h 100"/>
                <a:gd name="T16" fmla="*/ 63 w 83"/>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00">
                  <a:moveTo>
                    <a:pt x="63" y="100"/>
                  </a:moveTo>
                  <a:cubicBezTo>
                    <a:pt x="20" y="100"/>
                    <a:pt x="20" y="100"/>
                    <a:pt x="20" y="100"/>
                  </a:cubicBezTo>
                  <a:cubicBezTo>
                    <a:pt x="9" y="100"/>
                    <a:pt x="0" y="91"/>
                    <a:pt x="0" y="80"/>
                  </a:cubicBezTo>
                  <a:cubicBezTo>
                    <a:pt x="0" y="21"/>
                    <a:pt x="0" y="21"/>
                    <a:pt x="0" y="21"/>
                  </a:cubicBezTo>
                  <a:cubicBezTo>
                    <a:pt x="0" y="10"/>
                    <a:pt x="9" y="0"/>
                    <a:pt x="20" y="0"/>
                  </a:cubicBezTo>
                  <a:cubicBezTo>
                    <a:pt x="63" y="0"/>
                    <a:pt x="63" y="0"/>
                    <a:pt x="63" y="0"/>
                  </a:cubicBezTo>
                  <a:cubicBezTo>
                    <a:pt x="74" y="0"/>
                    <a:pt x="83" y="10"/>
                    <a:pt x="83" y="21"/>
                  </a:cubicBezTo>
                  <a:cubicBezTo>
                    <a:pt x="83" y="80"/>
                    <a:pt x="83" y="80"/>
                    <a:pt x="83" y="80"/>
                  </a:cubicBezTo>
                  <a:cubicBezTo>
                    <a:pt x="83" y="91"/>
                    <a:pt x="74" y="100"/>
                    <a:pt x="63" y="100"/>
                  </a:cubicBezTo>
                  <a:close/>
                </a:path>
              </a:pathLst>
            </a:custGeom>
            <a:solidFill>
              <a:srgbClr val="688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2" name="ïṧ1íḋê"/>
            <p:cNvSpPr/>
            <p:nvPr/>
          </p:nvSpPr>
          <p:spPr bwMode="auto">
            <a:xfrm>
              <a:off x="8128244" y="3697769"/>
              <a:ext cx="139456" cy="494434"/>
            </a:xfrm>
            <a:custGeom>
              <a:avLst/>
              <a:gdLst>
                <a:gd name="T0" fmla="*/ 55 w 55"/>
                <a:gd name="T1" fmla="*/ 0 h 195"/>
                <a:gd name="T2" fmla="*/ 55 w 55"/>
                <a:gd name="T3" fmla="*/ 154 h 195"/>
                <a:gd name="T4" fmla="*/ 30 w 55"/>
                <a:gd name="T5" fmla="*/ 195 h 195"/>
                <a:gd name="T6" fmla="*/ 0 w 55"/>
                <a:gd name="T7" fmla="*/ 195 h 195"/>
                <a:gd name="T8" fmla="*/ 0 w 55"/>
                <a:gd name="T9" fmla="*/ 42 h 195"/>
                <a:gd name="T10" fmla="*/ 55 w 55"/>
                <a:gd name="T11" fmla="*/ 0 h 195"/>
              </a:gdLst>
              <a:ahLst/>
              <a:cxnLst>
                <a:cxn ang="0">
                  <a:pos x="T0" y="T1"/>
                </a:cxn>
                <a:cxn ang="0">
                  <a:pos x="T2" y="T3"/>
                </a:cxn>
                <a:cxn ang="0">
                  <a:pos x="T4" y="T5"/>
                </a:cxn>
                <a:cxn ang="0">
                  <a:pos x="T6" y="T7"/>
                </a:cxn>
                <a:cxn ang="0">
                  <a:pos x="T8" y="T9"/>
                </a:cxn>
                <a:cxn ang="0">
                  <a:pos x="T10" y="T11"/>
                </a:cxn>
              </a:cxnLst>
              <a:rect l="0" t="0" r="r" b="b"/>
              <a:pathLst>
                <a:path w="55" h="195">
                  <a:moveTo>
                    <a:pt x="55" y="0"/>
                  </a:moveTo>
                  <a:lnTo>
                    <a:pt x="55" y="154"/>
                  </a:lnTo>
                  <a:lnTo>
                    <a:pt x="30" y="195"/>
                  </a:lnTo>
                  <a:lnTo>
                    <a:pt x="0" y="195"/>
                  </a:lnTo>
                  <a:lnTo>
                    <a:pt x="0" y="42"/>
                  </a:lnTo>
                  <a:lnTo>
                    <a:pt x="55" y="0"/>
                  </a:lnTo>
                  <a:close/>
                </a:path>
              </a:pathLst>
            </a:custGeom>
            <a:solidFill>
              <a:srgbClr val="465C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 name="iṥḻîḍè"/>
            <p:cNvSpPr/>
            <p:nvPr/>
          </p:nvSpPr>
          <p:spPr bwMode="auto">
            <a:xfrm>
              <a:off x="7623670" y="3761159"/>
              <a:ext cx="780950" cy="674457"/>
            </a:xfrm>
            <a:custGeom>
              <a:avLst/>
              <a:gdLst>
                <a:gd name="T0" fmla="*/ 7 w 148"/>
                <a:gd name="T1" fmla="*/ 128 h 128"/>
                <a:gd name="T2" fmla="*/ 113 w 148"/>
                <a:gd name="T3" fmla="*/ 128 h 128"/>
                <a:gd name="T4" fmla="*/ 120 w 148"/>
                <a:gd name="T5" fmla="*/ 123 h 128"/>
                <a:gd name="T6" fmla="*/ 148 w 148"/>
                <a:gd name="T7" fmla="*/ 55 h 128"/>
                <a:gd name="T8" fmla="*/ 148 w 148"/>
                <a:gd name="T9" fmla="*/ 52 h 128"/>
                <a:gd name="T10" fmla="*/ 148 w 148"/>
                <a:gd name="T11" fmla="*/ 9 h 128"/>
                <a:gd name="T12" fmla="*/ 136 w 148"/>
                <a:gd name="T13" fmla="*/ 4 h 128"/>
                <a:gd name="T14" fmla="*/ 120 w 148"/>
                <a:gd name="T15" fmla="*/ 21 h 128"/>
                <a:gd name="T16" fmla="*/ 110 w 148"/>
                <a:gd name="T17" fmla="*/ 46 h 128"/>
                <a:gd name="T18" fmla="*/ 110 w 148"/>
                <a:gd name="T19" fmla="*/ 73 h 128"/>
                <a:gd name="T20" fmla="*/ 104 w 148"/>
                <a:gd name="T21" fmla="*/ 80 h 128"/>
                <a:gd name="T22" fmla="*/ 33 w 148"/>
                <a:gd name="T23" fmla="*/ 80 h 128"/>
                <a:gd name="T24" fmla="*/ 26 w 148"/>
                <a:gd name="T25" fmla="*/ 73 h 128"/>
                <a:gd name="T26" fmla="*/ 24 w 148"/>
                <a:gd name="T27" fmla="*/ 20 h 128"/>
                <a:gd name="T28" fmla="*/ 12 w 148"/>
                <a:gd name="T29" fmla="*/ 16 h 128"/>
                <a:gd name="T30" fmla="*/ 9 w 148"/>
                <a:gd name="T31" fmla="*/ 19 h 128"/>
                <a:gd name="T32" fmla="*/ 0 w 148"/>
                <a:gd name="T33" fmla="*/ 43 h 128"/>
                <a:gd name="T34" fmla="*/ 0 w 148"/>
                <a:gd name="T35" fmla="*/ 121 h 128"/>
                <a:gd name="T36" fmla="*/ 7 w 148"/>
                <a:gd name="T3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128">
                  <a:moveTo>
                    <a:pt x="7" y="128"/>
                  </a:moveTo>
                  <a:cubicBezTo>
                    <a:pt x="113" y="128"/>
                    <a:pt x="113" y="128"/>
                    <a:pt x="113" y="128"/>
                  </a:cubicBezTo>
                  <a:cubicBezTo>
                    <a:pt x="116" y="128"/>
                    <a:pt x="119" y="126"/>
                    <a:pt x="120" y="123"/>
                  </a:cubicBezTo>
                  <a:cubicBezTo>
                    <a:pt x="148" y="55"/>
                    <a:pt x="148" y="55"/>
                    <a:pt x="148" y="55"/>
                  </a:cubicBezTo>
                  <a:cubicBezTo>
                    <a:pt x="148" y="54"/>
                    <a:pt x="148" y="53"/>
                    <a:pt x="148" y="52"/>
                  </a:cubicBezTo>
                  <a:cubicBezTo>
                    <a:pt x="148" y="9"/>
                    <a:pt x="148" y="9"/>
                    <a:pt x="148" y="9"/>
                  </a:cubicBezTo>
                  <a:cubicBezTo>
                    <a:pt x="148" y="3"/>
                    <a:pt x="141" y="0"/>
                    <a:pt x="136" y="4"/>
                  </a:cubicBezTo>
                  <a:cubicBezTo>
                    <a:pt x="120" y="21"/>
                    <a:pt x="120" y="21"/>
                    <a:pt x="120" y="21"/>
                  </a:cubicBezTo>
                  <a:cubicBezTo>
                    <a:pt x="114" y="28"/>
                    <a:pt x="110" y="37"/>
                    <a:pt x="110" y="46"/>
                  </a:cubicBezTo>
                  <a:cubicBezTo>
                    <a:pt x="110" y="73"/>
                    <a:pt x="110" y="73"/>
                    <a:pt x="110" y="73"/>
                  </a:cubicBezTo>
                  <a:cubicBezTo>
                    <a:pt x="110" y="77"/>
                    <a:pt x="107" y="80"/>
                    <a:pt x="104" y="80"/>
                  </a:cubicBezTo>
                  <a:cubicBezTo>
                    <a:pt x="33" y="80"/>
                    <a:pt x="33" y="80"/>
                    <a:pt x="33" y="80"/>
                  </a:cubicBezTo>
                  <a:cubicBezTo>
                    <a:pt x="29" y="80"/>
                    <a:pt x="26" y="77"/>
                    <a:pt x="26" y="73"/>
                  </a:cubicBezTo>
                  <a:cubicBezTo>
                    <a:pt x="24" y="20"/>
                    <a:pt x="24" y="20"/>
                    <a:pt x="24" y="20"/>
                  </a:cubicBezTo>
                  <a:cubicBezTo>
                    <a:pt x="24" y="14"/>
                    <a:pt x="16" y="11"/>
                    <a:pt x="12" y="16"/>
                  </a:cubicBezTo>
                  <a:cubicBezTo>
                    <a:pt x="9" y="19"/>
                    <a:pt x="9" y="19"/>
                    <a:pt x="9" y="19"/>
                  </a:cubicBezTo>
                  <a:cubicBezTo>
                    <a:pt x="3" y="25"/>
                    <a:pt x="0" y="34"/>
                    <a:pt x="0" y="43"/>
                  </a:cubicBezTo>
                  <a:cubicBezTo>
                    <a:pt x="0" y="121"/>
                    <a:pt x="0" y="121"/>
                    <a:pt x="0" y="121"/>
                  </a:cubicBezTo>
                  <a:cubicBezTo>
                    <a:pt x="0" y="125"/>
                    <a:pt x="3" y="128"/>
                    <a:pt x="7" y="128"/>
                  </a:cubicBezTo>
                  <a:close/>
                </a:path>
              </a:pathLst>
            </a:custGeom>
            <a:solidFill>
              <a:srgbClr val="8BB8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 name="iŝḻíḓê"/>
            <p:cNvSpPr/>
            <p:nvPr/>
          </p:nvSpPr>
          <p:spPr bwMode="auto">
            <a:xfrm>
              <a:off x="7697200" y="3804262"/>
              <a:ext cx="431044" cy="382869"/>
            </a:xfrm>
            <a:custGeom>
              <a:avLst/>
              <a:gdLst>
                <a:gd name="T0" fmla="*/ 0 w 82"/>
                <a:gd name="T1" fmla="*/ 0 h 73"/>
                <a:gd name="T2" fmla="*/ 0 w 82"/>
                <a:gd name="T3" fmla="*/ 65 h 73"/>
                <a:gd name="T4" fmla="*/ 7 w 82"/>
                <a:gd name="T5" fmla="*/ 73 h 73"/>
                <a:gd name="T6" fmla="*/ 82 w 82"/>
                <a:gd name="T7" fmla="*/ 72 h 73"/>
                <a:gd name="T8" fmla="*/ 82 w 82"/>
                <a:gd name="T9" fmla="*/ 0 h 73"/>
                <a:gd name="T10" fmla="*/ 0 w 82"/>
                <a:gd name="T11" fmla="*/ 0 h 73"/>
              </a:gdLst>
              <a:ahLst/>
              <a:cxnLst>
                <a:cxn ang="0">
                  <a:pos x="T0" y="T1"/>
                </a:cxn>
                <a:cxn ang="0">
                  <a:pos x="T2" y="T3"/>
                </a:cxn>
                <a:cxn ang="0">
                  <a:pos x="T4" y="T5"/>
                </a:cxn>
                <a:cxn ang="0">
                  <a:pos x="T6" y="T7"/>
                </a:cxn>
                <a:cxn ang="0">
                  <a:pos x="T8" y="T9"/>
                </a:cxn>
                <a:cxn ang="0">
                  <a:pos x="T10" y="T11"/>
                </a:cxn>
              </a:cxnLst>
              <a:rect l="0" t="0" r="r" b="b"/>
              <a:pathLst>
                <a:path w="82" h="73">
                  <a:moveTo>
                    <a:pt x="0" y="0"/>
                  </a:moveTo>
                  <a:cubicBezTo>
                    <a:pt x="0" y="65"/>
                    <a:pt x="0" y="65"/>
                    <a:pt x="0" y="65"/>
                  </a:cubicBezTo>
                  <a:cubicBezTo>
                    <a:pt x="0" y="69"/>
                    <a:pt x="3" y="73"/>
                    <a:pt x="7" y="73"/>
                  </a:cubicBezTo>
                  <a:cubicBezTo>
                    <a:pt x="82" y="72"/>
                    <a:pt x="82" y="72"/>
                    <a:pt x="82" y="72"/>
                  </a:cubicBezTo>
                  <a:cubicBezTo>
                    <a:pt x="82" y="0"/>
                    <a:pt x="82" y="0"/>
                    <a:pt x="82" y="0"/>
                  </a:cubicBezTo>
                  <a:lnTo>
                    <a:pt x="0" y="0"/>
                  </a:lnTo>
                  <a:close/>
                </a:path>
              </a:pathLst>
            </a:custGeom>
            <a:solidFill>
              <a:srgbClr val="688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 name="ïś1ïḓê"/>
            <p:cNvSpPr/>
            <p:nvPr/>
          </p:nvSpPr>
          <p:spPr bwMode="auto">
            <a:xfrm>
              <a:off x="8049643" y="3976680"/>
              <a:ext cx="570500" cy="628817"/>
            </a:xfrm>
            <a:custGeom>
              <a:avLst/>
              <a:gdLst>
                <a:gd name="T0" fmla="*/ 70 w 108"/>
                <a:gd name="T1" fmla="*/ 7 h 119"/>
                <a:gd name="T2" fmla="*/ 11 w 108"/>
                <a:gd name="T3" fmla="*/ 67 h 119"/>
                <a:gd name="T4" fmla="*/ 2 w 108"/>
                <a:gd name="T5" fmla="*/ 92 h 119"/>
                <a:gd name="T6" fmla="*/ 28 w 108"/>
                <a:gd name="T7" fmla="*/ 119 h 119"/>
                <a:gd name="T8" fmla="*/ 63 w 108"/>
                <a:gd name="T9" fmla="*/ 104 h 119"/>
                <a:gd name="T10" fmla="*/ 107 w 108"/>
                <a:gd name="T11" fmla="*/ 41 h 119"/>
                <a:gd name="T12" fmla="*/ 101 w 108"/>
                <a:gd name="T13" fmla="*/ 7 h 119"/>
                <a:gd name="T14" fmla="*/ 70 w 108"/>
                <a:gd name="T15" fmla="*/ 7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119">
                  <a:moveTo>
                    <a:pt x="70" y="7"/>
                  </a:moveTo>
                  <a:cubicBezTo>
                    <a:pt x="11" y="67"/>
                    <a:pt x="11" y="67"/>
                    <a:pt x="11" y="67"/>
                  </a:cubicBezTo>
                  <a:cubicBezTo>
                    <a:pt x="11" y="67"/>
                    <a:pt x="0" y="76"/>
                    <a:pt x="2" y="92"/>
                  </a:cubicBezTo>
                  <a:cubicBezTo>
                    <a:pt x="3" y="108"/>
                    <a:pt x="4" y="119"/>
                    <a:pt x="28" y="119"/>
                  </a:cubicBezTo>
                  <a:cubicBezTo>
                    <a:pt x="51" y="119"/>
                    <a:pt x="56" y="112"/>
                    <a:pt x="63" y="104"/>
                  </a:cubicBezTo>
                  <a:cubicBezTo>
                    <a:pt x="70" y="96"/>
                    <a:pt x="105" y="49"/>
                    <a:pt x="107" y="41"/>
                  </a:cubicBezTo>
                  <a:cubicBezTo>
                    <a:pt x="108" y="33"/>
                    <a:pt x="107" y="11"/>
                    <a:pt x="101" y="7"/>
                  </a:cubicBezTo>
                  <a:cubicBezTo>
                    <a:pt x="96" y="4"/>
                    <a:pt x="84" y="0"/>
                    <a:pt x="70" y="7"/>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 name="íŝľîďê"/>
            <p:cNvSpPr/>
            <p:nvPr/>
          </p:nvSpPr>
          <p:spPr bwMode="auto">
            <a:xfrm>
              <a:off x="8298127" y="4098386"/>
              <a:ext cx="294124" cy="405688"/>
            </a:xfrm>
            <a:custGeom>
              <a:avLst/>
              <a:gdLst>
                <a:gd name="T0" fmla="*/ 50 w 56"/>
                <a:gd name="T1" fmla="*/ 7 h 77"/>
                <a:gd name="T2" fmla="*/ 4 w 56"/>
                <a:gd name="T3" fmla="*/ 56 h 77"/>
                <a:gd name="T4" fmla="*/ 1 w 56"/>
                <a:gd name="T5" fmla="*/ 69 h 77"/>
                <a:gd name="T6" fmla="*/ 9 w 56"/>
                <a:gd name="T7" fmla="*/ 74 h 77"/>
                <a:gd name="T8" fmla="*/ 53 w 56"/>
                <a:gd name="T9" fmla="*/ 18 h 77"/>
                <a:gd name="T10" fmla="*/ 50 w 56"/>
                <a:gd name="T11" fmla="*/ 7 h 77"/>
              </a:gdLst>
              <a:ahLst/>
              <a:cxnLst>
                <a:cxn ang="0">
                  <a:pos x="T0" y="T1"/>
                </a:cxn>
                <a:cxn ang="0">
                  <a:pos x="T2" y="T3"/>
                </a:cxn>
                <a:cxn ang="0">
                  <a:pos x="T4" y="T5"/>
                </a:cxn>
                <a:cxn ang="0">
                  <a:pos x="T6" y="T7"/>
                </a:cxn>
                <a:cxn ang="0">
                  <a:pos x="T8" y="T9"/>
                </a:cxn>
                <a:cxn ang="0">
                  <a:pos x="T10" y="T11"/>
                </a:cxn>
              </a:cxnLst>
              <a:rect l="0" t="0" r="r" b="b"/>
              <a:pathLst>
                <a:path w="56" h="77">
                  <a:moveTo>
                    <a:pt x="50" y="7"/>
                  </a:moveTo>
                  <a:cubicBezTo>
                    <a:pt x="4" y="56"/>
                    <a:pt x="4" y="56"/>
                    <a:pt x="4" y="56"/>
                  </a:cubicBezTo>
                  <a:cubicBezTo>
                    <a:pt x="4" y="56"/>
                    <a:pt x="0" y="64"/>
                    <a:pt x="1" y="69"/>
                  </a:cubicBezTo>
                  <a:cubicBezTo>
                    <a:pt x="3" y="74"/>
                    <a:pt x="2" y="77"/>
                    <a:pt x="9" y="74"/>
                  </a:cubicBezTo>
                  <a:cubicBezTo>
                    <a:pt x="16" y="71"/>
                    <a:pt x="53" y="18"/>
                    <a:pt x="53" y="18"/>
                  </a:cubicBezTo>
                  <a:cubicBezTo>
                    <a:pt x="53" y="18"/>
                    <a:pt x="56" y="0"/>
                    <a:pt x="5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 name="ïṥḷídê"/>
            <p:cNvSpPr/>
            <p:nvPr/>
          </p:nvSpPr>
          <p:spPr bwMode="auto">
            <a:xfrm>
              <a:off x="7613528" y="1030368"/>
              <a:ext cx="484291" cy="2487378"/>
            </a:xfrm>
            <a:custGeom>
              <a:avLst/>
              <a:gdLst>
                <a:gd name="T0" fmla="*/ 22 w 92"/>
                <a:gd name="T1" fmla="*/ 472 h 472"/>
                <a:gd name="T2" fmla="*/ 21 w 92"/>
                <a:gd name="T3" fmla="*/ 471 h 472"/>
                <a:gd name="T4" fmla="*/ 20 w 92"/>
                <a:gd name="T5" fmla="*/ 470 h 472"/>
                <a:gd name="T6" fmla="*/ 0 w 92"/>
                <a:gd name="T7" fmla="*/ 17 h 472"/>
                <a:gd name="T8" fmla="*/ 0 w 92"/>
                <a:gd name="T9" fmla="*/ 16 h 472"/>
                <a:gd name="T10" fmla="*/ 18 w 92"/>
                <a:gd name="T11" fmla="*/ 1 h 472"/>
                <a:gd name="T12" fmla="*/ 20 w 92"/>
                <a:gd name="T13" fmla="*/ 1 h 472"/>
                <a:gd name="T14" fmla="*/ 22 w 92"/>
                <a:gd name="T15" fmla="*/ 2 h 472"/>
                <a:gd name="T16" fmla="*/ 92 w 92"/>
                <a:gd name="T17" fmla="*/ 459 h 472"/>
                <a:gd name="T18" fmla="*/ 92 w 92"/>
                <a:gd name="T19" fmla="*/ 461 h 472"/>
                <a:gd name="T20" fmla="*/ 91 w 92"/>
                <a:gd name="T21" fmla="*/ 462 h 472"/>
                <a:gd name="T22" fmla="*/ 23 w 92"/>
                <a:gd name="T23" fmla="*/ 472 h 472"/>
                <a:gd name="T24" fmla="*/ 22 w 92"/>
                <a:gd name="T25" fmla="*/ 472 h 472"/>
                <a:gd name="T26" fmla="*/ 4 w 92"/>
                <a:gd name="T27" fmla="*/ 18 h 472"/>
                <a:gd name="T28" fmla="*/ 24 w 92"/>
                <a:gd name="T29" fmla="*/ 468 h 472"/>
                <a:gd name="T30" fmla="*/ 88 w 92"/>
                <a:gd name="T31" fmla="*/ 458 h 472"/>
                <a:gd name="T32" fmla="*/ 18 w 92"/>
                <a:gd name="T33" fmla="*/ 6 h 472"/>
                <a:gd name="T34" fmla="*/ 4 w 92"/>
                <a:gd name="T35" fmla="*/ 1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472">
                  <a:moveTo>
                    <a:pt x="22" y="472"/>
                  </a:moveTo>
                  <a:cubicBezTo>
                    <a:pt x="22" y="472"/>
                    <a:pt x="21" y="472"/>
                    <a:pt x="21" y="471"/>
                  </a:cubicBezTo>
                  <a:cubicBezTo>
                    <a:pt x="21" y="471"/>
                    <a:pt x="20" y="471"/>
                    <a:pt x="20" y="470"/>
                  </a:cubicBezTo>
                  <a:cubicBezTo>
                    <a:pt x="0" y="17"/>
                    <a:pt x="0" y="17"/>
                    <a:pt x="0" y="17"/>
                  </a:cubicBezTo>
                  <a:cubicBezTo>
                    <a:pt x="0" y="17"/>
                    <a:pt x="0" y="16"/>
                    <a:pt x="0" y="16"/>
                  </a:cubicBezTo>
                  <a:cubicBezTo>
                    <a:pt x="18" y="1"/>
                    <a:pt x="18" y="1"/>
                    <a:pt x="18" y="1"/>
                  </a:cubicBezTo>
                  <a:cubicBezTo>
                    <a:pt x="19" y="1"/>
                    <a:pt x="20" y="0"/>
                    <a:pt x="20" y="1"/>
                  </a:cubicBezTo>
                  <a:cubicBezTo>
                    <a:pt x="21" y="1"/>
                    <a:pt x="21" y="2"/>
                    <a:pt x="22" y="2"/>
                  </a:cubicBezTo>
                  <a:cubicBezTo>
                    <a:pt x="92" y="459"/>
                    <a:pt x="92" y="459"/>
                    <a:pt x="92" y="459"/>
                  </a:cubicBezTo>
                  <a:cubicBezTo>
                    <a:pt x="92" y="460"/>
                    <a:pt x="92" y="460"/>
                    <a:pt x="92" y="461"/>
                  </a:cubicBezTo>
                  <a:cubicBezTo>
                    <a:pt x="92" y="461"/>
                    <a:pt x="91" y="462"/>
                    <a:pt x="91" y="462"/>
                  </a:cubicBezTo>
                  <a:cubicBezTo>
                    <a:pt x="23" y="472"/>
                    <a:pt x="23" y="472"/>
                    <a:pt x="23" y="472"/>
                  </a:cubicBezTo>
                  <a:lnTo>
                    <a:pt x="22" y="472"/>
                  </a:lnTo>
                  <a:close/>
                  <a:moveTo>
                    <a:pt x="4" y="18"/>
                  </a:moveTo>
                  <a:cubicBezTo>
                    <a:pt x="24" y="468"/>
                    <a:pt x="24" y="468"/>
                    <a:pt x="24" y="468"/>
                  </a:cubicBezTo>
                  <a:cubicBezTo>
                    <a:pt x="88" y="458"/>
                    <a:pt x="88" y="458"/>
                    <a:pt x="88" y="458"/>
                  </a:cubicBezTo>
                  <a:cubicBezTo>
                    <a:pt x="18" y="6"/>
                    <a:pt x="18" y="6"/>
                    <a:pt x="18" y="6"/>
                  </a:cubicBezTo>
                  <a:lnTo>
                    <a:pt x="4" y="18"/>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7" name="işļîdé"/>
            <p:cNvSpPr/>
            <p:nvPr/>
          </p:nvSpPr>
          <p:spPr bwMode="auto">
            <a:xfrm>
              <a:off x="7702271" y="3048668"/>
              <a:ext cx="395546" cy="469078"/>
            </a:xfrm>
            <a:custGeom>
              <a:avLst/>
              <a:gdLst>
                <a:gd name="T0" fmla="*/ 5 w 75"/>
                <a:gd name="T1" fmla="*/ 89 h 89"/>
                <a:gd name="T2" fmla="*/ 4 w 75"/>
                <a:gd name="T3" fmla="*/ 89 h 89"/>
                <a:gd name="T4" fmla="*/ 4 w 75"/>
                <a:gd name="T5" fmla="*/ 86 h 89"/>
                <a:gd name="T6" fmla="*/ 33 w 75"/>
                <a:gd name="T7" fmla="*/ 42 h 89"/>
                <a:gd name="T8" fmla="*/ 0 w 75"/>
                <a:gd name="T9" fmla="*/ 11 h 89"/>
                <a:gd name="T10" fmla="*/ 0 w 75"/>
                <a:gd name="T11" fmla="*/ 9 h 89"/>
                <a:gd name="T12" fmla="*/ 2 w 75"/>
                <a:gd name="T13" fmla="*/ 8 h 89"/>
                <a:gd name="T14" fmla="*/ 61 w 75"/>
                <a:gd name="T15" fmla="*/ 0 h 89"/>
                <a:gd name="T16" fmla="*/ 63 w 75"/>
                <a:gd name="T17" fmla="*/ 1 h 89"/>
                <a:gd name="T18" fmla="*/ 63 w 75"/>
                <a:gd name="T19" fmla="*/ 3 h 89"/>
                <a:gd name="T20" fmla="*/ 38 w 75"/>
                <a:gd name="T21" fmla="*/ 41 h 89"/>
                <a:gd name="T22" fmla="*/ 75 w 75"/>
                <a:gd name="T23" fmla="*/ 75 h 89"/>
                <a:gd name="T24" fmla="*/ 75 w 75"/>
                <a:gd name="T25" fmla="*/ 78 h 89"/>
                <a:gd name="T26" fmla="*/ 72 w 75"/>
                <a:gd name="T27" fmla="*/ 78 h 89"/>
                <a:gd name="T28" fmla="*/ 36 w 75"/>
                <a:gd name="T29" fmla="*/ 44 h 89"/>
                <a:gd name="T30" fmla="*/ 7 w 75"/>
                <a:gd name="T31" fmla="*/ 88 h 89"/>
                <a:gd name="T32" fmla="*/ 5 w 75"/>
                <a:gd name="T33" fmla="*/ 89 h 89"/>
                <a:gd name="T34" fmla="*/ 6 w 75"/>
                <a:gd name="T35" fmla="*/ 11 h 89"/>
                <a:gd name="T36" fmla="*/ 35 w 75"/>
                <a:gd name="T37" fmla="*/ 38 h 89"/>
                <a:gd name="T38" fmla="*/ 58 w 75"/>
                <a:gd name="T39" fmla="*/ 4 h 89"/>
                <a:gd name="T40" fmla="*/ 6 w 75"/>
                <a:gd name="T41"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89">
                  <a:moveTo>
                    <a:pt x="5" y="89"/>
                  </a:moveTo>
                  <a:cubicBezTo>
                    <a:pt x="5" y="89"/>
                    <a:pt x="5" y="89"/>
                    <a:pt x="4" y="89"/>
                  </a:cubicBezTo>
                  <a:cubicBezTo>
                    <a:pt x="3" y="88"/>
                    <a:pt x="3" y="87"/>
                    <a:pt x="4" y="86"/>
                  </a:cubicBezTo>
                  <a:cubicBezTo>
                    <a:pt x="33" y="42"/>
                    <a:pt x="33" y="42"/>
                    <a:pt x="33" y="42"/>
                  </a:cubicBezTo>
                  <a:cubicBezTo>
                    <a:pt x="0" y="11"/>
                    <a:pt x="0" y="11"/>
                    <a:pt x="0" y="11"/>
                  </a:cubicBezTo>
                  <a:cubicBezTo>
                    <a:pt x="0" y="11"/>
                    <a:pt x="0" y="10"/>
                    <a:pt x="0" y="9"/>
                  </a:cubicBezTo>
                  <a:cubicBezTo>
                    <a:pt x="0" y="9"/>
                    <a:pt x="1" y="8"/>
                    <a:pt x="2" y="8"/>
                  </a:cubicBezTo>
                  <a:cubicBezTo>
                    <a:pt x="61" y="0"/>
                    <a:pt x="61" y="0"/>
                    <a:pt x="61" y="0"/>
                  </a:cubicBezTo>
                  <a:cubicBezTo>
                    <a:pt x="62" y="0"/>
                    <a:pt x="63" y="0"/>
                    <a:pt x="63" y="1"/>
                  </a:cubicBezTo>
                  <a:cubicBezTo>
                    <a:pt x="64" y="1"/>
                    <a:pt x="64" y="2"/>
                    <a:pt x="63" y="3"/>
                  </a:cubicBezTo>
                  <a:cubicBezTo>
                    <a:pt x="38" y="41"/>
                    <a:pt x="38" y="41"/>
                    <a:pt x="38" y="41"/>
                  </a:cubicBezTo>
                  <a:cubicBezTo>
                    <a:pt x="75" y="75"/>
                    <a:pt x="75" y="75"/>
                    <a:pt x="75" y="75"/>
                  </a:cubicBezTo>
                  <a:cubicBezTo>
                    <a:pt x="75" y="76"/>
                    <a:pt x="75" y="77"/>
                    <a:pt x="75" y="78"/>
                  </a:cubicBezTo>
                  <a:cubicBezTo>
                    <a:pt x="74" y="79"/>
                    <a:pt x="73" y="79"/>
                    <a:pt x="72" y="78"/>
                  </a:cubicBezTo>
                  <a:cubicBezTo>
                    <a:pt x="36" y="44"/>
                    <a:pt x="36" y="44"/>
                    <a:pt x="36" y="44"/>
                  </a:cubicBezTo>
                  <a:cubicBezTo>
                    <a:pt x="7" y="88"/>
                    <a:pt x="7" y="88"/>
                    <a:pt x="7" y="88"/>
                  </a:cubicBezTo>
                  <a:cubicBezTo>
                    <a:pt x="7" y="89"/>
                    <a:pt x="6" y="89"/>
                    <a:pt x="5" y="89"/>
                  </a:cubicBezTo>
                  <a:close/>
                  <a:moveTo>
                    <a:pt x="6" y="11"/>
                  </a:moveTo>
                  <a:cubicBezTo>
                    <a:pt x="35" y="38"/>
                    <a:pt x="35" y="38"/>
                    <a:pt x="35" y="38"/>
                  </a:cubicBezTo>
                  <a:cubicBezTo>
                    <a:pt x="58" y="4"/>
                    <a:pt x="58" y="4"/>
                    <a:pt x="58" y="4"/>
                  </a:cubicBezTo>
                  <a:lnTo>
                    <a:pt x="6" y="11"/>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8" name="îšḷíďé"/>
            <p:cNvSpPr/>
            <p:nvPr/>
          </p:nvSpPr>
          <p:spPr bwMode="auto">
            <a:xfrm>
              <a:off x="7687058" y="2749472"/>
              <a:ext cx="352443" cy="362585"/>
            </a:xfrm>
            <a:custGeom>
              <a:avLst/>
              <a:gdLst>
                <a:gd name="T0" fmla="*/ 5 w 67"/>
                <a:gd name="T1" fmla="*/ 69 h 69"/>
                <a:gd name="T2" fmla="*/ 4 w 67"/>
                <a:gd name="T3" fmla="*/ 69 h 69"/>
                <a:gd name="T4" fmla="*/ 3 w 67"/>
                <a:gd name="T5" fmla="*/ 66 h 69"/>
                <a:gd name="T6" fmla="*/ 29 w 67"/>
                <a:gd name="T7" fmla="*/ 33 h 69"/>
                <a:gd name="T8" fmla="*/ 1 w 67"/>
                <a:gd name="T9" fmla="*/ 11 h 69"/>
                <a:gd name="T10" fmla="*/ 0 w 67"/>
                <a:gd name="T11" fmla="*/ 9 h 69"/>
                <a:gd name="T12" fmla="*/ 2 w 67"/>
                <a:gd name="T13" fmla="*/ 8 h 69"/>
                <a:gd name="T14" fmla="*/ 56 w 67"/>
                <a:gd name="T15" fmla="*/ 0 h 69"/>
                <a:gd name="T16" fmla="*/ 58 w 67"/>
                <a:gd name="T17" fmla="*/ 1 h 69"/>
                <a:gd name="T18" fmla="*/ 57 w 67"/>
                <a:gd name="T19" fmla="*/ 3 h 69"/>
                <a:gd name="T20" fmla="*/ 34 w 67"/>
                <a:gd name="T21" fmla="*/ 33 h 69"/>
                <a:gd name="T22" fmla="*/ 66 w 67"/>
                <a:gd name="T23" fmla="*/ 57 h 69"/>
                <a:gd name="T24" fmla="*/ 66 w 67"/>
                <a:gd name="T25" fmla="*/ 60 h 69"/>
                <a:gd name="T26" fmla="*/ 63 w 67"/>
                <a:gd name="T27" fmla="*/ 60 h 69"/>
                <a:gd name="T28" fmla="*/ 32 w 67"/>
                <a:gd name="T29" fmla="*/ 36 h 69"/>
                <a:gd name="T30" fmla="*/ 6 w 67"/>
                <a:gd name="T31" fmla="*/ 68 h 69"/>
                <a:gd name="T32" fmla="*/ 5 w 67"/>
                <a:gd name="T33" fmla="*/ 69 h 69"/>
                <a:gd name="T34" fmla="*/ 7 w 67"/>
                <a:gd name="T35" fmla="*/ 11 h 69"/>
                <a:gd name="T36" fmla="*/ 31 w 67"/>
                <a:gd name="T37" fmla="*/ 30 h 69"/>
                <a:gd name="T38" fmla="*/ 51 w 67"/>
                <a:gd name="T39" fmla="*/ 5 h 69"/>
                <a:gd name="T40" fmla="*/ 7 w 67"/>
                <a:gd name="T41"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 h="69">
                  <a:moveTo>
                    <a:pt x="5" y="69"/>
                  </a:moveTo>
                  <a:cubicBezTo>
                    <a:pt x="4" y="69"/>
                    <a:pt x="4" y="69"/>
                    <a:pt x="4" y="69"/>
                  </a:cubicBezTo>
                  <a:cubicBezTo>
                    <a:pt x="3" y="68"/>
                    <a:pt x="3" y="67"/>
                    <a:pt x="3" y="66"/>
                  </a:cubicBezTo>
                  <a:cubicBezTo>
                    <a:pt x="29" y="33"/>
                    <a:pt x="29" y="33"/>
                    <a:pt x="29" y="33"/>
                  </a:cubicBezTo>
                  <a:cubicBezTo>
                    <a:pt x="1" y="11"/>
                    <a:pt x="1" y="11"/>
                    <a:pt x="1" y="11"/>
                  </a:cubicBezTo>
                  <a:cubicBezTo>
                    <a:pt x="0" y="11"/>
                    <a:pt x="0" y="10"/>
                    <a:pt x="0" y="9"/>
                  </a:cubicBezTo>
                  <a:cubicBezTo>
                    <a:pt x="0" y="9"/>
                    <a:pt x="1" y="8"/>
                    <a:pt x="2" y="8"/>
                  </a:cubicBezTo>
                  <a:cubicBezTo>
                    <a:pt x="56" y="0"/>
                    <a:pt x="56" y="0"/>
                    <a:pt x="56" y="0"/>
                  </a:cubicBezTo>
                  <a:cubicBezTo>
                    <a:pt x="56" y="0"/>
                    <a:pt x="57" y="0"/>
                    <a:pt x="58" y="1"/>
                  </a:cubicBezTo>
                  <a:cubicBezTo>
                    <a:pt x="58" y="2"/>
                    <a:pt x="58" y="2"/>
                    <a:pt x="57" y="3"/>
                  </a:cubicBezTo>
                  <a:cubicBezTo>
                    <a:pt x="34" y="33"/>
                    <a:pt x="34" y="33"/>
                    <a:pt x="34" y="33"/>
                  </a:cubicBezTo>
                  <a:cubicBezTo>
                    <a:pt x="66" y="57"/>
                    <a:pt x="66" y="57"/>
                    <a:pt x="66" y="57"/>
                  </a:cubicBezTo>
                  <a:cubicBezTo>
                    <a:pt x="67" y="58"/>
                    <a:pt x="67" y="59"/>
                    <a:pt x="66" y="60"/>
                  </a:cubicBezTo>
                  <a:cubicBezTo>
                    <a:pt x="66" y="61"/>
                    <a:pt x="64" y="61"/>
                    <a:pt x="63" y="60"/>
                  </a:cubicBezTo>
                  <a:cubicBezTo>
                    <a:pt x="32" y="36"/>
                    <a:pt x="32" y="36"/>
                    <a:pt x="32" y="36"/>
                  </a:cubicBezTo>
                  <a:cubicBezTo>
                    <a:pt x="6" y="68"/>
                    <a:pt x="6" y="68"/>
                    <a:pt x="6" y="68"/>
                  </a:cubicBezTo>
                  <a:cubicBezTo>
                    <a:pt x="6" y="69"/>
                    <a:pt x="5" y="69"/>
                    <a:pt x="5" y="69"/>
                  </a:cubicBezTo>
                  <a:close/>
                  <a:moveTo>
                    <a:pt x="7" y="11"/>
                  </a:moveTo>
                  <a:cubicBezTo>
                    <a:pt x="31" y="30"/>
                    <a:pt x="31" y="30"/>
                    <a:pt x="31" y="30"/>
                  </a:cubicBezTo>
                  <a:cubicBezTo>
                    <a:pt x="51" y="5"/>
                    <a:pt x="51" y="5"/>
                    <a:pt x="51" y="5"/>
                  </a:cubicBezTo>
                  <a:lnTo>
                    <a:pt x="7" y="11"/>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9" name="ïŝḷiďè"/>
            <p:cNvSpPr/>
            <p:nvPr/>
          </p:nvSpPr>
          <p:spPr bwMode="auto">
            <a:xfrm>
              <a:off x="7674381" y="2462956"/>
              <a:ext cx="316945" cy="349906"/>
            </a:xfrm>
            <a:custGeom>
              <a:avLst/>
              <a:gdLst>
                <a:gd name="T0" fmla="*/ 4 w 60"/>
                <a:gd name="T1" fmla="*/ 66 h 66"/>
                <a:gd name="T2" fmla="*/ 3 w 60"/>
                <a:gd name="T3" fmla="*/ 65 h 66"/>
                <a:gd name="T4" fmla="*/ 3 w 60"/>
                <a:gd name="T5" fmla="*/ 63 h 66"/>
                <a:gd name="T6" fmla="*/ 25 w 60"/>
                <a:gd name="T7" fmla="*/ 32 h 66"/>
                <a:gd name="T8" fmla="*/ 1 w 60"/>
                <a:gd name="T9" fmla="*/ 11 h 66"/>
                <a:gd name="T10" fmla="*/ 0 w 60"/>
                <a:gd name="T11" fmla="*/ 9 h 66"/>
                <a:gd name="T12" fmla="*/ 1 w 60"/>
                <a:gd name="T13" fmla="*/ 8 h 66"/>
                <a:gd name="T14" fmla="*/ 49 w 60"/>
                <a:gd name="T15" fmla="*/ 0 h 66"/>
                <a:gd name="T16" fmla="*/ 51 w 60"/>
                <a:gd name="T17" fmla="*/ 1 h 66"/>
                <a:gd name="T18" fmla="*/ 51 w 60"/>
                <a:gd name="T19" fmla="*/ 4 h 66"/>
                <a:gd name="T20" fmla="*/ 31 w 60"/>
                <a:gd name="T21" fmla="*/ 31 h 66"/>
                <a:gd name="T22" fmla="*/ 59 w 60"/>
                <a:gd name="T23" fmla="*/ 54 h 66"/>
                <a:gd name="T24" fmla="*/ 59 w 60"/>
                <a:gd name="T25" fmla="*/ 57 h 66"/>
                <a:gd name="T26" fmla="*/ 57 w 60"/>
                <a:gd name="T27" fmla="*/ 57 h 66"/>
                <a:gd name="T28" fmla="*/ 29 w 60"/>
                <a:gd name="T29" fmla="*/ 34 h 66"/>
                <a:gd name="T30" fmla="*/ 6 w 60"/>
                <a:gd name="T31" fmla="*/ 65 h 66"/>
                <a:gd name="T32" fmla="*/ 4 w 60"/>
                <a:gd name="T33" fmla="*/ 66 h 66"/>
                <a:gd name="T34" fmla="*/ 7 w 60"/>
                <a:gd name="T35" fmla="*/ 11 h 66"/>
                <a:gd name="T36" fmla="*/ 28 w 60"/>
                <a:gd name="T37" fmla="*/ 29 h 66"/>
                <a:gd name="T38" fmla="*/ 45 w 60"/>
                <a:gd name="T39" fmla="*/ 5 h 66"/>
                <a:gd name="T40" fmla="*/ 7 w 60"/>
                <a:gd name="T41" fmla="*/ 1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66">
                  <a:moveTo>
                    <a:pt x="4" y="66"/>
                  </a:moveTo>
                  <a:cubicBezTo>
                    <a:pt x="4" y="66"/>
                    <a:pt x="3" y="66"/>
                    <a:pt x="3" y="65"/>
                  </a:cubicBezTo>
                  <a:cubicBezTo>
                    <a:pt x="2" y="65"/>
                    <a:pt x="2" y="64"/>
                    <a:pt x="3" y="63"/>
                  </a:cubicBezTo>
                  <a:cubicBezTo>
                    <a:pt x="25" y="32"/>
                    <a:pt x="25" y="32"/>
                    <a:pt x="25" y="32"/>
                  </a:cubicBezTo>
                  <a:cubicBezTo>
                    <a:pt x="1" y="11"/>
                    <a:pt x="1" y="11"/>
                    <a:pt x="1" y="11"/>
                  </a:cubicBezTo>
                  <a:cubicBezTo>
                    <a:pt x="0" y="11"/>
                    <a:pt x="0" y="10"/>
                    <a:pt x="0" y="9"/>
                  </a:cubicBezTo>
                  <a:cubicBezTo>
                    <a:pt x="0" y="9"/>
                    <a:pt x="1" y="8"/>
                    <a:pt x="1" y="8"/>
                  </a:cubicBezTo>
                  <a:cubicBezTo>
                    <a:pt x="49" y="0"/>
                    <a:pt x="49" y="0"/>
                    <a:pt x="49" y="0"/>
                  </a:cubicBezTo>
                  <a:cubicBezTo>
                    <a:pt x="50" y="0"/>
                    <a:pt x="51" y="1"/>
                    <a:pt x="51" y="1"/>
                  </a:cubicBezTo>
                  <a:cubicBezTo>
                    <a:pt x="52" y="2"/>
                    <a:pt x="52" y="3"/>
                    <a:pt x="51" y="4"/>
                  </a:cubicBezTo>
                  <a:cubicBezTo>
                    <a:pt x="31" y="31"/>
                    <a:pt x="31" y="31"/>
                    <a:pt x="31" y="31"/>
                  </a:cubicBezTo>
                  <a:cubicBezTo>
                    <a:pt x="59" y="54"/>
                    <a:pt x="59" y="54"/>
                    <a:pt x="59" y="54"/>
                  </a:cubicBezTo>
                  <a:cubicBezTo>
                    <a:pt x="60" y="55"/>
                    <a:pt x="60" y="56"/>
                    <a:pt x="59" y="57"/>
                  </a:cubicBezTo>
                  <a:cubicBezTo>
                    <a:pt x="59" y="58"/>
                    <a:pt x="57" y="58"/>
                    <a:pt x="57" y="57"/>
                  </a:cubicBezTo>
                  <a:cubicBezTo>
                    <a:pt x="29" y="34"/>
                    <a:pt x="29" y="34"/>
                    <a:pt x="29" y="34"/>
                  </a:cubicBezTo>
                  <a:cubicBezTo>
                    <a:pt x="6" y="65"/>
                    <a:pt x="6" y="65"/>
                    <a:pt x="6" y="65"/>
                  </a:cubicBezTo>
                  <a:cubicBezTo>
                    <a:pt x="5" y="66"/>
                    <a:pt x="5" y="66"/>
                    <a:pt x="4" y="66"/>
                  </a:cubicBezTo>
                  <a:close/>
                  <a:moveTo>
                    <a:pt x="7" y="11"/>
                  </a:moveTo>
                  <a:cubicBezTo>
                    <a:pt x="28" y="29"/>
                    <a:pt x="28" y="29"/>
                    <a:pt x="28" y="29"/>
                  </a:cubicBezTo>
                  <a:cubicBezTo>
                    <a:pt x="45" y="5"/>
                    <a:pt x="45" y="5"/>
                    <a:pt x="45" y="5"/>
                  </a:cubicBezTo>
                  <a:lnTo>
                    <a:pt x="7" y="11"/>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0" name="îš1iďé"/>
            <p:cNvSpPr/>
            <p:nvPr/>
          </p:nvSpPr>
          <p:spPr bwMode="auto">
            <a:xfrm>
              <a:off x="7659168" y="2184045"/>
              <a:ext cx="291589" cy="342300"/>
            </a:xfrm>
            <a:custGeom>
              <a:avLst/>
              <a:gdLst>
                <a:gd name="T0" fmla="*/ 5 w 55"/>
                <a:gd name="T1" fmla="*/ 65 h 65"/>
                <a:gd name="T2" fmla="*/ 4 w 55"/>
                <a:gd name="T3" fmla="*/ 65 h 65"/>
                <a:gd name="T4" fmla="*/ 3 w 55"/>
                <a:gd name="T5" fmla="*/ 62 h 65"/>
                <a:gd name="T6" fmla="*/ 23 w 55"/>
                <a:gd name="T7" fmla="*/ 31 h 65"/>
                <a:gd name="T8" fmla="*/ 1 w 55"/>
                <a:gd name="T9" fmla="*/ 10 h 65"/>
                <a:gd name="T10" fmla="*/ 0 w 55"/>
                <a:gd name="T11" fmla="*/ 8 h 65"/>
                <a:gd name="T12" fmla="*/ 2 w 55"/>
                <a:gd name="T13" fmla="*/ 7 h 65"/>
                <a:gd name="T14" fmla="*/ 44 w 55"/>
                <a:gd name="T15" fmla="*/ 0 h 65"/>
                <a:gd name="T16" fmla="*/ 46 w 55"/>
                <a:gd name="T17" fmla="*/ 1 h 65"/>
                <a:gd name="T18" fmla="*/ 46 w 55"/>
                <a:gd name="T19" fmla="*/ 3 h 65"/>
                <a:gd name="T20" fmla="*/ 28 w 55"/>
                <a:gd name="T21" fmla="*/ 30 h 65"/>
                <a:gd name="T22" fmla="*/ 54 w 55"/>
                <a:gd name="T23" fmla="*/ 54 h 65"/>
                <a:gd name="T24" fmla="*/ 54 w 55"/>
                <a:gd name="T25" fmla="*/ 57 h 65"/>
                <a:gd name="T26" fmla="*/ 51 w 55"/>
                <a:gd name="T27" fmla="*/ 57 h 65"/>
                <a:gd name="T28" fmla="*/ 26 w 55"/>
                <a:gd name="T29" fmla="*/ 34 h 65"/>
                <a:gd name="T30" fmla="*/ 6 w 55"/>
                <a:gd name="T31" fmla="*/ 64 h 65"/>
                <a:gd name="T32" fmla="*/ 5 w 55"/>
                <a:gd name="T33" fmla="*/ 65 h 65"/>
                <a:gd name="T34" fmla="*/ 7 w 55"/>
                <a:gd name="T35" fmla="*/ 10 h 65"/>
                <a:gd name="T36" fmla="*/ 25 w 55"/>
                <a:gd name="T37" fmla="*/ 27 h 65"/>
                <a:gd name="T38" fmla="*/ 40 w 55"/>
                <a:gd name="T39" fmla="*/ 5 h 65"/>
                <a:gd name="T40" fmla="*/ 7 w 55"/>
                <a:gd name="T4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 h="65">
                  <a:moveTo>
                    <a:pt x="5" y="65"/>
                  </a:moveTo>
                  <a:cubicBezTo>
                    <a:pt x="4" y="65"/>
                    <a:pt x="4" y="65"/>
                    <a:pt x="4" y="65"/>
                  </a:cubicBezTo>
                  <a:cubicBezTo>
                    <a:pt x="3" y="64"/>
                    <a:pt x="2" y="63"/>
                    <a:pt x="3" y="62"/>
                  </a:cubicBezTo>
                  <a:cubicBezTo>
                    <a:pt x="23" y="31"/>
                    <a:pt x="23" y="31"/>
                    <a:pt x="23" y="31"/>
                  </a:cubicBezTo>
                  <a:cubicBezTo>
                    <a:pt x="1" y="10"/>
                    <a:pt x="1" y="10"/>
                    <a:pt x="1" y="10"/>
                  </a:cubicBezTo>
                  <a:cubicBezTo>
                    <a:pt x="0" y="10"/>
                    <a:pt x="0" y="9"/>
                    <a:pt x="0" y="8"/>
                  </a:cubicBezTo>
                  <a:cubicBezTo>
                    <a:pt x="1" y="7"/>
                    <a:pt x="1" y="7"/>
                    <a:pt x="2" y="7"/>
                  </a:cubicBezTo>
                  <a:cubicBezTo>
                    <a:pt x="44" y="0"/>
                    <a:pt x="44" y="0"/>
                    <a:pt x="44" y="0"/>
                  </a:cubicBezTo>
                  <a:cubicBezTo>
                    <a:pt x="45" y="0"/>
                    <a:pt x="46" y="0"/>
                    <a:pt x="46" y="1"/>
                  </a:cubicBezTo>
                  <a:cubicBezTo>
                    <a:pt x="46" y="1"/>
                    <a:pt x="46" y="2"/>
                    <a:pt x="46" y="3"/>
                  </a:cubicBezTo>
                  <a:cubicBezTo>
                    <a:pt x="28" y="30"/>
                    <a:pt x="28" y="30"/>
                    <a:pt x="28" y="30"/>
                  </a:cubicBezTo>
                  <a:cubicBezTo>
                    <a:pt x="54" y="54"/>
                    <a:pt x="54" y="54"/>
                    <a:pt x="54" y="54"/>
                  </a:cubicBezTo>
                  <a:cubicBezTo>
                    <a:pt x="55" y="55"/>
                    <a:pt x="55" y="56"/>
                    <a:pt x="54" y="57"/>
                  </a:cubicBezTo>
                  <a:cubicBezTo>
                    <a:pt x="53" y="58"/>
                    <a:pt x="52" y="58"/>
                    <a:pt x="51" y="57"/>
                  </a:cubicBezTo>
                  <a:cubicBezTo>
                    <a:pt x="26" y="34"/>
                    <a:pt x="26" y="34"/>
                    <a:pt x="26" y="34"/>
                  </a:cubicBezTo>
                  <a:cubicBezTo>
                    <a:pt x="6" y="64"/>
                    <a:pt x="6" y="64"/>
                    <a:pt x="6" y="64"/>
                  </a:cubicBezTo>
                  <a:cubicBezTo>
                    <a:pt x="6" y="65"/>
                    <a:pt x="5" y="65"/>
                    <a:pt x="5" y="65"/>
                  </a:cubicBezTo>
                  <a:close/>
                  <a:moveTo>
                    <a:pt x="7" y="10"/>
                  </a:moveTo>
                  <a:cubicBezTo>
                    <a:pt x="25" y="27"/>
                    <a:pt x="25" y="27"/>
                    <a:pt x="25" y="27"/>
                  </a:cubicBezTo>
                  <a:cubicBezTo>
                    <a:pt x="40" y="5"/>
                    <a:pt x="40" y="5"/>
                    <a:pt x="40" y="5"/>
                  </a:cubicBezTo>
                  <a:lnTo>
                    <a:pt x="7" y="10"/>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1" name="íṩļiḓê"/>
            <p:cNvSpPr/>
            <p:nvPr/>
          </p:nvSpPr>
          <p:spPr bwMode="auto">
            <a:xfrm>
              <a:off x="7649025" y="1900063"/>
              <a:ext cx="258626" cy="342300"/>
            </a:xfrm>
            <a:custGeom>
              <a:avLst/>
              <a:gdLst>
                <a:gd name="T0" fmla="*/ 4 w 49"/>
                <a:gd name="T1" fmla="*/ 65 h 65"/>
                <a:gd name="T2" fmla="*/ 3 w 49"/>
                <a:gd name="T3" fmla="*/ 64 h 65"/>
                <a:gd name="T4" fmla="*/ 3 w 49"/>
                <a:gd name="T5" fmla="*/ 62 h 65"/>
                <a:gd name="T6" fmla="*/ 20 w 49"/>
                <a:gd name="T7" fmla="*/ 30 h 65"/>
                <a:gd name="T8" fmla="*/ 0 w 49"/>
                <a:gd name="T9" fmla="*/ 9 h 65"/>
                <a:gd name="T10" fmla="*/ 0 w 49"/>
                <a:gd name="T11" fmla="*/ 7 h 65"/>
                <a:gd name="T12" fmla="*/ 1 w 49"/>
                <a:gd name="T13" fmla="*/ 6 h 65"/>
                <a:gd name="T14" fmla="*/ 38 w 49"/>
                <a:gd name="T15" fmla="*/ 0 h 65"/>
                <a:gd name="T16" fmla="*/ 40 w 49"/>
                <a:gd name="T17" fmla="*/ 1 h 65"/>
                <a:gd name="T18" fmla="*/ 40 w 49"/>
                <a:gd name="T19" fmla="*/ 3 h 65"/>
                <a:gd name="T20" fmla="*/ 25 w 49"/>
                <a:gd name="T21" fmla="*/ 30 h 65"/>
                <a:gd name="T22" fmla="*/ 48 w 49"/>
                <a:gd name="T23" fmla="*/ 54 h 65"/>
                <a:gd name="T24" fmla="*/ 48 w 49"/>
                <a:gd name="T25" fmla="*/ 57 h 65"/>
                <a:gd name="T26" fmla="*/ 45 w 49"/>
                <a:gd name="T27" fmla="*/ 57 h 65"/>
                <a:gd name="T28" fmla="*/ 23 w 49"/>
                <a:gd name="T29" fmla="*/ 33 h 65"/>
                <a:gd name="T30" fmla="*/ 6 w 49"/>
                <a:gd name="T31" fmla="*/ 64 h 65"/>
                <a:gd name="T32" fmla="*/ 4 w 49"/>
                <a:gd name="T33" fmla="*/ 65 h 65"/>
                <a:gd name="T34" fmla="*/ 6 w 49"/>
                <a:gd name="T35" fmla="*/ 9 h 65"/>
                <a:gd name="T36" fmla="*/ 22 w 49"/>
                <a:gd name="T37" fmla="*/ 27 h 65"/>
                <a:gd name="T38" fmla="*/ 34 w 49"/>
                <a:gd name="T39" fmla="*/ 4 h 65"/>
                <a:gd name="T40" fmla="*/ 6 w 49"/>
                <a:gd name="T41"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65">
                  <a:moveTo>
                    <a:pt x="4" y="65"/>
                  </a:moveTo>
                  <a:cubicBezTo>
                    <a:pt x="3" y="64"/>
                    <a:pt x="3" y="64"/>
                    <a:pt x="3" y="64"/>
                  </a:cubicBezTo>
                  <a:cubicBezTo>
                    <a:pt x="2" y="64"/>
                    <a:pt x="2" y="63"/>
                    <a:pt x="3" y="62"/>
                  </a:cubicBezTo>
                  <a:cubicBezTo>
                    <a:pt x="20" y="30"/>
                    <a:pt x="20" y="30"/>
                    <a:pt x="20" y="30"/>
                  </a:cubicBezTo>
                  <a:cubicBezTo>
                    <a:pt x="0" y="9"/>
                    <a:pt x="0" y="9"/>
                    <a:pt x="0" y="9"/>
                  </a:cubicBezTo>
                  <a:cubicBezTo>
                    <a:pt x="0" y="9"/>
                    <a:pt x="0" y="8"/>
                    <a:pt x="0" y="7"/>
                  </a:cubicBezTo>
                  <a:cubicBezTo>
                    <a:pt x="0" y="7"/>
                    <a:pt x="1" y="6"/>
                    <a:pt x="1" y="6"/>
                  </a:cubicBezTo>
                  <a:cubicBezTo>
                    <a:pt x="38" y="0"/>
                    <a:pt x="38" y="0"/>
                    <a:pt x="38" y="0"/>
                  </a:cubicBezTo>
                  <a:cubicBezTo>
                    <a:pt x="38" y="0"/>
                    <a:pt x="39" y="0"/>
                    <a:pt x="40" y="1"/>
                  </a:cubicBezTo>
                  <a:cubicBezTo>
                    <a:pt x="40" y="1"/>
                    <a:pt x="40" y="2"/>
                    <a:pt x="40" y="3"/>
                  </a:cubicBezTo>
                  <a:cubicBezTo>
                    <a:pt x="25" y="30"/>
                    <a:pt x="25" y="30"/>
                    <a:pt x="25" y="30"/>
                  </a:cubicBezTo>
                  <a:cubicBezTo>
                    <a:pt x="48" y="54"/>
                    <a:pt x="48" y="54"/>
                    <a:pt x="48" y="54"/>
                  </a:cubicBezTo>
                  <a:cubicBezTo>
                    <a:pt x="49" y="55"/>
                    <a:pt x="49" y="57"/>
                    <a:pt x="48" y="57"/>
                  </a:cubicBezTo>
                  <a:cubicBezTo>
                    <a:pt x="47" y="58"/>
                    <a:pt x="46" y="58"/>
                    <a:pt x="45" y="57"/>
                  </a:cubicBezTo>
                  <a:cubicBezTo>
                    <a:pt x="23" y="33"/>
                    <a:pt x="23" y="33"/>
                    <a:pt x="23" y="33"/>
                  </a:cubicBezTo>
                  <a:cubicBezTo>
                    <a:pt x="6" y="64"/>
                    <a:pt x="6" y="64"/>
                    <a:pt x="6" y="64"/>
                  </a:cubicBezTo>
                  <a:cubicBezTo>
                    <a:pt x="6" y="64"/>
                    <a:pt x="5" y="65"/>
                    <a:pt x="4" y="65"/>
                  </a:cubicBezTo>
                  <a:close/>
                  <a:moveTo>
                    <a:pt x="6" y="9"/>
                  </a:moveTo>
                  <a:cubicBezTo>
                    <a:pt x="22" y="27"/>
                    <a:pt x="22" y="27"/>
                    <a:pt x="22" y="27"/>
                  </a:cubicBezTo>
                  <a:cubicBezTo>
                    <a:pt x="34" y="4"/>
                    <a:pt x="34" y="4"/>
                    <a:pt x="34" y="4"/>
                  </a:cubicBezTo>
                  <a:lnTo>
                    <a:pt x="6" y="9"/>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2" name="îṧļiḋê"/>
            <p:cNvSpPr/>
            <p:nvPr/>
          </p:nvSpPr>
          <p:spPr bwMode="auto">
            <a:xfrm>
              <a:off x="7633812" y="1636366"/>
              <a:ext cx="225665" cy="316945"/>
            </a:xfrm>
            <a:custGeom>
              <a:avLst/>
              <a:gdLst>
                <a:gd name="T0" fmla="*/ 5 w 43"/>
                <a:gd name="T1" fmla="*/ 60 h 60"/>
                <a:gd name="T2" fmla="*/ 4 w 43"/>
                <a:gd name="T3" fmla="*/ 60 h 60"/>
                <a:gd name="T4" fmla="*/ 3 w 43"/>
                <a:gd name="T5" fmla="*/ 57 h 60"/>
                <a:gd name="T6" fmla="*/ 18 w 43"/>
                <a:gd name="T7" fmla="*/ 28 h 60"/>
                <a:gd name="T8" fmla="*/ 1 w 43"/>
                <a:gd name="T9" fmla="*/ 9 h 60"/>
                <a:gd name="T10" fmla="*/ 1 w 43"/>
                <a:gd name="T11" fmla="*/ 7 h 60"/>
                <a:gd name="T12" fmla="*/ 2 w 43"/>
                <a:gd name="T13" fmla="*/ 5 h 60"/>
                <a:gd name="T14" fmla="*/ 33 w 43"/>
                <a:gd name="T15" fmla="*/ 0 h 60"/>
                <a:gd name="T16" fmla="*/ 35 w 43"/>
                <a:gd name="T17" fmla="*/ 1 h 60"/>
                <a:gd name="T18" fmla="*/ 35 w 43"/>
                <a:gd name="T19" fmla="*/ 3 h 60"/>
                <a:gd name="T20" fmla="*/ 23 w 43"/>
                <a:gd name="T21" fmla="*/ 28 h 60"/>
                <a:gd name="T22" fmla="*/ 42 w 43"/>
                <a:gd name="T23" fmla="*/ 50 h 60"/>
                <a:gd name="T24" fmla="*/ 42 w 43"/>
                <a:gd name="T25" fmla="*/ 53 h 60"/>
                <a:gd name="T26" fmla="*/ 39 w 43"/>
                <a:gd name="T27" fmla="*/ 53 h 60"/>
                <a:gd name="T28" fmla="*/ 21 w 43"/>
                <a:gd name="T29" fmla="*/ 31 h 60"/>
                <a:gd name="T30" fmla="*/ 7 w 43"/>
                <a:gd name="T31" fmla="*/ 59 h 60"/>
                <a:gd name="T32" fmla="*/ 5 w 43"/>
                <a:gd name="T33" fmla="*/ 60 h 60"/>
                <a:gd name="T34" fmla="*/ 6 w 43"/>
                <a:gd name="T35" fmla="*/ 9 h 60"/>
                <a:gd name="T36" fmla="*/ 20 w 43"/>
                <a:gd name="T37" fmla="*/ 24 h 60"/>
                <a:gd name="T38" fmla="*/ 30 w 43"/>
                <a:gd name="T39" fmla="*/ 5 h 60"/>
                <a:gd name="T40" fmla="*/ 6 w 43"/>
                <a:gd name="T41"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60">
                  <a:moveTo>
                    <a:pt x="5" y="60"/>
                  </a:moveTo>
                  <a:cubicBezTo>
                    <a:pt x="4" y="60"/>
                    <a:pt x="4" y="60"/>
                    <a:pt x="4" y="60"/>
                  </a:cubicBezTo>
                  <a:cubicBezTo>
                    <a:pt x="3" y="59"/>
                    <a:pt x="3" y="58"/>
                    <a:pt x="3" y="57"/>
                  </a:cubicBezTo>
                  <a:cubicBezTo>
                    <a:pt x="18" y="28"/>
                    <a:pt x="18" y="28"/>
                    <a:pt x="18" y="28"/>
                  </a:cubicBezTo>
                  <a:cubicBezTo>
                    <a:pt x="1" y="9"/>
                    <a:pt x="1" y="9"/>
                    <a:pt x="1" y="9"/>
                  </a:cubicBezTo>
                  <a:cubicBezTo>
                    <a:pt x="1" y="8"/>
                    <a:pt x="0" y="7"/>
                    <a:pt x="1" y="7"/>
                  </a:cubicBezTo>
                  <a:cubicBezTo>
                    <a:pt x="1" y="6"/>
                    <a:pt x="1" y="6"/>
                    <a:pt x="2" y="5"/>
                  </a:cubicBezTo>
                  <a:cubicBezTo>
                    <a:pt x="33" y="0"/>
                    <a:pt x="33" y="0"/>
                    <a:pt x="33" y="0"/>
                  </a:cubicBezTo>
                  <a:cubicBezTo>
                    <a:pt x="34" y="0"/>
                    <a:pt x="35" y="1"/>
                    <a:pt x="35" y="1"/>
                  </a:cubicBezTo>
                  <a:cubicBezTo>
                    <a:pt x="35" y="2"/>
                    <a:pt x="35" y="3"/>
                    <a:pt x="35" y="3"/>
                  </a:cubicBezTo>
                  <a:cubicBezTo>
                    <a:pt x="23" y="28"/>
                    <a:pt x="23" y="28"/>
                    <a:pt x="23" y="28"/>
                  </a:cubicBezTo>
                  <a:cubicBezTo>
                    <a:pt x="42" y="50"/>
                    <a:pt x="42" y="50"/>
                    <a:pt x="42" y="50"/>
                  </a:cubicBezTo>
                  <a:cubicBezTo>
                    <a:pt x="43" y="51"/>
                    <a:pt x="43" y="53"/>
                    <a:pt x="42" y="53"/>
                  </a:cubicBezTo>
                  <a:cubicBezTo>
                    <a:pt x="41" y="54"/>
                    <a:pt x="40" y="54"/>
                    <a:pt x="39" y="53"/>
                  </a:cubicBezTo>
                  <a:cubicBezTo>
                    <a:pt x="21" y="31"/>
                    <a:pt x="21" y="31"/>
                    <a:pt x="21" y="31"/>
                  </a:cubicBezTo>
                  <a:cubicBezTo>
                    <a:pt x="7" y="59"/>
                    <a:pt x="7" y="59"/>
                    <a:pt x="7" y="59"/>
                  </a:cubicBezTo>
                  <a:cubicBezTo>
                    <a:pt x="6" y="59"/>
                    <a:pt x="6" y="60"/>
                    <a:pt x="5" y="60"/>
                  </a:cubicBezTo>
                  <a:close/>
                  <a:moveTo>
                    <a:pt x="6" y="9"/>
                  </a:moveTo>
                  <a:cubicBezTo>
                    <a:pt x="20" y="24"/>
                    <a:pt x="20" y="24"/>
                    <a:pt x="20" y="24"/>
                  </a:cubicBezTo>
                  <a:cubicBezTo>
                    <a:pt x="30" y="5"/>
                    <a:pt x="30" y="5"/>
                    <a:pt x="30" y="5"/>
                  </a:cubicBezTo>
                  <a:lnTo>
                    <a:pt x="6" y="9"/>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3" name="ís1îḋê"/>
            <p:cNvSpPr/>
            <p:nvPr/>
          </p:nvSpPr>
          <p:spPr bwMode="auto">
            <a:xfrm>
              <a:off x="7623670" y="1387882"/>
              <a:ext cx="200309" cy="296660"/>
            </a:xfrm>
            <a:custGeom>
              <a:avLst/>
              <a:gdLst>
                <a:gd name="T0" fmla="*/ 5 w 38"/>
                <a:gd name="T1" fmla="*/ 56 h 56"/>
                <a:gd name="T2" fmla="*/ 4 w 38"/>
                <a:gd name="T3" fmla="*/ 56 h 56"/>
                <a:gd name="T4" fmla="*/ 3 w 38"/>
                <a:gd name="T5" fmla="*/ 54 h 56"/>
                <a:gd name="T6" fmla="*/ 15 w 38"/>
                <a:gd name="T7" fmla="*/ 26 h 56"/>
                <a:gd name="T8" fmla="*/ 1 w 38"/>
                <a:gd name="T9" fmla="*/ 8 h 56"/>
                <a:gd name="T10" fmla="*/ 0 w 38"/>
                <a:gd name="T11" fmla="*/ 6 h 56"/>
                <a:gd name="T12" fmla="*/ 2 w 38"/>
                <a:gd name="T13" fmla="*/ 4 h 56"/>
                <a:gd name="T14" fmla="*/ 28 w 38"/>
                <a:gd name="T15" fmla="*/ 0 h 56"/>
                <a:gd name="T16" fmla="*/ 30 w 38"/>
                <a:gd name="T17" fmla="*/ 1 h 56"/>
                <a:gd name="T18" fmla="*/ 30 w 38"/>
                <a:gd name="T19" fmla="*/ 3 h 56"/>
                <a:gd name="T20" fmla="*/ 20 w 38"/>
                <a:gd name="T21" fmla="*/ 26 h 56"/>
                <a:gd name="T22" fmla="*/ 37 w 38"/>
                <a:gd name="T23" fmla="*/ 48 h 56"/>
                <a:gd name="T24" fmla="*/ 37 w 38"/>
                <a:gd name="T25" fmla="*/ 51 h 56"/>
                <a:gd name="T26" fmla="*/ 34 w 38"/>
                <a:gd name="T27" fmla="*/ 51 h 56"/>
                <a:gd name="T28" fmla="*/ 18 w 38"/>
                <a:gd name="T29" fmla="*/ 30 h 56"/>
                <a:gd name="T30" fmla="*/ 6 w 38"/>
                <a:gd name="T31" fmla="*/ 55 h 56"/>
                <a:gd name="T32" fmla="*/ 5 w 38"/>
                <a:gd name="T33" fmla="*/ 56 h 56"/>
                <a:gd name="T34" fmla="*/ 6 w 38"/>
                <a:gd name="T35" fmla="*/ 8 h 56"/>
                <a:gd name="T36" fmla="*/ 17 w 38"/>
                <a:gd name="T37" fmla="*/ 22 h 56"/>
                <a:gd name="T38" fmla="*/ 25 w 38"/>
                <a:gd name="T39" fmla="*/ 5 h 56"/>
                <a:gd name="T40" fmla="*/ 6 w 38"/>
                <a:gd name="T41"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6">
                  <a:moveTo>
                    <a:pt x="5" y="56"/>
                  </a:moveTo>
                  <a:cubicBezTo>
                    <a:pt x="4" y="56"/>
                    <a:pt x="4" y="56"/>
                    <a:pt x="4" y="56"/>
                  </a:cubicBezTo>
                  <a:cubicBezTo>
                    <a:pt x="3" y="56"/>
                    <a:pt x="2" y="55"/>
                    <a:pt x="3" y="54"/>
                  </a:cubicBezTo>
                  <a:cubicBezTo>
                    <a:pt x="15" y="26"/>
                    <a:pt x="15" y="26"/>
                    <a:pt x="15" y="26"/>
                  </a:cubicBezTo>
                  <a:cubicBezTo>
                    <a:pt x="1" y="8"/>
                    <a:pt x="1" y="8"/>
                    <a:pt x="1" y="8"/>
                  </a:cubicBezTo>
                  <a:cubicBezTo>
                    <a:pt x="0" y="7"/>
                    <a:pt x="0" y="6"/>
                    <a:pt x="0" y="6"/>
                  </a:cubicBezTo>
                  <a:cubicBezTo>
                    <a:pt x="1" y="5"/>
                    <a:pt x="1" y="5"/>
                    <a:pt x="2" y="4"/>
                  </a:cubicBezTo>
                  <a:cubicBezTo>
                    <a:pt x="28" y="0"/>
                    <a:pt x="28" y="0"/>
                    <a:pt x="28" y="0"/>
                  </a:cubicBezTo>
                  <a:cubicBezTo>
                    <a:pt x="28" y="0"/>
                    <a:pt x="29" y="0"/>
                    <a:pt x="30" y="1"/>
                  </a:cubicBezTo>
                  <a:cubicBezTo>
                    <a:pt x="30" y="1"/>
                    <a:pt x="30" y="2"/>
                    <a:pt x="30" y="3"/>
                  </a:cubicBezTo>
                  <a:cubicBezTo>
                    <a:pt x="20" y="26"/>
                    <a:pt x="20" y="26"/>
                    <a:pt x="20" y="26"/>
                  </a:cubicBezTo>
                  <a:cubicBezTo>
                    <a:pt x="37" y="48"/>
                    <a:pt x="37" y="48"/>
                    <a:pt x="37" y="48"/>
                  </a:cubicBezTo>
                  <a:cubicBezTo>
                    <a:pt x="38" y="49"/>
                    <a:pt x="37" y="50"/>
                    <a:pt x="37" y="51"/>
                  </a:cubicBezTo>
                  <a:cubicBezTo>
                    <a:pt x="36" y="52"/>
                    <a:pt x="34" y="51"/>
                    <a:pt x="34" y="51"/>
                  </a:cubicBezTo>
                  <a:cubicBezTo>
                    <a:pt x="18" y="30"/>
                    <a:pt x="18" y="30"/>
                    <a:pt x="18" y="30"/>
                  </a:cubicBezTo>
                  <a:cubicBezTo>
                    <a:pt x="6" y="55"/>
                    <a:pt x="6" y="55"/>
                    <a:pt x="6" y="55"/>
                  </a:cubicBezTo>
                  <a:cubicBezTo>
                    <a:pt x="6" y="56"/>
                    <a:pt x="5" y="56"/>
                    <a:pt x="5" y="56"/>
                  </a:cubicBezTo>
                  <a:close/>
                  <a:moveTo>
                    <a:pt x="6" y="8"/>
                  </a:moveTo>
                  <a:cubicBezTo>
                    <a:pt x="17" y="22"/>
                    <a:pt x="17" y="22"/>
                    <a:pt x="17" y="22"/>
                  </a:cubicBezTo>
                  <a:cubicBezTo>
                    <a:pt x="25" y="5"/>
                    <a:pt x="25" y="5"/>
                    <a:pt x="25" y="5"/>
                  </a:cubicBezTo>
                  <a:lnTo>
                    <a:pt x="6" y="8"/>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4" name="isḷïḓè"/>
            <p:cNvSpPr/>
            <p:nvPr/>
          </p:nvSpPr>
          <p:spPr bwMode="auto">
            <a:xfrm>
              <a:off x="7605920" y="1108971"/>
              <a:ext cx="174954" cy="301732"/>
            </a:xfrm>
            <a:custGeom>
              <a:avLst/>
              <a:gdLst>
                <a:gd name="T0" fmla="*/ 31 w 33"/>
                <a:gd name="T1" fmla="*/ 57 h 57"/>
                <a:gd name="T2" fmla="*/ 29 w 33"/>
                <a:gd name="T3" fmla="*/ 56 h 57"/>
                <a:gd name="T4" fmla="*/ 1 w 33"/>
                <a:gd name="T5" fmla="*/ 3 h 57"/>
                <a:gd name="T6" fmla="*/ 2 w 33"/>
                <a:gd name="T7" fmla="*/ 0 h 57"/>
                <a:gd name="T8" fmla="*/ 5 w 33"/>
                <a:gd name="T9" fmla="*/ 1 h 57"/>
                <a:gd name="T10" fmla="*/ 33 w 33"/>
                <a:gd name="T11" fmla="*/ 54 h 57"/>
                <a:gd name="T12" fmla="*/ 32 w 33"/>
                <a:gd name="T13" fmla="*/ 57 h 57"/>
                <a:gd name="T14" fmla="*/ 31 w 33"/>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7">
                  <a:moveTo>
                    <a:pt x="31" y="57"/>
                  </a:moveTo>
                  <a:cubicBezTo>
                    <a:pt x="30" y="57"/>
                    <a:pt x="30" y="57"/>
                    <a:pt x="29" y="56"/>
                  </a:cubicBezTo>
                  <a:cubicBezTo>
                    <a:pt x="1" y="3"/>
                    <a:pt x="1" y="3"/>
                    <a:pt x="1" y="3"/>
                  </a:cubicBezTo>
                  <a:cubicBezTo>
                    <a:pt x="0" y="2"/>
                    <a:pt x="1" y="1"/>
                    <a:pt x="2" y="0"/>
                  </a:cubicBezTo>
                  <a:cubicBezTo>
                    <a:pt x="3" y="0"/>
                    <a:pt x="4" y="0"/>
                    <a:pt x="5" y="1"/>
                  </a:cubicBezTo>
                  <a:cubicBezTo>
                    <a:pt x="33" y="54"/>
                    <a:pt x="33" y="54"/>
                    <a:pt x="33" y="54"/>
                  </a:cubicBezTo>
                  <a:cubicBezTo>
                    <a:pt x="33" y="55"/>
                    <a:pt x="33" y="56"/>
                    <a:pt x="32" y="57"/>
                  </a:cubicBezTo>
                  <a:lnTo>
                    <a:pt x="31" y="57"/>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5" name="ïṣļíḓè"/>
            <p:cNvSpPr/>
            <p:nvPr/>
          </p:nvSpPr>
          <p:spPr bwMode="auto">
            <a:xfrm>
              <a:off x="7623670" y="1030368"/>
              <a:ext cx="103958" cy="400617"/>
            </a:xfrm>
            <a:custGeom>
              <a:avLst/>
              <a:gdLst>
                <a:gd name="T0" fmla="*/ 2 w 20"/>
                <a:gd name="T1" fmla="*/ 76 h 76"/>
                <a:gd name="T2" fmla="*/ 2 w 20"/>
                <a:gd name="T3" fmla="*/ 76 h 76"/>
                <a:gd name="T4" fmla="*/ 0 w 20"/>
                <a:gd name="T5" fmla="*/ 74 h 76"/>
                <a:gd name="T6" fmla="*/ 16 w 20"/>
                <a:gd name="T7" fmla="*/ 2 h 76"/>
                <a:gd name="T8" fmla="*/ 18 w 20"/>
                <a:gd name="T9" fmla="*/ 1 h 76"/>
                <a:gd name="T10" fmla="*/ 20 w 20"/>
                <a:gd name="T11" fmla="*/ 3 h 76"/>
                <a:gd name="T12" fmla="*/ 4 w 20"/>
                <a:gd name="T13" fmla="*/ 75 h 76"/>
                <a:gd name="T14" fmla="*/ 2 w 20"/>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76">
                  <a:moveTo>
                    <a:pt x="2" y="76"/>
                  </a:moveTo>
                  <a:cubicBezTo>
                    <a:pt x="2" y="76"/>
                    <a:pt x="2" y="76"/>
                    <a:pt x="2" y="76"/>
                  </a:cubicBezTo>
                  <a:cubicBezTo>
                    <a:pt x="1" y="76"/>
                    <a:pt x="0" y="75"/>
                    <a:pt x="0" y="74"/>
                  </a:cubicBezTo>
                  <a:cubicBezTo>
                    <a:pt x="16" y="2"/>
                    <a:pt x="16" y="2"/>
                    <a:pt x="16" y="2"/>
                  </a:cubicBezTo>
                  <a:cubicBezTo>
                    <a:pt x="16" y="1"/>
                    <a:pt x="17" y="0"/>
                    <a:pt x="18" y="1"/>
                  </a:cubicBezTo>
                  <a:cubicBezTo>
                    <a:pt x="19" y="1"/>
                    <a:pt x="20" y="2"/>
                    <a:pt x="20" y="3"/>
                  </a:cubicBezTo>
                  <a:cubicBezTo>
                    <a:pt x="4" y="75"/>
                    <a:pt x="4" y="75"/>
                    <a:pt x="4" y="75"/>
                  </a:cubicBezTo>
                  <a:cubicBezTo>
                    <a:pt x="4" y="76"/>
                    <a:pt x="3" y="76"/>
                    <a:pt x="2" y="76"/>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6" name="ïsḻïḋé"/>
            <p:cNvSpPr/>
            <p:nvPr/>
          </p:nvSpPr>
          <p:spPr bwMode="auto">
            <a:xfrm>
              <a:off x="6452245" y="2544094"/>
              <a:ext cx="933083" cy="915335"/>
            </a:xfrm>
            <a:custGeom>
              <a:avLst/>
              <a:gdLst>
                <a:gd name="T0" fmla="*/ 170 w 177"/>
                <a:gd name="T1" fmla="*/ 92 h 174"/>
                <a:gd name="T2" fmla="*/ 124 w 177"/>
                <a:gd name="T3" fmla="*/ 139 h 174"/>
                <a:gd name="T4" fmla="*/ 104 w 177"/>
                <a:gd name="T5" fmla="*/ 117 h 174"/>
                <a:gd name="T6" fmla="*/ 76 w 177"/>
                <a:gd name="T7" fmla="*/ 130 h 174"/>
                <a:gd name="T8" fmla="*/ 51 w 177"/>
                <a:gd name="T9" fmla="*/ 85 h 174"/>
                <a:gd name="T10" fmla="*/ 99 w 177"/>
                <a:gd name="T11" fmla="*/ 45 h 174"/>
                <a:gd name="T12" fmla="*/ 127 w 177"/>
                <a:gd name="T13" fmla="*/ 58 h 174"/>
                <a:gd name="T14" fmla="*/ 119 w 177"/>
                <a:gd name="T15" fmla="*/ 102 h 174"/>
                <a:gd name="T16" fmla="*/ 126 w 177"/>
                <a:gd name="T17" fmla="*/ 124 h 174"/>
                <a:gd name="T18" fmla="*/ 149 w 177"/>
                <a:gd name="T19" fmla="*/ 88 h 174"/>
                <a:gd name="T20" fmla="*/ 103 w 177"/>
                <a:gd name="T21" fmla="*/ 26 h 174"/>
                <a:gd name="T22" fmla="*/ 30 w 177"/>
                <a:gd name="T23" fmla="*/ 80 h 174"/>
                <a:gd name="T24" fmla="*/ 80 w 177"/>
                <a:gd name="T25" fmla="*/ 154 h 174"/>
                <a:gd name="T26" fmla="*/ 116 w 177"/>
                <a:gd name="T27" fmla="*/ 154 h 174"/>
                <a:gd name="T28" fmla="*/ 118 w 177"/>
                <a:gd name="T29" fmla="*/ 171 h 174"/>
                <a:gd name="T30" fmla="*/ 77 w 177"/>
                <a:gd name="T31" fmla="*/ 171 h 174"/>
                <a:gd name="T32" fmla="*/ 9 w 177"/>
                <a:gd name="T33" fmla="*/ 76 h 174"/>
                <a:gd name="T34" fmla="*/ 106 w 177"/>
                <a:gd name="T35" fmla="*/ 9 h 174"/>
                <a:gd name="T36" fmla="*/ 170 w 177"/>
                <a:gd name="T37" fmla="*/ 92 h 174"/>
                <a:gd name="T38" fmla="*/ 99 w 177"/>
                <a:gd name="T39" fmla="*/ 106 h 174"/>
                <a:gd name="T40" fmla="*/ 106 w 177"/>
                <a:gd name="T41" fmla="*/ 64 h 174"/>
                <a:gd name="T42" fmla="*/ 96 w 177"/>
                <a:gd name="T43" fmla="*/ 60 h 174"/>
                <a:gd name="T44" fmla="*/ 72 w 177"/>
                <a:gd name="T45" fmla="*/ 89 h 174"/>
                <a:gd name="T46" fmla="*/ 81 w 177"/>
                <a:gd name="T47" fmla="*/ 115 h 174"/>
                <a:gd name="T48" fmla="*/ 99 w 177"/>
                <a:gd name="T49" fmla="*/ 10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4">
                  <a:moveTo>
                    <a:pt x="170" y="92"/>
                  </a:moveTo>
                  <a:cubicBezTo>
                    <a:pt x="165" y="122"/>
                    <a:pt x="148" y="143"/>
                    <a:pt x="124" y="139"/>
                  </a:cubicBezTo>
                  <a:cubicBezTo>
                    <a:pt x="110" y="136"/>
                    <a:pt x="105" y="126"/>
                    <a:pt x="104" y="117"/>
                  </a:cubicBezTo>
                  <a:cubicBezTo>
                    <a:pt x="98" y="125"/>
                    <a:pt x="89" y="132"/>
                    <a:pt x="76" y="130"/>
                  </a:cubicBezTo>
                  <a:cubicBezTo>
                    <a:pt x="55" y="126"/>
                    <a:pt x="47" y="108"/>
                    <a:pt x="51" y="85"/>
                  </a:cubicBezTo>
                  <a:cubicBezTo>
                    <a:pt x="57" y="56"/>
                    <a:pt x="75" y="41"/>
                    <a:pt x="99" y="45"/>
                  </a:cubicBezTo>
                  <a:cubicBezTo>
                    <a:pt x="109" y="47"/>
                    <a:pt x="118" y="51"/>
                    <a:pt x="127" y="58"/>
                  </a:cubicBezTo>
                  <a:cubicBezTo>
                    <a:pt x="119" y="102"/>
                    <a:pt x="119" y="102"/>
                    <a:pt x="119" y="102"/>
                  </a:cubicBezTo>
                  <a:cubicBezTo>
                    <a:pt x="117" y="117"/>
                    <a:pt x="119" y="122"/>
                    <a:pt x="126" y="124"/>
                  </a:cubicBezTo>
                  <a:cubicBezTo>
                    <a:pt x="136" y="125"/>
                    <a:pt x="144" y="116"/>
                    <a:pt x="149" y="88"/>
                  </a:cubicBezTo>
                  <a:cubicBezTo>
                    <a:pt x="155" y="56"/>
                    <a:pt x="140" y="32"/>
                    <a:pt x="103" y="26"/>
                  </a:cubicBezTo>
                  <a:cubicBezTo>
                    <a:pt x="64" y="19"/>
                    <a:pt x="37" y="42"/>
                    <a:pt x="30" y="80"/>
                  </a:cubicBezTo>
                  <a:cubicBezTo>
                    <a:pt x="23" y="118"/>
                    <a:pt x="41" y="147"/>
                    <a:pt x="80" y="154"/>
                  </a:cubicBezTo>
                  <a:cubicBezTo>
                    <a:pt x="93" y="156"/>
                    <a:pt x="106" y="156"/>
                    <a:pt x="116" y="154"/>
                  </a:cubicBezTo>
                  <a:cubicBezTo>
                    <a:pt x="118" y="171"/>
                    <a:pt x="118" y="171"/>
                    <a:pt x="118" y="171"/>
                  </a:cubicBezTo>
                  <a:cubicBezTo>
                    <a:pt x="106" y="173"/>
                    <a:pt x="92" y="174"/>
                    <a:pt x="77" y="171"/>
                  </a:cubicBezTo>
                  <a:cubicBezTo>
                    <a:pt x="28" y="163"/>
                    <a:pt x="0" y="125"/>
                    <a:pt x="9" y="76"/>
                  </a:cubicBezTo>
                  <a:cubicBezTo>
                    <a:pt x="17" y="29"/>
                    <a:pt x="57" y="0"/>
                    <a:pt x="106" y="9"/>
                  </a:cubicBezTo>
                  <a:cubicBezTo>
                    <a:pt x="155" y="17"/>
                    <a:pt x="177" y="55"/>
                    <a:pt x="170" y="92"/>
                  </a:cubicBezTo>
                  <a:close/>
                  <a:moveTo>
                    <a:pt x="99" y="106"/>
                  </a:moveTo>
                  <a:cubicBezTo>
                    <a:pt x="106" y="64"/>
                    <a:pt x="106" y="64"/>
                    <a:pt x="106" y="64"/>
                  </a:cubicBezTo>
                  <a:cubicBezTo>
                    <a:pt x="103" y="62"/>
                    <a:pt x="100" y="61"/>
                    <a:pt x="96" y="60"/>
                  </a:cubicBezTo>
                  <a:cubicBezTo>
                    <a:pt x="84" y="58"/>
                    <a:pt x="76" y="66"/>
                    <a:pt x="72" y="89"/>
                  </a:cubicBezTo>
                  <a:cubicBezTo>
                    <a:pt x="69" y="106"/>
                    <a:pt x="72" y="114"/>
                    <a:pt x="81" y="115"/>
                  </a:cubicBezTo>
                  <a:cubicBezTo>
                    <a:pt x="90" y="117"/>
                    <a:pt x="96" y="111"/>
                    <a:pt x="99" y="106"/>
                  </a:cubicBezTo>
                  <a:close/>
                </a:path>
              </a:pathLst>
            </a:custGeom>
            <a:solidFill>
              <a:srgbClr val="4D45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7" name="ïṥliḑe"/>
            <p:cNvSpPr/>
            <p:nvPr/>
          </p:nvSpPr>
          <p:spPr bwMode="auto">
            <a:xfrm>
              <a:off x="6599307" y="1250962"/>
              <a:ext cx="659244" cy="1480763"/>
            </a:xfrm>
            <a:custGeom>
              <a:avLst/>
              <a:gdLst>
                <a:gd name="T0" fmla="*/ 2 w 125"/>
                <a:gd name="T1" fmla="*/ 281 h 281"/>
                <a:gd name="T2" fmla="*/ 1 w 125"/>
                <a:gd name="T3" fmla="*/ 281 h 281"/>
                <a:gd name="T4" fmla="*/ 0 w 125"/>
                <a:gd name="T5" fmla="*/ 279 h 281"/>
                <a:gd name="T6" fmla="*/ 122 w 125"/>
                <a:gd name="T7" fmla="*/ 1 h 281"/>
                <a:gd name="T8" fmla="*/ 124 w 125"/>
                <a:gd name="T9" fmla="*/ 0 h 281"/>
                <a:gd name="T10" fmla="*/ 125 w 125"/>
                <a:gd name="T11" fmla="*/ 2 h 281"/>
                <a:gd name="T12" fmla="*/ 3 w 125"/>
                <a:gd name="T13" fmla="*/ 280 h 281"/>
                <a:gd name="T14" fmla="*/ 2 w 125"/>
                <a:gd name="T15" fmla="*/ 281 h 2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281">
                  <a:moveTo>
                    <a:pt x="2" y="281"/>
                  </a:moveTo>
                  <a:cubicBezTo>
                    <a:pt x="1" y="281"/>
                    <a:pt x="1" y="281"/>
                    <a:pt x="1" y="281"/>
                  </a:cubicBezTo>
                  <a:cubicBezTo>
                    <a:pt x="0" y="280"/>
                    <a:pt x="0" y="280"/>
                    <a:pt x="0" y="279"/>
                  </a:cubicBezTo>
                  <a:cubicBezTo>
                    <a:pt x="122" y="1"/>
                    <a:pt x="122" y="1"/>
                    <a:pt x="122" y="1"/>
                  </a:cubicBezTo>
                  <a:cubicBezTo>
                    <a:pt x="122" y="0"/>
                    <a:pt x="123" y="0"/>
                    <a:pt x="124" y="0"/>
                  </a:cubicBezTo>
                  <a:cubicBezTo>
                    <a:pt x="125" y="1"/>
                    <a:pt x="125" y="1"/>
                    <a:pt x="125" y="2"/>
                  </a:cubicBezTo>
                  <a:cubicBezTo>
                    <a:pt x="3" y="280"/>
                    <a:pt x="3" y="280"/>
                    <a:pt x="3" y="280"/>
                  </a:cubicBezTo>
                  <a:cubicBezTo>
                    <a:pt x="3" y="281"/>
                    <a:pt x="2" y="281"/>
                    <a:pt x="2" y="28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8" name="iṣļïḓê"/>
            <p:cNvSpPr/>
            <p:nvPr/>
          </p:nvSpPr>
          <p:spPr bwMode="auto">
            <a:xfrm>
              <a:off x="6989782" y="1288994"/>
              <a:ext cx="306803" cy="1323558"/>
            </a:xfrm>
            <a:custGeom>
              <a:avLst/>
              <a:gdLst>
                <a:gd name="T0" fmla="*/ 2 w 58"/>
                <a:gd name="T1" fmla="*/ 251 h 251"/>
                <a:gd name="T2" fmla="*/ 1 w 58"/>
                <a:gd name="T3" fmla="*/ 251 h 251"/>
                <a:gd name="T4" fmla="*/ 0 w 58"/>
                <a:gd name="T5" fmla="*/ 249 h 251"/>
                <a:gd name="T6" fmla="*/ 55 w 58"/>
                <a:gd name="T7" fmla="*/ 2 h 251"/>
                <a:gd name="T8" fmla="*/ 57 w 58"/>
                <a:gd name="T9" fmla="*/ 0 h 251"/>
                <a:gd name="T10" fmla="*/ 58 w 58"/>
                <a:gd name="T11" fmla="*/ 2 h 251"/>
                <a:gd name="T12" fmla="*/ 3 w 58"/>
                <a:gd name="T13" fmla="*/ 249 h 251"/>
                <a:gd name="T14" fmla="*/ 2 w 58"/>
                <a:gd name="T15" fmla="*/ 251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51">
                  <a:moveTo>
                    <a:pt x="2" y="251"/>
                  </a:moveTo>
                  <a:cubicBezTo>
                    <a:pt x="1" y="251"/>
                    <a:pt x="1" y="251"/>
                    <a:pt x="1" y="251"/>
                  </a:cubicBezTo>
                  <a:cubicBezTo>
                    <a:pt x="0" y="250"/>
                    <a:pt x="0" y="250"/>
                    <a:pt x="0" y="249"/>
                  </a:cubicBezTo>
                  <a:cubicBezTo>
                    <a:pt x="55" y="2"/>
                    <a:pt x="55" y="2"/>
                    <a:pt x="55" y="2"/>
                  </a:cubicBezTo>
                  <a:cubicBezTo>
                    <a:pt x="55" y="1"/>
                    <a:pt x="56" y="0"/>
                    <a:pt x="57" y="0"/>
                  </a:cubicBezTo>
                  <a:cubicBezTo>
                    <a:pt x="57" y="1"/>
                    <a:pt x="58" y="1"/>
                    <a:pt x="58" y="2"/>
                  </a:cubicBezTo>
                  <a:cubicBezTo>
                    <a:pt x="3" y="249"/>
                    <a:pt x="3" y="249"/>
                    <a:pt x="3" y="249"/>
                  </a:cubicBezTo>
                  <a:cubicBezTo>
                    <a:pt x="3" y="250"/>
                    <a:pt x="2" y="251"/>
                    <a:pt x="2" y="25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9" name="i$ļiďê"/>
            <p:cNvSpPr/>
            <p:nvPr/>
          </p:nvSpPr>
          <p:spPr bwMode="auto">
            <a:xfrm>
              <a:off x="7321938" y="1314350"/>
              <a:ext cx="15213" cy="1625290"/>
            </a:xfrm>
            <a:custGeom>
              <a:avLst/>
              <a:gdLst>
                <a:gd name="T0" fmla="*/ 2 w 3"/>
                <a:gd name="T1" fmla="*/ 308 h 308"/>
                <a:gd name="T2" fmla="*/ 0 w 3"/>
                <a:gd name="T3" fmla="*/ 306 h 308"/>
                <a:gd name="T4" fmla="*/ 0 w 3"/>
                <a:gd name="T5" fmla="*/ 2 h 308"/>
                <a:gd name="T6" fmla="*/ 2 w 3"/>
                <a:gd name="T7" fmla="*/ 0 h 308"/>
                <a:gd name="T8" fmla="*/ 3 w 3"/>
                <a:gd name="T9" fmla="*/ 2 h 308"/>
                <a:gd name="T10" fmla="*/ 3 w 3"/>
                <a:gd name="T11" fmla="*/ 306 h 308"/>
                <a:gd name="T12" fmla="*/ 2 w 3"/>
                <a:gd name="T13" fmla="*/ 308 h 308"/>
              </a:gdLst>
              <a:ahLst/>
              <a:cxnLst>
                <a:cxn ang="0">
                  <a:pos x="T0" y="T1"/>
                </a:cxn>
                <a:cxn ang="0">
                  <a:pos x="T2" y="T3"/>
                </a:cxn>
                <a:cxn ang="0">
                  <a:pos x="T4" y="T5"/>
                </a:cxn>
                <a:cxn ang="0">
                  <a:pos x="T6" y="T7"/>
                </a:cxn>
                <a:cxn ang="0">
                  <a:pos x="T8" y="T9"/>
                </a:cxn>
                <a:cxn ang="0">
                  <a:pos x="T10" y="T11"/>
                </a:cxn>
                <a:cxn ang="0">
                  <a:pos x="T12" y="T13"/>
                </a:cxn>
              </a:cxnLst>
              <a:rect l="0" t="0" r="r" b="b"/>
              <a:pathLst>
                <a:path w="3" h="308">
                  <a:moveTo>
                    <a:pt x="2" y="308"/>
                  </a:moveTo>
                  <a:cubicBezTo>
                    <a:pt x="1" y="308"/>
                    <a:pt x="0" y="307"/>
                    <a:pt x="0" y="306"/>
                  </a:cubicBezTo>
                  <a:cubicBezTo>
                    <a:pt x="0" y="2"/>
                    <a:pt x="0" y="2"/>
                    <a:pt x="0" y="2"/>
                  </a:cubicBezTo>
                  <a:cubicBezTo>
                    <a:pt x="0" y="1"/>
                    <a:pt x="1" y="0"/>
                    <a:pt x="2" y="0"/>
                  </a:cubicBezTo>
                  <a:cubicBezTo>
                    <a:pt x="2" y="0"/>
                    <a:pt x="3" y="1"/>
                    <a:pt x="3" y="2"/>
                  </a:cubicBezTo>
                  <a:cubicBezTo>
                    <a:pt x="3" y="306"/>
                    <a:pt x="3" y="306"/>
                    <a:pt x="3" y="306"/>
                  </a:cubicBezTo>
                  <a:cubicBezTo>
                    <a:pt x="3" y="307"/>
                    <a:pt x="2" y="308"/>
                    <a:pt x="2" y="308"/>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0" name="ïṣļíḋe"/>
            <p:cNvSpPr/>
            <p:nvPr/>
          </p:nvSpPr>
          <p:spPr bwMode="auto">
            <a:xfrm>
              <a:off x="7712413" y="3396039"/>
              <a:ext cx="502039" cy="111564"/>
            </a:xfrm>
            <a:custGeom>
              <a:avLst/>
              <a:gdLst>
                <a:gd name="T0" fmla="*/ 3 w 95"/>
                <a:gd name="T1" fmla="*/ 21 h 21"/>
                <a:gd name="T2" fmla="*/ 7 w 95"/>
                <a:gd name="T3" fmla="*/ 12 h 21"/>
                <a:gd name="T4" fmla="*/ 54 w 95"/>
                <a:gd name="T5" fmla="*/ 0 h 21"/>
                <a:gd name="T6" fmla="*/ 95 w 95"/>
                <a:gd name="T7" fmla="*/ 10 h 21"/>
                <a:gd name="T8" fmla="*/ 75 w 95"/>
                <a:gd name="T9" fmla="*/ 21 h 21"/>
                <a:gd name="T10" fmla="*/ 3 w 95"/>
                <a:gd name="T11" fmla="*/ 21 h 21"/>
              </a:gdLst>
              <a:ahLst/>
              <a:cxnLst>
                <a:cxn ang="0">
                  <a:pos x="T0" y="T1"/>
                </a:cxn>
                <a:cxn ang="0">
                  <a:pos x="T2" y="T3"/>
                </a:cxn>
                <a:cxn ang="0">
                  <a:pos x="T4" y="T5"/>
                </a:cxn>
                <a:cxn ang="0">
                  <a:pos x="T6" y="T7"/>
                </a:cxn>
                <a:cxn ang="0">
                  <a:pos x="T8" y="T9"/>
                </a:cxn>
                <a:cxn ang="0">
                  <a:pos x="T10" y="T11"/>
                </a:cxn>
              </a:cxnLst>
              <a:rect l="0" t="0" r="r" b="b"/>
              <a:pathLst>
                <a:path w="95" h="21">
                  <a:moveTo>
                    <a:pt x="3" y="21"/>
                  </a:moveTo>
                  <a:cubicBezTo>
                    <a:pt x="3" y="21"/>
                    <a:pt x="0" y="16"/>
                    <a:pt x="7" y="12"/>
                  </a:cubicBezTo>
                  <a:cubicBezTo>
                    <a:pt x="14" y="8"/>
                    <a:pt x="24" y="0"/>
                    <a:pt x="54" y="0"/>
                  </a:cubicBezTo>
                  <a:cubicBezTo>
                    <a:pt x="83" y="1"/>
                    <a:pt x="93" y="4"/>
                    <a:pt x="95" y="10"/>
                  </a:cubicBezTo>
                  <a:cubicBezTo>
                    <a:pt x="95" y="10"/>
                    <a:pt x="78" y="18"/>
                    <a:pt x="75" y="21"/>
                  </a:cubicBezTo>
                  <a:cubicBezTo>
                    <a:pt x="75" y="21"/>
                    <a:pt x="23" y="17"/>
                    <a:pt x="3" y="2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1" name="iś1íḋe"/>
            <p:cNvSpPr/>
            <p:nvPr/>
          </p:nvSpPr>
          <p:spPr bwMode="auto">
            <a:xfrm>
              <a:off x="7697200" y="3482248"/>
              <a:ext cx="431044" cy="322016"/>
            </a:xfrm>
            <a:custGeom>
              <a:avLst/>
              <a:gdLst>
                <a:gd name="T0" fmla="*/ 6 w 82"/>
                <a:gd name="T1" fmla="*/ 5 h 61"/>
                <a:gd name="T2" fmla="*/ 0 w 82"/>
                <a:gd name="T3" fmla="*/ 61 h 61"/>
                <a:gd name="T4" fmla="*/ 82 w 82"/>
                <a:gd name="T5" fmla="*/ 61 h 61"/>
                <a:gd name="T6" fmla="*/ 78 w 82"/>
                <a:gd name="T7" fmla="*/ 5 h 61"/>
                <a:gd name="T8" fmla="*/ 6 w 82"/>
                <a:gd name="T9" fmla="*/ 5 h 61"/>
              </a:gdLst>
              <a:ahLst/>
              <a:cxnLst>
                <a:cxn ang="0">
                  <a:pos x="T0" y="T1"/>
                </a:cxn>
                <a:cxn ang="0">
                  <a:pos x="T2" y="T3"/>
                </a:cxn>
                <a:cxn ang="0">
                  <a:pos x="T4" y="T5"/>
                </a:cxn>
                <a:cxn ang="0">
                  <a:pos x="T6" y="T7"/>
                </a:cxn>
                <a:cxn ang="0">
                  <a:pos x="T8" y="T9"/>
                </a:cxn>
              </a:cxnLst>
              <a:rect l="0" t="0" r="r" b="b"/>
              <a:pathLst>
                <a:path w="82" h="61">
                  <a:moveTo>
                    <a:pt x="6" y="5"/>
                  </a:moveTo>
                  <a:cubicBezTo>
                    <a:pt x="0" y="61"/>
                    <a:pt x="0" y="61"/>
                    <a:pt x="0" y="61"/>
                  </a:cubicBezTo>
                  <a:cubicBezTo>
                    <a:pt x="82" y="61"/>
                    <a:pt x="82" y="61"/>
                    <a:pt x="82" y="61"/>
                  </a:cubicBezTo>
                  <a:cubicBezTo>
                    <a:pt x="78" y="5"/>
                    <a:pt x="78" y="5"/>
                    <a:pt x="78" y="5"/>
                  </a:cubicBezTo>
                  <a:cubicBezTo>
                    <a:pt x="78" y="5"/>
                    <a:pt x="27" y="0"/>
                    <a:pt x="6"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2" name="ïṥḻíḑé"/>
            <p:cNvSpPr/>
            <p:nvPr/>
          </p:nvSpPr>
          <p:spPr bwMode="auto">
            <a:xfrm>
              <a:off x="8107959" y="3449285"/>
              <a:ext cx="159741" cy="354977"/>
            </a:xfrm>
            <a:custGeom>
              <a:avLst/>
              <a:gdLst>
                <a:gd name="T0" fmla="*/ 30 w 30"/>
                <a:gd name="T1" fmla="*/ 47 h 67"/>
                <a:gd name="T2" fmla="*/ 20 w 30"/>
                <a:gd name="T3" fmla="*/ 0 h 67"/>
                <a:gd name="T4" fmla="*/ 0 w 30"/>
                <a:gd name="T5" fmla="*/ 11 h 67"/>
                <a:gd name="T6" fmla="*/ 4 w 30"/>
                <a:gd name="T7" fmla="*/ 67 h 67"/>
                <a:gd name="T8" fmla="*/ 30 w 30"/>
                <a:gd name="T9" fmla="*/ 47 h 67"/>
              </a:gdLst>
              <a:ahLst/>
              <a:cxnLst>
                <a:cxn ang="0">
                  <a:pos x="T0" y="T1"/>
                </a:cxn>
                <a:cxn ang="0">
                  <a:pos x="T2" y="T3"/>
                </a:cxn>
                <a:cxn ang="0">
                  <a:pos x="T4" y="T5"/>
                </a:cxn>
                <a:cxn ang="0">
                  <a:pos x="T6" y="T7"/>
                </a:cxn>
                <a:cxn ang="0">
                  <a:pos x="T8" y="T9"/>
                </a:cxn>
              </a:cxnLst>
              <a:rect l="0" t="0" r="r" b="b"/>
              <a:pathLst>
                <a:path w="30" h="67">
                  <a:moveTo>
                    <a:pt x="30" y="47"/>
                  </a:moveTo>
                  <a:cubicBezTo>
                    <a:pt x="20" y="0"/>
                    <a:pt x="20" y="0"/>
                    <a:pt x="20" y="0"/>
                  </a:cubicBezTo>
                  <a:cubicBezTo>
                    <a:pt x="20" y="0"/>
                    <a:pt x="8" y="4"/>
                    <a:pt x="0" y="11"/>
                  </a:cubicBezTo>
                  <a:cubicBezTo>
                    <a:pt x="4" y="67"/>
                    <a:pt x="4" y="67"/>
                    <a:pt x="4" y="67"/>
                  </a:cubicBezTo>
                  <a:lnTo>
                    <a:pt x="30" y="47"/>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3" name="îsļîďe"/>
            <p:cNvSpPr/>
            <p:nvPr/>
          </p:nvSpPr>
          <p:spPr bwMode="auto">
            <a:xfrm>
              <a:off x="7243337" y="1030368"/>
              <a:ext cx="299195" cy="332158"/>
            </a:xfrm>
            <a:custGeom>
              <a:avLst/>
              <a:gdLst>
                <a:gd name="T0" fmla="*/ 1 w 57"/>
                <a:gd name="T1" fmla="*/ 44 h 63"/>
                <a:gd name="T2" fmla="*/ 35 w 57"/>
                <a:gd name="T3" fmla="*/ 52 h 63"/>
                <a:gd name="T4" fmla="*/ 35 w 57"/>
                <a:gd name="T5" fmla="*/ 9 h 63"/>
                <a:gd name="T6" fmla="*/ 35 w 57"/>
                <a:gd name="T7" fmla="*/ 4 h 63"/>
                <a:gd name="T8" fmla="*/ 31 w 57"/>
                <a:gd name="T9" fmla="*/ 0 h 63"/>
                <a:gd name="T10" fmla="*/ 23 w 57"/>
                <a:gd name="T11" fmla="*/ 7 h 63"/>
                <a:gd name="T12" fmla="*/ 21 w 57"/>
                <a:gd name="T13" fmla="*/ 17 h 63"/>
                <a:gd name="T14" fmla="*/ 37 w 57"/>
                <a:gd name="T15" fmla="*/ 27 h 63"/>
                <a:gd name="T16" fmla="*/ 8 w 57"/>
                <a:gd name="T17" fmla="*/ 44 h 63"/>
                <a:gd name="T18" fmla="*/ 1 w 57"/>
                <a:gd name="T19" fmla="*/ 38 h 63"/>
                <a:gd name="T20" fmla="*/ 1 w 57"/>
                <a:gd name="T21" fmla="*/ 4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3">
                  <a:moveTo>
                    <a:pt x="1" y="44"/>
                  </a:moveTo>
                  <a:cubicBezTo>
                    <a:pt x="1" y="44"/>
                    <a:pt x="13" y="63"/>
                    <a:pt x="35" y="52"/>
                  </a:cubicBezTo>
                  <a:cubicBezTo>
                    <a:pt x="57" y="41"/>
                    <a:pt x="46" y="13"/>
                    <a:pt x="35" y="9"/>
                  </a:cubicBezTo>
                  <a:cubicBezTo>
                    <a:pt x="35" y="4"/>
                    <a:pt x="35" y="4"/>
                    <a:pt x="35" y="4"/>
                  </a:cubicBezTo>
                  <a:cubicBezTo>
                    <a:pt x="31" y="0"/>
                    <a:pt x="31" y="0"/>
                    <a:pt x="31" y="0"/>
                  </a:cubicBezTo>
                  <a:cubicBezTo>
                    <a:pt x="31" y="0"/>
                    <a:pt x="23" y="5"/>
                    <a:pt x="23" y="7"/>
                  </a:cubicBezTo>
                  <a:cubicBezTo>
                    <a:pt x="22" y="10"/>
                    <a:pt x="21" y="17"/>
                    <a:pt x="21" y="17"/>
                  </a:cubicBezTo>
                  <a:cubicBezTo>
                    <a:pt x="21" y="17"/>
                    <a:pt x="35" y="15"/>
                    <a:pt x="37" y="27"/>
                  </a:cubicBezTo>
                  <a:cubicBezTo>
                    <a:pt x="39" y="39"/>
                    <a:pt x="28" y="55"/>
                    <a:pt x="8" y="44"/>
                  </a:cubicBezTo>
                  <a:cubicBezTo>
                    <a:pt x="8" y="44"/>
                    <a:pt x="3" y="37"/>
                    <a:pt x="1" y="38"/>
                  </a:cubicBezTo>
                  <a:cubicBezTo>
                    <a:pt x="0" y="40"/>
                    <a:pt x="1" y="44"/>
                    <a:pt x="1" y="4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4" name="ïşḻïḍé"/>
            <p:cNvSpPr/>
            <p:nvPr/>
          </p:nvSpPr>
          <p:spPr bwMode="auto">
            <a:xfrm>
              <a:off x="6637339" y="4034998"/>
              <a:ext cx="578106" cy="83674"/>
            </a:xfrm>
            <a:prstGeom prst="ellipse">
              <a:avLst/>
            </a:pr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85" name="îŝlidé"/>
            <p:cNvSpPr/>
            <p:nvPr/>
          </p:nvSpPr>
          <p:spPr bwMode="auto">
            <a:xfrm>
              <a:off x="6251935" y="4392510"/>
              <a:ext cx="1211994" cy="854482"/>
            </a:xfrm>
            <a:prstGeom prst="rect">
              <a:avLst/>
            </a:prstGeom>
            <a:solidFill>
              <a:srgbClr val="665C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86" name="iṣliďè"/>
            <p:cNvSpPr/>
            <p:nvPr/>
          </p:nvSpPr>
          <p:spPr bwMode="auto">
            <a:xfrm>
              <a:off x="6251935" y="4357013"/>
              <a:ext cx="1303274" cy="35498"/>
            </a:xfrm>
            <a:custGeom>
              <a:avLst/>
              <a:gdLst>
                <a:gd name="T0" fmla="*/ 0 w 514"/>
                <a:gd name="T1" fmla="*/ 14 h 14"/>
                <a:gd name="T2" fmla="*/ 478 w 514"/>
                <a:gd name="T3" fmla="*/ 14 h 14"/>
                <a:gd name="T4" fmla="*/ 514 w 514"/>
                <a:gd name="T5" fmla="*/ 0 h 14"/>
                <a:gd name="T6" fmla="*/ 29 w 514"/>
                <a:gd name="T7" fmla="*/ 0 h 14"/>
                <a:gd name="T8" fmla="*/ 0 w 514"/>
                <a:gd name="T9" fmla="*/ 14 h 14"/>
              </a:gdLst>
              <a:ahLst/>
              <a:cxnLst>
                <a:cxn ang="0">
                  <a:pos x="T0" y="T1"/>
                </a:cxn>
                <a:cxn ang="0">
                  <a:pos x="T2" y="T3"/>
                </a:cxn>
                <a:cxn ang="0">
                  <a:pos x="T4" y="T5"/>
                </a:cxn>
                <a:cxn ang="0">
                  <a:pos x="T6" y="T7"/>
                </a:cxn>
                <a:cxn ang="0">
                  <a:pos x="T8" y="T9"/>
                </a:cxn>
              </a:cxnLst>
              <a:rect l="0" t="0" r="r" b="b"/>
              <a:pathLst>
                <a:path w="514" h="14">
                  <a:moveTo>
                    <a:pt x="0" y="14"/>
                  </a:moveTo>
                  <a:lnTo>
                    <a:pt x="478" y="14"/>
                  </a:lnTo>
                  <a:lnTo>
                    <a:pt x="514" y="0"/>
                  </a:lnTo>
                  <a:lnTo>
                    <a:pt x="29" y="0"/>
                  </a:lnTo>
                  <a:lnTo>
                    <a:pt x="0" y="14"/>
                  </a:lnTo>
                  <a:close/>
                </a:path>
              </a:pathLst>
            </a:custGeom>
            <a:solidFill>
              <a:srgbClr val="4D45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7" name="iŝľídè"/>
            <p:cNvSpPr/>
            <p:nvPr/>
          </p:nvSpPr>
          <p:spPr bwMode="auto">
            <a:xfrm>
              <a:off x="7463929" y="4357013"/>
              <a:ext cx="91280" cy="889980"/>
            </a:xfrm>
            <a:custGeom>
              <a:avLst/>
              <a:gdLst>
                <a:gd name="T0" fmla="*/ 0 w 36"/>
                <a:gd name="T1" fmla="*/ 351 h 351"/>
                <a:gd name="T2" fmla="*/ 36 w 36"/>
                <a:gd name="T3" fmla="*/ 335 h 351"/>
                <a:gd name="T4" fmla="*/ 36 w 36"/>
                <a:gd name="T5" fmla="*/ 0 h 351"/>
                <a:gd name="T6" fmla="*/ 0 w 36"/>
                <a:gd name="T7" fmla="*/ 14 h 351"/>
                <a:gd name="T8" fmla="*/ 0 w 36"/>
                <a:gd name="T9" fmla="*/ 351 h 351"/>
              </a:gdLst>
              <a:ahLst/>
              <a:cxnLst>
                <a:cxn ang="0">
                  <a:pos x="T0" y="T1"/>
                </a:cxn>
                <a:cxn ang="0">
                  <a:pos x="T2" y="T3"/>
                </a:cxn>
                <a:cxn ang="0">
                  <a:pos x="T4" y="T5"/>
                </a:cxn>
                <a:cxn ang="0">
                  <a:pos x="T6" y="T7"/>
                </a:cxn>
                <a:cxn ang="0">
                  <a:pos x="T8" y="T9"/>
                </a:cxn>
              </a:cxnLst>
              <a:rect l="0" t="0" r="r" b="b"/>
              <a:pathLst>
                <a:path w="36" h="351">
                  <a:moveTo>
                    <a:pt x="0" y="351"/>
                  </a:moveTo>
                  <a:lnTo>
                    <a:pt x="36" y="335"/>
                  </a:lnTo>
                  <a:lnTo>
                    <a:pt x="36" y="0"/>
                  </a:lnTo>
                  <a:lnTo>
                    <a:pt x="0" y="14"/>
                  </a:lnTo>
                  <a:lnTo>
                    <a:pt x="0" y="351"/>
                  </a:lnTo>
                  <a:close/>
                </a:path>
              </a:pathLst>
            </a:custGeom>
            <a:solidFill>
              <a:srgbClr val="4D45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8" name="ïŝļïḍê"/>
            <p:cNvSpPr/>
            <p:nvPr/>
          </p:nvSpPr>
          <p:spPr bwMode="auto">
            <a:xfrm>
              <a:off x="6388855" y="4557322"/>
              <a:ext cx="638959" cy="63390"/>
            </a:xfrm>
            <a:prstGeom prst="rect">
              <a:avLst/>
            </a:prstGeom>
            <a:solidFill>
              <a:srgbClr val="857D9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89" name="íśḷîḑè"/>
            <p:cNvSpPr/>
            <p:nvPr/>
          </p:nvSpPr>
          <p:spPr bwMode="auto">
            <a:xfrm>
              <a:off x="6388855" y="4699313"/>
              <a:ext cx="469078" cy="63390"/>
            </a:xfrm>
            <a:prstGeom prst="rect">
              <a:avLst/>
            </a:prstGeom>
            <a:solidFill>
              <a:srgbClr val="857D9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90" name="iṡḻîḑé"/>
            <p:cNvSpPr/>
            <p:nvPr/>
          </p:nvSpPr>
          <p:spPr bwMode="auto">
            <a:xfrm>
              <a:off x="6388855" y="4869194"/>
              <a:ext cx="889980" cy="215523"/>
            </a:xfrm>
            <a:prstGeom prst="rect">
              <a:avLst/>
            </a:prstGeom>
            <a:solidFill>
              <a:srgbClr val="4D45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91" name="ïṧľíḋê"/>
            <p:cNvSpPr/>
            <p:nvPr/>
          </p:nvSpPr>
          <p:spPr bwMode="auto">
            <a:xfrm>
              <a:off x="6609449" y="4942726"/>
              <a:ext cx="464007" cy="633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92" name="íṩlíḍe"/>
            <p:cNvSpPr/>
            <p:nvPr/>
          </p:nvSpPr>
          <p:spPr bwMode="auto">
            <a:xfrm>
              <a:off x="4768638" y="4055283"/>
              <a:ext cx="1214530" cy="1191710"/>
            </a:xfrm>
            <a:prstGeom prst="rect">
              <a:avLst/>
            </a:prstGeom>
            <a:solidFill>
              <a:srgbClr val="F16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93" name="îśḷîdé"/>
            <p:cNvSpPr/>
            <p:nvPr/>
          </p:nvSpPr>
          <p:spPr bwMode="auto">
            <a:xfrm>
              <a:off x="4768638" y="4004572"/>
              <a:ext cx="1303274" cy="50711"/>
            </a:xfrm>
            <a:custGeom>
              <a:avLst/>
              <a:gdLst>
                <a:gd name="T0" fmla="*/ 0 w 514"/>
                <a:gd name="T1" fmla="*/ 20 h 20"/>
                <a:gd name="T2" fmla="*/ 479 w 514"/>
                <a:gd name="T3" fmla="*/ 20 h 20"/>
                <a:gd name="T4" fmla="*/ 514 w 514"/>
                <a:gd name="T5" fmla="*/ 0 h 20"/>
                <a:gd name="T6" fmla="*/ 31 w 514"/>
                <a:gd name="T7" fmla="*/ 0 h 20"/>
                <a:gd name="T8" fmla="*/ 0 w 514"/>
                <a:gd name="T9" fmla="*/ 20 h 20"/>
              </a:gdLst>
              <a:ahLst/>
              <a:cxnLst>
                <a:cxn ang="0">
                  <a:pos x="T0" y="T1"/>
                </a:cxn>
                <a:cxn ang="0">
                  <a:pos x="T2" y="T3"/>
                </a:cxn>
                <a:cxn ang="0">
                  <a:pos x="T4" y="T5"/>
                </a:cxn>
                <a:cxn ang="0">
                  <a:pos x="T6" y="T7"/>
                </a:cxn>
                <a:cxn ang="0">
                  <a:pos x="T8" y="T9"/>
                </a:cxn>
              </a:cxnLst>
              <a:rect l="0" t="0" r="r" b="b"/>
              <a:pathLst>
                <a:path w="514" h="20">
                  <a:moveTo>
                    <a:pt x="0" y="20"/>
                  </a:moveTo>
                  <a:lnTo>
                    <a:pt x="479" y="20"/>
                  </a:lnTo>
                  <a:lnTo>
                    <a:pt x="514" y="0"/>
                  </a:lnTo>
                  <a:lnTo>
                    <a:pt x="31" y="0"/>
                  </a:lnTo>
                  <a:lnTo>
                    <a:pt x="0" y="20"/>
                  </a:lnTo>
                  <a:close/>
                </a:path>
              </a:pathLst>
            </a:custGeom>
            <a:solidFill>
              <a:srgbClr val="B54E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4" name="ïŝlîḓê"/>
            <p:cNvSpPr/>
            <p:nvPr/>
          </p:nvSpPr>
          <p:spPr bwMode="auto">
            <a:xfrm>
              <a:off x="5311246" y="4215022"/>
              <a:ext cx="565429" cy="7099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95" name="ïṣ1ïďé"/>
            <p:cNvSpPr/>
            <p:nvPr/>
          </p:nvSpPr>
          <p:spPr bwMode="auto">
            <a:xfrm>
              <a:off x="5354350" y="4273340"/>
              <a:ext cx="474149" cy="595856"/>
            </a:xfrm>
            <a:prstGeom prst="rect">
              <a:avLst/>
            </a:prstGeom>
            <a:solidFill>
              <a:srgbClr val="B54E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96" name="íṥ1ïḑè"/>
            <p:cNvSpPr/>
            <p:nvPr/>
          </p:nvSpPr>
          <p:spPr bwMode="auto">
            <a:xfrm>
              <a:off x="5983167" y="4004572"/>
              <a:ext cx="88745" cy="1242421"/>
            </a:xfrm>
            <a:custGeom>
              <a:avLst/>
              <a:gdLst>
                <a:gd name="T0" fmla="*/ 0 w 35"/>
                <a:gd name="T1" fmla="*/ 490 h 490"/>
                <a:gd name="T2" fmla="*/ 35 w 35"/>
                <a:gd name="T3" fmla="*/ 467 h 490"/>
                <a:gd name="T4" fmla="*/ 35 w 35"/>
                <a:gd name="T5" fmla="*/ 0 h 490"/>
                <a:gd name="T6" fmla="*/ 0 w 35"/>
                <a:gd name="T7" fmla="*/ 20 h 490"/>
                <a:gd name="T8" fmla="*/ 0 w 35"/>
                <a:gd name="T9" fmla="*/ 490 h 490"/>
              </a:gdLst>
              <a:ahLst/>
              <a:cxnLst>
                <a:cxn ang="0">
                  <a:pos x="T0" y="T1"/>
                </a:cxn>
                <a:cxn ang="0">
                  <a:pos x="T2" y="T3"/>
                </a:cxn>
                <a:cxn ang="0">
                  <a:pos x="T4" y="T5"/>
                </a:cxn>
                <a:cxn ang="0">
                  <a:pos x="T6" y="T7"/>
                </a:cxn>
                <a:cxn ang="0">
                  <a:pos x="T8" y="T9"/>
                </a:cxn>
              </a:cxnLst>
              <a:rect l="0" t="0" r="r" b="b"/>
              <a:pathLst>
                <a:path w="35" h="490">
                  <a:moveTo>
                    <a:pt x="0" y="490"/>
                  </a:moveTo>
                  <a:lnTo>
                    <a:pt x="35" y="467"/>
                  </a:lnTo>
                  <a:lnTo>
                    <a:pt x="35" y="0"/>
                  </a:lnTo>
                  <a:lnTo>
                    <a:pt x="0" y="20"/>
                  </a:lnTo>
                  <a:lnTo>
                    <a:pt x="0" y="490"/>
                  </a:lnTo>
                  <a:close/>
                </a:path>
              </a:pathLst>
            </a:custGeom>
            <a:solidFill>
              <a:srgbClr val="883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7" name="ïṡľïḍê"/>
            <p:cNvSpPr/>
            <p:nvPr/>
          </p:nvSpPr>
          <p:spPr bwMode="auto">
            <a:xfrm>
              <a:off x="5651010" y="3941182"/>
              <a:ext cx="278911" cy="78603"/>
            </a:xfrm>
            <a:custGeom>
              <a:avLst/>
              <a:gdLst>
                <a:gd name="T0" fmla="*/ 2 w 53"/>
                <a:gd name="T1" fmla="*/ 3 h 15"/>
                <a:gd name="T2" fmla="*/ 1 w 53"/>
                <a:gd name="T3" fmla="*/ 9 h 15"/>
                <a:gd name="T4" fmla="*/ 3 w 53"/>
                <a:gd name="T5" fmla="*/ 14 h 15"/>
                <a:gd name="T6" fmla="*/ 26 w 53"/>
                <a:gd name="T7" fmla="*/ 13 h 15"/>
                <a:gd name="T8" fmla="*/ 31 w 53"/>
                <a:gd name="T9" fmla="*/ 12 h 15"/>
                <a:gd name="T10" fmla="*/ 34 w 53"/>
                <a:gd name="T11" fmla="*/ 14 h 15"/>
                <a:gd name="T12" fmla="*/ 48 w 53"/>
                <a:gd name="T13" fmla="*/ 13 h 15"/>
                <a:gd name="T14" fmla="*/ 52 w 53"/>
                <a:gd name="T15" fmla="*/ 4 h 15"/>
                <a:gd name="T16" fmla="*/ 50 w 53"/>
                <a:gd name="T17" fmla="*/ 0 h 15"/>
                <a:gd name="T18" fmla="*/ 2 w 53"/>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5">
                  <a:moveTo>
                    <a:pt x="2" y="3"/>
                  </a:moveTo>
                  <a:cubicBezTo>
                    <a:pt x="2" y="3"/>
                    <a:pt x="0" y="7"/>
                    <a:pt x="1" y="9"/>
                  </a:cubicBezTo>
                  <a:cubicBezTo>
                    <a:pt x="2" y="12"/>
                    <a:pt x="1" y="13"/>
                    <a:pt x="3" y="14"/>
                  </a:cubicBezTo>
                  <a:cubicBezTo>
                    <a:pt x="5" y="14"/>
                    <a:pt x="24" y="14"/>
                    <a:pt x="26" y="13"/>
                  </a:cubicBezTo>
                  <a:cubicBezTo>
                    <a:pt x="28" y="12"/>
                    <a:pt x="30" y="12"/>
                    <a:pt x="31" y="12"/>
                  </a:cubicBezTo>
                  <a:cubicBezTo>
                    <a:pt x="31" y="13"/>
                    <a:pt x="31" y="14"/>
                    <a:pt x="34" y="14"/>
                  </a:cubicBezTo>
                  <a:cubicBezTo>
                    <a:pt x="36" y="14"/>
                    <a:pt x="46" y="15"/>
                    <a:pt x="48" y="13"/>
                  </a:cubicBezTo>
                  <a:cubicBezTo>
                    <a:pt x="50" y="12"/>
                    <a:pt x="52" y="9"/>
                    <a:pt x="52" y="4"/>
                  </a:cubicBezTo>
                  <a:cubicBezTo>
                    <a:pt x="52" y="4"/>
                    <a:pt x="53" y="0"/>
                    <a:pt x="5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8" name="íSḷîḓè"/>
            <p:cNvSpPr/>
            <p:nvPr/>
          </p:nvSpPr>
          <p:spPr bwMode="auto">
            <a:xfrm>
              <a:off x="5782859" y="3804262"/>
              <a:ext cx="98887" cy="131849"/>
            </a:xfrm>
            <a:custGeom>
              <a:avLst/>
              <a:gdLst>
                <a:gd name="T0" fmla="*/ 4 w 19"/>
                <a:gd name="T1" fmla="*/ 1 h 25"/>
                <a:gd name="T2" fmla="*/ 5 w 19"/>
                <a:gd name="T3" fmla="*/ 12 h 25"/>
                <a:gd name="T4" fmla="*/ 0 w 19"/>
                <a:gd name="T5" fmla="*/ 19 h 25"/>
                <a:gd name="T6" fmla="*/ 4 w 19"/>
                <a:gd name="T7" fmla="*/ 25 h 25"/>
                <a:gd name="T8" fmla="*/ 19 w 19"/>
                <a:gd name="T9" fmla="*/ 23 h 25"/>
                <a:gd name="T10" fmla="*/ 15 w 19"/>
                <a:gd name="T11" fmla="*/ 12 h 25"/>
                <a:gd name="T12" fmla="*/ 14 w 19"/>
                <a:gd name="T13" fmla="*/ 0 h 25"/>
                <a:gd name="T14" fmla="*/ 4 w 19"/>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5">
                  <a:moveTo>
                    <a:pt x="4" y="1"/>
                  </a:moveTo>
                  <a:cubicBezTo>
                    <a:pt x="4" y="1"/>
                    <a:pt x="6" y="10"/>
                    <a:pt x="5" y="12"/>
                  </a:cubicBezTo>
                  <a:cubicBezTo>
                    <a:pt x="4" y="15"/>
                    <a:pt x="0" y="19"/>
                    <a:pt x="0" y="19"/>
                  </a:cubicBezTo>
                  <a:cubicBezTo>
                    <a:pt x="4" y="25"/>
                    <a:pt x="4" y="25"/>
                    <a:pt x="4" y="25"/>
                  </a:cubicBezTo>
                  <a:cubicBezTo>
                    <a:pt x="19" y="23"/>
                    <a:pt x="19" y="23"/>
                    <a:pt x="19" y="23"/>
                  </a:cubicBezTo>
                  <a:cubicBezTo>
                    <a:pt x="19" y="23"/>
                    <a:pt x="16" y="17"/>
                    <a:pt x="15" y="12"/>
                  </a:cubicBezTo>
                  <a:cubicBezTo>
                    <a:pt x="15" y="7"/>
                    <a:pt x="14" y="0"/>
                    <a:pt x="14" y="0"/>
                  </a:cubicBezTo>
                  <a:lnTo>
                    <a:pt x="4" y="1"/>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9" name="íṣlíḓê"/>
            <p:cNvSpPr/>
            <p:nvPr/>
          </p:nvSpPr>
          <p:spPr bwMode="auto">
            <a:xfrm>
              <a:off x="5661152" y="3887936"/>
              <a:ext cx="258626" cy="88745"/>
            </a:xfrm>
            <a:custGeom>
              <a:avLst/>
              <a:gdLst>
                <a:gd name="T0" fmla="*/ 24 w 49"/>
                <a:gd name="T1" fmla="*/ 0 h 17"/>
                <a:gd name="T2" fmla="*/ 9 w 49"/>
                <a:gd name="T3" fmla="*/ 5 h 17"/>
                <a:gd name="T4" fmla="*/ 0 w 49"/>
                <a:gd name="T5" fmla="*/ 8 h 17"/>
                <a:gd name="T6" fmla="*/ 1 w 49"/>
                <a:gd name="T7" fmla="*/ 16 h 17"/>
                <a:gd name="T8" fmla="*/ 20 w 49"/>
                <a:gd name="T9" fmla="*/ 16 h 17"/>
                <a:gd name="T10" fmla="*/ 29 w 49"/>
                <a:gd name="T11" fmla="*/ 14 h 17"/>
                <a:gd name="T12" fmla="*/ 35 w 49"/>
                <a:gd name="T13" fmla="*/ 16 h 17"/>
                <a:gd name="T14" fmla="*/ 47 w 49"/>
                <a:gd name="T15" fmla="*/ 15 h 17"/>
                <a:gd name="T16" fmla="*/ 45 w 49"/>
                <a:gd name="T17" fmla="*/ 1 h 17"/>
                <a:gd name="T18" fmla="*/ 32 w 49"/>
                <a:gd name="T19" fmla="*/ 6 h 17"/>
                <a:gd name="T20" fmla="*/ 24 w 4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7">
                  <a:moveTo>
                    <a:pt x="24" y="0"/>
                  </a:moveTo>
                  <a:cubicBezTo>
                    <a:pt x="24" y="0"/>
                    <a:pt x="15" y="4"/>
                    <a:pt x="9" y="5"/>
                  </a:cubicBezTo>
                  <a:cubicBezTo>
                    <a:pt x="4" y="6"/>
                    <a:pt x="0" y="6"/>
                    <a:pt x="0" y="8"/>
                  </a:cubicBezTo>
                  <a:cubicBezTo>
                    <a:pt x="0" y="11"/>
                    <a:pt x="1" y="16"/>
                    <a:pt x="1" y="16"/>
                  </a:cubicBezTo>
                  <a:cubicBezTo>
                    <a:pt x="1" y="16"/>
                    <a:pt x="15" y="17"/>
                    <a:pt x="20" y="16"/>
                  </a:cubicBezTo>
                  <a:cubicBezTo>
                    <a:pt x="24" y="15"/>
                    <a:pt x="25" y="14"/>
                    <a:pt x="29" y="14"/>
                  </a:cubicBezTo>
                  <a:cubicBezTo>
                    <a:pt x="32" y="15"/>
                    <a:pt x="31" y="16"/>
                    <a:pt x="35" y="16"/>
                  </a:cubicBezTo>
                  <a:cubicBezTo>
                    <a:pt x="38" y="16"/>
                    <a:pt x="46" y="16"/>
                    <a:pt x="47" y="15"/>
                  </a:cubicBezTo>
                  <a:cubicBezTo>
                    <a:pt x="49" y="13"/>
                    <a:pt x="47" y="1"/>
                    <a:pt x="45" y="1"/>
                  </a:cubicBezTo>
                  <a:cubicBezTo>
                    <a:pt x="44" y="1"/>
                    <a:pt x="34" y="7"/>
                    <a:pt x="32" y="6"/>
                  </a:cubicBezTo>
                  <a:cubicBezTo>
                    <a:pt x="30" y="5"/>
                    <a:pt x="24" y="0"/>
                    <a:pt x="2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0" name="iś1íḑé"/>
            <p:cNvSpPr/>
            <p:nvPr/>
          </p:nvSpPr>
          <p:spPr bwMode="auto">
            <a:xfrm>
              <a:off x="5749896" y="3946253"/>
              <a:ext cx="306803" cy="88745"/>
            </a:xfrm>
            <a:custGeom>
              <a:avLst/>
              <a:gdLst>
                <a:gd name="T0" fmla="*/ 1 w 58"/>
                <a:gd name="T1" fmla="*/ 4 h 17"/>
                <a:gd name="T2" fmla="*/ 0 w 58"/>
                <a:gd name="T3" fmla="*/ 11 h 17"/>
                <a:gd name="T4" fmla="*/ 2 w 58"/>
                <a:gd name="T5" fmla="*/ 15 h 17"/>
                <a:gd name="T6" fmla="*/ 28 w 58"/>
                <a:gd name="T7" fmla="*/ 15 h 17"/>
                <a:gd name="T8" fmla="*/ 34 w 58"/>
                <a:gd name="T9" fmla="*/ 14 h 17"/>
                <a:gd name="T10" fmla="*/ 37 w 58"/>
                <a:gd name="T11" fmla="*/ 16 h 17"/>
                <a:gd name="T12" fmla="*/ 53 w 58"/>
                <a:gd name="T13" fmla="*/ 15 h 17"/>
                <a:gd name="T14" fmla="*/ 57 w 58"/>
                <a:gd name="T15" fmla="*/ 5 h 17"/>
                <a:gd name="T16" fmla="*/ 55 w 58"/>
                <a:gd name="T17" fmla="*/ 0 h 17"/>
                <a:gd name="T18" fmla="*/ 1 w 58"/>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17">
                  <a:moveTo>
                    <a:pt x="1" y="4"/>
                  </a:moveTo>
                  <a:cubicBezTo>
                    <a:pt x="1" y="4"/>
                    <a:pt x="0" y="8"/>
                    <a:pt x="0" y="11"/>
                  </a:cubicBezTo>
                  <a:cubicBezTo>
                    <a:pt x="1" y="14"/>
                    <a:pt x="0" y="15"/>
                    <a:pt x="2" y="15"/>
                  </a:cubicBezTo>
                  <a:cubicBezTo>
                    <a:pt x="4" y="16"/>
                    <a:pt x="26" y="16"/>
                    <a:pt x="28" y="15"/>
                  </a:cubicBezTo>
                  <a:cubicBezTo>
                    <a:pt x="31" y="14"/>
                    <a:pt x="33" y="13"/>
                    <a:pt x="34" y="14"/>
                  </a:cubicBezTo>
                  <a:cubicBezTo>
                    <a:pt x="34" y="15"/>
                    <a:pt x="34" y="16"/>
                    <a:pt x="37" y="16"/>
                  </a:cubicBezTo>
                  <a:cubicBezTo>
                    <a:pt x="40" y="16"/>
                    <a:pt x="50" y="17"/>
                    <a:pt x="53" y="15"/>
                  </a:cubicBezTo>
                  <a:cubicBezTo>
                    <a:pt x="55" y="13"/>
                    <a:pt x="57" y="11"/>
                    <a:pt x="57" y="5"/>
                  </a:cubicBezTo>
                  <a:cubicBezTo>
                    <a:pt x="57" y="5"/>
                    <a:pt x="58" y="0"/>
                    <a:pt x="55"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1" name="ïṩļîďê"/>
            <p:cNvSpPr/>
            <p:nvPr/>
          </p:nvSpPr>
          <p:spPr bwMode="auto">
            <a:xfrm>
              <a:off x="5891887" y="3796656"/>
              <a:ext cx="116635" cy="149598"/>
            </a:xfrm>
            <a:custGeom>
              <a:avLst/>
              <a:gdLst>
                <a:gd name="T0" fmla="*/ 4 w 22"/>
                <a:gd name="T1" fmla="*/ 1 h 28"/>
                <a:gd name="T2" fmla="*/ 5 w 22"/>
                <a:gd name="T3" fmla="*/ 13 h 28"/>
                <a:gd name="T4" fmla="*/ 0 w 22"/>
                <a:gd name="T5" fmla="*/ 21 h 28"/>
                <a:gd name="T6" fmla="*/ 5 w 22"/>
                <a:gd name="T7" fmla="*/ 28 h 28"/>
                <a:gd name="T8" fmla="*/ 22 w 22"/>
                <a:gd name="T9" fmla="*/ 25 h 28"/>
                <a:gd name="T10" fmla="*/ 17 w 22"/>
                <a:gd name="T11" fmla="*/ 13 h 28"/>
                <a:gd name="T12" fmla="*/ 15 w 22"/>
                <a:gd name="T13" fmla="*/ 0 h 28"/>
                <a:gd name="T14" fmla="*/ 4 w 22"/>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4" y="1"/>
                  </a:moveTo>
                  <a:cubicBezTo>
                    <a:pt x="4" y="1"/>
                    <a:pt x="7" y="10"/>
                    <a:pt x="5" y="13"/>
                  </a:cubicBezTo>
                  <a:cubicBezTo>
                    <a:pt x="4" y="16"/>
                    <a:pt x="0" y="21"/>
                    <a:pt x="0" y="21"/>
                  </a:cubicBezTo>
                  <a:cubicBezTo>
                    <a:pt x="5" y="28"/>
                    <a:pt x="5" y="28"/>
                    <a:pt x="5" y="28"/>
                  </a:cubicBezTo>
                  <a:cubicBezTo>
                    <a:pt x="22" y="25"/>
                    <a:pt x="22" y="25"/>
                    <a:pt x="22" y="25"/>
                  </a:cubicBezTo>
                  <a:cubicBezTo>
                    <a:pt x="22" y="25"/>
                    <a:pt x="17" y="18"/>
                    <a:pt x="17" y="13"/>
                  </a:cubicBezTo>
                  <a:cubicBezTo>
                    <a:pt x="16" y="7"/>
                    <a:pt x="15" y="0"/>
                    <a:pt x="15" y="0"/>
                  </a:cubicBezTo>
                  <a:lnTo>
                    <a:pt x="4" y="1"/>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2" name="išļíḑé"/>
            <p:cNvSpPr/>
            <p:nvPr/>
          </p:nvSpPr>
          <p:spPr bwMode="auto">
            <a:xfrm>
              <a:off x="5754967" y="3893007"/>
              <a:ext cx="291589" cy="93816"/>
            </a:xfrm>
            <a:custGeom>
              <a:avLst/>
              <a:gdLst>
                <a:gd name="T0" fmla="*/ 27 w 55"/>
                <a:gd name="T1" fmla="*/ 0 h 18"/>
                <a:gd name="T2" fmla="*/ 11 w 55"/>
                <a:gd name="T3" fmla="*/ 5 h 18"/>
                <a:gd name="T4" fmla="*/ 0 w 55"/>
                <a:gd name="T5" fmla="*/ 9 h 18"/>
                <a:gd name="T6" fmla="*/ 2 w 55"/>
                <a:gd name="T7" fmla="*/ 17 h 18"/>
                <a:gd name="T8" fmla="*/ 22 w 55"/>
                <a:gd name="T9" fmla="*/ 17 h 18"/>
                <a:gd name="T10" fmla="*/ 33 w 55"/>
                <a:gd name="T11" fmla="*/ 15 h 18"/>
                <a:gd name="T12" fmla="*/ 39 w 55"/>
                <a:gd name="T13" fmla="*/ 17 h 18"/>
                <a:gd name="T14" fmla="*/ 53 w 55"/>
                <a:gd name="T15" fmla="*/ 16 h 18"/>
                <a:gd name="T16" fmla="*/ 51 w 55"/>
                <a:gd name="T17" fmla="*/ 1 h 18"/>
                <a:gd name="T18" fmla="*/ 36 w 55"/>
                <a:gd name="T19" fmla="*/ 6 h 18"/>
                <a:gd name="T20" fmla="*/ 27 w 55"/>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8">
                  <a:moveTo>
                    <a:pt x="27" y="0"/>
                  </a:moveTo>
                  <a:cubicBezTo>
                    <a:pt x="27" y="0"/>
                    <a:pt x="17" y="4"/>
                    <a:pt x="11" y="5"/>
                  </a:cubicBezTo>
                  <a:cubicBezTo>
                    <a:pt x="5" y="6"/>
                    <a:pt x="0" y="6"/>
                    <a:pt x="0" y="9"/>
                  </a:cubicBezTo>
                  <a:cubicBezTo>
                    <a:pt x="0" y="11"/>
                    <a:pt x="2" y="17"/>
                    <a:pt x="2" y="17"/>
                  </a:cubicBezTo>
                  <a:cubicBezTo>
                    <a:pt x="2" y="17"/>
                    <a:pt x="17" y="18"/>
                    <a:pt x="22" y="17"/>
                  </a:cubicBezTo>
                  <a:cubicBezTo>
                    <a:pt x="27" y="16"/>
                    <a:pt x="29" y="15"/>
                    <a:pt x="33" y="15"/>
                  </a:cubicBezTo>
                  <a:cubicBezTo>
                    <a:pt x="36" y="16"/>
                    <a:pt x="35" y="17"/>
                    <a:pt x="39" y="17"/>
                  </a:cubicBezTo>
                  <a:cubicBezTo>
                    <a:pt x="43" y="17"/>
                    <a:pt x="51" y="17"/>
                    <a:pt x="53" y="16"/>
                  </a:cubicBezTo>
                  <a:cubicBezTo>
                    <a:pt x="55" y="14"/>
                    <a:pt x="52" y="1"/>
                    <a:pt x="51" y="1"/>
                  </a:cubicBezTo>
                  <a:cubicBezTo>
                    <a:pt x="49" y="1"/>
                    <a:pt x="38" y="7"/>
                    <a:pt x="36" y="6"/>
                  </a:cubicBezTo>
                  <a:cubicBezTo>
                    <a:pt x="34" y="5"/>
                    <a:pt x="27" y="0"/>
                    <a:pt x="27"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3" name="islídé"/>
            <p:cNvSpPr/>
            <p:nvPr/>
          </p:nvSpPr>
          <p:spPr bwMode="auto">
            <a:xfrm>
              <a:off x="5607905" y="3195730"/>
              <a:ext cx="395546" cy="644030"/>
            </a:xfrm>
            <a:custGeom>
              <a:avLst/>
              <a:gdLst>
                <a:gd name="T0" fmla="*/ 3 w 75"/>
                <a:gd name="T1" fmla="*/ 16 h 122"/>
                <a:gd name="T2" fmla="*/ 3 w 75"/>
                <a:gd name="T3" fmla="*/ 74 h 122"/>
                <a:gd name="T4" fmla="*/ 36 w 75"/>
                <a:gd name="T5" fmla="*/ 122 h 122"/>
                <a:gd name="T6" fmla="*/ 51 w 75"/>
                <a:gd name="T7" fmla="*/ 118 h 122"/>
                <a:gd name="T8" fmla="*/ 31 w 75"/>
                <a:gd name="T9" fmla="*/ 70 h 122"/>
                <a:gd name="T10" fmla="*/ 35 w 75"/>
                <a:gd name="T11" fmla="*/ 38 h 122"/>
                <a:gd name="T12" fmla="*/ 37 w 75"/>
                <a:gd name="T13" fmla="*/ 74 h 122"/>
                <a:gd name="T14" fmla="*/ 56 w 75"/>
                <a:gd name="T15" fmla="*/ 119 h 122"/>
                <a:gd name="T16" fmla="*/ 75 w 75"/>
                <a:gd name="T17" fmla="*/ 116 h 122"/>
                <a:gd name="T18" fmla="*/ 63 w 75"/>
                <a:gd name="T19" fmla="*/ 66 h 122"/>
                <a:gd name="T20" fmla="*/ 72 w 75"/>
                <a:gd name="T21" fmla="*/ 23 h 122"/>
                <a:gd name="T22" fmla="*/ 62 w 75"/>
                <a:gd name="T23" fmla="*/ 0 h 122"/>
                <a:gd name="T24" fmla="*/ 3 w 75"/>
                <a:gd name="T25"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122">
                  <a:moveTo>
                    <a:pt x="3" y="16"/>
                  </a:moveTo>
                  <a:cubicBezTo>
                    <a:pt x="3" y="16"/>
                    <a:pt x="0" y="68"/>
                    <a:pt x="3" y="74"/>
                  </a:cubicBezTo>
                  <a:cubicBezTo>
                    <a:pt x="5" y="81"/>
                    <a:pt x="36" y="122"/>
                    <a:pt x="36" y="122"/>
                  </a:cubicBezTo>
                  <a:cubicBezTo>
                    <a:pt x="36" y="122"/>
                    <a:pt x="49" y="122"/>
                    <a:pt x="51" y="118"/>
                  </a:cubicBezTo>
                  <a:cubicBezTo>
                    <a:pt x="51" y="118"/>
                    <a:pt x="33" y="75"/>
                    <a:pt x="31" y="70"/>
                  </a:cubicBezTo>
                  <a:cubicBezTo>
                    <a:pt x="30" y="64"/>
                    <a:pt x="34" y="37"/>
                    <a:pt x="35" y="38"/>
                  </a:cubicBezTo>
                  <a:cubicBezTo>
                    <a:pt x="36" y="38"/>
                    <a:pt x="33" y="69"/>
                    <a:pt x="37" y="74"/>
                  </a:cubicBezTo>
                  <a:cubicBezTo>
                    <a:pt x="40" y="79"/>
                    <a:pt x="56" y="119"/>
                    <a:pt x="56" y="119"/>
                  </a:cubicBezTo>
                  <a:cubicBezTo>
                    <a:pt x="56" y="119"/>
                    <a:pt x="70" y="120"/>
                    <a:pt x="75" y="116"/>
                  </a:cubicBezTo>
                  <a:cubicBezTo>
                    <a:pt x="75" y="116"/>
                    <a:pt x="64" y="73"/>
                    <a:pt x="63" y="66"/>
                  </a:cubicBezTo>
                  <a:cubicBezTo>
                    <a:pt x="63" y="59"/>
                    <a:pt x="72" y="32"/>
                    <a:pt x="72" y="23"/>
                  </a:cubicBezTo>
                  <a:cubicBezTo>
                    <a:pt x="72" y="14"/>
                    <a:pt x="62" y="0"/>
                    <a:pt x="62" y="0"/>
                  </a:cubicBezTo>
                  <a:lnTo>
                    <a:pt x="3" y="1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4" name="iśḷïḍè"/>
            <p:cNvSpPr/>
            <p:nvPr/>
          </p:nvSpPr>
          <p:spPr bwMode="auto">
            <a:xfrm>
              <a:off x="5417739" y="2658193"/>
              <a:ext cx="575571" cy="649101"/>
            </a:xfrm>
            <a:custGeom>
              <a:avLst/>
              <a:gdLst>
                <a:gd name="T0" fmla="*/ 21 w 109"/>
                <a:gd name="T1" fmla="*/ 65 h 123"/>
                <a:gd name="T2" fmla="*/ 36 w 109"/>
                <a:gd name="T3" fmla="*/ 122 h 123"/>
                <a:gd name="T4" fmla="*/ 109 w 109"/>
                <a:gd name="T5" fmla="*/ 109 h 123"/>
                <a:gd name="T6" fmla="*/ 84 w 109"/>
                <a:gd name="T7" fmla="*/ 40 h 123"/>
                <a:gd name="T8" fmla="*/ 60 w 109"/>
                <a:gd name="T9" fmla="*/ 1 h 123"/>
                <a:gd name="T10" fmla="*/ 44 w 109"/>
                <a:gd name="T11" fmla="*/ 6 h 123"/>
                <a:gd name="T12" fmla="*/ 38 w 109"/>
                <a:gd name="T13" fmla="*/ 0 h 123"/>
                <a:gd name="T14" fmla="*/ 22 w 109"/>
                <a:gd name="T15" fmla="*/ 6 h 123"/>
                <a:gd name="T16" fmla="*/ 22 w 109"/>
                <a:gd name="T17" fmla="*/ 13 h 123"/>
                <a:gd name="T18" fmla="*/ 3 w 109"/>
                <a:gd name="T19" fmla="*/ 32 h 123"/>
                <a:gd name="T20" fmla="*/ 21 w 109"/>
                <a:gd name="T21" fmla="*/ 6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23">
                  <a:moveTo>
                    <a:pt x="21" y="65"/>
                  </a:moveTo>
                  <a:cubicBezTo>
                    <a:pt x="21" y="65"/>
                    <a:pt x="34" y="122"/>
                    <a:pt x="36" y="122"/>
                  </a:cubicBezTo>
                  <a:cubicBezTo>
                    <a:pt x="38" y="123"/>
                    <a:pt x="86" y="119"/>
                    <a:pt x="109" y="109"/>
                  </a:cubicBezTo>
                  <a:cubicBezTo>
                    <a:pt x="109" y="109"/>
                    <a:pt x="85" y="43"/>
                    <a:pt x="84" y="40"/>
                  </a:cubicBezTo>
                  <a:cubicBezTo>
                    <a:pt x="83" y="37"/>
                    <a:pt x="60" y="1"/>
                    <a:pt x="60" y="1"/>
                  </a:cubicBezTo>
                  <a:cubicBezTo>
                    <a:pt x="44" y="6"/>
                    <a:pt x="44" y="6"/>
                    <a:pt x="44" y="6"/>
                  </a:cubicBezTo>
                  <a:cubicBezTo>
                    <a:pt x="44" y="6"/>
                    <a:pt x="39" y="0"/>
                    <a:pt x="38" y="0"/>
                  </a:cubicBezTo>
                  <a:cubicBezTo>
                    <a:pt x="36" y="0"/>
                    <a:pt x="29" y="7"/>
                    <a:pt x="22" y="6"/>
                  </a:cubicBezTo>
                  <a:cubicBezTo>
                    <a:pt x="22" y="13"/>
                    <a:pt x="22" y="13"/>
                    <a:pt x="22" y="13"/>
                  </a:cubicBezTo>
                  <a:cubicBezTo>
                    <a:pt x="22" y="13"/>
                    <a:pt x="6" y="28"/>
                    <a:pt x="3" y="32"/>
                  </a:cubicBezTo>
                  <a:cubicBezTo>
                    <a:pt x="0" y="36"/>
                    <a:pt x="21" y="65"/>
                    <a:pt x="21" y="6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5" name="iSḷiḑè"/>
            <p:cNvSpPr/>
            <p:nvPr/>
          </p:nvSpPr>
          <p:spPr bwMode="auto">
            <a:xfrm>
              <a:off x="5554659" y="2754544"/>
              <a:ext cx="342300" cy="410759"/>
            </a:xfrm>
            <a:custGeom>
              <a:avLst/>
              <a:gdLst>
                <a:gd name="T0" fmla="*/ 42 w 65"/>
                <a:gd name="T1" fmla="*/ 0 h 78"/>
                <a:gd name="T2" fmla="*/ 1 w 65"/>
                <a:gd name="T3" fmla="*/ 26 h 78"/>
                <a:gd name="T4" fmla="*/ 33 w 65"/>
                <a:gd name="T5" fmla="*/ 78 h 78"/>
                <a:gd name="T6" fmla="*/ 37 w 65"/>
                <a:gd name="T7" fmla="*/ 77 h 78"/>
                <a:gd name="T8" fmla="*/ 55 w 65"/>
                <a:gd name="T9" fmla="*/ 26 h 78"/>
                <a:gd name="T10" fmla="*/ 42 w 65"/>
                <a:gd name="T11" fmla="*/ 0 h 78"/>
              </a:gdLst>
              <a:ahLst/>
              <a:cxnLst>
                <a:cxn ang="0">
                  <a:pos x="T0" y="T1"/>
                </a:cxn>
                <a:cxn ang="0">
                  <a:pos x="T2" y="T3"/>
                </a:cxn>
                <a:cxn ang="0">
                  <a:pos x="T4" y="T5"/>
                </a:cxn>
                <a:cxn ang="0">
                  <a:pos x="T6" y="T7"/>
                </a:cxn>
                <a:cxn ang="0">
                  <a:pos x="T8" y="T9"/>
                </a:cxn>
                <a:cxn ang="0">
                  <a:pos x="T10" y="T11"/>
                </a:cxn>
              </a:cxnLst>
              <a:rect l="0" t="0" r="r" b="b"/>
              <a:pathLst>
                <a:path w="65" h="78">
                  <a:moveTo>
                    <a:pt x="42" y="0"/>
                  </a:moveTo>
                  <a:cubicBezTo>
                    <a:pt x="42" y="0"/>
                    <a:pt x="0" y="12"/>
                    <a:pt x="1" y="26"/>
                  </a:cubicBezTo>
                  <a:cubicBezTo>
                    <a:pt x="1" y="38"/>
                    <a:pt x="8" y="78"/>
                    <a:pt x="33" y="78"/>
                  </a:cubicBezTo>
                  <a:cubicBezTo>
                    <a:pt x="34" y="78"/>
                    <a:pt x="36" y="78"/>
                    <a:pt x="37" y="77"/>
                  </a:cubicBezTo>
                  <a:cubicBezTo>
                    <a:pt x="65" y="72"/>
                    <a:pt x="56" y="31"/>
                    <a:pt x="55" y="26"/>
                  </a:cubicBezTo>
                  <a:cubicBezTo>
                    <a:pt x="53" y="22"/>
                    <a:pt x="42" y="0"/>
                    <a:pt x="42" y="0"/>
                  </a:cubicBezTo>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6" name="íṩḻîďê"/>
            <p:cNvSpPr/>
            <p:nvPr/>
          </p:nvSpPr>
          <p:spPr bwMode="auto">
            <a:xfrm>
              <a:off x="5422810" y="2394495"/>
              <a:ext cx="210452" cy="238342"/>
            </a:xfrm>
            <a:custGeom>
              <a:avLst/>
              <a:gdLst>
                <a:gd name="T0" fmla="*/ 0 w 40"/>
                <a:gd name="T1" fmla="*/ 10 h 45"/>
                <a:gd name="T2" fmla="*/ 0 w 40"/>
                <a:gd name="T3" fmla="*/ 23 h 45"/>
                <a:gd name="T4" fmla="*/ 4 w 40"/>
                <a:gd name="T5" fmla="*/ 39 h 45"/>
                <a:gd name="T6" fmla="*/ 14 w 40"/>
                <a:gd name="T7" fmla="*/ 45 h 45"/>
                <a:gd name="T8" fmla="*/ 29 w 40"/>
                <a:gd name="T9" fmla="*/ 43 h 45"/>
                <a:gd name="T10" fmla="*/ 36 w 40"/>
                <a:gd name="T11" fmla="*/ 24 h 45"/>
                <a:gd name="T12" fmla="*/ 40 w 40"/>
                <a:gd name="T13" fmla="*/ 22 h 45"/>
                <a:gd name="T14" fmla="*/ 39 w 40"/>
                <a:gd name="T15" fmla="*/ 15 h 45"/>
                <a:gd name="T16" fmla="*/ 35 w 40"/>
                <a:gd name="T17" fmla="*/ 15 h 45"/>
                <a:gd name="T18" fmla="*/ 31 w 40"/>
                <a:gd name="T19" fmla="*/ 5 h 45"/>
                <a:gd name="T20" fmla="*/ 22 w 40"/>
                <a:gd name="T21" fmla="*/ 0 h 45"/>
                <a:gd name="T22" fmla="*/ 3 w 40"/>
                <a:gd name="T23" fmla="*/ 3 h 45"/>
                <a:gd name="T24" fmla="*/ 0 w 40"/>
                <a:gd name="T25"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5">
                  <a:moveTo>
                    <a:pt x="0" y="10"/>
                  </a:moveTo>
                  <a:cubicBezTo>
                    <a:pt x="0" y="10"/>
                    <a:pt x="0" y="21"/>
                    <a:pt x="0" y="23"/>
                  </a:cubicBezTo>
                  <a:cubicBezTo>
                    <a:pt x="0" y="26"/>
                    <a:pt x="3" y="37"/>
                    <a:pt x="4" y="39"/>
                  </a:cubicBezTo>
                  <a:cubicBezTo>
                    <a:pt x="4" y="41"/>
                    <a:pt x="14" y="45"/>
                    <a:pt x="14" y="45"/>
                  </a:cubicBezTo>
                  <a:cubicBezTo>
                    <a:pt x="29" y="43"/>
                    <a:pt x="29" y="43"/>
                    <a:pt x="29" y="43"/>
                  </a:cubicBezTo>
                  <a:cubicBezTo>
                    <a:pt x="36" y="24"/>
                    <a:pt x="36" y="24"/>
                    <a:pt x="36" y="24"/>
                  </a:cubicBezTo>
                  <a:cubicBezTo>
                    <a:pt x="36" y="24"/>
                    <a:pt x="39" y="23"/>
                    <a:pt x="40" y="22"/>
                  </a:cubicBezTo>
                  <a:cubicBezTo>
                    <a:pt x="40" y="20"/>
                    <a:pt x="40" y="15"/>
                    <a:pt x="39" y="15"/>
                  </a:cubicBezTo>
                  <a:cubicBezTo>
                    <a:pt x="38" y="15"/>
                    <a:pt x="35" y="15"/>
                    <a:pt x="35" y="15"/>
                  </a:cubicBezTo>
                  <a:cubicBezTo>
                    <a:pt x="31" y="5"/>
                    <a:pt x="31" y="5"/>
                    <a:pt x="31" y="5"/>
                  </a:cubicBezTo>
                  <a:cubicBezTo>
                    <a:pt x="22" y="0"/>
                    <a:pt x="22" y="0"/>
                    <a:pt x="22" y="0"/>
                  </a:cubicBezTo>
                  <a:cubicBezTo>
                    <a:pt x="3" y="3"/>
                    <a:pt x="3" y="3"/>
                    <a:pt x="3" y="3"/>
                  </a:cubicBezTo>
                  <a:lnTo>
                    <a:pt x="0" y="10"/>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7" name="íŝ1ïḑê"/>
            <p:cNvSpPr/>
            <p:nvPr/>
          </p:nvSpPr>
          <p:spPr bwMode="auto">
            <a:xfrm>
              <a:off x="5402526" y="2348855"/>
              <a:ext cx="220594" cy="126778"/>
            </a:xfrm>
            <a:custGeom>
              <a:avLst/>
              <a:gdLst>
                <a:gd name="T0" fmla="*/ 3 w 42"/>
                <a:gd name="T1" fmla="*/ 9 h 24"/>
                <a:gd name="T2" fmla="*/ 1 w 42"/>
                <a:gd name="T3" fmla="*/ 16 h 24"/>
                <a:gd name="T4" fmla="*/ 4 w 42"/>
                <a:gd name="T5" fmla="*/ 22 h 24"/>
                <a:gd name="T6" fmla="*/ 9 w 42"/>
                <a:gd name="T7" fmla="*/ 22 h 24"/>
                <a:gd name="T8" fmla="*/ 19 w 42"/>
                <a:gd name="T9" fmla="*/ 21 h 24"/>
                <a:gd name="T10" fmla="*/ 25 w 42"/>
                <a:gd name="T11" fmla="*/ 19 h 24"/>
                <a:gd name="T12" fmla="*/ 29 w 42"/>
                <a:gd name="T13" fmla="*/ 17 h 24"/>
                <a:gd name="T14" fmla="*/ 34 w 42"/>
                <a:gd name="T15" fmla="*/ 22 h 24"/>
                <a:gd name="T16" fmla="*/ 38 w 42"/>
                <a:gd name="T17" fmla="*/ 24 h 24"/>
                <a:gd name="T18" fmla="*/ 41 w 42"/>
                <a:gd name="T19" fmla="*/ 24 h 24"/>
                <a:gd name="T20" fmla="*/ 42 w 42"/>
                <a:gd name="T21" fmla="*/ 17 h 24"/>
                <a:gd name="T22" fmla="*/ 36 w 42"/>
                <a:gd name="T23" fmla="*/ 4 h 24"/>
                <a:gd name="T24" fmla="*/ 29 w 42"/>
                <a:gd name="T25" fmla="*/ 1 h 24"/>
                <a:gd name="T26" fmla="*/ 16 w 42"/>
                <a:gd name="T27" fmla="*/ 1 h 24"/>
                <a:gd name="T28" fmla="*/ 7 w 42"/>
                <a:gd name="T29" fmla="*/ 4 h 24"/>
                <a:gd name="T30" fmla="*/ 3 w 42"/>
                <a:gd name="T3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24">
                  <a:moveTo>
                    <a:pt x="3" y="9"/>
                  </a:moveTo>
                  <a:cubicBezTo>
                    <a:pt x="3" y="9"/>
                    <a:pt x="0" y="14"/>
                    <a:pt x="1" y="16"/>
                  </a:cubicBezTo>
                  <a:cubicBezTo>
                    <a:pt x="1" y="18"/>
                    <a:pt x="4" y="22"/>
                    <a:pt x="4" y="22"/>
                  </a:cubicBezTo>
                  <a:cubicBezTo>
                    <a:pt x="4" y="22"/>
                    <a:pt x="6" y="21"/>
                    <a:pt x="9" y="22"/>
                  </a:cubicBezTo>
                  <a:cubicBezTo>
                    <a:pt x="12" y="22"/>
                    <a:pt x="17" y="22"/>
                    <a:pt x="19" y="21"/>
                  </a:cubicBezTo>
                  <a:cubicBezTo>
                    <a:pt x="21" y="20"/>
                    <a:pt x="23" y="20"/>
                    <a:pt x="25" y="19"/>
                  </a:cubicBezTo>
                  <a:cubicBezTo>
                    <a:pt x="27" y="18"/>
                    <a:pt x="28" y="16"/>
                    <a:pt x="29" y="17"/>
                  </a:cubicBezTo>
                  <a:cubicBezTo>
                    <a:pt x="30" y="18"/>
                    <a:pt x="33" y="22"/>
                    <a:pt x="34" y="22"/>
                  </a:cubicBezTo>
                  <a:cubicBezTo>
                    <a:pt x="36" y="22"/>
                    <a:pt x="38" y="24"/>
                    <a:pt x="38" y="24"/>
                  </a:cubicBezTo>
                  <a:cubicBezTo>
                    <a:pt x="41" y="24"/>
                    <a:pt x="41" y="24"/>
                    <a:pt x="41" y="24"/>
                  </a:cubicBezTo>
                  <a:cubicBezTo>
                    <a:pt x="41" y="24"/>
                    <a:pt x="41" y="20"/>
                    <a:pt x="42" y="17"/>
                  </a:cubicBezTo>
                  <a:cubicBezTo>
                    <a:pt x="42" y="14"/>
                    <a:pt x="37" y="6"/>
                    <a:pt x="36" y="4"/>
                  </a:cubicBezTo>
                  <a:cubicBezTo>
                    <a:pt x="35" y="2"/>
                    <a:pt x="33" y="1"/>
                    <a:pt x="29" y="1"/>
                  </a:cubicBezTo>
                  <a:cubicBezTo>
                    <a:pt x="24" y="0"/>
                    <a:pt x="18" y="0"/>
                    <a:pt x="16" y="1"/>
                  </a:cubicBezTo>
                  <a:cubicBezTo>
                    <a:pt x="14" y="1"/>
                    <a:pt x="9" y="3"/>
                    <a:pt x="7" y="4"/>
                  </a:cubicBezTo>
                  <a:cubicBezTo>
                    <a:pt x="6" y="5"/>
                    <a:pt x="3" y="9"/>
                    <a:pt x="3" y="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8" name="îSḻîdé"/>
            <p:cNvSpPr/>
            <p:nvPr/>
          </p:nvSpPr>
          <p:spPr bwMode="auto">
            <a:xfrm>
              <a:off x="5427882" y="2516202"/>
              <a:ext cx="210452" cy="174954"/>
            </a:xfrm>
            <a:custGeom>
              <a:avLst/>
              <a:gdLst>
                <a:gd name="T0" fmla="*/ 1 w 40"/>
                <a:gd name="T1" fmla="*/ 11 h 33"/>
                <a:gd name="T2" fmla="*/ 0 w 40"/>
                <a:gd name="T3" fmla="*/ 18 h 33"/>
                <a:gd name="T4" fmla="*/ 5 w 40"/>
                <a:gd name="T5" fmla="*/ 26 h 33"/>
                <a:gd name="T6" fmla="*/ 7 w 40"/>
                <a:gd name="T7" fmla="*/ 31 h 33"/>
                <a:gd name="T8" fmla="*/ 26 w 40"/>
                <a:gd name="T9" fmla="*/ 32 h 33"/>
                <a:gd name="T10" fmla="*/ 35 w 40"/>
                <a:gd name="T11" fmla="*/ 26 h 33"/>
                <a:gd name="T12" fmla="*/ 39 w 40"/>
                <a:gd name="T13" fmla="*/ 12 h 33"/>
                <a:gd name="T14" fmla="*/ 39 w 40"/>
                <a:gd name="T15" fmla="*/ 2 h 33"/>
                <a:gd name="T16" fmla="*/ 35 w 40"/>
                <a:gd name="T17" fmla="*/ 1 h 33"/>
                <a:gd name="T18" fmla="*/ 32 w 40"/>
                <a:gd name="T19" fmla="*/ 0 h 33"/>
                <a:gd name="T20" fmla="*/ 27 w 40"/>
                <a:gd name="T21" fmla="*/ 14 h 33"/>
                <a:gd name="T22" fmla="*/ 16 w 40"/>
                <a:gd name="T23" fmla="*/ 18 h 33"/>
                <a:gd name="T24" fmla="*/ 1 w 40"/>
                <a:gd name="T25"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3">
                  <a:moveTo>
                    <a:pt x="1" y="11"/>
                  </a:moveTo>
                  <a:cubicBezTo>
                    <a:pt x="1" y="11"/>
                    <a:pt x="0" y="16"/>
                    <a:pt x="0" y="18"/>
                  </a:cubicBezTo>
                  <a:cubicBezTo>
                    <a:pt x="0" y="20"/>
                    <a:pt x="4" y="24"/>
                    <a:pt x="5" y="26"/>
                  </a:cubicBezTo>
                  <a:cubicBezTo>
                    <a:pt x="5" y="29"/>
                    <a:pt x="3" y="30"/>
                    <a:pt x="7" y="31"/>
                  </a:cubicBezTo>
                  <a:cubicBezTo>
                    <a:pt x="11" y="32"/>
                    <a:pt x="23" y="33"/>
                    <a:pt x="26" y="32"/>
                  </a:cubicBezTo>
                  <a:cubicBezTo>
                    <a:pt x="29" y="30"/>
                    <a:pt x="35" y="28"/>
                    <a:pt x="35" y="26"/>
                  </a:cubicBezTo>
                  <a:cubicBezTo>
                    <a:pt x="36" y="24"/>
                    <a:pt x="38" y="14"/>
                    <a:pt x="39" y="12"/>
                  </a:cubicBezTo>
                  <a:cubicBezTo>
                    <a:pt x="40" y="10"/>
                    <a:pt x="39" y="3"/>
                    <a:pt x="39" y="2"/>
                  </a:cubicBezTo>
                  <a:cubicBezTo>
                    <a:pt x="39" y="1"/>
                    <a:pt x="35" y="1"/>
                    <a:pt x="35" y="1"/>
                  </a:cubicBezTo>
                  <a:cubicBezTo>
                    <a:pt x="32" y="0"/>
                    <a:pt x="32" y="0"/>
                    <a:pt x="32" y="0"/>
                  </a:cubicBezTo>
                  <a:cubicBezTo>
                    <a:pt x="32" y="0"/>
                    <a:pt x="31" y="13"/>
                    <a:pt x="27" y="14"/>
                  </a:cubicBezTo>
                  <a:cubicBezTo>
                    <a:pt x="24" y="16"/>
                    <a:pt x="17" y="18"/>
                    <a:pt x="16" y="18"/>
                  </a:cubicBezTo>
                  <a:cubicBezTo>
                    <a:pt x="14" y="18"/>
                    <a:pt x="5" y="19"/>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9" name="îšlíḍè"/>
            <p:cNvSpPr/>
            <p:nvPr/>
          </p:nvSpPr>
          <p:spPr bwMode="auto">
            <a:xfrm>
              <a:off x="4705248" y="2648050"/>
              <a:ext cx="996473" cy="1191710"/>
            </a:xfrm>
            <a:custGeom>
              <a:avLst/>
              <a:gdLst>
                <a:gd name="T0" fmla="*/ 304 w 393"/>
                <a:gd name="T1" fmla="*/ 470 h 470"/>
                <a:gd name="T2" fmla="*/ 0 w 393"/>
                <a:gd name="T3" fmla="*/ 402 h 470"/>
                <a:gd name="T4" fmla="*/ 92 w 393"/>
                <a:gd name="T5" fmla="*/ 0 h 470"/>
                <a:gd name="T6" fmla="*/ 393 w 393"/>
                <a:gd name="T7" fmla="*/ 69 h 470"/>
                <a:gd name="T8" fmla="*/ 304 w 393"/>
                <a:gd name="T9" fmla="*/ 470 h 470"/>
              </a:gdLst>
              <a:ahLst/>
              <a:cxnLst>
                <a:cxn ang="0">
                  <a:pos x="T0" y="T1"/>
                </a:cxn>
                <a:cxn ang="0">
                  <a:pos x="T2" y="T3"/>
                </a:cxn>
                <a:cxn ang="0">
                  <a:pos x="T4" y="T5"/>
                </a:cxn>
                <a:cxn ang="0">
                  <a:pos x="T6" y="T7"/>
                </a:cxn>
                <a:cxn ang="0">
                  <a:pos x="T8" y="T9"/>
                </a:cxn>
              </a:cxnLst>
              <a:rect l="0" t="0" r="r" b="b"/>
              <a:pathLst>
                <a:path w="393" h="470">
                  <a:moveTo>
                    <a:pt x="304" y="470"/>
                  </a:moveTo>
                  <a:lnTo>
                    <a:pt x="0" y="402"/>
                  </a:lnTo>
                  <a:lnTo>
                    <a:pt x="92" y="0"/>
                  </a:lnTo>
                  <a:lnTo>
                    <a:pt x="393" y="69"/>
                  </a:lnTo>
                  <a:lnTo>
                    <a:pt x="304" y="470"/>
                  </a:lnTo>
                  <a:close/>
                </a:path>
              </a:pathLst>
            </a:custGeom>
            <a:solidFill>
              <a:srgbClr val="BAF5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0" name="ïş1iḑê"/>
            <p:cNvSpPr/>
            <p:nvPr/>
          </p:nvSpPr>
          <p:spPr bwMode="auto">
            <a:xfrm>
              <a:off x="5006980" y="2833147"/>
              <a:ext cx="410759" cy="844340"/>
            </a:xfrm>
            <a:custGeom>
              <a:avLst/>
              <a:gdLst>
                <a:gd name="T0" fmla="*/ 147 w 162"/>
                <a:gd name="T1" fmla="*/ 333 h 333"/>
                <a:gd name="T2" fmla="*/ 0 w 162"/>
                <a:gd name="T3" fmla="*/ 8 h 333"/>
                <a:gd name="T4" fmla="*/ 14 w 162"/>
                <a:gd name="T5" fmla="*/ 0 h 333"/>
                <a:gd name="T6" fmla="*/ 162 w 162"/>
                <a:gd name="T7" fmla="*/ 326 h 333"/>
                <a:gd name="T8" fmla="*/ 147 w 162"/>
                <a:gd name="T9" fmla="*/ 333 h 333"/>
              </a:gdLst>
              <a:ahLst/>
              <a:cxnLst>
                <a:cxn ang="0">
                  <a:pos x="T0" y="T1"/>
                </a:cxn>
                <a:cxn ang="0">
                  <a:pos x="T2" y="T3"/>
                </a:cxn>
                <a:cxn ang="0">
                  <a:pos x="T4" y="T5"/>
                </a:cxn>
                <a:cxn ang="0">
                  <a:pos x="T6" y="T7"/>
                </a:cxn>
                <a:cxn ang="0">
                  <a:pos x="T8" y="T9"/>
                </a:cxn>
              </a:cxnLst>
              <a:rect l="0" t="0" r="r" b="b"/>
              <a:pathLst>
                <a:path w="162" h="333">
                  <a:moveTo>
                    <a:pt x="147" y="333"/>
                  </a:moveTo>
                  <a:lnTo>
                    <a:pt x="0" y="8"/>
                  </a:lnTo>
                  <a:lnTo>
                    <a:pt x="14" y="0"/>
                  </a:lnTo>
                  <a:lnTo>
                    <a:pt x="162" y="326"/>
                  </a:lnTo>
                  <a:lnTo>
                    <a:pt x="147" y="3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1" name="išlíde"/>
            <p:cNvSpPr/>
            <p:nvPr/>
          </p:nvSpPr>
          <p:spPr bwMode="auto">
            <a:xfrm>
              <a:off x="4842168" y="2944711"/>
              <a:ext cx="717562" cy="621211"/>
            </a:xfrm>
            <a:custGeom>
              <a:avLst/>
              <a:gdLst>
                <a:gd name="T0" fmla="*/ 13 w 283"/>
                <a:gd name="T1" fmla="*/ 245 h 245"/>
                <a:gd name="T2" fmla="*/ 0 w 283"/>
                <a:gd name="T3" fmla="*/ 233 h 245"/>
                <a:gd name="T4" fmla="*/ 271 w 283"/>
                <a:gd name="T5" fmla="*/ 0 h 245"/>
                <a:gd name="T6" fmla="*/ 283 w 283"/>
                <a:gd name="T7" fmla="*/ 12 h 245"/>
                <a:gd name="T8" fmla="*/ 13 w 283"/>
                <a:gd name="T9" fmla="*/ 245 h 245"/>
              </a:gdLst>
              <a:ahLst/>
              <a:cxnLst>
                <a:cxn ang="0">
                  <a:pos x="T0" y="T1"/>
                </a:cxn>
                <a:cxn ang="0">
                  <a:pos x="T2" y="T3"/>
                </a:cxn>
                <a:cxn ang="0">
                  <a:pos x="T4" y="T5"/>
                </a:cxn>
                <a:cxn ang="0">
                  <a:pos x="T6" y="T7"/>
                </a:cxn>
                <a:cxn ang="0">
                  <a:pos x="T8" y="T9"/>
                </a:cxn>
              </a:cxnLst>
              <a:rect l="0" t="0" r="r" b="b"/>
              <a:pathLst>
                <a:path w="283" h="245">
                  <a:moveTo>
                    <a:pt x="13" y="245"/>
                  </a:moveTo>
                  <a:lnTo>
                    <a:pt x="0" y="233"/>
                  </a:lnTo>
                  <a:lnTo>
                    <a:pt x="271" y="0"/>
                  </a:lnTo>
                  <a:lnTo>
                    <a:pt x="283" y="12"/>
                  </a:lnTo>
                  <a:lnTo>
                    <a:pt x="13" y="2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2" name="ïṥ1íďè"/>
            <p:cNvSpPr/>
            <p:nvPr/>
          </p:nvSpPr>
          <p:spPr bwMode="auto">
            <a:xfrm>
              <a:off x="4938519" y="2627766"/>
              <a:ext cx="839269" cy="195238"/>
            </a:xfrm>
            <a:custGeom>
              <a:avLst/>
              <a:gdLst>
                <a:gd name="T0" fmla="*/ 331 w 331"/>
                <a:gd name="T1" fmla="*/ 69 h 77"/>
                <a:gd name="T2" fmla="*/ 27 w 331"/>
                <a:gd name="T3" fmla="*/ 0 h 77"/>
                <a:gd name="T4" fmla="*/ 0 w 331"/>
                <a:gd name="T5" fmla="*/ 8 h 77"/>
                <a:gd name="T6" fmla="*/ 301 w 331"/>
                <a:gd name="T7" fmla="*/ 77 h 77"/>
                <a:gd name="T8" fmla="*/ 331 w 331"/>
                <a:gd name="T9" fmla="*/ 69 h 77"/>
              </a:gdLst>
              <a:ahLst/>
              <a:cxnLst>
                <a:cxn ang="0">
                  <a:pos x="T0" y="T1"/>
                </a:cxn>
                <a:cxn ang="0">
                  <a:pos x="T2" y="T3"/>
                </a:cxn>
                <a:cxn ang="0">
                  <a:pos x="T4" y="T5"/>
                </a:cxn>
                <a:cxn ang="0">
                  <a:pos x="T6" y="T7"/>
                </a:cxn>
                <a:cxn ang="0">
                  <a:pos x="T8" y="T9"/>
                </a:cxn>
              </a:cxnLst>
              <a:rect l="0" t="0" r="r" b="b"/>
              <a:pathLst>
                <a:path w="331" h="77">
                  <a:moveTo>
                    <a:pt x="331" y="69"/>
                  </a:moveTo>
                  <a:lnTo>
                    <a:pt x="27" y="0"/>
                  </a:lnTo>
                  <a:lnTo>
                    <a:pt x="0" y="8"/>
                  </a:lnTo>
                  <a:lnTo>
                    <a:pt x="301" y="77"/>
                  </a:lnTo>
                  <a:lnTo>
                    <a:pt x="331" y="69"/>
                  </a:lnTo>
                  <a:close/>
                </a:path>
              </a:pathLst>
            </a:custGeom>
            <a:solidFill>
              <a:srgbClr val="A9D8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3" name="îśḷïḋè"/>
            <p:cNvSpPr/>
            <p:nvPr/>
          </p:nvSpPr>
          <p:spPr bwMode="auto">
            <a:xfrm>
              <a:off x="5476056" y="2802720"/>
              <a:ext cx="301732" cy="1037042"/>
            </a:xfrm>
            <a:custGeom>
              <a:avLst/>
              <a:gdLst>
                <a:gd name="T0" fmla="*/ 0 w 119"/>
                <a:gd name="T1" fmla="*/ 409 h 409"/>
                <a:gd name="T2" fmla="*/ 29 w 119"/>
                <a:gd name="T3" fmla="*/ 401 h 409"/>
                <a:gd name="T4" fmla="*/ 119 w 119"/>
                <a:gd name="T5" fmla="*/ 0 h 409"/>
                <a:gd name="T6" fmla="*/ 89 w 119"/>
                <a:gd name="T7" fmla="*/ 8 h 409"/>
                <a:gd name="T8" fmla="*/ 0 w 119"/>
                <a:gd name="T9" fmla="*/ 409 h 409"/>
              </a:gdLst>
              <a:ahLst/>
              <a:cxnLst>
                <a:cxn ang="0">
                  <a:pos x="T0" y="T1"/>
                </a:cxn>
                <a:cxn ang="0">
                  <a:pos x="T2" y="T3"/>
                </a:cxn>
                <a:cxn ang="0">
                  <a:pos x="T4" y="T5"/>
                </a:cxn>
                <a:cxn ang="0">
                  <a:pos x="T6" y="T7"/>
                </a:cxn>
                <a:cxn ang="0">
                  <a:pos x="T8" y="T9"/>
                </a:cxn>
              </a:cxnLst>
              <a:rect l="0" t="0" r="r" b="b"/>
              <a:pathLst>
                <a:path w="119" h="409">
                  <a:moveTo>
                    <a:pt x="0" y="409"/>
                  </a:moveTo>
                  <a:lnTo>
                    <a:pt x="29" y="401"/>
                  </a:lnTo>
                  <a:lnTo>
                    <a:pt x="119" y="0"/>
                  </a:lnTo>
                  <a:lnTo>
                    <a:pt x="89" y="8"/>
                  </a:lnTo>
                  <a:lnTo>
                    <a:pt x="0" y="409"/>
                  </a:lnTo>
                  <a:close/>
                </a:path>
              </a:pathLst>
            </a:custGeom>
            <a:solidFill>
              <a:srgbClr val="8BB8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4" name="íṩḻiḑê"/>
            <p:cNvSpPr/>
            <p:nvPr/>
          </p:nvSpPr>
          <p:spPr bwMode="auto">
            <a:xfrm>
              <a:off x="5701721" y="3018241"/>
              <a:ext cx="53247" cy="88745"/>
            </a:xfrm>
            <a:custGeom>
              <a:avLst/>
              <a:gdLst>
                <a:gd name="T0" fmla="*/ 5 w 10"/>
                <a:gd name="T1" fmla="*/ 0 h 17"/>
                <a:gd name="T2" fmla="*/ 10 w 10"/>
                <a:gd name="T3" fmla="*/ 1 h 17"/>
                <a:gd name="T4" fmla="*/ 10 w 10"/>
                <a:gd name="T5" fmla="*/ 8 h 17"/>
                <a:gd name="T6" fmla="*/ 5 w 10"/>
                <a:gd name="T7" fmla="*/ 15 h 17"/>
                <a:gd name="T8" fmla="*/ 0 w 10"/>
                <a:gd name="T9" fmla="*/ 15 h 17"/>
                <a:gd name="T10" fmla="*/ 0 w 10"/>
                <a:gd name="T11" fmla="*/ 9 h 17"/>
                <a:gd name="T12" fmla="*/ 5 w 10"/>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10" h="17">
                  <a:moveTo>
                    <a:pt x="5" y="0"/>
                  </a:moveTo>
                  <a:cubicBezTo>
                    <a:pt x="10" y="1"/>
                    <a:pt x="10" y="1"/>
                    <a:pt x="10" y="1"/>
                  </a:cubicBezTo>
                  <a:cubicBezTo>
                    <a:pt x="10" y="8"/>
                    <a:pt x="10" y="8"/>
                    <a:pt x="10" y="8"/>
                  </a:cubicBezTo>
                  <a:cubicBezTo>
                    <a:pt x="5" y="15"/>
                    <a:pt x="5" y="15"/>
                    <a:pt x="5" y="15"/>
                  </a:cubicBezTo>
                  <a:cubicBezTo>
                    <a:pt x="5" y="15"/>
                    <a:pt x="5" y="17"/>
                    <a:pt x="0" y="15"/>
                  </a:cubicBezTo>
                  <a:cubicBezTo>
                    <a:pt x="0" y="9"/>
                    <a:pt x="0" y="9"/>
                    <a:pt x="0" y="9"/>
                  </a:cubicBezTo>
                  <a:lnTo>
                    <a:pt x="5"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5" name="iS1îḓe"/>
            <p:cNvSpPr/>
            <p:nvPr/>
          </p:nvSpPr>
          <p:spPr bwMode="auto">
            <a:xfrm>
              <a:off x="5544517" y="3003028"/>
              <a:ext cx="190167" cy="162275"/>
            </a:xfrm>
            <a:custGeom>
              <a:avLst/>
              <a:gdLst>
                <a:gd name="T0" fmla="*/ 35 w 36"/>
                <a:gd name="T1" fmla="*/ 3 h 31"/>
                <a:gd name="T2" fmla="*/ 25 w 36"/>
                <a:gd name="T3" fmla="*/ 3 h 31"/>
                <a:gd name="T4" fmla="*/ 16 w 36"/>
                <a:gd name="T5" fmla="*/ 3 h 31"/>
                <a:gd name="T6" fmla="*/ 8 w 36"/>
                <a:gd name="T7" fmla="*/ 1 h 31"/>
                <a:gd name="T8" fmla="*/ 9 w 36"/>
                <a:gd name="T9" fmla="*/ 6 h 31"/>
                <a:gd name="T10" fmla="*/ 16 w 36"/>
                <a:gd name="T11" fmla="*/ 10 h 31"/>
                <a:gd name="T12" fmla="*/ 5 w 36"/>
                <a:gd name="T13" fmla="*/ 22 h 31"/>
                <a:gd name="T14" fmla="*/ 7 w 36"/>
                <a:gd name="T15" fmla="*/ 30 h 31"/>
                <a:gd name="T16" fmla="*/ 19 w 36"/>
                <a:gd name="T17" fmla="*/ 29 h 31"/>
                <a:gd name="T18" fmla="*/ 32 w 36"/>
                <a:gd name="T19" fmla="*/ 16 h 31"/>
                <a:gd name="T20" fmla="*/ 35 w 36"/>
                <a:gd name="T21"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1">
                  <a:moveTo>
                    <a:pt x="35" y="3"/>
                  </a:moveTo>
                  <a:cubicBezTo>
                    <a:pt x="35" y="3"/>
                    <a:pt x="28" y="2"/>
                    <a:pt x="25" y="3"/>
                  </a:cubicBezTo>
                  <a:cubicBezTo>
                    <a:pt x="22" y="3"/>
                    <a:pt x="19" y="4"/>
                    <a:pt x="16" y="3"/>
                  </a:cubicBezTo>
                  <a:cubicBezTo>
                    <a:pt x="12" y="1"/>
                    <a:pt x="9" y="0"/>
                    <a:pt x="8" y="1"/>
                  </a:cubicBezTo>
                  <a:cubicBezTo>
                    <a:pt x="7" y="2"/>
                    <a:pt x="6" y="5"/>
                    <a:pt x="9" y="6"/>
                  </a:cubicBezTo>
                  <a:cubicBezTo>
                    <a:pt x="12" y="7"/>
                    <a:pt x="14" y="9"/>
                    <a:pt x="16" y="10"/>
                  </a:cubicBezTo>
                  <a:cubicBezTo>
                    <a:pt x="17" y="10"/>
                    <a:pt x="9" y="20"/>
                    <a:pt x="5" y="22"/>
                  </a:cubicBezTo>
                  <a:cubicBezTo>
                    <a:pt x="0" y="24"/>
                    <a:pt x="5" y="30"/>
                    <a:pt x="7" y="30"/>
                  </a:cubicBezTo>
                  <a:cubicBezTo>
                    <a:pt x="9" y="31"/>
                    <a:pt x="17" y="30"/>
                    <a:pt x="19" y="29"/>
                  </a:cubicBezTo>
                  <a:cubicBezTo>
                    <a:pt x="21" y="28"/>
                    <a:pt x="32" y="18"/>
                    <a:pt x="32" y="16"/>
                  </a:cubicBezTo>
                  <a:cubicBezTo>
                    <a:pt x="33" y="13"/>
                    <a:pt x="36" y="6"/>
                    <a:pt x="35" y="3"/>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6" name="ïśliḑé"/>
            <p:cNvSpPr/>
            <p:nvPr/>
          </p:nvSpPr>
          <p:spPr bwMode="auto">
            <a:xfrm>
              <a:off x="5724540" y="2642979"/>
              <a:ext cx="273840" cy="453865"/>
            </a:xfrm>
            <a:custGeom>
              <a:avLst/>
              <a:gdLst>
                <a:gd name="T0" fmla="*/ 14 w 52"/>
                <a:gd name="T1" fmla="*/ 34 h 86"/>
                <a:gd name="T2" fmla="*/ 21 w 52"/>
                <a:gd name="T3" fmla="*/ 43 h 86"/>
                <a:gd name="T4" fmla="*/ 4 w 52"/>
                <a:gd name="T5" fmla="*/ 64 h 86"/>
                <a:gd name="T6" fmla="*/ 1 w 52"/>
                <a:gd name="T7" fmla="*/ 71 h 86"/>
                <a:gd name="T8" fmla="*/ 1 w 52"/>
                <a:gd name="T9" fmla="*/ 86 h 86"/>
                <a:gd name="T10" fmla="*/ 22 w 52"/>
                <a:gd name="T11" fmla="*/ 69 h 86"/>
                <a:gd name="T12" fmla="*/ 50 w 52"/>
                <a:gd name="T13" fmla="*/ 50 h 86"/>
                <a:gd name="T14" fmla="*/ 40 w 52"/>
                <a:gd name="T15" fmla="*/ 29 h 86"/>
                <a:gd name="T16" fmla="*/ 18 w 52"/>
                <a:gd name="T17" fmla="*/ 1 h 86"/>
                <a:gd name="T18" fmla="*/ 2 w 52"/>
                <a:gd name="T19" fmla="*/ 4 h 86"/>
                <a:gd name="T20" fmla="*/ 14 w 52"/>
                <a:gd name="T21"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6">
                  <a:moveTo>
                    <a:pt x="14" y="34"/>
                  </a:moveTo>
                  <a:cubicBezTo>
                    <a:pt x="14" y="34"/>
                    <a:pt x="20" y="42"/>
                    <a:pt x="21" y="43"/>
                  </a:cubicBezTo>
                  <a:cubicBezTo>
                    <a:pt x="21" y="43"/>
                    <a:pt x="6" y="61"/>
                    <a:pt x="4" y="64"/>
                  </a:cubicBezTo>
                  <a:cubicBezTo>
                    <a:pt x="2" y="68"/>
                    <a:pt x="1" y="71"/>
                    <a:pt x="1" y="71"/>
                  </a:cubicBezTo>
                  <a:cubicBezTo>
                    <a:pt x="1" y="71"/>
                    <a:pt x="5" y="83"/>
                    <a:pt x="1" y="86"/>
                  </a:cubicBezTo>
                  <a:cubicBezTo>
                    <a:pt x="1" y="86"/>
                    <a:pt x="17" y="72"/>
                    <a:pt x="22" y="69"/>
                  </a:cubicBezTo>
                  <a:cubicBezTo>
                    <a:pt x="28" y="65"/>
                    <a:pt x="48" y="53"/>
                    <a:pt x="50" y="50"/>
                  </a:cubicBezTo>
                  <a:cubicBezTo>
                    <a:pt x="52" y="46"/>
                    <a:pt x="43" y="33"/>
                    <a:pt x="40" y="29"/>
                  </a:cubicBezTo>
                  <a:cubicBezTo>
                    <a:pt x="38" y="24"/>
                    <a:pt x="22" y="2"/>
                    <a:pt x="18" y="1"/>
                  </a:cubicBezTo>
                  <a:cubicBezTo>
                    <a:pt x="15" y="0"/>
                    <a:pt x="4" y="3"/>
                    <a:pt x="2" y="4"/>
                  </a:cubicBezTo>
                  <a:cubicBezTo>
                    <a:pt x="0" y="4"/>
                    <a:pt x="13" y="29"/>
                    <a:pt x="14"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7" name="îṡḻîďé"/>
            <p:cNvSpPr/>
            <p:nvPr/>
          </p:nvSpPr>
          <p:spPr bwMode="auto">
            <a:xfrm>
              <a:off x="8186562" y="5490405"/>
              <a:ext cx="258626" cy="68461"/>
            </a:xfrm>
            <a:custGeom>
              <a:avLst/>
              <a:gdLst>
                <a:gd name="T0" fmla="*/ 1 w 49"/>
                <a:gd name="T1" fmla="*/ 2 h 13"/>
                <a:gd name="T2" fmla="*/ 1 w 49"/>
                <a:gd name="T3" fmla="*/ 8 h 13"/>
                <a:gd name="T4" fmla="*/ 2 w 49"/>
                <a:gd name="T5" fmla="*/ 12 h 13"/>
                <a:gd name="T6" fmla="*/ 24 w 49"/>
                <a:gd name="T7" fmla="*/ 12 h 13"/>
                <a:gd name="T8" fmla="*/ 29 w 49"/>
                <a:gd name="T9" fmla="*/ 11 h 13"/>
                <a:gd name="T10" fmla="*/ 31 w 49"/>
                <a:gd name="T11" fmla="*/ 13 h 13"/>
                <a:gd name="T12" fmla="*/ 45 w 49"/>
                <a:gd name="T13" fmla="*/ 12 h 13"/>
                <a:gd name="T14" fmla="*/ 49 w 49"/>
                <a:gd name="T15" fmla="*/ 3 h 13"/>
                <a:gd name="T16" fmla="*/ 46 w 49"/>
                <a:gd name="T17" fmla="*/ 0 h 13"/>
                <a:gd name="T18" fmla="*/ 1 w 49"/>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13">
                  <a:moveTo>
                    <a:pt x="1" y="2"/>
                  </a:moveTo>
                  <a:cubicBezTo>
                    <a:pt x="1" y="2"/>
                    <a:pt x="0" y="6"/>
                    <a:pt x="1" y="8"/>
                  </a:cubicBezTo>
                  <a:cubicBezTo>
                    <a:pt x="1" y="11"/>
                    <a:pt x="0" y="12"/>
                    <a:pt x="2" y="12"/>
                  </a:cubicBezTo>
                  <a:cubicBezTo>
                    <a:pt x="4" y="13"/>
                    <a:pt x="23" y="12"/>
                    <a:pt x="24" y="12"/>
                  </a:cubicBezTo>
                  <a:cubicBezTo>
                    <a:pt x="26" y="11"/>
                    <a:pt x="28" y="11"/>
                    <a:pt x="29" y="11"/>
                  </a:cubicBezTo>
                  <a:cubicBezTo>
                    <a:pt x="29" y="12"/>
                    <a:pt x="29" y="13"/>
                    <a:pt x="31" y="13"/>
                  </a:cubicBezTo>
                  <a:cubicBezTo>
                    <a:pt x="34" y="13"/>
                    <a:pt x="43" y="13"/>
                    <a:pt x="45" y="12"/>
                  </a:cubicBezTo>
                  <a:cubicBezTo>
                    <a:pt x="47" y="10"/>
                    <a:pt x="49" y="8"/>
                    <a:pt x="49" y="3"/>
                  </a:cubicBezTo>
                  <a:cubicBezTo>
                    <a:pt x="49" y="3"/>
                    <a:pt x="49" y="0"/>
                    <a:pt x="46"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8" name="í$ḻiḑe"/>
            <p:cNvSpPr/>
            <p:nvPr/>
          </p:nvSpPr>
          <p:spPr bwMode="auto">
            <a:xfrm>
              <a:off x="8308269" y="5358557"/>
              <a:ext cx="96351" cy="126778"/>
            </a:xfrm>
            <a:custGeom>
              <a:avLst/>
              <a:gdLst>
                <a:gd name="T0" fmla="*/ 4 w 18"/>
                <a:gd name="T1" fmla="*/ 1 h 24"/>
                <a:gd name="T2" fmla="*/ 5 w 18"/>
                <a:gd name="T3" fmla="*/ 12 h 24"/>
                <a:gd name="T4" fmla="*/ 0 w 18"/>
                <a:gd name="T5" fmla="*/ 18 h 24"/>
                <a:gd name="T6" fmla="*/ 4 w 18"/>
                <a:gd name="T7" fmla="*/ 24 h 24"/>
                <a:gd name="T8" fmla="*/ 18 w 18"/>
                <a:gd name="T9" fmla="*/ 22 h 24"/>
                <a:gd name="T10" fmla="*/ 14 w 18"/>
                <a:gd name="T11" fmla="*/ 11 h 24"/>
                <a:gd name="T12" fmla="*/ 13 w 18"/>
                <a:gd name="T13" fmla="*/ 0 h 24"/>
                <a:gd name="T14" fmla="*/ 4 w 18"/>
                <a:gd name="T15" fmla="*/ 1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4">
                  <a:moveTo>
                    <a:pt x="4" y="1"/>
                  </a:moveTo>
                  <a:cubicBezTo>
                    <a:pt x="4" y="1"/>
                    <a:pt x="6" y="9"/>
                    <a:pt x="5" y="12"/>
                  </a:cubicBezTo>
                  <a:cubicBezTo>
                    <a:pt x="4" y="14"/>
                    <a:pt x="0" y="18"/>
                    <a:pt x="0" y="18"/>
                  </a:cubicBezTo>
                  <a:cubicBezTo>
                    <a:pt x="4" y="24"/>
                    <a:pt x="4" y="24"/>
                    <a:pt x="4" y="24"/>
                  </a:cubicBezTo>
                  <a:cubicBezTo>
                    <a:pt x="18" y="22"/>
                    <a:pt x="18" y="22"/>
                    <a:pt x="18" y="22"/>
                  </a:cubicBezTo>
                  <a:cubicBezTo>
                    <a:pt x="18" y="22"/>
                    <a:pt x="15" y="16"/>
                    <a:pt x="14" y="11"/>
                  </a:cubicBezTo>
                  <a:cubicBezTo>
                    <a:pt x="14" y="7"/>
                    <a:pt x="13" y="0"/>
                    <a:pt x="13" y="0"/>
                  </a:cubicBezTo>
                  <a:lnTo>
                    <a:pt x="4" y="1"/>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9" name="îşḷîďe"/>
            <p:cNvSpPr/>
            <p:nvPr/>
          </p:nvSpPr>
          <p:spPr bwMode="auto">
            <a:xfrm>
              <a:off x="8191633" y="5442229"/>
              <a:ext cx="243413" cy="78603"/>
            </a:xfrm>
            <a:custGeom>
              <a:avLst/>
              <a:gdLst>
                <a:gd name="T0" fmla="*/ 23 w 46"/>
                <a:gd name="T1" fmla="*/ 0 h 15"/>
                <a:gd name="T2" fmla="*/ 9 w 46"/>
                <a:gd name="T3" fmla="*/ 4 h 15"/>
                <a:gd name="T4" fmla="*/ 0 w 46"/>
                <a:gd name="T5" fmla="*/ 7 h 15"/>
                <a:gd name="T6" fmla="*/ 2 w 46"/>
                <a:gd name="T7" fmla="*/ 14 h 15"/>
                <a:gd name="T8" fmla="*/ 19 w 46"/>
                <a:gd name="T9" fmla="*/ 14 h 15"/>
                <a:gd name="T10" fmla="*/ 28 w 46"/>
                <a:gd name="T11" fmla="*/ 13 h 15"/>
                <a:gd name="T12" fmla="*/ 33 w 46"/>
                <a:gd name="T13" fmla="*/ 14 h 15"/>
                <a:gd name="T14" fmla="*/ 45 w 46"/>
                <a:gd name="T15" fmla="*/ 13 h 15"/>
                <a:gd name="T16" fmla="*/ 43 w 46"/>
                <a:gd name="T17" fmla="*/ 0 h 15"/>
                <a:gd name="T18" fmla="*/ 31 w 46"/>
                <a:gd name="T19" fmla="*/ 5 h 15"/>
                <a:gd name="T20" fmla="*/ 23 w 4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15">
                  <a:moveTo>
                    <a:pt x="23" y="0"/>
                  </a:moveTo>
                  <a:cubicBezTo>
                    <a:pt x="23" y="0"/>
                    <a:pt x="14" y="3"/>
                    <a:pt x="9" y="4"/>
                  </a:cubicBezTo>
                  <a:cubicBezTo>
                    <a:pt x="4" y="5"/>
                    <a:pt x="0" y="5"/>
                    <a:pt x="0" y="7"/>
                  </a:cubicBezTo>
                  <a:cubicBezTo>
                    <a:pt x="0" y="9"/>
                    <a:pt x="2" y="14"/>
                    <a:pt x="2" y="14"/>
                  </a:cubicBezTo>
                  <a:cubicBezTo>
                    <a:pt x="2" y="14"/>
                    <a:pt x="15" y="15"/>
                    <a:pt x="19" y="14"/>
                  </a:cubicBezTo>
                  <a:cubicBezTo>
                    <a:pt x="23" y="13"/>
                    <a:pt x="24" y="12"/>
                    <a:pt x="28" y="13"/>
                  </a:cubicBezTo>
                  <a:cubicBezTo>
                    <a:pt x="31" y="13"/>
                    <a:pt x="30" y="14"/>
                    <a:pt x="33" y="14"/>
                  </a:cubicBezTo>
                  <a:cubicBezTo>
                    <a:pt x="36" y="14"/>
                    <a:pt x="44" y="14"/>
                    <a:pt x="45" y="13"/>
                  </a:cubicBezTo>
                  <a:cubicBezTo>
                    <a:pt x="46" y="12"/>
                    <a:pt x="44" y="0"/>
                    <a:pt x="43" y="0"/>
                  </a:cubicBezTo>
                  <a:cubicBezTo>
                    <a:pt x="41" y="0"/>
                    <a:pt x="32" y="6"/>
                    <a:pt x="31" y="5"/>
                  </a:cubicBezTo>
                  <a:cubicBezTo>
                    <a:pt x="29" y="4"/>
                    <a:pt x="23" y="0"/>
                    <a:pt x="23"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0" name="ïşlíḋe"/>
            <p:cNvSpPr/>
            <p:nvPr/>
          </p:nvSpPr>
          <p:spPr bwMode="auto">
            <a:xfrm>
              <a:off x="7785945" y="5475192"/>
              <a:ext cx="258626" cy="73532"/>
            </a:xfrm>
            <a:custGeom>
              <a:avLst/>
              <a:gdLst>
                <a:gd name="T0" fmla="*/ 1 w 49"/>
                <a:gd name="T1" fmla="*/ 2 h 14"/>
                <a:gd name="T2" fmla="*/ 1 w 49"/>
                <a:gd name="T3" fmla="*/ 9 h 14"/>
                <a:gd name="T4" fmla="*/ 2 w 49"/>
                <a:gd name="T5" fmla="*/ 12 h 14"/>
                <a:gd name="T6" fmla="*/ 24 w 49"/>
                <a:gd name="T7" fmla="*/ 12 h 14"/>
                <a:gd name="T8" fmla="*/ 29 w 49"/>
                <a:gd name="T9" fmla="*/ 11 h 14"/>
                <a:gd name="T10" fmla="*/ 31 w 49"/>
                <a:gd name="T11" fmla="*/ 13 h 14"/>
                <a:gd name="T12" fmla="*/ 45 w 49"/>
                <a:gd name="T13" fmla="*/ 12 h 14"/>
                <a:gd name="T14" fmla="*/ 49 w 49"/>
                <a:gd name="T15" fmla="*/ 3 h 14"/>
                <a:gd name="T16" fmla="*/ 46 w 49"/>
                <a:gd name="T17" fmla="*/ 0 h 14"/>
                <a:gd name="T18" fmla="*/ 1 w 49"/>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14">
                  <a:moveTo>
                    <a:pt x="1" y="2"/>
                  </a:moveTo>
                  <a:cubicBezTo>
                    <a:pt x="1" y="2"/>
                    <a:pt x="0" y="6"/>
                    <a:pt x="1" y="9"/>
                  </a:cubicBezTo>
                  <a:cubicBezTo>
                    <a:pt x="1" y="11"/>
                    <a:pt x="1" y="12"/>
                    <a:pt x="2" y="12"/>
                  </a:cubicBezTo>
                  <a:cubicBezTo>
                    <a:pt x="4" y="13"/>
                    <a:pt x="23" y="13"/>
                    <a:pt x="24" y="12"/>
                  </a:cubicBezTo>
                  <a:cubicBezTo>
                    <a:pt x="26" y="11"/>
                    <a:pt x="28" y="11"/>
                    <a:pt x="29" y="11"/>
                  </a:cubicBezTo>
                  <a:cubicBezTo>
                    <a:pt x="29" y="12"/>
                    <a:pt x="29" y="13"/>
                    <a:pt x="31" y="13"/>
                  </a:cubicBezTo>
                  <a:cubicBezTo>
                    <a:pt x="34" y="13"/>
                    <a:pt x="43" y="14"/>
                    <a:pt x="45" y="12"/>
                  </a:cubicBezTo>
                  <a:cubicBezTo>
                    <a:pt x="47" y="11"/>
                    <a:pt x="49" y="8"/>
                    <a:pt x="49" y="3"/>
                  </a:cubicBezTo>
                  <a:cubicBezTo>
                    <a:pt x="49" y="3"/>
                    <a:pt x="49" y="0"/>
                    <a:pt x="46"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1" name="i$ḷiḍé"/>
            <p:cNvSpPr/>
            <p:nvPr/>
          </p:nvSpPr>
          <p:spPr bwMode="auto">
            <a:xfrm>
              <a:off x="7907652" y="5348414"/>
              <a:ext cx="93816" cy="121707"/>
            </a:xfrm>
            <a:custGeom>
              <a:avLst/>
              <a:gdLst>
                <a:gd name="T0" fmla="*/ 4 w 18"/>
                <a:gd name="T1" fmla="*/ 1 h 23"/>
                <a:gd name="T2" fmla="*/ 5 w 18"/>
                <a:gd name="T3" fmla="*/ 11 h 23"/>
                <a:gd name="T4" fmla="*/ 0 w 18"/>
                <a:gd name="T5" fmla="*/ 18 h 23"/>
                <a:gd name="T6" fmla="*/ 4 w 18"/>
                <a:gd name="T7" fmla="*/ 23 h 23"/>
                <a:gd name="T8" fmla="*/ 18 w 18"/>
                <a:gd name="T9" fmla="*/ 21 h 23"/>
                <a:gd name="T10" fmla="*/ 14 w 18"/>
                <a:gd name="T11" fmla="*/ 10 h 23"/>
                <a:gd name="T12" fmla="*/ 13 w 18"/>
                <a:gd name="T13" fmla="*/ 0 h 23"/>
                <a:gd name="T14" fmla="*/ 4 w 18"/>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3">
                  <a:moveTo>
                    <a:pt x="4" y="1"/>
                  </a:moveTo>
                  <a:cubicBezTo>
                    <a:pt x="4" y="1"/>
                    <a:pt x="6" y="9"/>
                    <a:pt x="5" y="11"/>
                  </a:cubicBezTo>
                  <a:cubicBezTo>
                    <a:pt x="4" y="14"/>
                    <a:pt x="0" y="18"/>
                    <a:pt x="0" y="18"/>
                  </a:cubicBezTo>
                  <a:cubicBezTo>
                    <a:pt x="4" y="23"/>
                    <a:pt x="4" y="23"/>
                    <a:pt x="4" y="23"/>
                  </a:cubicBezTo>
                  <a:cubicBezTo>
                    <a:pt x="18" y="21"/>
                    <a:pt x="18" y="21"/>
                    <a:pt x="18" y="21"/>
                  </a:cubicBezTo>
                  <a:cubicBezTo>
                    <a:pt x="18" y="21"/>
                    <a:pt x="15" y="15"/>
                    <a:pt x="14" y="10"/>
                  </a:cubicBezTo>
                  <a:cubicBezTo>
                    <a:pt x="14" y="6"/>
                    <a:pt x="13" y="0"/>
                    <a:pt x="13" y="0"/>
                  </a:cubicBezTo>
                  <a:lnTo>
                    <a:pt x="4" y="1"/>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2" name="iṡḷiḋê"/>
            <p:cNvSpPr/>
            <p:nvPr/>
          </p:nvSpPr>
          <p:spPr bwMode="auto">
            <a:xfrm>
              <a:off x="7791016" y="5427016"/>
              <a:ext cx="248484" cy="78603"/>
            </a:xfrm>
            <a:custGeom>
              <a:avLst/>
              <a:gdLst>
                <a:gd name="T0" fmla="*/ 23 w 47"/>
                <a:gd name="T1" fmla="*/ 0 h 15"/>
                <a:gd name="T2" fmla="*/ 9 w 47"/>
                <a:gd name="T3" fmla="*/ 4 h 15"/>
                <a:gd name="T4" fmla="*/ 0 w 47"/>
                <a:gd name="T5" fmla="*/ 7 h 15"/>
                <a:gd name="T6" fmla="*/ 2 w 47"/>
                <a:gd name="T7" fmla="*/ 15 h 15"/>
                <a:gd name="T8" fmla="*/ 19 w 47"/>
                <a:gd name="T9" fmla="*/ 14 h 15"/>
                <a:gd name="T10" fmla="*/ 28 w 47"/>
                <a:gd name="T11" fmla="*/ 13 h 15"/>
                <a:gd name="T12" fmla="*/ 33 w 47"/>
                <a:gd name="T13" fmla="*/ 15 h 15"/>
                <a:gd name="T14" fmla="*/ 45 w 47"/>
                <a:gd name="T15" fmla="*/ 13 h 15"/>
                <a:gd name="T16" fmla="*/ 43 w 47"/>
                <a:gd name="T17" fmla="*/ 0 h 15"/>
                <a:gd name="T18" fmla="*/ 31 w 47"/>
                <a:gd name="T19" fmla="*/ 5 h 15"/>
                <a:gd name="T20" fmla="*/ 23 w 47"/>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5">
                  <a:moveTo>
                    <a:pt x="23" y="0"/>
                  </a:moveTo>
                  <a:cubicBezTo>
                    <a:pt x="23" y="0"/>
                    <a:pt x="14" y="3"/>
                    <a:pt x="9" y="4"/>
                  </a:cubicBezTo>
                  <a:cubicBezTo>
                    <a:pt x="4" y="5"/>
                    <a:pt x="0" y="5"/>
                    <a:pt x="0" y="7"/>
                  </a:cubicBezTo>
                  <a:cubicBezTo>
                    <a:pt x="0" y="9"/>
                    <a:pt x="2" y="15"/>
                    <a:pt x="2" y="15"/>
                  </a:cubicBezTo>
                  <a:cubicBezTo>
                    <a:pt x="2" y="15"/>
                    <a:pt x="15" y="15"/>
                    <a:pt x="19" y="14"/>
                  </a:cubicBezTo>
                  <a:cubicBezTo>
                    <a:pt x="23" y="13"/>
                    <a:pt x="25" y="12"/>
                    <a:pt x="28" y="13"/>
                  </a:cubicBezTo>
                  <a:cubicBezTo>
                    <a:pt x="31" y="13"/>
                    <a:pt x="30" y="15"/>
                    <a:pt x="33" y="15"/>
                  </a:cubicBezTo>
                  <a:cubicBezTo>
                    <a:pt x="36" y="15"/>
                    <a:pt x="44" y="14"/>
                    <a:pt x="45" y="13"/>
                  </a:cubicBezTo>
                  <a:cubicBezTo>
                    <a:pt x="47" y="12"/>
                    <a:pt x="44" y="0"/>
                    <a:pt x="43" y="0"/>
                  </a:cubicBezTo>
                  <a:cubicBezTo>
                    <a:pt x="42" y="0"/>
                    <a:pt x="32" y="6"/>
                    <a:pt x="31" y="5"/>
                  </a:cubicBezTo>
                  <a:cubicBezTo>
                    <a:pt x="29" y="4"/>
                    <a:pt x="23" y="0"/>
                    <a:pt x="23"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3" name="îṣļíḓè"/>
            <p:cNvSpPr/>
            <p:nvPr/>
          </p:nvSpPr>
          <p:spPr bwMode="auto">
            <a:xfrm>
              <a:off x="7702271" y="4800735"/>
              <a:ext cx="697278" cy="621211"/>
            </a:xfrm>
            <a:custGeom>
              <a:avLst/>
              <a:gdLst>
                <a:gd name="T0" fmla="*/ 32 w 132"/>
                <a:gd name="T1" fmla="*/ 22 h 118"/>
                <a:gd name="T2" fmla="*/ 1 w 132"/>
                <a:gd name="T3" fmla="*/ 51 h 118"/>
                <a:gd name="T4" fmla="*/ 2 w 132"/>
                <a:gd name="T5" fmla="*/ 64 h 118"/>
                <a:gd name="T6" fmla="*/ 44 w 132"/>
                <a:gd name="T7" fmla="*/ 109 h 118"/>
                <a:gd name="T8" fmla="*/ 55 w 132"/>
                <a:gd name="T9" fmla="*/ 109 h 118"/>
                <a:gd name="T10" fmla="*/ 58 w 132"/>
                <a:gd name="T11" fmla="*/ 108 h 118"/>
                <a:gd name="T12" fmla="*/ 28 w 132"/>
                <a:gd name="T13" fmla="*/ 59 h 118"/>
                <a:gd name="T14" fmla="*/ 58 w 132"/>
                <a:gd name="T15" fmla="*/ 39 h 118"/>
                <a:gd name="T16" fmla="*/ 77 w 132"/>
                <a:gd name="T17" fmla="*/ 67 h 118"/>
                <a:gd name="T18" fmla="*/ 115 w 132"/>
                <a:gd name="T19" fmla="*/ 114 h 118"/>
                <a:gd name="T20" fmla="*/ 132 w 132"/>
                <a:gd name="T21" fmla="*/ 113 h 118"/>
                <a:gd name="T22" fmla="*/ 99 w 132"/>
                <a:gd name="T23" fmla="*/ 57 h 118"/>
                <a:gd name="T24" fmla="*/ 88 w 132"/>
                <a:gd name="T25" fmla="*/ 21 h 118"/>
                <a:gd name="T26" fmla="*/ 78 w 132"/>
                <a:gd name="T27" fmla="*/ 3 h 118"/>
                <a:gd name="T28" fmla="*/ 32 w 132"/>
                <a:gd name="T29" fmla="*/ 2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18">
                  <a:moveTo>
                    <a:pt x="32" y="22"/>
                  </a:moveTo>
                  <a:cubicBezTo>
                    <a:pt x="32" y="22"/>
                    <a:pt x="2" y="47"/>
                    <a:pt x="1" y="51"/>
                  </a:cubicBezTo>
                  <a:cubicBezTo>
                    <a:pt x="0" y="55"/>
                    <a:pt x="0" y="60"/>
                    <a:pt x="2" y="64"/>
                  </a:cubicBezTo>
                  <a:cubicBezTo>
                    <a:pt x="4" y="67"/>
                    <a:pt x="44" y="109"/>
                    <a:pt x="44" y="109"/>
                  </a:cubicBezTo>
                  <a:cubicBezTo>
                    <a:pt x="44" y="109"/>
                    <a:pt x="52" y="109"/>
                    <a:pt x="55" y="109"/>
                  </a:cubicBezTo>
                  <a:cubicBezTo>
                    <a:pt x="58" y="108"/>
                    <a:pt x="58" y="108"/>
                    <a:pt x="58" y="108"/>
                  </a:cubicBezTo>
                  <a:cubicBezTo>
                    <a:pt x="58" y="108"/>
                    <a:pt x="28" y="62"/>
                    <a:pt x="28" y="59"/>
                  </a:cubicBezTo>
                  <a:cubicBezTo>
                    <a:pt x="28" y="56"/>
                    <a:pt x="54" y="40"/>
                    <a:pt x="58" y="39"/>
                  </a:cubicBezTo>
                  <a:cubicBezTo>
                    <a:pt x="61" y="39"/>
                    <a:pt x="72" y="61"/>
                    <a:pt x="77" y="67"/>
                  </a:cubicBezTo>
                  <a:cubicBezTo>
                    <a:pt x="81" y="72"/>
                    <a:pt x="115" y="114"/>
                    <a:pt x="115" y="114"/>
                  </a:cubicBezTo>
                  <a:cubicBezTo>
                    <a:pt x="115" y="114"/>
                    <a:pt x="127" y="118"/>
                    <a:pt x="132" y="113"/>
                  </a:cubicBezTo>
                  <a:cubicBezTo>
                    <a:pt x="132" y="113"/>
                    <a:pt x="102" y="65"/>
                    <a:pt x="99" y="57"/>
                  </a:cubicBezTo>
                  <a:cubicBezTo>
                    <a:pt x="96" y="48"/>
                    <a:pt x="91" y="29"/>
                    <a:pt x="88" y="21"/>
                  </a:cubicBezTo>
                  <a:cubicBezTo>
                    <a:pt x="85" y="13"/>
                    <a:pt x="80" y="5"/>
                    <a:pt x="78" y="3"/>
                  </a:cubicBezTo>
                  <a:cubicBezTo>
                    <a:pt x="77" y="0"/>
                    <a:pt x="32" y="22"/>
                    <a:pt x="32" y="2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4" name="ïsľidê"/>
            <p:cNvSpPr/>
            <p:nvPr/>
          </p:nvSpPr>
          <p:spPr bwMode="auto">
            <a:xfrm>
              <a:off x="7517177" y="4209951"/>
              <a:ext cx="215523" cy="258626"/>
            </a:xfrm>
            <a:custGeom>
              <a:avLst/>
              <a:gdLst>
                <a:gd name="T0" fmla="*/ 1 w 41"/>
                <a:gd name="T1" fmla="*/ 9 h 49"/>
                <a:gd name="T2" fmla="*/ 1 w 41"/>
                <a:gd name="T3" fmla="*/ 24 h 49"/>
                <a:gd name="T4" fmla="*/ 9 w 41"/>
                <a:gd name="T5" fmla="*/ 40 h 49"/>
                <a:gd name="T6" fmla="*/ 26 w 41"/>
                <a:gd name="T7" fmla="*/ 38 h 49"/>
                <a:gd name="T8" fmla="*/ 31 w 41"/>
                <a:gd name="T9" fmla="*/ 49 h 49"/>
                <a:gd name="T10" fmla="*/ 41 w 41"/>
                <a:gd name="T11" fmla="*/ 46 h 49"/>
                <a:gd name="T12" fmla="*/ 38 w 41"/>
                <a:gd name="T13" fmla="*/ 35 h 49"/>
                <a:gd name="T14" fmla="*/ 41 w 41"/>
                <a:gd name="T15" fmla="*/ 15 h 49"/>
                <a:gd name="T16" fmla="*/ 41 w 41"/>
                <a:gd name="T17" fmla="*/ 6 h 49"/>
                <a:gd name="T18" fmla="*/ 29 w 41"/>
                <a:gd name="T19" fmla="*/ 0 h 49"/>
                <a:gd name="T20" fmla="*/ 1 w 41"/>
                <a:gd name="T21"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9">
                  <a:moveTo>
                    <a:pt x="1" y="9"/>
                  </a:moveTo>
                  <a:cubicBezTo>
                    <a:pt x="1" y="9"/>
                    <a:pt x="0" y="20"/>
                    <a:pt x="1" y="24"/>
                  </a:cubicBezTo>
                  <a:cubicBezTo>
                    <a:pt x="2" y="28"/>
                    <a:pt x="5" y="38"/>
                    <a:pt x="9" y="40"/>
                  </a:cubicBezTo>
                  <a:cubicBezTo>
                    <a:pt x="11" y="41"/>
                    <a:pt x="24" y="37"/>
                    <a:pt x="26" y="38"/>
                  </a:cubicBezTo>
                  <a:cubicBezTo>
                    <a:pt x="28" y="39"/>
                    <a:pt x="31" y="49"/>
                    <a:pt x="31" y="49"/>
                  </a:cubicBezTo>
                  <a:cubicBezTo>
                    <a:pt x="41" y="46"/>
                    <a:pt x="41" y="46"/>
                    <a:pt x="41" y="46"/>
                  </a:cubicBezTo>
                  <a:cubicBezTo>
                    <a:pt x="41" y="46"/>
                    <a:pt x="40" y="39"/>
                    <a:pt x="38" y="35"/>
                  </a:cubicBezTo>
                  <a:cubicBezTo>
                    <a:pt x="35" y="31"/>
                    <a:pt x="41" y="15"/>
                    <a:pt x="41" y="15"/>
                  </a:cubicBezTo>
                  <a:cubicBezTo>
                    <a:pt x="41" y="6"/>
                    <a:pt x="41" y="6"/>
                    <a:pt x="41" y="6"/>
                  </a:cubicBezTo>
                  <a:cubicBezTo>
                    <a:pt x="29" y="0"/>
                    <a:pt x="29" y="0"/>
                    <a:pt x="29" y="0"/>
                  </a:cubicBezTo>
                  <a:lnTo>
                    <a:pt x="1" y="9"/>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5" name="íṡľiḍé"/>
            <p:cNvSpPr/>
            <p:nvPr/>
          </p:nvSpPr>
          <p:spPr bwMode="auto">
            <a:xfrm>
              <a:off x="7496892" y="4136420"/>
              <a:ext cx="263697" cy="235807"/>
            </a:xfrm>
            <a:custGeom>
              <a:avLst/>
              <a:gdLst>
                <a:gd name="T0" fmla="*/ 7 w 50"/>
                <a:gd name="T1" fmla="*/ 11 h 45"/>
                <a:gd name="T2" fmla="*/ 2 w 50"/>
                <a:gd name="T3" fmla="*/ 17 h 45"/>
                <a:gd name="T4" fmla="*/ 1 w 50"/>
                <a:gd name="T5" fmla="*/ 25 h 45"/>
                <a:gd name="T6" fmla="*/ 5 w 50"/>
                <a:gd name="T7" fmla="*/ 25 h 45"/>
                <a:gd name="T8" fmla="*/ 9 w 50"/>
                <a:gd name="T9" fmla="*/ 25 h 45"/>
                <a:gd name="T10" fmla="*/ 15 w 50"/>
                <a:gd name="T11" fmla="*/ 27 h 45"/>
                <a:gd name="T12" fmla="*/ 18 w 50"/>
                <a:gd name="T13" fmla="*/ 24 h 45"/>
                <a:gd name="T14" fmla="*/ 26 w 50"/>
                <a:gd name="T15" fmla="*/ 21 h 45"/>
                <a:gd name="T16" fmla="*/ 30 w 50"/>
                <a:gd name="T17" fmla="*/ 37 h 45"/>
                <a:gd name="T18" fmla="*/ 34 w 50"/>
                <a:gd name="T19" fmla="*/ 36 h 45"/>
                <a:gd name="T20" fmla="*/ 33 w 50"/>
                <a:gd name="T21" fmla="*/ 27 h 45"/>
                <a:gd name="T22" fmla="*/ 36 w 50"/>
                <a:gd name="T23" fmla="*/ 21 h 45"/>
                <a:gd name="T24" fmla="*/ 41 w 50"/>
                <a:gd name="T25" fmla="*/ 26 h 45"/>
                <a:gd name="T26" fmla="*/ 38 w 50"/>
                <a:gd name="T27" fmla="*/ 30 h 45"/>
                <a:gd name="T28" fmla="*/ 39 w 50"/>
                <a:gd name="T29" fmla="*/ 37 h 45"/>
                <a:gd name="T30" fmla="*/ 42 w 50"/>
                <a:gd name="T31" fmla="*/ 40 h 45"/>
                <a:gd name="T32" fmla="*/ 42 w 50"/>
                <a:gd name="T33" fmla="*/ 45 h 45"/>
                <a:gd name="T34" fmla="*/ 48 w 50"/>
                <a:gd name="T35" fmla="*/ 42 h 45"/>
                <a:gd name="T36" fmla="*/ 49 w 50"/>
                <a:gd name="T37" fmla="*/ 21 h 45"/>
                <a:gd name="T38" fmla="*/ 39 w 50"/>
                <a:gd name="T39" fmla="*/ 7 h 45"/>
                <a:gd name="T40" fmla="*/ 23 w 50"/>
                <a:gd name="T41" fmla="*/ 2 h 45"/>
                <a:gd name="T42" fmla="*/ 7 w 50"/>
                <a:gd name="T43"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45">
                  <a:moveTo>
                    <a:pt x="7" y="11"/>
                  </a:moveTo>
                  <a:cubicBezTo>
                    <a:pt x="7" y="11"/>
                    <a:pt x="3" y="15"/>
                    <a:pt x="2" y="17"/>
                  </a:cubicBezTo>
                  <a:cubicBezTo>
                    <a:pt x="1" y="19"/>
                    <a:pt x="0" y="24"/>
                    <a:pt x="1" y="25"/>
                  </a:cubicBezTo>
                  <a:cubicBezTo>
                    <a:pt x="2" y="26"/>
                    <a:pt x="5" y="25"/>
                    <a:pt x="5" y="25"/>
                  </a:cubicBezTo>
                  <a:cubicBezTo>
                    <a:pt x="5" y="25"/>
                    <a:pt x="7" y="24"/>
                    <a:pt x="9" y="25"/>
                  </a:cubicBezTo>
                  <a:cubicBezTo>
                    <a:pt x="10" y="26"/>
                    <a:pt x="14" y="28"/>
                    <a:pt x="15" y="27"/>
                  </a:cubicBezTo>
                  <a:cubicBezTo>
                    <a:pt x="15" y="26"/>
                    <a:pt x="16" y="25"/>
                    <a:pt x="18" y="24"/>
                  </a:cubicBezTo>
                  <a:cubicBezTo>
                    <a:pt x="20" y="23"/>
                    <a:pt x="25" y="21"/>
                    <a:pt x="26" y="21"/>
                  </a:cubicBezTo>
                  <a:cubicBezTo>
                    <a:pt x="27" y="21"/>
                    <a:pt x="30" y="37"/>
                    <a:pt x="30" y="37"/>
                  </a:cubicBezTo>
                  <a:cubicBezTo>
                    <a:pt x="30" y="37"/>
                    <a:pt x="34" y="38"/>
                    <a:pt x="34" y="36"/>
                  </a:cubicBezTo>
                  <a:cubicBezTo>
                    <a:pt x="35" y="34"/>
                    <a:pt x="33" y="28"/>
                    <a:pt x="33" y="27"/>
                  </a:cubicBezTo>
                  <a:cubicBezTo>
                    <a:pt x="33" y="26"/>
                    <a:pt x="35" y="22"/>
                    <a:pt x="36" y="21"/>
                  </a:cubicBezTo>
                  <a:cubicBezTo>
                    <a:pt x="37" y="21"/>
                    <a:pt x="42" y="24"/>
                    <a:pt x="41" y="26"/>
                  </a:cubicBezTo>
                  <a:cubicBezTo>
                    <a:pt x="40" y="29"/>
                    <a:pt x="38" y="30"/>
                    <a:pt x="38" y="30"/>
                  </a:cubicBezTo>
                  <a:cubicBezTo>
                    <a:pt x="38" y="30"/>
                    <a:pt x="38" y="36"/>
                    <a:pt x="39" y="37"/>
                  </a:cubicBezTo>
                  <a:cubicBezTo>
                    <a:pt x="40" y="38"/>
                    <a:pt x="42" y="40"/>
                    <a:pt x="42" y="40"/>
                  </a:cubicBezTo>
                  <a:cubicBezTo>
                    <a:pt x="42" y="45"/>
                    <a:pt x="42" y="45"/>
                    <a:pt x="42" y="45"/>
                  </a:cubicBezTo>
                  <a:cubicBezTo>
                    <a:pt x="42" y="45"/>
                    <a:pt x="47" y="44"/>
                    <a:pt x="48" y="42"/>
                  </a:cubicBezTo>
                  <a:cubicBezTo>
                    <a:pt x="49" y="40"/>
                    <a:pt x="50" y="24"/>
                    <a:pt x="49" y="21"/>
                  </a:cubicBezTo>
                  <a:cubicBezTo>
                    <a:pt x="49" y="18"/>
                    <a:pt x="45" y="11"/>
                    <a:pt x="39" y="7"/>
                  </a:cubicBezTo>
                  <a:cubicBezTo>
                    <a:pt x="34" y="3"/>
                    <a:pt x="28" y="0"/>
                    <a:pt x="23" y="2"/>
                  </a:cubicBezTo>
                  <a:cubicBezTo>
                    <a:pt x="17" y="3"/>
                    <a:pt x="8" y="8"/>
                    <a:pt x="7" y="1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6" name="í$1îḑê"/>
            <p:cNvSpPr/>
            <p:nvPr/>
          </p:nvSpPr>
          <p:spPr bwMode="auto">
            <a:xfrm>
              <a:off x="7273764" y="4478719"/>
              <a:ext cx="195238" cy="109030"/>
            </a:xfrm>
            <a:custGeom>
              <a:avLst/>
              <a:gdLst>
                <a:gd name="T0" fmla="*/ 37 w 37"/>
                <a:gd name="T1" fmla="*/ 12 h 21"/>
                <a:gd name="T2" fmla="*/ 27 w 37"/>
                <a:gd name="T3" fmla="*/ 2 h 21"/>
                <a:gd name="T4" fmla="*/ 22 w 37"/>
                <a:gd name="T5" fmla="*/ 0 h 21"/>
                <a:gd name="T6" fmla="*/ 21 w 37"/>
                <a:gd name="T7" fmla="*/ 5 h 21"/>
                <a:gd name="T8" fmla="*/ 25 w 37"/>
                <a:gd name="T9" fmla="*/ 9 h 21"/>
                <a:gd name="T10" fmla="*/ 19 w 37"/>
                <a:gd name="T11" fmla="*/ 10 h 21"/>
                <a:gd name="T12" fmla="*/ 5 w 37"/>
                <a:gd name="T13" fmla="*/ 9 h 21"/>
                <a:gd name="T14" fmla="*/ 3 w 37"/>
                <a:gd name="T15" fmla="*/ 14 h 21"/>
                <a:gd name="T16" fmla="*/ 13 w 37"/>
                <a:gd name="T17" fmla="*/ 19 h 21"/>
                <a:gd name="T18" fmla="*/ 35 w 37"/>
                <a:gd name="T19" fmla="*/ 21 h 21"/>
                <a:gd name="T20" fmla="*/ 37 w 37"/>
                <a:gd name="T21"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37" y="12"/>
                  </a:moveTo>
                  <a:cubicBezTo>
                    <a:pt x="37" y="12"/>
                    <a:pt x="31" y="4"/>
                    <a:pt x="27" y="2"/>
                  </a:cubicBezTo>
                  <a:cubicBezTo>
                    <a:pt x="22" y="0"/>
                    <a:pt x="22" y="0"/>
                    <a:pt x="22" y="0"/>
                  </a:cubicBezTo>
                  <a:cubicBezTo>
                    <a:pt x="22" y="0"/>
                    <a:pt x="20" y="3"/>
                    <a:pt x="21" y="5"/>
                  </a:cubicBezTo>
                  <a:cubicBezTo>
                    <a:pt x="22" y="6"/>
                    <a:pt x="25" y="9"/>
                    <a:pt x="25" y="9"/>
                  </a:cubicBezTo>
                  <a:cubicBezTo>
                    <a:pt x="25" y="9"/>
                    <a:pt x="23" y="11"/>
                    <a:pt x="19" y="10"/>
                  </a:cubicBezTo>
                  <a:cubicBezTo>
                    <a:pt x="16" y="9"/>
                    <a:pt x="8" y="8"/>
                    <a:pt x="5" y="9"/>
                  </a:cubicBezTo>
                  <a:cubicBezTo>
                    <a:pt x="3" y="9"/>
                    <a:pt x="0" y="13"/>
                    <a:pt x="3" y="14"/>
                  </a:cubicBezTo>
                  <a:cubicBezTo>
                    <a:pt x="6" y="15"/>
                    <a:pt x="10" y="18"/>
                    <a:pt x="13" y="19"/>
                  </a:cubicBezTo>
                  <a:cubicBezTo>
                    <a:pt x="17" y="20"/>
                    <a:pt x="35" y="21"/>
                    <a:pt x="35" y="21"/>
                  </a:cubicBezTo>
                  <a:lnTo>
                    <a:pt x="37" y="12"/>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7" name="ïśḻíďè"/>
            <p:cNvSpPr/>
            <p:nvPr/>
          </p:nvSpPr>
          <p:spPr bwMode="auto">
            <a:xfrm>
              <a:off x="7458858" y="4435616"/>
              <a:ext cx="697278" cy="479220"/>
            </a:xfrm>
            <a:custGeom>
              <a:avLst/>
              <a:gdLst>
                <a:gd name="T0" fmla="*/ 42 w 132"/>
                <a:gd name="T1" fmla="*/ 6 h 91"/>
                <a:gd name="T2" fmla="*/ 37 w 132"/>
                <a:gd name="T3" fmla="*/ 13 h 91"/>
                <a:gd name="T4" fmla="*/ 29 w 132"/>
                <a:gd name="T5" fmla="*/ 31 h 91"/>
                <a:gd name="T6" fmla="*/ 4 w 132"/>
                <a:gd name="T7" fmla="*/ 20 h 91"/>
                <a:gd name="T8" fmla="*/ 2 w 132"/>
                <a:gd name="T9" fmla="*/ 20 h 91"/>
                <a:gd name="T10" fmla="*/ 0 w 132"/>
                <a:gd name="T11" fmla="*/ 29 h 91"/>
                <a:gd name="T12" fmla="*/ 13 w 132"/>
                <a:gd name="T13" fmla="*/ 40 h 91"/>
                <a:gd name="T14" fmla="*/ 40 w 132"/>
                <a:gd name="T15" fmla="*/ 54 h 91"/>
                <a:gd name="T16" fmla="*/ 52 w 132"/>
                <a:gd name="T17" fmla="*/ 36 h 91"/>
                <a:gd name="T18" fmla="*/ 78 w 132"/>
                <a:gd name="T19" fmla="*/ 91 h 91"/>
                <a:gd name="T20" fmla="*/ 132 w 132"/>
                <a:gd name="T21" fmla="*/ 71 h 91"/>
                <a:gd name="T22" fmla="*/ 87 w 132"/>
                <a:gd name="T23" fmla="*/ 18 h 91"/>
                <a:gd name="T24" fmla="*/ 52 w 132"/>
                <a:gd name="T25" fmla="*/ 3 h 91"/>
                <a:gd name="T26" fmla="*/ 42 w 132"/>
                <a:gd name="T2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91">
                  <a:moveTo>
                    <a:pt x="42" y="6"/>
                  </a:moveTo>
                  <a:cubicBezTo>
                    <a:pt x="42" y="6"/>
                    <a:pt x="42" y="7"/>
                    <a:pt x="37" y="13"/>
                  </a:cubicBezTo>
                  <a:cubicBezTo>
                    <a:pt x="33" y="18"/>
                    <a:pt x="29" y="31"/>
                    <a:pt x="29" y="31"/>
                  </a:cubicBezTo>
                  <a:cubicBezTo>
                    <a:pt x="29" y="31"/>
                    <a:pt x="5" y="20"/>
                    <a:pt x="4" y="20"/>
                  </a:cubicBezTo>
                  <a:cubicBezTo>
                    <a:pt x="3" y="20"/>
                    <a:pt x="2" y="20"/>
                    <a:pt x="2" y="20"/>
                  </a:cubicBezTo>
                  <a:cubicBezTo>
                    <a:pt x="0" y="29"/>
                    <a:pt x="0" y="29"/>
                    <a:pt x="0" y="29"/>
                  </a:cubicBezTo>
                  <a:cubicBezTo>
                    <a:pt x="0" y="29"/>
                    <a:pt x="8" y="37"/>
                    <a:pt x="13" y="40"/>
                  </a:cubicBezTo>
                  <a:cubicBezTo>
                    <a:pt x="19" y="43"/>
                    <a:pt x="35" y="56"/>
                    <a:pt x="40" y="54"/>
                  </a:cubicBezTo>
                  <a:cubicBezTo>
                    <a:pt x="44" y="51"/>
                    <a:pt x="50" y="36"/>
                    <a:pt x="52" y="36"/>
                  </a:cubicBezTo>
                  <a:cubicBezTo>
                    <a:pt x="53" y="36"/>
                    <a:pt x="78" y="91"/>
                    <a:pt x="78" y="91"/>
                  </a:cubicBezTo>
                  <a:cubicBezTo>
                    <a:pt x="78" y="91"/>
                    <a:pt x="119" y="85"/>
                    <a:pt x="132" y="71"/>
                  </a:cubicBezTo>
                  <a:cubicBezTo>
                    <a:pt x="132" y="71"/>
                    <a:pt x="97" y="26"/>
                    <a:pt x="87" y="18"/>
                  </a:cubicBezTo>
                  <a:cubicBezTo>
                    <a:pt x="77" y="9"/>
                    <a:pt x="66" y="0"/>
                    <a:pt x="52" y="3"/>
                  </a:cubicBezTo>
                  <a:cubicBezTo>
                    <a:pt x="38" y="6"/>
                    <a:pt x="42" y="6"/>
                    <a:pt x="42"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8" name="íṩḷïďe"/>
            <p:cNvSpPr/>
            <p:nvPr/>
          </p:nvSpPr>
          <p:spPr bwMode="auto">
            <a:xfrm>
              <a:off x="4563257" y="5383912"/>
              <a:ext cx="53247" cy="53247"/>
            </a:xfrm>
            <a:custGeom>
              <a:avLst/>
              <a:gdLst>
                <a:gd name="T0" fmla="*/ 0 w 21"/>
                <a:gd name="T1" fmla="*/ 21 h 21"/>
                <a:gd name="T2" fmla="*/ 0 w 21"/>
                <a:gd name="T3" fmla="*/ 0 h 21"/>
                <a:gd name="T4" fmla="*/ 17 w 21"/>
                <a:gd name="T5" fmla="*/ 2 h 21"/>
                <a:gd name="T6" fmla="*/ 21 w 21"/>
                <a:gd name="T7" fmla="*/ 19 h 21"/>
                <a:gd name="T8" fmla="*/ 0 w 21"/>
                <a:gd name="T9" fmla="*/ 21 h 21"/>
              </a:gdLst>
              <a:ahLst/>
              <a:cxnLst>
                <a:cxn ang="0">
                  <a:pos x="T0" y="T1"/>
                </a:cxn>
                <a:cxn ang="0">
                  <a:pos x="T2" y="T3"/>
                </a:cxn>
                <a:cxn ang="0">
                  <a:pos x="T4" y="T5"/>
                </a:cxn>
                <a:cxn ang="0">
                  <a:pos x="T6" y="T7"/>
                </a:cxn>
                <a:cxn ang="0">
                  <a:pos x="T8" y="T9"/>
                </a:cxn>
              </a:cxnLst>
              <a:rect l="0" t="0" r="r" b="b"/>
              <a:pathLst>
                <a:path w="21" h="21">
                  <a:moveTo>
                    <a:pt x="0" y="21"/>
                  </a:moveTo>
                  <a:lnTo>
                    <a:pt x="0" y="0"/>
                  </a:lnTo>
                  <a:lnTo>
                    <a:pt x="17" y="2"/>
                  </a:lnTo>
                  <a:lnTo>
                    <a:pt x="21" y="19"/>
                  </a:lnTo>
                  <a:lnTo>
                    <a:pt x="0" y="21"/>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9" name="îṡlïḑe"/>
            <p:cNvSpPr/>
            <p:nvPr/>
          </p:nvSpPr>
          <p:spPr bwMode="auto">
            <a:xfrm>
              <a:off x="4542973" y="5378841"/>
              <a:ext cx="152133" cy="121707"/>
            </a:xfrm>
            <a:custGeom>
              <a:avLst/>
              <a:gdLst>
                <a:gd name="T0" fmla="*/ 4 w 29"/>
                <a:gd name="T1" fmla="*/ 8 h 23"/>
                <a:gd name="T2" fmla="*/ 0 w 29"/>
                <a:gd name="T3" fmla="*/ 13 h 23"/>
                <a:gd name="T4" fmla="*/ 2 w 29"/>
                <a:gd name="T5" fmla="*/ 23 h 23"/>
                <a:gd name="T6" fmla="*/ 14 w 29"/>
                <a:gd name="T7" fmla="*/ 23 h 23"/>
                <a:gd name="T8" fmla="*/ 23 w 29"/>
                <a:gd name="T9" fmla="*/ 16 h 23"/>
                <a:gd name="T10" fmla="*/ 29 w 29"/>
                <a:gd name="T11" fmla="*/ 6 h 23"/>
                <a:gd name="T12" fmla="*/ 23 w 29"/>
                <a:gd name="T13" fmla="*/ 1 h 23"/>
                <a:gd name="T14" fmla="*/ 17 w 29"/>
                <a:gd name="T15" fmla="*/ 6 h 23"/>
                <a:gd name="T16" fmla="*/ 13 w 29"/>
                <a:gd name="T17" fmla="*/ 7 h 23"/>
                <a:gd name="T18" fmla="*/ 13 w 29"/>
                <a:gd name="T19" fmla="*/ 10 h 23"/>
                <a:gd name="T20" fmla="*/ 4 w 29"/>
                <a:gd name="T21" fmla="*/ 10 h 23"/>
                <a:gd name="T22" fmla="*/ 4 w 29"/>
                <a:gd name="T2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3">
                  <a:moveTo>
                    <a:pt x="4" y="8"/>
                  </a:moveTo>
                  <a:cubicBezTo>
                    <a:pt x="4" y="8"/>
                    <a:pt x="0" y="8"/>
                    <a:pt x="0" y="13"/>
                  </a:cubicBezTo>
                  <a:cubicBezTo>
                    <a:pt x="1" y="17"/>
                    <a:pt x="2" y="23"/>
                    <a:pt x="2" y="23"/>
                  </a:cubicBezTo>
                  <a:cubicBezTo>
                    <a:pt x="14" y="23"/>
                    <a:pt x="14" y="23"/>
                    <a:pt x="14" y="23"/>
                  </a:cubicBezTo>
                  <a:cubicBezTo>
                    <a:pt x="14" y="23"/>
                    <a:pt x="20" y="20"/>
                    <a:pt x="23" y="16"/>
                  </a:cubicBezTo>
                  <a:cubicBezTo>
                    <a:pt x="26" y="12"/>
                    <a:pt x="29" y="7"/>
                    <a:pt x="29" y="6"/>
                  </a:cubicBezTo>
                  <a:cubicBezTo>
                    <a:pt x="28" y="4"/>
                    <a:pt x="26" y="0"/>
                    <a:pt x="23" y="1"/>
                  </a:cubicBezTo>
                  <a:cubicBezTo>
                    <a:pt x="20" y="2"/>
                    <a:pt x="19" y="5"/>
                    <a:pt x="17" y="6"/>
                  </a:cubicBezTo>
                  <a:cubicBezTo>
                    <a:pt x="16" y="7"/>
                    <a:pt x="13" y="7"/>
                    <a:pt x="13" y="7"/>
                  </a:cubicBezTo>
                  <a:cubicBezTo>
                    <a:pt x="13" y="10"/>
                    <a:pt x="13" y="10"/>
                    <a:pt x="13" y="10"/>
                  </a:cubicBezTo>
                  <a:cubicBezTo>
                    <a:pt x="4" y="10"/>
                    <a:pt x="4" y="10"/>
                    <a:pt x="4" y="10"/>
                  </a:cubicBezTo>
                  <a:lnTo>
                    <a:pt x="4" y="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0" name="ïs1ïḓê"/>
            <p:cNvSpPr/>
            <p:nvPr/>
          </p:nvSpPr>
          <p:spPr bwMode="auto">
            <a:xfrm>
              <a:off x="4532831" y="5411802"/>
              <a:ext cx="167346" cy="114101"/>
            </a:xfrm>
            <a:custGeom>
              <a:avLst/>
              <a:gdLst>
                <a:gd name="T0" fmla="*/ 3 w 32"/>
                <a:gd name="T1" fmla="*/ 13 h 22"/>
                <a:gd name="T2" fmla="*/ 1 w 32"/>
                <a:gd name="T3" fmla="*/ 18 h 22"/>
                <a:gd name="T4" fmla="*/ 3 w 32"/>
                <a:gd name="T5" fmla="*/ 21 h 22"/>
                <a:gd name="T6" fmla="*/ 16 w 32"/>
                <a:gd name="T7" fmla="*/ 22 h 22"/>
                <a:gd name="T8" fmla="*/ 23 w 32"/>
                <a:gd name="T9" fmla="*/ 16 h 22"/>
                <a:gd name="T10" fmla="*/ 26 w 32"/>
                <a:gd name="T11" fmla="*/ 11 h 22"/>
                <a:gd name="T12" fmla="*/ 29 w 32"/>
                <a:gd name="T13" fmla="*/ 11 h 22"/>
                <a:gd name="T14" fmla="*/ 32 w 32"/>
                <a:gd name="T15" fmla="*/ 3 h 22"/>
                <a:gd name="T16" fmla="*/ 31 w 32"/>
                <a:gd name="T17" fmla="*/ 0 h 22"/>
                <a:gd name="T18" fmla="*/ 22 w 32"/>
                <a:gd name="T19" fmla="*/ 11 h 22"/>
                <a:gd name="T20" fmla="*/ 14 w 32"/>
                <a:gd name="T21" fmla="*/ 16 h 22"/>
                <a:gd name="T22" fmla="*/ 3 w 32"/>
                <a:gd name="T23"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2">
                  <a:moveTo>
                    <a:pt x="3" y="13"/>
                  </a:moveTo>
                  <a:cubicBezTo>
                    <a:pt x="3" y="13"/>
                    <a:pt x="1" y="15"/>
                    <a:pt x="1" y="18"/>
                  </a:cubicBezTo>
                  <a:cubicBezTo>
                    <a:pt x="0" y="21"/>
                    <a:pt x="2" y="21"/>
                    <a:pt x="3" y="21"/>
                  </a:cubicBezTo>
                  <a:cubicBezTo>
                    <a:pt x="4" y="21"/>
                    <a:pt x="15" y="22"/>
                    <a:pt x="16" y="22"/>
                  </a:cubicBezTo>
                  <a:cubicBezTo>
                    <a:pt x="17" y="21"/>
                    <a:pt x="22" y="18"/>
                    <a:pt x="23" y="16"/>
                  </a:cubicBezTo>
                  <a:cubicBezTo>
                    <a:pt x="25" y="14"/>
                    <a:pt x="25" y="12"/>
                    <a:pt x="26" y="11"/>
                  </a:cubicBezTo>
                  <a:cubicBezTo>
                    <a:pt x="28" y="11"/>
                    <a:pt x="28" y="12"/>
                    <a:pt x="29" y="11"/>
                  </a:cubicBezTo>
                  <a:cubicBezTo>
                    <a:pt x="30" y="10"/>
                    <a:pt x="32" y="5"/>
                    <a:pt x="32" y="3"/>
                  </a:cubicBezTo>
                  <a:cubicBezTo>
                    <a:pt x="32" y="1"/>
                    <a:pt x="31" y="0"/>
                    <a:pt x="31" y="0"/>
                  </a:cubicBezTo>
                  <a:cubicBezTo>
                    <a:pt x="31" y="0"/>
                    <a:pt x="24" y="9"/>
                    <a:pt x="22" y="11"/>
                  </a:cubicBezTo>
                  <a:cubicBezTo>
                    <a:pt x="21" y="12"/>
                    <a:pt x="20" y="16"/>
                    <a:pt x="14" y="16"/>
                  </a:cubicBezTo>
                  <a:cubicBezTo>
                    <a:pt x="8" y="16"/>
                    <a:pt x="4" y="16"/>
                    <a:pt x="3"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1" name="iš1iḑe"/>
            <p:cNvSpPr/>
            <p:nvPr/>
          </p:nvSpPr>
          <p:spPr bwMode="auto">
            <a:xfrm>
              <a:off x="4720462" y="5358557"/>
              <a:ext cx="48176" cy="68461"/>
            </a:xfrm>
            <a:custGeom>
              <a:avLst/>
              <a:gdLst>
                <a:gd name="T0" fmla="*/ 5 w 19"/>
                <a:gd name="T1" fmla="*/ 0 h 27"/>
                <a:gd name="T2" fmla="*/ 0 w 19"/>
                <a:gd name="T3" fmla="*/ 27 h 27"/>
                <a:gd name="T4" fmla="*/ 19 w 19"/>
                <a:gd name="T5" fmla="*/ 27 h 27"/>
                <a:gd name="T6" fmla="*/ 19 w 19"/>
                <a:gd name="T7" fmla="*/ 0 h 27"/>
                <a:gd name="T8" fmla="*/ 5 w 19"/>
                <a:gd name="T9" fmla="*/ 0 h 27"/>
              </a:gdLst>
              <a:ahLst/>
              <a:cxnLst>
                <a:cxn ang="0">
                  <a:pos x="T0" y="T1"/>
                </a:cxn>
                <a:cxn ang="0">
                  <a:pos x="T2" y="T3"/>
                </a:cxn>
                <a:cxn ang="0">
                  <a:pos x="T4" y="T5"/>
                </a:cxn>
                <a:cxn ang="0">
                  <a:pos x="T6" y="T7"/>
                </a:cxn>
                <a:cxn ang="0">
                  <a:pos x="T8" y="T9"/>
                </a:cxn>
              </a:cxnLst>
              <a:rect l="0" t="0" r="r" b="b"/>
              <a:pathLst>
                <a:path w="19" h="27">
                  <a:moveTo>
                    <a:pt x="5" y="0"/>
                  </a:moveTo>
                  <a:lnTo>
                    <a:pt x="0" y="27"/>
                  </a:lnTo>
                  <a:lnTo>
                    <a:pt x="19" y="27"/>
                  </a:lnTo>
                  <a:lnTo>
                    <a:pt x="19" y="0"/>
                  </a:lnTo>
                  <a:lnTo>
                    <a:pt x="5" y="0"/>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2" name="îš1îḑè"/>
            <p:cNvSpPr/>
            <p:nvPr/>
          </p:nvSpPr>
          <p:spPr bwMode="auto">
            <a:xfrm>
              <a:off x="4700177" y="5373770"/>
              <a:ext cx="152133" cy="121707"/>
            </a:xfrm>
            <a:custGeom>
              <a:avLst/>
              <a:gdLst>
                <a:gd name="T0" fmla="*/ 4 w 29"/>
                <a:gd name="T1" fmla="*/ 8 h 23"/>
                <a:gd name="T2" fmla="*/ 0 w 29"/>
                <a:gd name="T3" fmla="*/ 13 h 23"/>
                <a:gd name="T4" fmla="*/ 1 w 29"/>
                <a:gd name="T5" fmla="*/ 23 h 23"/>
                <a:gd name="T6" fmla="*/ 14 w 29"/>
                <a:gd name="T7" fmla="*/ 23 h 23"/>
                <a:gd name="T8" fmla="*/ 23 w 29"/>
                <a:gd name="T9" fmla="*/ 16 h 23"/>
                <a:gd name="T10" fmla="*/ 28 w 29"/>
                <a:gd name="T11" fmla="*/ 6 h 23"/>
                <a:gd name="T12" fmla="*/ 23 w 29"/>
                <a:gd name="T13" fmla="*/ 1 h 23"/>
                <a:gd name="T14" fmla="*/ 17 w 29"/>
                <a:gd name="T15" fmla="*/ 6 h 23"/>
                <a:gd name="T16" fmla="*/ 13 w 29"/>
                <a:gd name="T17" fmla="*/ 8 h 23"/>
                <a:gd name="T18" fmla="*/ 13 w 29"/>
                <a:gd name="T19" fmla="*/ 10 h 23"/>
                <a:gd name="T20" fmla="*/ 4 w 29"/>
                <a:gd name="T21" fmla="*/ 10 h 23"/>
                <a:gd name="T22" fmla="*/ 4 w 29"/>
                <a:gd name="T2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3">
                  <a:moveTo>
                    <a:pt x="4" y="8"/>
                  </a:moveTo>
                  <a:cubicBezTo>
                    <a:pt x="4" y="8"/>
                    <a:pt x="0" y="8"/>
                    <a:pt x="0" y="13"/>
                  </a:cubicBezTo>
                  <a:cubicBezTo>
                    <a:pt x="0" y="18"/>
                    <a:pt x="1" y="23"/>
                    <a:pt x="1" y="23"/>
                  </a:cubicBezTo>
                  <a:cubicBezTo>
                    <a:pt x="14" y="23"/>
                    <a:pt x="14" y="23"/>
                    <a:pt x="14" y="23"/>
                  </a:cubicBezTo>
                  <a:cubicBezTo>
                    <a:pt x="14" y="23"/>
                    <a:pt x="20" y="20"/>
                    <a:pt x="23" y="16"/>
                  </a:cubicBezTo>
                  <a:cubicBezTo>
                    <a:pt x="25" y="12"/>
                    <a:pt x="29" y="8"/>
                    <a:pt x="28" y="6"/>
                  </a:cubicBezTo>
                  <a:cubicBezTo>
                    <a:pt x="28" y="4"/>
                    <a:pt x="26" y="0"/>
                    <a:pt x="23" y="1"/>
                  </a:cubicBezTo>
                  <a:cubicBezTo>
                    <a:pt x="20" y="2"/>
                    <a:pt x="18" y="5"/>
                    <a:pt x="17" y="6"/>
                  </a:cubicBezTo>
                  <a:cubicBezTo>
                    <a:pt x="16" y="7"/>
                    <a:pt x="13" y="8"/>
                    <a:pt x="13" y="8"/>
                  </a:cubicBezTo>
                  <a:cubicBezTo>
                    <a:pt x="13" y="10"/>
                    <a:pt x="13" y="10"/>
                    <a:pt x="13" y="10"/>
                  </a:cubicBezTo>
                  <a:cubicBezTo>
                    <a:pt x="4" y="10"/>
                    <a:pt x="4" y="10"/>
                    <a:pt x="4" y="10"/>
                  </a:cubicBezTo>
                  <a:lnTo>
                    <a:pt x="4" y="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3" name="îṥ1iḓé"/>
            <p:cNvSpPr/>
            <p:nvPr/>
          </p:nvSpPr>
          <p:spPr bwMode="auto">
            <a:xfrm>
              <a:off x="4690035" y="5406731"/>
              <a:ext cx="169883" cy="114101"/>
            </a:xfrm>
            <a:custGeom>
              <a:avLst/>
              <a:gdLst>
                <a:gd name="T0" fmla="*/ 3 w 32"/>
                <a:gd name="T1" fmla="*/ 13 h 22"/>
                <a:gd name="T2" fmla="*/ 1 w 32"/>
                <a:gd name="T3" fmla="*/ 18 h 22"/>
                <a:gd name="T4" fmla="*/ 3 w 32"/>
                <a:gd name="T5" fmla="*/ 22 h 22"/>
                <a:gd name="T6" fmla="*/ 16 w 32"/>
                <a:gd name="T7" fmla="*/ 22 h 22"/>
                <a:gd name="T8" fmla="*/ 23 w 32"/>
                <a:gd name="T9" fmla="*/ 16 h 22"/>
                <a:gd name="T10" fmla="*/ 26 w 32"/>
                <a:gd name="T11" fmla="*/ 12 h 22"/>
                <a:gd name="T12" fmla="*/ 29 w 32"/>
                <a:gd name="T13" fmla="*/ 11 h 22"/>
                <a:gd name="T14" fmla="*/ 32 w 32"/>
                <a:gd name="T15" fmla="*/ 3 h 22"/>
                <a:gd name="T16" fmla="*/ 30 w 32"/>
                <a:gd name="T17" fmla="*/ 0 h 22"/>
                <a:gd name="T18" fmla="*/ 22 w 32"/>
                <a:gd name="T19" fmla="*/ 11 h 22"/>
                <a:gd name="T20" fmla="*/ 14 w 32"/>
                <a:gd name="T21" fmla="*/ 16 h 22"/>
                <a:gd name="T22" fmla="*/ 3 w 32"/>
                <a:gd name="T23"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2">
                  <a:moveTo>
                    <a:pt x="3" y="13"/>
                  </a:moveTo>
                  <a:cubicBezTo>
                    <a:pt x="3" y="13"/>
                    <a:pt x="1" y="15"/>
                    <a:pt x="1" y="18"/>
                  </a:cubicBezTo>
                  <a:cubicBezTo>
                    <a:pt x="0" y="21"/>
                    <a:pt x="2" y="22"/>
                    <a:pt x="3" y="22"/>
                  </a:cubicBezTo>
                  <a:cubicBezTo>
                    <a:pt x="4" y="22"/>
                    <a:pt x="15" y="22"/>
                    <a:pt x="16" y="22"/>
                  </a:cubicBezTo>
                  <a:cubicBezTo>
                    <a:pt x="17" y="22"/>
                    <a:pt x="22" y="18"/>
                    <a:pt x="23" y="16"/>
                  </a:cubicBezTo>
                  <a:cubicBezTo>
                    <a:pt x="25" y="14"/>
                    <a:pt x="24" y="12"/>
                    <a:pt x="26" y="12"/>
                  </a:cubicBezTo>
                  <a:cubicBezTo>
                    <a:pt x="27" y="11"/>
                    <a:pt x="28" y="12"/>
                    <a:pt x="29" y="11"/>
                  </a:cubicBezTo>
                  <a:cubicBezTo>
                    <a:pt x="30" y="10"/>
                    <a:pt x="32" y="5"/>
                    <a:pt x="32" y="3"/>
                  </a:cubicBezTo>
                  <a:cubicBezTo>
                    <a:pt x="32" y="2"/>
                    <a:pt x="30" y="0"/>
                    <a:pt x="30" y="0"/>
                  </a:cubicBezTo>
                  <a:cubicBezTo>
                    <a:pt x="30" y="0"/>
                    <a:pt x="24" y="9"/>
                    <a:pt x="22" y="11"/>
                  </a:cubicBezTo>
                  <a:cubicBezTo>
                    <a:pt x="21" y="12"/>
                    <a:pt x="20" y="16"/>
                    <a:pt x="14" y="16"/>
                  </a:cubicBezTo>
                  <a:cubicBezTo>
                    <a:pt x="8" y="16"/>
                    <a:pt x="4" y="16"/>
                    <a:pt x="3"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4" name="iṥľiḑê"/>
            <p:cNvSpPr/>
            <p:nvPr/>
          </p:nvSpPr>
          <p:spPr bwMode="auto">
            <a:xfrm>
              <a:off x="4664680" y="4605497"/>
              <a:ext cx="147062" cy="63390"/>
            </a:xfrm>
            <a:custGeom>
              <a:avLst/>
              <a:gdLst>
                <a:gd name="T0" fmla="*/ 0 w 58"/>
                <a:gd name="T1" fmla="*/ 22 h 25"/>
                <a:gd name="T2" fmla="*/ 2 w 58"/>
                <a:gd name="T3" fmla="*/ 2 h 25"/>
                <a:gd name="T4" fmla="*/ 54 w 58"/>
                <a:gd name="T5" fmla="*/ 0 h 25"/>
                <a:gd name="T6" fmla="*/ 58 w 58"/>
                <a:gd name="T7" fmla="*/ 25 h 25"/>
                <a:gd name="T8" fmla="*/ 0 w 58"/>
                <a:gd name="T9" fmla="*/ 22 h 25"/>
              </a:gdLst>
              <a:ahLst/>
              <a:cxnLst>
                <a:cxn ang="0">
                  <a:pos x="T0" y="T1"/>
                </a:cxn>
                <a:cxn ang="0">
                  <a:pos x="T2" y="T3"/>
                </a:cxn>
                <a:cxn ang="0">
                  <a:pos x="T4" y="T5"/>
                </a:cxn>
                <a:cxn ang="0">
                  <a:pos x="T6" y="T7"/>
                </a:cxn>
                <a:cxn ang="0">
                  <a:pos x="T8" y="T9"/>
                </a:cxn>
              </a:cxnLst>
              <a:rect l="0" t="0" r="r" b="b"/>
              <a:pathLst>
                <a:path w="58" h="25">
                  <a:moveTo>
                    <a:pt x="0" y="22"/>
                  </a:moveTo>
                  <a:lnTo>
                    <a:pt x="2" y="2"/>
                  </a:lnTo>
                  <a:lnTo>
                    <a:pt x="54" y="0"/>
                  </a:lnTo>
                  <a:lnTo>
                    <a:pt x="58" y="25"/>
                  </a:lnTo>
                  <a:lnTo>
                    <a:pt x="0" y="22"/>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5" name="íŝļiďè"/>
            <p:cNvSpPr/>
            <p:nvPr/>
          </p:nvSpPr>
          <p:spPr bwMode="auto">
            <a:xfrm>
              <a:off x="4606363" y="3659737"/>
              <a:ext cx="446257" cy="966046"/>
            </a:xfrm>
            <a:custGeom>
              <a:avLst/>
              <a:gdLst>
                <a:gd name="T0" fmla="*/ 0 w 85"/>
                <a:gd name="T1" fmla="*/ 121 h 183"/>
                <a:gd name="T2" fmla="*/ 10 w 85"/>
                <a:gd name="T3" fmla="*/ 181 h 183"/>
                <a:gd name="T4" fmla="*/ 41 w 85"/>
                <a:gd name="T5" fmla="*/ 183 h 183"/>
                <a:gd name="T6" fmla="*/ 43 w 85"/>
                <a:gd name="T7" fmla="*/ 153 h 183"/>
                <a:gd name="T8" fmla="*/ 47 w 85"/>
                <a:gd name="T9" fmla="*/ 119 h 183"/>
                <a:gd name="T10" fmla="*/ 68 w 85"/>
                <a:gd name="T11" fmla="*/ 78 h 183"/>
                <a:gd name="T12" fmla="*/ 85 w 85"/>
                <a:gd name="T13" fmla="*/ 36 h 183"/>
                <a:gd name="T14" fmla="*/ 78 w 85"/>
                <a:gd name="T15" fmla="*/ 33 h 183"/>
                <a:gd name="T16" fmla="*/ 52 w 85"/>
                <a:gd name="T17" fmla="*/ 75 h 183"/>
                <a:gd name="T18" fmla="*/ 35 w 85"/>
                <a:gd name="T19" fmla="*/ 102 h 183"/>
                <a:gd name="T20" fmla="*/ 24 w 85"/>
                <a:gd name="T21" fmla="*/ 99 h 183"/>
                <a:gd name="T22" fmla="*/ 24 w 85"/>
                <a:gd name="T23" fmla="*/ 51 h 183"/>
                <a:gd name="T24" fmla="*/ 30 w 85"/>
                <a:gd name="T25" fmla="*/ 2 h 183"/>
                <a:gd name="T26" fmla="*/ 20 w 85"/>
                <a:gd name="T27" fmla="*/ 1 h 183"/>
                <a:gd name="T28" fmla="*/ 5 w 85"/>
                <a:gd name="T29" fmla="*/ 59 h 183"/>
                <a:gd name="T30" fmla="*/ 0 w 85"/>
                <a:gd name="T31"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183">
                  <a:moveTo>
                    <a:pt x="0" y="121"/>
                  </a:moveTo>
                  <a:cubicBezTo>
                    <a:pt x="0" y="121"/>
                    <a:pt x="7" y="172"/>
                    <a:pt x="10" y="181"/>
                  </a:cubicBezTo>
                  <a:cubicBezTo>
                    <a:pt x="10" y="181"/>
                    <a:pt x="39" y="182"/>
                    <a:pt x="41" y="183"/>
                  </a:cubicBezTo>
                  <a:cubicBezTo>
                    <a:pt x="41" y="183"/>
                    <a:pt x="43" y="160"/>
                    <a:pt x="43" y="153"/>
                  </a:cubicBezTo>
                  <a:cubicBezTo>
                    <a:pt x="43" y="147"/>
                    <a:pt x="44" y="123"/>
                    <a:pt x="47" y="119"/>
                  </a:cubicBezTo>
                  <a:cubicBezTo>
                    <a:pt x="49" y="114"/>
                    <a:pt x="66" y="84"/>
                    <a:pt x="68" y="78"/>
                  </a:cubicBezTo>
                  <a:cubicBezTo>
                    <a:pt x="70" y="72"/>
                    <a:pt x="85" y="36"/>
                    <a:pt x="85" y="36"/>
                  </a:cubicBezTo>
                  <a:cubicBezTo>
                    <a:pt x="78" y="33"/>
                    <a:pt x="78" y="33"/>
                    <a:pt x="78" y="33"/>
                  </a:cubicBezTo>
                  <a:cubicBezTo>
                    <a:pt x="78" y="33"/>
                    <a:pt x="55" y="69"/>
                    <a:pt x="52" y="75"/>
                  </a:cubicBezTo>
                  <a:cubicBezTo>
                    <a:pt x="48" y="80"/>
                    <a:pt x="35" y="102"/>
                    <a:pt x="35" y="102"/>
                  </a:cubicBezTo>
                  <a:cubicBezTo>
                    <a:pt x="24" y="99"/>
                    <a:pt x="24" y="99"/>
                    <a:pt x="24" y="99"/>
                  </a:cubicBezTo>
                  <a:cubicBezTo>
                    <a:pt x="24" y="99"/>
                    <a:pt x="24" y="54"/>
                    <a:pt x="24" y="51"/>
                  </a:cubicBezTo>
                  <a:cubicBezTo>
                    <a:pt x="23" y="47"/>
                    <a:pt x="30" y="2"/>
                    <a:pt x="30" y="2"/>
                  </a:cubicBezTo>
                  <a:cubicBezTo>
                    <a:pt x="30" y="2"/>
                    <a:pt x="25" y="0"/>
                    <a:pt x="20" y="1"/>
                  </a:cubicBezTo>
                  <a:cubicBezTo>
                    <a:pt x="20" y="1"/>
                    <a:pt x="6" y="54"/>
                    <a:pt x="5" y="59"/>
                  </a:cubicBezTo>
                  <a:cubicBezTo>
                    <a:pt x="4" y="64"/>
                    <a:pt x="0" y="119"/>
                    <a:pt x="0" y="1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6" name="îşļïde"/>
            <p:cNvSpPr/>
            <p:nvPr/>
          </p:nvSpPr>
          <p:spPr bwMode="auto">
            <a:xfrm>
              <a:off x="4705248" y="4019785"/>
              <a:ext cx="101422" cy="152133"/>
            </a:xfrm>
            <a:custGeom>
              <a:avLst/>
              <a:gdLst>
                <a:gd name="T0" fmla="*/ 13 w 19"/>
                <a:gd name="T1" fmla="*/ 29 h 29"/>
                <a:gd name="T2" fmla="*/ 18 w 19"/>
                <a:gd name="T3" fmla="*/ 28 h 29"/>
                <a:gd name="T4" fmla="*/ 19 w 19"/>
                <a:gd name="T5" fmla="*/ 13 h 29"/>
                <a:gd name="T6" fmla="*/ 13 w 19"/>
                <a:gd name="T7" fmla="*/ 2 h 29"/>
                <a:gd name="T8" fmla="*/ 3 w 19"/>
                <a:gd name="T9" fmla="*/ 2 h 29"/>
                <a:gd name="T10" fmla="*/ 0 w 19"/>
                <a:gd name="T11" fmla="*/ 16 h 29"/>
                <a:gd name="T12" fmla="*/ 13 w 1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9" h="29">
                  <a:moveTo>
                    <a:pt x="13" y="29"/>
                  </a:moveTo>
                  <a:cubicBezTo>
                    <a:pt x="13" y="29"/>
                    <a:pt x="17" y="29"/>
                    <a:pt x="18" y="28"/>
                  </a:cubicBezTo>
                  <a:cubicBezTo>
                    <a:pt x="19" y="26"/>
                    <a:pt x="19" y="16"/>
                    <a:pt x="19" y="13"/>
                  </a:cubicBezTo>
                  <a:cubicBezTo>
                    <a:pt x="18" y="10"/>
                    <a:pt x="15" y="3"/>
                    <a:pt x="13" y="2"/>
                  </a:cubicBezTo>
                  <a:cubicBezTo>
                    <a:pt x="12" y="0"/>
                    <a:pt x="3" y="2"/>
                    <a:pt x="3" y="2"/>
                  </a:cubicBezTo>
                  <a:cubicBezTo>
                    <a:pt x="0" y="16"/>
                    <a:pt x="0" y="16"/>
                    <a:pt x="0" y="16"/>
                  </a:cubicBezTo>
                  <a:lnTo>
                    <a:pt x="13" y="29"/>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7" name="í$ḻîde"/>
            <p:cNvSpPr/>
            <p:nvPr/>
          </p:nvSpPr>
          <p:spPr bwMode="auto">
            <a:xfrm>
              <a:off x="4563257" y="3928505"/>
              <a:ext cx="253555" cy="428509"/>
            </a:xfrm>
            <a:custGeom>
              <a:avLst/>
              <a:gdLst>
                <a:gd name="T0" fmla="*/ 35 w 48"/>
                <a:gd name="T1" fmla="*/ 22 h 81"/>
                <a:gd name="T2" fmla="*/ 43 w 48"/>
                <a:gd name="T3" fmla="*/ 57 h 81"/>
                <a:gd name="T4" fmla="*/ 46 w 48"/>
                <a:gd name="T5" fmla="*/ 69 h 81"/>
                <a:gd name="T6" fmla="*/ 30 w 48"/>
                <a:gd name="T7" fmla="*/ 76 h 81"/>
                <a:gd name="T8" fmla="*/ 26 w 48"/>
                <a:gd name="T9" fmla="*/ 70 h 81"/>
                <a:gd name="T10" fmla="*/ 25 w 48"/>
                <a:gd name="T11" fmla="*/ 81 h 81"/>
                <a:gd name="T12" fmla="*/ 3 w 48"/>
                <a:gd name="T13" fmla="*/ 79 h 81"/>
                <a:gd name="T14" fmla="*/ 3 w 48"/>
                <a:gd name="T15" fmla="*/ 53 h 81"/>
                <a:gd name="T16" fmla="*/ 1 w 48"/>
                <a:gd name="T17" fmla="*/ 17 h 81"/>
                <a:gd name="T18" fmla="*/ 13 w 48"/>
                <a:gd name="T19" fmla="*/ 3 h 81"/>
                <a:gd name="T20" fmla="*/ 30 w 48"/>
                <a:gd name="T21" fmla="*/ 3 h 81"/>
                <a:gd name="T22" fmla="*/ 42 w 48"/>
                <a:gd name="T23" fmla="*/ 17 h 81"/>
                <a:gd name="T24" fmla="*/ 35 w 48"/>
                <a:gd name="T25" fmla="*/ 2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81">
                  <a:moveTo>
                    <a:pt x="35" y="22"/>
                  </a:moveTo>
                  <a:cubicBezTo>
                    <a:pt x="35" y="22"/>
                    <a:pt x="42" y="53"/>
                    <a:pt x="43" y="57"/>
                  </a:cubicBezTo>
                  <a:cubicBezTo>
                    <a:pt x="44" y="61"/>
                    <a:pt x="48" y="68"/>
                    <a:pt x="46" y="69"/>
                  </a:cubicBezTo>
                  <a:cubicBezTo>
                    <a:pt x="44" y="70"/>
                    <a:pt x="31" y="77"/>
                    <a:pt x="30" y="76"/>
                  </a:cubicBezTo>
                  <a:cubicBezTo>
                    <a:pt x="28" y="76"/>
                    <a:pt x="26" y="70"/>
                    <a:pt x="26" y="70"/>
                  </a:cubicBezTo>
                  <a:cubicBezTo>
                    <a:pt x="26" y="70"/>
                    <a:pt x="27" y="81"/>
                    <a:pt x="25" y="81"/>
                  </a:cubicBezTo>
                  <a:cubicBezTo>
                    <a:pt x="23" y="81"/>
                    <a:pt x="4" y="81"/>
                    <a:pt x="3" y="79"/>
                  </a:cubicBezTo>
                  <a:cubicBezTo>
                    <a:pt x="2" y="77"/>
                    <a:pt x="3" y="61"/>
                    <a:pt x="3" y="53"/>
                  </a:cubicBezTo>
                  <a:cubicBezTo>
                    <a:pt x="3" y="45"/>
                    <a:pt x="0" y="23"/>
                    <a:pt x="1" y="17"/>
                  </a:cubicBezTo>
                  <a:cubicBezTo>
                    <a:pt x="3" y="10"/>
                    <a:pt x="11" y="3"/>
                    <a:pt x="13" y="3"/>
                  </a:cubicBezTo>
                  <a:cubicBezTo>
                    <a:pt x="16" y="3"/>
                    <a:pt x="24" y="0"/>
                    <a:pt x="30" y="3"/>
                  </a:cubicBezTo>
                  <a:cubicBezTo>
                    <a:pt x="36" y="6"/>
                    <a:pt x="41" y="14"/>
                    <a:pt x="42" y="17"/>
                  </a:cubicBezTo>
                  <a:cubicBezTo>
                    <a:pt x="42" y="17"/>
                    <a:pt x="40" y="21"/>
                    <a:pt x="35" y="2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8" name="iṧḷïḋe"/>
            <p:cNvSpPr/>
            <p:nvPr/>
          </p:nvSpPr>
          <p:spPr bwMode="auto">
            <a:xfrm>
              <a:off x="4996838" y="3692698"/>
              <a:ext cx="119172" cy="157204"/>
            </a:xfrm>
            <a:custGeom>
              <a:avLst/>
              <a:gdLst>
                <a:gd name="T0" fmla="*/ 5 w 23"/>
                <a:gd name="T1" fmla="*/ 27 h 30"/>
                <a:gd name="T2" fmla="*/ 6 w 23"/>
                <a:gd name="T3" fmla="*/ 24 h 30"/>
                <a:gd name="T4" fmla="*/ 4 w 23"/>
                <a:gd name="T5" fmla="*/ 18 h 30"/>
                <a:gd name="T6" fmla="*/ 2 w 23"/>
                <a:gd name="T7" fmla="*/ 6 h 30"/>
                <a:gd name="T8" fmla="*/ 6 w 23"/>
                <a:gd name="T9" fmla="*/ 14 h 30"/>
                <a:gd name="T10" fmla="*/ 17 w 23"/>
                <a:gd name="T11" fmla="*/ 0 h 30"/>
                <a:gd name="T12" fmla="*/ 23 w 23"/>
                <a:gd name="T13" fmla="*/ 3 h 30"/>
                <a:gd name="T14" fmla="*/ 22 w 23"/>
                <a:gd name="T15" fmla="*/ 13 h 30"/>
                <a:gd name="T16" fmla="*/ 14 w 23"/>
                <a:gd name="T17" fmla="*/ 26 h 30"/>
                <a:gd name="T18" fmla="*/ 11 w 23"/>
                <a:gd name="T19" fmla="*/ 30 h 30"/>
                <a:gd name="T20" fmla="*/ 5 w 23"/>
                <a:gd name="T21"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0">
                  <a:moveTo>
                    <a:pt x="5" y="27"/>
                  </a:moveTo>
                  <a:cubicBezTo>
                    <a:pt x="6" y="24"/>
                    <a:pt x="6" y="24"/>
                    <a:pt x="6" y="24"/>
                  </a:cubicBezTo>
                  <a:cubicBezTo>
                    <a:pt x="6" y="24"/>
                    <a:pt x="4" y="22"/>
                    <a:pt x="4" y="18"/>
                  </a:cubicBezTo>
                  <a:cubicBezTo>
                    <a:pt x="3" y="15"/>
                    <a:pt x="0" y="7"/>
                    <a:pt x="2" y="6"/>
                  </a:cubicBezTo>
                  <a:cubicBezTo>
                    <a:pt x="3" y="5"/>
                    <a:pt x="6" y="14"/>
                    <a:pt x="6" y="14"/>
                  </a:cubicBezTo>
                  <a:cubicBezTo>
                    <a:pt x="6" y="14"/>
                    <a:pt x="15" y="0"/>
                    <a:pt x="17" y="0"/>
                  </a:cubicBezTo>
                  <a:cubicBezTo>
                    <a:pt x="19" y="0"/>
                    <a:pt x="23" y="1"/>
                    <a:pt x="23" y="3"/>
                  </a:cubicBezTo>
                  <a:cubicBezTo>
                    <a:pt x="23" y="4"/>
                    <a:pt x="22" y="11"/>
                    <a:pt x="22" y="13"/>
                  </a:cubicBezTo>
                  <a:cubicBezTo>
                    <a:pt x="21" y="14"/>
                    <a:pt x="17" y="25"/>
                    <a:pt x="14" y="26"/>
                  </a:cubicBezTo>
                  <a:cubicBezTo>
                    <a:pt x="12" y="26"/>
                    <a:pt x="11" y="30"/>
                    <a:pt x="11" y="30"/>
                  </a:cubicBezTo>
                  <a:lnTo>
                    <a:pt x="5" y="27"/>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9" name="ïṣľíḑè"/>
            <p:cNvSpPr/>
            <p:nvPr/>
          </p:nvSpPr>
          <p:spPr bwMode="auto">
            <a:xfrm>
              <a:off x="4710320" y="3472106"/>
              <a:ext cx="86209" cy="200309"/>
            </a:xfrm>
            <a:custGeom>
              <a:avLst/>
              <a:gdLst>
                <a:gd name="T0" fmla="*/ 2 w 16"/>
                <a:gd name="T1" fmla="*/ 37 h 38"/>
                <a:gd name="T2" fmla="*/ 3 w 16"/>
                <a:gd name="T3" fmla="*/ 32 h 38"/>
                <a:gd name="T4" fmla="*/ 0 w 16"/>
                <a:gd name="T5" fmla="*/ 19 h 38"/>
                <a:gd name="T6" fmla="*/ 3 w 16"/>
                <a:gd name="T7" fmla="*/ 2 h 38"/>
                <a:gd name="T8" fmla="*/ 7 w 16"/>
                <a:gd name="T9" fmla="*/ 4 h 38"/>
                <a:gd name="T10" fmla="*/ 8 w 16"/>
                <a:gd name="T11" fmla="*/ 16 h 38"/>
                <a:gd name="T12" fmla="*/ 10 w 16"/>
                <a:gd name="T13" fmla="*/ 22 h 38"/>
                <a:gd name="T14" fmla="*/ 15 w 16"/>
                <a:gd name="T15" fmla="*/ 17 h 38"/>
                <a:gd name="T16" fmla="*/ 13 w 16"/>
                <a:gd name="T17" fmla="*/ 24 h 38"/>
                <a:gd name="T18" fmla="*/ 11 w 16"/>
                <a:gd name="T19" fmla="*/ 32 h 38"/>
                <a:gd name="T20" fmla="*/ 8 w 16"/>
                <a:gd name="T21" fmla="*/ 38 h 38"/>
                <a:gd name="T22" fmla="*/ 2 w 16"/>
                <a:gd name="T23"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38">
                  <a:moveTo>
                    <a:pt x="2" y="37"/>
                  </a:moveTo>
                  <a:cubicBezTo>
                    <a:pt x="2" y="37"/>
                    <a:pt x="3" y="34"/>
                    <a:pt x="3" y="32"/>
                  </a:cubicBezTo>
                  <a:cubicBezTo>
                    <a:pt x="3" y="30"/>
                    <a:pt x="0" y="23"/>
                    <a:pt x="0" y="19"/>
                  </a:cubicBezTo>
                  <a:cubicBezTo>
                    <a:pt x="0" y="15"/>
                    <a:pt x="2" y="5"/>
                    <a:pt x="3" y="2"/>
                  </a:cubicBezTo>
                  <a:cubicBezTo>
                    <a:pt x="4" y="0"/>
                    <a:pt x="7" y="0"/>
                    <a:pt x="7" y="4"/>
                  </a:cubicBezTo>
                  <a:cubicBezTo>
                    <a:pt x="7" y="7"/>
                    <a:pt x="7" y="14"/>
                    <a:pt x="8" y="16"/>
                  </a:cubicBezTo>
                  <a:cubicBezTo>
                    <a:pt x="9" y="18"/>
                    <a:pt x="9" y="22"/>
                    <a:pt x="10" y="22"/>
                  </a:cubicBezTo>
                  <a:cubicBezTo>
                    <a:pt x="11" y="22"/>
                    <a:pt x="13" y="17"/>
                    <a:pt x="15" y="17"/>
                  </a:cubicBezTo>
                  <a:cubicBezTo>
                    <a:pt x="16" y="17"/>
                    <a:pt x="14" y="22"/>
                    <a:pt x="13" y="24"/>
                  </a:cubicBezTo>
                  <a:cubicBezTo>
                    <a:pt x="13" y="25"/>
                    <a:pt x="13" y="31"/>
                    <a:pt x="11" y="32"/>
                  </a:cubicBezTo>
                  <a:cubicBezTo>
                    <a:pt x="10" y="33"/>
                    <a:pt x="8" y="38"/>
                    <a:pt x="8" y="38"/>
                  </a:cubicBezTo>
                  <a:lnTo>
                    <a:pt x="2" y="37"/>
                  </a:ln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0" name="îSliḑê"/>
            <p:cNvSpPr/>
            <p:nvPr/>
          </p:nvSpPr>
          <p:spPr bwMode="auto">
            <a:xfrm>
              <a:off x="4563257" y="4651137"/>
              <a:ext cx="327087" cy="737847"/>
            </a:xfrm>
            <a:custGeom>
              <a:avLst/>
              <a:gdLst>
                <a:gd name="T0" fmla="*/ 29 w 62"/>
                <a:gd name="T1" fmla="*/ 47 h 140"/>
                <a:gd name="T2" fmla="*/ 35 w 62"/>
                <a:gd name="T3" fmla="*/ 64 h 140"/>
                <a:gd name="T4" fmla="*/ 30 w 62"/>
                <a:gd name="T5" fmla="*/ 130 h 140"/>
                <a:gd name="T6" fmla="*/ 32 w 62"/>
                <a:gd name="T7" fmla="*/ 134 h 140"/>
                <a:gd name="T8" fmla="*/ 39 w 62"/>
                <a:gd name="T9" fmla="*/ 134 h 140"/>
                <a:gd name="T10" fmla="*/ 45 w 62"/>
                <a:gd name="T11" fmla="*/ 124 h 140"/>
                <a:gd name="T12" fmla="*/ 61 w 62"/>
                <a:gd name="T13" fmla="*/ 60 h 140"/>
                <a:gd name="T14" fmla="*/ 52 w 62"/>
                <a:gd name="T15" fmla="*/ 0 h 140"/>
                <a:gd name="T16" fmla="*/ 18 w 62"/>
                <a:gd name="T17" fmla="*/ 0 h 140"/>
                <a:gd name="T18" fmla="*/ 8 w 62"/>
                <a:gd name="T19" fmla="*/ 26 h 140"/>
                <a:gd name="T20" fmla="*/ 10 w 62"/>
                <a:gd name="T21" fmla="*/ 87 h 140"/>
                <a:gd name="T22" fmla="*/ 0 w 62"/>
                <a:gd name="T23" fmla="*/ 134 h 140"/>
                <a:gd name="T24" fmla="*/ 0 w 62"/>
                <a:gd name="T25" fmla="*/ 139 h 140"/>
                <a:gd name="T26" fmla="*/ 8 w 62"/>
                <a:gd name="T27" fmla="*/ 140 h 140"/>
                <a:gd name="T28" fmla="*/ 11 w 62"/>
                <a:gd name="T29" fmla="*/ 137 h 140"/>
                <a:gd name="T30" fmla="*/ 29 w 62"/>
                <a:gd name="T31" fmla="*/ 85 h 140"/>
                <a:gd name="T32" fmla="*/ 29 w 62"/>
                <a:gd name="T33" fmla="*/ 4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40">
                  <a:moveTo>
                    <a:pt x="29" y="47"/>
                  </a:moveTo>
                  <a:cubicBezTo>
                    <a:pt x="29" y="47"/>
                    <a:pt x="35" y="61"/>
                    <a:pt x="35" y="64"/>
                  </a:cubicBezTo>
                  <a:cubicBezTo>
                    <a:pt x="35" y="68"/>
                    <a:pt x="30" y="129"/>
                    <a:pt x="30" y="130"/>
                  </a:cubicBezTo>
                  <a:cubicBezTo>
                    <a:pt x="30" y="132"/>
                    <a:pt x="32" y="134"/>
                    <a:pt x="32" y="134"/>
                  </a:cubicBezTo>
                  <a:cubicBezTo>
                    <a:pt x="39" y="134"/>
                    <a:pt x="39" y="134"/>
                    <a:pt x="39" y="134"/>
                  </a:cubicBezTo>
                  <a:cubicBezTo>
                    <a:pt x="39" y="134"/>
                    <a:pt x="44" y="129"/>
                    <a:pt x="45" y="124"/>
                  </a:cubicBezTo>
                  <a:cubicBezTo>
                    <a:pt x="46" y="120"/>
                    <a:pt x="61" y="65"/>
                    <a:pt x="61" y="60"/>
                  </a:cubicBezTo>
                  <a:cubicBezTo>
                    <a:pt x="62" y="54"/>
                    <a:pt x="52" y="0"/>
                    <a:pt x="52" y="0"/>
                  </a:cubicBezTo>
                  <a:cubicBezTo>
                    <a:pt x="18" y="0"/>
                    <a:pt x="18" y="0"/>
                    <a:pt x="18" y="0"/>
                  </a:cubicBezTo>
                  <a:cubicBezTo>
                    <a:pt x="18" y="0"/>
                    <a:pt x="10" y="15"/>
                    <a:pt x="8" y="26"/>
                  </a:cubicBezTo>
                  <a:cubicBezTo>
                    <a:pt x="7" y="36"/>
                    <a:pt x="10" y="84"/>
                    <a:pt x="10" y="87"/>
                  </a:cubicBezTo>
                  <a:cubicBezTo>
                    <a:pt x="9" y="91"/>
                    <a:pt x="0" y="134"/>
                    <a:pt x="0" y="134"/>
                  </a:cubicBezTo>
                  <a:cubicBezTo>
                    <a:pt x="0" y="139"/>
                    <a:pt x="0" y="139"/>
                    <a:pt x="0" y="139"/>
                  </a:cubicBezTo>
                  <a:cubicBezTo>
                    <a:pt x="8" y="140"/>
                    <a:pt x="8" y="140"/>
                    <a:pt x="8" y="140"/>
                  </a:cubicBezTo>
                  <a:cubicBezTo>
                    <a:pt x="11" y="137"/>
                    <a:pt x="11" y="137"/>
                    <a:pt x="11" y="137"/>
                  </a:cubicBezTo>
                  <a:cubicBezTo>
                    <a:pt x="11" y="137"/>
                    <a:pt x="28" y="93"/>
                    <a:pt x="29" y="85"/>
                  </a:cubicBezTo>
                  <a:cubicBezTo>
                    <a:pt x="30" y="78"/>
                    <a:pt x="29" y="47"/>
                    <a:pt x="29" y="4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
        <p:nvSpPr>
          <p:cNvPr id="43"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4"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5"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广告宣传</a:t>
            </a:r>
            <a:endParaRPr lang="zh-CN" altLang="en-US" dirty="0">
              <a:solidFill>
                <a:schemeClr val="bg1"/>
              </a:solidFill>
              <a:latin typeface="+mn-lt"/>
              <a:ea typeface="+mn-ea"/>
              <a:cs typeface="+mn-ea"/>
              <a:sym typeface="+mn-lt"/>
            </a:endParaRPr>
          </a:p>
        </p:txBody>
      </p:sp>
      <p:sp>
        <p:nvSpPr>
          <p:cNvPr id="57" name="TextBox 16"/>
          <p:cNvSpPr txBox="1">
            <a:spLocks noChangeArrowheads="1"/>
          </p:cNvSpPr>
          <p:nvPr/>
        </p:nvSpPr>
        <p:spPr bwMode="auto">
          <a:xfrm>
            <a:off x="2235044" y="2958943"/>
            <a:ext cx="2935287" cy="703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00" dirty="0">
                <a:solidFill>
                  <a:srgbClr val="7F7F7F"/>
                </a:solidFill>
                <a:latin typeface="+mn-lt"/>
                <a:ea typeface="+mn-ea"/>
                <a:cs typeface="+mn-ea"/>
                <a:sym typeface="+mn-lt"/>
              </a:rPr>
              <a:t>点击输入简要文字介绍，文字内容需概括精炼，不用多余的文字修饰</a:t>
            </a:r>
            <a:endParaRPr lang="zh-CN" altLang="en-US" sz="1400" dirty="0">
              <a:solidFill>
                <a:srgbClr val="404040"/>
              </a:solidFill>
              <a:latin typeface="+mn-lt"/>
              <a:ea typeface="+mn-ea"/>
              <a:cs typeface="+mn-ea"/>
              <a:sym typeface="+mn-lt"/>
            </a:endParaRPr>
          </a:p>
        </p:txBody>
      </p:sp>
      <p:sp>
        <p:nvSpPr>
          <p:cNvPr id="58" name="TextBox 16"/>
          <p:cNvSpPr txBox="1">
            <a:spLocks noChangeArrowheads="1"/>
          </p:cNvSpPr>
          <p:nvPr/>
        </p:nvSpPr>
        <p:spPr bwMode="auto">
          <a:xfrm>
            <a:off x="2277337" y="5279059"/>
            <a:ext cx="2935287" cy="703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00" dirty="0">
                <a:solidFill>
                  <a:srgbClr val="7F7F7F"/>
                </a:solidFill>
                <a:latin typeface="+mn-lt"/>
                <a:ea typeface="+mn-ea"/>
                <a:cs typeface="+mn-ea"/>
                <a:sym typeface="+mn-lt"/>
              </a:rPr>
              <a:t>点击输入简要文字介绍，文字内容需概括精炼，不用多余的文字修饰</a:t>
            </a:r>
            <a:endParaRPr lang="zh-CN" altLang="en-US" sz="1400" dirty="0">
              <a:solidFill>
                <a:srgbClr val="404040"/>
              </a:solidFill>
              <a:latin typeface="+mn-lt"/>
              <a:ea typeface="+mn-ea"/>
              <a:cs typeface="+mn-ea"/>
              <a:sym typeface="+mn-lt"/>
            </a:endParaRPr>
          </a:p>
        </p:txBody>
      </p:sp>
      <p:sp>
        <p:nvSpPr>
          <p:cNvPr id="59" name="TextBox 16"/>
          <p:cNvSpPr txBox="1">
            <a:spLocks noChangeArrowheads="1"/>
          </p:cNvSpPr>
          <p:nvPr/>
        </p:nvSpPr>
        <p:spPr bwMode="auto">
          <a:xfrm>
            <a:off x="2230524" y="1695069"/>
            <a:ext cx="29352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00" dirty="0">
                <a:solidFill>
                  <a:srgbClr val="7F7F7F"/>
                </a:solidFill>
                <a:latin typeface="+mn-lt"/>
                <a:ea typeface="+mn-ea"/>
                <a:cs typeface="+mn-ea"/>
                <a:sym typeface="+mn-lt"/>
              </a:rPr>
              <a:t>点击输入简要文字介绍，文字内容需概括精炼，不用多余的文字修饰</a:t>
            </a:r>
            <a:endParaRPr lang="zh-CN" altLang="en-US" sz="1400" dirty="0">
              <a:solidFill>
                <a:srgbClr val="404040"/>
              </a:solidFill>
              <a:latin typeface="+mn-lt"/>
              <a:ea typeface="+mn-ea"/>
              <a:cs typeface="+mn-ea"/>
              <a:sym typeface="+mn-lt"/>
            </a:endParaRPr>
          </a:p>
        </p:txBody>
      </p:sp>
      <p:sp>
        <p:nvSpPr>
          <p:cNvPr id="60" name="TextBox 16"/>
          <p:cNvSpPr txBox="1">
            <a:spLocks noChangeArrowheads="1"/>
          </p:cNvSpPr>
          <p:nvPr/>
        </p:nvSpPr>
        <p:spPr bwMode="auto">
          <a:xfrm>
            <a:off x="2213091" y="4169747"/>
            <a:ext cx="2935288" cy="703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rgbClr val="7F7F7F"/>
                </a:solidFill>
                <a:latin typeface="+mn-lt"/>
                <a:ea typeface="+mn-ea"/>
                <a:cs typeface="+mn-ea"/>
                <a:sym typeface="+mn-lt"/>
              </a:rPr>
              <a:t>点击输入简要文字介绍，文字内容需概括精炼，不用多余的文字修饰</a:t>
            </a:r>
            <a:endParaRPr lang="zh-CN" altLang="en-US" sz="1400" dirty="0">
              <a:solidFill>
                <a:srgbClr val="404040"/>
              </a:solidFill>
              <a:latin typeface="+mn-lt"/>
              <a:ea typeface="+mn-ea"/>
              <a:cs typeface="+mn-ea"/>
              <a:sym typeface="+mn-lt"/>
            </a:endParaRPr>
          </a:p>
        </p:txBody>
      </p:sp>
      <p:sp>
        <p:nvSpPr>
          <p:cNvPr id="61" name="TextBox 33"/>
          <p:cNvSpPr txBox="1">
            <a:spLocks noChangeArrowheads="1"/>
          </p:cNvSpPr>
          <p:nvPr/>
        </p:nvSpPr>
        <p:spPr bwMode="auto">
          <a:xfrm>
            <a:off x="6132713" y="1246428"/>
            <a:ext cx="4287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chemeClr val="accent6">
                    <a:lumMod val="50000"/>
                  </a:schemeClr>
                </a:solidFill>
                <a:latin typeface="+mn-lt"/>
                <a:ea typeface="+mn-ea"/>
                <a:cs typeface="+mn-ea"/>
                <a:sym typeface="+mn-lt"/>
              </a:rPr>
              <a:t>多种形式进行推广宣传</a:t>
            </a:r>
            <a:endParaRPr lang="zh-CN" altLang="en-US" sz="3200" b="1" dirty="0">
              <a:solidFill>
                <a:schemeClr val="accent6">
                  <a:lumMod val="50000"/>
                </a:schemeClr>
              </a:solidFill>
              <a:latin typeface="+mn-lt"/>
              <a:ea typeface="+mn-ea"/>
              <a:cs typeface="+mn-ea"/>
              <a:sym typeface="+mn-lt"/>
            </a:endParaRPr>
          </a:p>
        </p:txBody>
      </p:sp>
      <p:sp>
        <p:nvSpPr>
          <p:cNvPr id="141" name="Rectangle 44"/>
          <p:cNvSpPr/>
          <p:nvPr/>
        </p:nvSpPr>
        <p:spPr>
          <a:xfrm>
            <a:off x="3698168" y="1376945"/>
            <a:ext cx="1658843" cy="323165"/>
          </a:xfrm>
          <a:prstGeom prst="rect">
            <a:avLst/>
          </a:prstGeom>
        </p:spPr>
        <p:txBody>
          <a:bodyPr wrap="none" lIns="360000" tIns="0" rIns="216000" bIns="0" anchor="ctr" anchorCtr="0">
            <a:normAutofit/>
          </a:bodyPr>
          <a:lstStyle/>
          <a:p>
            <a:r>
              <a:rPr lang="zh-CN" altLang="en-US" sz="2000" b="1" dirty="0">
                <a:solidFill>
                  <a:schemeClr val="accent6">
                    <a:lumMod val="50000"/>
                  </a:schemeClr>
                </a:solidFill>
                <a:latin typeface="+mn-lt"/>
                <a:ea typeface="+mn-ea"/>
                <a:cs typeface="+mn-ea"/>
                <a:sym typeface="+mn-lt"/>
              </a:rPr>
              <a:t>海报宣传</a:t>
            </a:r>
            <a:endParaRPr lang="en-US" altLang="zh-CN" sz="2000" b="1" dirty="0">
              <a:solidFill>
                <a:schemeClr val="accent6">
                  <a:lumMod val="50000"/>
                </a:schemeClr>
              </a:solidFill>
              <a:latin typeface="+mn-lt"/>
              <a:ea typeface="+mn-ea"/>
              <a:cs typeface="+mn-ea"/>
              <a:sym typeface="+mn-lt"/>
            </a:endParaRPr>
          </a:p>
        </p:txBody>
      </p:sp>
      <p:sp>
        <p:nvSpPr>
          <p:cNvPr id="142" name="Rectangle 41"/>
          <p:cNvSpPr/>
          <p:nvPr/>
        </p:nvSpPr>
        <p:spPr>
          <a:xfrm>
            <a:off x="4010193" y="2658090"/>
            <a:ext cx="1440734" cy="323165"/>
          </a:xfrm>
          <a:prstGeom prst="rect">
            <a:avLst/>
          </a:prstGeom>
        </p:spPr>
        <p:txBody>
          <a:bodyPr wrap="none" lIns="0" tIns="0" rIns="360000" bIns="0" anchor="b" anchorCtr="0">
            <a:normAutofit/>
          </a:bodyPr>
          <a:lstStyle/>
          <a:p>
            <a:r>
              <a:rPr lang="zh-CN" altLang="en-US" sz="2000" b="1" dirty="0">
                <a:solidFill>
                  <a:schemeClr val="accent6">
                    <a:lumMod val="50000"/>
                  </a:schemeClr>
                </a:solidFill>
                <a:latin typeface="+mn-lt"/>
                <a:ea typeface="+mn-ea"/>
                <a:cs typeface="+mn-ea"/>
                <a:sym typeface="+mn-lt"/>
              </a:rPr>
              <a:t>短信群发</a:t>
            </a:r>
            <a:endParaRPr lang="en-US" altLang="zh-CN" sz="2000" b="1" dirty="0">
              <a:solidFill>
                <a:schemeClr val="accent6">
                  <a:lumMod val="50000"/>
                </a:schemeClr>
              </a:solidFill>
              <a:latin typeface="+mn-lt"/>
              <a:ea typeface="+mn-ea"/>
              <a:cs typeface="+mn-ea"/>
              <a:sym typeface="+mn-lt"/>
            </a:endParaRPr>
          </a:p>
        </p:txBody>
      </p:sp>
      <p:sp>
        <p:nvSpPr>
          <p:cNvPr id="143" name="Rectangle 47"/>
          <p:cNvSpPr/>
          <p:nvPr/>
        </p:nvSpPr>
        <p:spPr>
          <a:xfrm>
            <a:off x="4010193" y="4999425"/>
            <a:ext cx="1440734" cy="323165"/>
          </a:xfrm>
          <a:prstGeom prst="rect">
            <a:avLst/>
          </a:prstGeom>
        </p:spPr>
        <p:txBody>
          <a:bodyPr wrap="none" lIns="0" tIns="0" rIns="360000" bIns="0" anchor="b" anchorCtr="0">
            <a:normAutofit/>
          </a:bodyPr>
          <a:lstStyle/>
          <a:p>
            <a:r>
              <a:rPr lang="zh-CN" altLang="en-US" sz="2000" b="1" dirty="0">
                <a:solidFill>
                  <a:schemeClr val="accent6">
                    <a:lumMod val="50000"/>
                  </a:schemeClr>
                </a:solidFill>
                <a:latin typeface="+mn-lt"/>
                <a:ea typeface="+mn-ea"/>
                <a:cs typeface="+mn-ea"/>
                <a:sym typeface="+mn-lt"/>
              </a:rPr>
              <a:t>微博宣传</a:t>
            </a:r>
            <a:endParaRPr lang="en-US" altLang="zh-CN" sz="2000" b="1" dirty="0">
              <a:solidFill>
                <a:schemeClr val="accent6">
                  <a:lumMod val="50000"/>
                </a:schemeClr>
              </a:solidFill>
              <a:latin typeface="+mn-lt"/>
              <a:ea typeface="+mn-ea"/>
              <a:cs typeface="+mn-ea"/>
              <a:sym typeface="+mn-lt"/>
            </a:endParaRPr>
          </a:p>
        </p:txBody>
      </p:sp>
      <p:sp>
        <p:nvSpPr>
          <p:cNvPr id="144" name="Rectangle 50"/>
          <p:cNvSpPr/>
          <p:nvPr/>
        </p:nvSpPr>
        <p:spPr>
          <a:xfrm>
            <a:off x="3624336" y="3893936"/>
            <a:ext cx="1658843" cy="323165"/>
          </a:xfrm>
          <a:prstGeom prst="rect">
            <a:avLst/>
          </a:prstGeom>
        </p:spPr>
        <p:txBody>
          <a:bodyPr wrap="none" lIns="360000" tIns="0" rIns="216000" bIns="0" anchor="ctr" anchorCtr="0">
            <a:normAutofit/>
          </a:bodyPr>
          <a:lstStyle/>
          <a:p>
            <a:r>
              <a:rPr lang="zh-CN" altLang="en-US" sz="2000" b="1" dirty="0">
                <a:solidFill>
                  <a:schemeClr val="accent6">
                    <a:lumMod val="50000"/>
                  </a:schemeClr>
                </a:solidFill>
                <a:latin typeface="+mn-lt"/>
                <a:ea typeface="+mn-ea"/>
                <a:cs typeface="+mn-ea"/>
                <a:sym typeface="+mn-lt"/>
              </a:rPr>
              <a:t>微信宣传</a:t>
            </a:r>
            <a:endParaRPr lang="en-US" altLang="zh-CN" sz="2000" b="1" dirty="0">
              <a:solidFill>
                <a:schemeClr val="accent6">
                  <a:lumMod val="50000"/>
                </a:schemeClr>
              </a:solidFill>
              <a:latin typeface="+mn-lt"/>
              <a:ea typeface="+mn-ea"/>
              <a:cs typeface="+mn-ea"/>
              <a:sym typeface="+mn-lt"/>
            </a:endParaRPr>
          </a:p>
        </p:txBody>
      </p:sp>
    </p:spTree>
    <p:custDataLst>
      <p:tags r:id="rId2"/>
    </p:custData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750" fill="hold"/>
                                        <p:tgtEl>
                                          <p:spTgt spid="43"/>
                                        </p:tgtEl>
                                        <p:attrNameLst>
                                          <p:attrName>ppt_x</p:attrName>
                                        </p:attrNameLst>
                                      </p:cBhvr>
                                      <p:tavLst>
                                        <p:tav tm="0">
                                          <p:val>
                                            <p:strVal val="0-#ppt_w/2"/>
                                          </p:val>
                                        </p:tav>
                                        <p:tav tm="100000">
                                          <p:val>
                                            <p:strVal val="#ppt_x"/>
                                          </p:val>
                                        </p:tav>
                                      </p:tavLst>
                                    </p:anim>
                                    <p:anim calcmode="lin" valueType="num">
                                      <p:cBhvr>
                                        <p:cTn id="8" dur="75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44"/>
                                        </p:tgtEl>
                                        <p:attrNameLst>
                                          <p:attrName>style.visibility</p:attrName>
                                        </p:attrNameLst>
                                      </p:cBhvr>
                                      <p:to>
                                        <p:strVal val="visible"/>
                                      </p:to>
                                    </p:set>
                                    <p:anim calcmode="lin" valueType="num">
                                      <p:cBhvr>
                                        <p:cTn id="11" dur="750" fill="hold"/>
                                        <p:tgtEl>
                                          <p:spTgt spid="44"/>
                                        </p:tgtEl>
                                        <p:attrNameLst>
                                          <p:attrName>ppt_x</p:attrName>
                                        </p:attrNameLst>
                                      </p:cBhvr>
                                      <p:tavLst>
                                        <p:tav tm="0">
                                          <p:val>
                                            <p:strVal val="0-#ppt_w/2"/>
                                          </p:val>
                                        </p:tav>
                                        <p:tav tm="100000">
                                          <p:val>
                                            <p:strVal val="#ppt_x"/>
                                          </p:val>
                                        </p:tav>
                                      </p:tavLst>
                                    </p:anim>
                                    <p:anim calcmode="lin" valueType="num">
                                      <p:cBhvr>
                                        <p:cTn id="12" dur="75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fill="hold"/>
                                        <p:tgtEl>
                                          <p:spTgt spid="61"/>
                                        </p:tgtEl>
                                        <p:attrNameLst>
                                          <p:attrName>ppt_x</p:attrName>
                                        </p:attrNameLst>
                                      </p:cBhvr>
                                      <p:tavLst>
                                        <p:tav tm="0">
                                          <p:val>
                                            <p:strVal val="#ppt_x"/>
                                          </p:val>
                                        </p:tav>
                                        <p:tav tm="100000">
                                          <p:val>
                                            <p:strVal val="#ppt_x"/>
                                          </p:val>
                                        </p:tav>
                                      </p:tavLst>
                                    </p:anim>
                                    <p:anim calcmode="lin" valueType="num">
                                      <p:cBhvr additive="base">
                                        <p:cTn id="30" dur="500" fill="hold"/>
                                        <p:tgtEl>
                                          <p:spTgt spid="61"/>
                                        </p:tgtEl>
                                        <p:attrNameLst>
                                          <p:attrName>ppt_y</p:attrName>
                                        </p:attrNameLst>
                                      </p:cBhvr>
                                      <p:tavLst>
                                        <p:tav tm="0">
                                          <p:val>
                                            <p:strVal val="1+#ppt_h/2"/>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1"/>
                                        </p:tgtEl>
                                        <p:attrNameLst>
                                          <p:attrName>style.visibility</p:attrName>
                                        </p:attrNameLst>
                                      </p:cBhvr>
                                      <p:to>
                                        <p:strVal val="visible"/>
                                      </p:to>
                                    </p:set>
                                    <p:animEffect transition="in" filter="fade">
                                      <p:cBhvr>
                                        <p:cTn id="33" dur="1000"/>
                                        <p:tgtEl>
                                          <p:spTgt spid="141"/>
                                        </p:tgtEl>
                                      </p:cBhvr>
                                    </p:animEffect>
                                    <p:anim calcmode="lin" valueType="num">
                                      <p:cBhvr>
                                        <p:cTn id="34" dur="1000" fill="hold"/>
                                        <p:tgtEl>
                                          <p:spTgt spid="141"/>
                                        </p:tgtEl>
                                        <p:attrNameLst>
                                          <p:attrName>ppt_x</p:attrName>
                                        </p:attrNameLst>
                                      </p:cBhvr>
                                      <p:tavLst>
                                        <p:tav tm="0">
                                          <p:val>
                                            <p:strVal val="#ppt_x"/>
                                          </p:val>
                                        </p:tav>
                                        <p:tav tm="100000">
                                          <p:val>
                                            <p:strVal val="#ppt_x"/>
                                          </p:val>
                                        </p:tav>
                                      </p:tavLst>
                                    </p:anim>
                                    <p:anim calcmode="lin" valueType="num">
                                      <p:cBhvr>
                                        <p:cTn id="35"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anim calcmode="lin" valueType="num">
                                      <p:cBhvr>
                                        <p:cTn id="41" dur="1000" fill="hold"/>
                                        <p:tgtEl>
                                          <p:spTgt spid="59"/>
                                        </p:tgtEl>
                                        <p:attrNameLst>
                                          <p:attrName>ppt_x</p:attrName>
                                        </p:attrNameLst>
                                      </p:cBhvr>
                                      <p:tavLst>
                                        <p:tav tm="0">
                                          <p:val>
                                            <p:strVal val="#ppt_x"/>
                                          </p:val>
                                        </p:tav>
                                        <p:tav tm="100000">
                                          <p:val>
                                            <p:strVal val="#ppt_x"/>
                                          </p:val>
                                        </p:tav>
                                      </p:tavLst>
                                    </p:anim>
                                    <p:anim calcmode="lin" valueType="num">
                                      <p:cBhvr>
                                        <p:cTn id="42" dur="1000" fill="hold"/>
                                        <p:tgtEl>
                                          <p:spTgt spid="5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42"/>
                                        </p:tgtEl>
                                        <p:attrNameLst>
                                          <p:attrName>style.visibility</p:attrName>
                                        </p:attrNameLst>
                                      </p:cBhvr>
                                      <p:to>
                                        <p:strVal val="visible"/>
                                      </p:to>
                                    </p:set>
                                    <p:animEffect transition="in" filter="fade">
                                      <p:cBhvr>
                                        <p:cTn id="45" dur="1000"/>
                                        <p:tgtEl>
                                          <p:spTgt spid="142"/>
                                        </p:tgtEl>
                                      </p:cBhvr>
                                    </p:animEffect>
                                    <p:anim calcmode="lin" valueType="num">
                                      <p:cBhvr>
                                        <p:cTn id="46" dur="1000" fill="hold"/>
                                        <p:tgtEl>
                                          <p:spTgt spid="142"/>
                                        </p:tgtEl>
                                        <p:attrNameLst>
                                          <p:attrName>ppt_x</p:attrName>
                                        </p:attrNameLst>
                                      </p:cBhvr>
                                      <p:tavLst>
                                        <p:tav tm="0">
                                          <p:val>
                                            <p:strVal val="#ppt_x"/>
                                          </p:val>
                                        </p:tav>
                                        <p:tav tm="100000">
                                          <p:val>
                                            <p:strVal val="#ppt_x"/>
                                          </p:val>
                                        </p:tav>
                                      </p:tavLst>
                                    </p:anim>
                                    <p:anim calcmode="lin" valueType="num">
                                      <p:cBhvr>
                                        <p:cTn id="47" dur="1000" fill="hold"/>
                                        <p:tgtEl>
                                          <p:spTgt spid="14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1000"/>
                                        <p:tgtEl>
                                          <p:spTgt spid="57"/>
                                        </p:tgtEl>
                                      </p:cBhvr>
                                    </p:animEffect>
                                    <p:anim calcmode="lin" valueType="num">
                                      <p:cBhvr>
                                        <p:cTn id="53" dur="1000" fill="hold"/>
                                        <p:tgtEl>
                                          <p:spTgt spid="57"/>
                                        </p:tgtEl>
                                        <p:attrNameLst>
                                          <p:attrName>ppt_x</p:attrName>
                                        </p:attrNameLst>
                                      </p:cBhvr>
                                      <p:tavLst>
                                        <p:tav tm="0">
                                          <p:val>
                                            <p:strVal val="#ppt_x"/>
                                          </p:val>
                                        </p:tav>
                                        <p:tav tm="100000">
                                          <p:val>
                                            <p:strVal val="#ppt_x"/>
                                          </p:val>
                                        </p:tav>
                                      </p:tavLst>
                                    </p:anim>
                                    <p:anim calcmode="lin" valueType="num">
                                      <p:cBhvr>
                                        <p:cTn id="54" dur="1000" fill="hold"/>
                                        <p:tgtEl>
                                          <p:spTgt spid="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4"/>
                                        </p:tgtEl>
                                        <p:attrNameLst>
                                          <p:attrName>style.visibility</p:attrName>
                                        </p:attrNameLst>
                                      </p:cBhvr>
                                      <p:to>
                                        <p:strVal val="visible"/>
                                      </p:to>
                                    </p:set>
                                    <p:animEffect transition="in" filter="fade">
                                      <p:cBhvr>
                                        <p:cTn id="57" dur="1000"/>
                                        <p:tgtEl>
                                          <p:spTgt spid="144"/>
                                        </p:tgtEl>
                                      </p:cBhvr>
                                    </p:animEffect>
                                    <p:anim calcmode="lin" valueType="num">
                                      <p:cBhvr>
                                        <p:cTn id="58" dur="1000" fill="hold"/>
                                        <p:tgtEl>
                                          <p:spTgt spid="144"/>
                                        </p:tgtEl>
                                        <p:attrNameLst>
                                          <p:attrName>ppt_x</p:attrName>
                                        </p:attrNameLst>
                                      </p:cBhvr>
                                      <p:tavLst>
                                        <p:tav tm="0">
                                          <p:val>
                                            <p:strVal val="#ppt_x"/>
                                          </p:val>
                                        </p:tav>
                                        <p:tav tm="100000">
                                          <p:val>
                                            <p:strVal val="#ppt_x"/>
                                          </p:val>
                                        </p:tav>
                                      </p:tavLst>
                                    </p:anim>
                                    <p:anim calcmode="lin" valueType="num">
                                      <p:cBhvr>
                                        <p:cTn id="59"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1000"/>
                                        <p:tgtEl>
                                          <p:spTgt spid="60"/>
                                        </p:tgtEl>
                                      </p:cBhvr>
                                    </p:animEffect>
                                    <p:anim calcmode="lin" valueType="num">
                                      <p:cBhvr>
                                        <p:cTn id="65" dur="1000" fill="hold"/>
                                        <p:tgtEl>
                                          <p:spTgt spid="60"/>
                                        </p:tgtEl>
                                        <p:attrNameLst>
                                          <p:attrName>ppt_x</p:attrName>
                                        </p:attrNameLst>
                                      </p:cBhvr>
                                      <p:tavLst>
                                        <p:tav tm="0">
                                          <p:val>
                                            <p:strVal val="#ppt_x"/>
                                          </p:val>
                                        </p:tav>
                                        <p:tav tm="100000">
                                          <p:val>
                                            <p:strVal val="#ppt_x"/>
                                          </p:val>
                                        </p:tav>
                                      </p:tavLst>
                                    </p:anim>
                                    <p:anim calcmode="lin" valueType="num">
                                      <p:cBhvr>
                                        <p:cTn id="66" dur="1000" fill="hold"/>
                                        <p:tgtEl>
                                          <p:spTgt spid="6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43"/>
                                        </p:tgtEl>
                                        <p:attrNameLst>
                                          <p:attrName>style.visibility</p:attrName>
                                        </p:attrNameLst>
                                      </p:cBhvr>
                                      <p:to>
                                        <p:strVal val="visible"/>
                                      </p:to>
                                    </p:set>
                                    <p:animEffect transition="in" filter="fade">
                                      <p:cBhvr>
                                        <p:cTn id="69" dur="1000"/>
                                        <p:tgtEl>
                                          <p:spTgt spid="143"/>
                                        </p:tgtEl>
                                      </p:cBhvr>
                                    </p:animEffect>
                                    <p:anim calcmode="lin" valueType="num">
                                      <p:cBhvr>
                                        <p:cTn id="70" dur="1000" fill="hold"/>
                                        <p:tgtEl>
                                          <p:spTgt spid="143"/>
                                        </p:tgtEl>
                                        <p:attrNameLst>
                                          <p:attrName>ppt_x</p:attrName>
                                        </p:attrNameLst>
                                      </p:cBhvr>
                                      <p:tavLst>
                                        <p:tav tm="0">
                                          <p:val>
                                            <p:strVal val="#ppt_x"/>
                                          </p:val>
                                        </p:tav>
                                        <p:tav tm="100000">
                                          <p:val>
                                            <p:strVal val="#ppt_x"/>
                                          </p:val>
                                        </p:tav>
                                      </p:tavLst>
                                    </p:anim>
                                    <p:anim calcmode="lin" valueType="num">
                                      <p:cBhvr>
                                        <p:cTn id="71"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1000"/>
                                        <p:tgtEl>
                                          <p:spTgt spid="58"/>
                                        </p:tgtEl>
                                      </p:cBhvr>
                                    </p:animEffect>
                                    <p:anim calcmode="lin" valueType="num">
                                      <p:cBhvr>
                                        <p:cTn id="77" dur="1000" fill="hold"/>
                                        <p:tgtEl>
                                          <p:spTgt spid="58"/>
                                        </p:tgtEl>
                                        <p:attrNameLst>
                                          <p:attrName>ppt_x</p:attrName>
                                        </p:attrNameLst>
                                      </p:cBhvr>
                                      <p:tavLst>
                                        <p:tav tm="0">
                                          <p:val>
                                            <p:strVal val="#ppt_x"/>
                                          </p:val>
                                        </p:tav>
                                        <p:tav tm="100000">
                                          <p:val>
                                            <p:strVal val="#ppt_x"/>
                                          </p:val>
                                        </p:tav>
                                      </p:tavLst>
                                    </p:anim>
                                    <p:anim calcmode="lin" valueType="num">
                                      <p:cBhvr>
                                        <p:cTn id="7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p:bldP spid="57" grpId="0"/>
      <p:bldP spid="58" grpId="0"/>
      <p:bldP spid="59" grpId="0"/>
      <p:bldP spid="60" grpId="0"/>
      <p:bldP spid="61" grpId="0"/>
      <p:bldP spid="141" grpId="0"/>
      <p:bldP spid="142" grpId="0"/>
      <p:bldP spid="143" grpId="0"/>
      <p:bldP spid="1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赞助方案</a:t>
            </a:r>
            <a:endParaRPr lang="zh-CN" altLang="en-US">
              <a:solidFill>
                <a:schemeClr val="bg1"/>
              </a:solidFill>
              <a:latin typeface="+mn-lt"/>
              <a:ea typeface="+mn-ea"/>
              <a:cs typeface="+mn-ea"/>
              <a:sym typeface="+mn-lt"/>
            </a:endParaRPr>
          </a:p>
        </p:txBody>
      </p:sp>
      <p:sp>
        <p:nvSpPr>
          <p:cNvPr id="11" name="TextBox 31"/>
          <p:cNvSpPr txBox="1">
            <a:spLocks noChangeArrowheads="1"/>
          </p:cNvSpPr>
          <p:nvPr/>
        </p:nvSpPr>
        <p:spPr bwMode="auto">
          <a:xfrm>
            <a:off x="866093" y="4745831"/>
            <a:ext cx="2517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b="1" dirty="0">
                <a:solidFill>
                  <a:schemeClr val="accent6">
                    <a:lumMod val="50000"/>
                  </a:schemeClr>
                </a:solidFill>
                <a:latin typeface="+mn-lt"/>
                <a:ea typeface="+mn-ea"/>
                <a:cs typeface="+mn-ea"/>
                <a:sym typeface="+mn-lt"/>
              </a:rPr>
              <a:t>01. </a:t>
            </a:r>
            <a:r>
              <a:rPr lang="zh-CN" altLang="en-US" sz="2400" b="1" dirty="0">
                <a:solidFill>
                  <a:schemeClr val="accent6">
                    <a:lumMod val="50000"/>
                  </a:schemeClr>
                </a:solidFill>
                <a:latin typeface="+mn-lt"/>
                <a:ea typeface="+mn-ea"/>
                <a:cs typeface="+mn-ea"/>
                <a:sym typeface="+mn-lt"/>
              </a:rPr>
              <a:t>冠名赞助</a:t>
            </a:r>
            <a:endParaRPr lang="zh-CN" altLang="en-US" sz="2400" b="1" dirty="0">
              <a:solidFill>
                <a:schemeClr val="accent6">
                  <a:lumMod val="50000"/>
                </a:schemeClr>
              </a:solidFill>
              <a:latin typeface="+mn-lt"/>
              <a:ea typeface="+mn-ea"/>
              <a:cs typeface="+mn-ea"/>
              <a:sym typeface="+mn-lt"/>
            </a:endParaRPr>
          </a:p>
        </p:txBody>
      </p:sp>
      <p:sp>
        <p:nvSpPr>
          <p:cNvPr id="12" name="TextBox 32"/>
          <p:cNvSpPr txBox="1">
            <a:spLocks noChangeArrowheads="1"/>
          </p:cNvSpPr>
          <p:nvPr/>
        </p:nvSpPr>
        <p:spPr bwMode="auto">
          <a:xfrm>
            <a:off x="9592239" y="5228059"/>
            <a:ext cx="202515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sp>
        <p:nvSpPr>
          <p:cNvPr id="13" name="TextBox 33"/>
          <p:cNvSpPr txBox="1">
            <a:spLocks noChangeArrowheads="1"/>
          </p:cNvSpPr>
          <p:nvPr/>
        </p:nvSpPr>
        <p:spPr bwMode="auto">
          <a:xfrm>
            <a:off x="3909061" y="4746625"/>
            <a:ext cx="2489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b="1" dirty="0">
                <a:solidFill>
                  <a:schemeClr val="accent6">
                    <a:lumMod val="50000"/>
                  </a:schemeClr>
                </a:solidFill>
                <a:latin typeface="+mn-lt"/>
                <a:ea typeface="+mn-ea"/>
                <a:cs typeface="+mn-ea"/>
                <a:sym typeface="+mn-lt"/>
              </a:rPr>
              <a:t>02. </a:t>
            </a:r>
            <a:r>
              <a:rPr lang="zh-CN" altLang="en-US" sz="2400" b="1" dirty="0">
                <a:solidFill>
                  <a:schemeClr val="accent6">
                    <a:lumMod val="50000"/>
                  </a:schemeClr>
                </a:solidFill>
                <a:latin typeface="+mn-lt"/>
                <a:ea typeface="+mn-ea"/>
                <a:cs typeface="+mn-ea"/>
                <a:sym typeface="+mn-lt"/>
              </a:rPr>
              <a:t>协力赞助</a:t>
            </a:r>
            <a:endParaRPr lang="zh-CN" altLang="en-US" sz="2400" b="1" dirty="0">
              <a:solidFill>
                <a:schemeClr val="accent6">
                  <a:lumMod val="50000"/>
                </a:schemeClr>
              </a:solidFill>
              <a:latin typeface="+mn-lt"/>
              <a:ea typeface="+mn-ea"/>
              <a:cs typeface="+mn-ea"/>
              <a:sym typeface="+mn-lt"/>
            </a:endParaRPr>
          </a:p>
        </p:txBody>
      </p:sp>
      <p:sp>
        <p:nvSpPr>
          <p:cNvPr id="14" name="TextBox 34"/>
          <p:cNvSpPr txBox="1"/>
          <p:nvPr/>
        </p:nvSpPr>
        <p:spPr>
          <a:xfrm>
            <a:off x="6507331" y="4704015"/>
            <a:ext cx="2784475" cy="369332"/>
          </a:xfrm>
          <a:prstGeom prst="rect">
            <a:avLst/>
          </a:prstGeom>
          <a:noFill/>
        </p:spPr>
        <p:txBody>
          <a:bodyPr lIns="0" tIns="0" rIns="0" bIns="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fontAlgn="auto"/>
            <a:r>
              <a:rPr lang="en-US" altLang="zh-CN" sz="2400" noProof="1">
                <a:solidFill>
                  <a:schemeClr val="accent6">
                    <a:lumMod val="50000"/>
                  </a:schemeClr>
                </a:solidFill>
                <a:latin typeface="+mn-lt"/>
                <a:ea typeface="+mn-ea"/>
                <a:cs typeface="+mn-ea"/>
                <a:sym typeface="+mn-lt"/>
              </a:rPr>
              <a:t>03. </a:t>
            </a:r>
            <a:r>
              <a:rPr lang="zh-CN" altLang="en-US" sz="2400" noProof="1">
                <a:solidFill>
                  <a:schemeClr val="accent6">
                    <a:lumMod val="50000"/>
                  </a:schemeClr>
                </a:solidFill>
                <a:latin typeface="+mn-lt"/>
                <a:ea typeface="+mn-ea"/>
                <a:cs typeface="+mn-ea"/>
                <a:sym typeface="+mn-lt"/>
              </a:rPr>
              <a:t>友情赞助</a:t>
            </a:r>
            <a:endParaRPr lang="zh-CN" altLang="en-US" sz="2400" noProof="1">
              <a:solidFill>
                <a:schemeClr val="accent6">
                  <a:lumMod val="50000"/>
                </a:schemeClr>
              </a:solidFill>
              <a:latin typeface="+mn-lt"/>
              <a:ea typeface="+mn-ea"/>
              <a:cs typeface="+mn-ea"/>
              <a:sym typeface="+mn-lt"/>
            </a:endParaRPr>
          </a:p>
        </p:txBody>
      </p:sp>
      <p:sp>
        <p:nvSpPr>
          <p:cNvPr id="15" name="TextBox 35"/>
          <p:cNvSpPr txBox="1"/>
          <p:nvPr/>
        </p:nvSpPr>
        <p:spPr>
          <a:xfrm>
            <a:off x="9120148" y="4704015"/>
            <a:ext cx="2662238" cy="369332"/>
          </a:xfrm>
          <a:prstGeom prst="rect">
            <a:avLst/>
          </a:prstGeom>
          <a:noFill/>
        </p:spPr>
        <p:txBody>
          <a:bodyPr lIns="0" tIns="0" rIns="0" bIns="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fontAlgn="auto"/>
            <a:r>
              <a:rPr lang="en-US" altLang="zh-CN" sz="2400" noProof="1">
                <a:solidFill>
                  <a:schemeClr val="accent6">
                    <a:lumMod val="50000"/>
                  </a:schemeClr>
                </a:solidFill>
                <a:latin typeface="+mn-lt"/>
                <a:ea typeface="+mn-ea"/>
                <a:cs typeface="+mn-ea"/>
                <a:sym typeface="+mn-lt"/>
              </a:rPr>
              <a:t>04. </a:t>
            </a:r>
            <a:r>
              <a:rPr lang="zh-CN" altLang="en-US" sz="2400" noProof="1">
                <a:solidFill>
                  <a:schemeClr val="accent6">
                    <a:lumMod val="50000"/>
                  </a:schemeClr>
                </a:solidFill>
                <a:latin typeface="+mn-lt"/>
                <a:ea typeface="+mn-ea"/>
                <a:cs typeface="+mn-ea"/>
                <a:sym typeface="+mn-lt"/>
              </a:rPr>
              <a:t>指定赞助</a:t>
            </a:r>
            <a:endParaRPr lang="zh-CN" altLang="en-US" sz="2400" noProof="1">
              <a:solidFill>
                <a:schemeClr val="accent6">
                  <a:lumMod val="50000"/>
                </a:schemeClr>
              </a:solidFill>
              <a:latin typeface="+mn-lt"/>
              <a:ea typeface="+mn-ea"/>
              <a:cs typeface="+mn-ea"/>
              <a:sym typeface="+mn-lt"/>
            </a:endParaRPr>
          </a:p>
        </p:txBody>
      </p:sp>
      <p:sp>
        <p:nvSpPr>
          <p:cNvPr id="16" name="TextBox 36"/>
          <p:cNvSpPr txBox="1"/>
          <p:nvPr/>
        </p:nvSpPr>
        <p:spPr>
          <a:xfrm>
            <a:off x="7074070" y="5228059"/>
            <a:ext cx="2025151" cy="1107996"/>
          </a:xfrm>
          <a:prstGeom prst="rect">
            <a:avLst/>
          </a:prstGeom>
          <a:noFill/>
        </p:spPr>
        <p:txBody>
          <a:bodyPr wrap="square" lIns="0" tIns="0" rIns="0" bIns="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fontAlgn="auto">
              <a:lnSpc>
                <a:spcPct val="150000"/>
              </a:lnSpc>
            </a:pPr>
            <a:r>
              <a:rPr lang="zh-CN" altLang="en-US" sz="1200" noProof="1">
                <a:latin typeface="+mn-lt"/>
                <a:ea typeface="+mn-ea"/>
                <a:cs typeface="+mn-ea"/>
                <a:sym typeface="+mn-lt"/>
              </a:rPr>
              <a:t>点击输入简要文字介绍，文字内容需概括精炼，不用多余的文字修饰，言简意赅的说明分项内容点击输入简要文字介绍</a:t>
            </a:r>
            <a:endParaRPr lang="zh-CN" altLang="en-US" sz="1200" noProof="1">
              <a:latin typeface="+mn-lt"/>
              <a:ea typeface="+mn-ea"/>
              <a:cs typeface="+mn-ea"/>
              <a:sym typeface="+mn-lt"/>
            </a:endParaRPr>
          </a:p>
        </p:txBody>
      </p:sp>
      <p:sp>
        <p:nvSpPr>
          <p:cNvPr id="17" name="TextBox 37"/>
          <p:cNvSpPr txBox="1">
            <a:spLocks noChangeArrowheads="1"/>
          </p:cNvSpPr>
          <p:nvPr/>
        </p:nvSpPr>
        <p:spPr bwMode="auto">
          <a:xfrm>
            <a:off x="4263325" y="5254195"/>
            <a:ext cx="202515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sp>
        <p:nvSpPr>
          <p:cNvPr id="18" name="TextBox 38"/>
          <p:cNvSpPr txBox="1">
            <a:spLocks noChangeArrowheads="1"/>
          </p:cNvSpPr>
          <p:nvPr/>
        </p:nvSpPr>
        <p:spPr bwMode="auto">
          <a:xfrm>
            <a:off x="1155018" y="5259035"/>
            <a:ext cx="203903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grpSp>
        <p:nvGrpSpPr>
          <p:cNvPr id="19" name="a75c80bc-e2ed-4f12-a321-262e1ead519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950231" y="1108016"/>
            <a:ext cx="4291537" cy="3302060"/>
            <a:chOff x="3783013" y="1592263"/>
            <a:chExt cx="4778375" cy="3676651"/>
          </a:xfrm>
        </p:grpSpPr>
        <p:sp>
          <p:nvSpPr>
            <p:cNvPr id="20" name="íṣḻîdé"/>
            <p:cNvSpPr/>
            <p:nvPr/>
          </p:nvSpPr>
          <p:spPr bwMode="auto">
            <a:xfrm>
              <a:off x="4287838" y="4270376"/>
              <a:ext cx="1730375" cy="912813"/>
            </a:xfrm>
            <a:custGeom>
              <a:avLst/>
              <a:gdLst>
                <a:gd name="T0" fmla="*/ 682 w 682"/>
                <a:gd name="T1" fmla="*/ 360 h 360"/>
                <a:gd name="T2" fmla="*/ 666 w 682"/>
                <a:gd name="T3" fmla="*/ 360 h 360"/>
                <a:gd name="T4" fmla="*/ 646 w 682"/>
                <a:gd name="T5" fmla="*/ 360 h 360"/>
                <a:gd name="T6" fmla="*/ 626 w 682"/>
                <a:gd name="T7" fmla="*/ 360 h 360"/>
                <a:gd name="T8" fmla="*/ 606 w 682"/>
                <a:gd name="T9" fmla="*/ 360 h 360"/>
                <a:gd name="T10" fmla="*/ 586 w 682"/>
                <a:gd name="T11" fmla="*/ 360 h 360"/>
                <a:gd name="T12" fmla="*/ 566 w 682"/>
                <a:gd name="T13" fmla="*/ 360 h 360"/>
                <a:gd name="T14" fmla="*/ 546 w 682"/>
                <a:gd name="T15" fmla="*/ 360 h 360"/>
                <a:gd name="T16" fmla="*/ 526 w 682"/>
                <a:gd name="T17" fmla="*/ 360 h 360"/>
                <a:gd name="T18" fmla="*/ 506 w 682"/>
                <a:gd name="T19" fmla="*/ 360 h 360"/>
                <a:gd name="T20" fmla="*/ 486 w 682"/>
                <a:gd name="T21" fmla="*/ 360 h 360"/>
                <a:gd name="T22" fmla="*/ 466 w 682"/>
                <a:gd name="T23" fmla="*/ 360 h 360"/>
                <a:gd name="T24" fmla="*/ 446 w 682"/>
                <a:gd name="T25" fmla="*/ 360 h 360"/>
                <a:gd name="T26" fmla="*/ 426 w 682"/>
                <a:gd name="T27" fmla="*/ 360 h 360"/>
                <a:gd name="T28" fmla="*/ 406 w 682"/>
                <a:gd name="T29" fmla="*/ 360 h 360"/>
                <a:gd name="T30" fmla="*/ 386 w 682"/>
                <a:gd name="T31" fmla="*/ 360 h 360"/>
                <a:gd name="T32" fmla="*/ 366 w 682"/>
                <a:gd name="T33" fmla="*/ 360 h 360"/>
                <a:gd name="T34" fmla="*/ 346 w 682"/>
                <a:gd name="T35" fmla="*/ 360 h 360"/>
                <a:gd name="T36" fmla="*/ 326 w 682"/>
                <a:gd name="T37" fmla="*/ 360 h 360"/>
                <a:gd name="T38" fmla="*/ 306 w 682"/>
                <a:gd name="T39" fmla="*/ 360 h 360"/>
                <a:gd name="T40" fmla="*/ 286 w 682"/>
                <a:gd name="T41" fmla="*/ 360 h 360"/>
                <a:gd name="T42" fmla="*/ 266 w 682"/>
                <a:gd name="T43" fmla="*/ 360 h 360"/>
                <a:gd name="T44" fmla="*/ 246 w 682"/>
                <a:gd name="T45" fmla="*/ 360 h 360"/>
                <a:gd name="T46" fmla="*/ 226 w 682"/>
                <a:gd name="T47" fmla="*/ 360 h 360"/>
                <a:gd name="T48" fmla="*/ 206 w 682"/>
                <a:gd name="T49" fmla="*/ 360 h 360"/>
                <a:gd name="T50" fmla="*/ 186 w 682"/>
                <a:gd name="T51" fmla="*/ 360 h 360"/>
                <a:gd name="T52" fmla="*/ 166 w 682"/>
                <a:gd name="T53" fmla="*/ 360 h 360"/>
                <a:gd name="T54" fmla="*/ 146 w 682"/>
                <a:gd name="T55" fmla="*/ 360 h 360"/>
                <a:gd name="T56" fmla="*/ 126 w 682"/>
                <a:gd name="T57" fmla="*/ 360 h 360"/>
                <a:gd name="T58" fmla="*/ 106 w 682"/>
                <a:gd name="T59" fmla="*/ 360 h 360"/>
                <a:gd name="T60" fmla="*/ 86 w 682"/>
                <a:gd name="T61" fmla="*/ 360 h 360"/>
                <a:gd name="T62" fmla="*/ 66 w 682"/>
                <a:gd name="T63" fmla="*/ 360 h 360"/>
                <a:gd name="T64" fmla="*/ 46 w 682"/>
                <a:gd name="T65" fmla="*/ 355 h 360"/>
                <a:gd name="T66" fmla="*/ 29 w 682"/>
                <a:gd name="T67" fmla="*/ 344 h 360"/>
                <a:gd name="T68" fmla="*/ 14 w 682"/>
                <a:gd name="T69" fmla="*/ 330 h 360"/>
                <a:gd name="T70" fmla="*/ 5 w 682"/>
                <a:gd name="T71" fmla="*/ 312 h 360"/>
                <a:gd name="T72" fmla="*/ 4 w 682"/>
                <a:gd name="T73" fmla="*/ 285 h 360"/>
                <a:gd name="T74" fmla="*/ 0 w 682"/>
                <a:gd name="T75" fmla="*/ 260 h 360"/>
                <a:gd name="T76" fmla="*/ 0 w 682"/>
                <a:gd name="T77" fmla="*/ 240 h 360"/>
                <a:gd name="T78" fmla="*/ 0 w 682"/>
                <a:gd name="T79" fmla="*/ 220 h 360"/>
                <a:gd name="T80" fmla="*/ 0 w 682"/>
                <a:gd name="T81" fmla="*/ 200 h 360"/>
                <a:gd name="T82" fmla="*/ 0 w 682"/>
                <a:gd name="T83" fmla="*/ 180 h 360"/>
                <a:gd name="T84" fmla="*/ 0 w 682"/>
                <a:gd name="T85" fmla="*/ 160 h 360"/>
                <a:gd name="T86" fmla="*/ 0 w 682"/>
                <a:gd name="T87" fmla="*/ 140 h 360"/>
                <a:gd name="T88" fmla="*/ 0 w 682"/>
                <a:gd name="T89" fmla="*/ 120 h 360"/>
                <a:gd name="T90" fmla="*/ 0 w 682"/>
                <a:gd name="T91" fmla="*/ 100 h 360"/>
                <a:gd name="T92" fmla="*/ 0 w 682"/>
                <a:gd name="T93" fmla="*/ 80 h 360"/>
                <a:gd name="T94" fmla="*/ 0 w 682"/>
                <a:gd name="T95" fmla="*/ 60 h 360"/>
                <a:gd name="T96" fmla="*/ 0 w 682"/>
                <a:gd name="T97" fmla="*/ 40 h 360"/>
                <a:gd name="T98" fmla="*/ 0 w 682"/>
                <a:gd name="T99" fmla="*/ 20 h 360"/>
                <a:gd name="T100" fmla="*/ 0 w 682"/>
                <a:gd name="T101"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2" h="360">
                  <a:moveTo>
                    <a:pt x="682" y="360"/>
                  </a:moveTo>
                  <a:cubicBezTo>
                    <a:pt x="674" y="360"/>
                    <a:pt x="674" y="360"/>
                    <a:pt x="674" y="360"/>
                  </a:cubicBezTo>
                  <a:cubicBezTo>
                    <a:pt x="674" y="356"/>
                    <a:pt x="674" y="356"/>
                    <a:pt x="674" y="356"/>
                  </a:cubicBezTo>
                  <a:cubicBezTo>
                    <a:pt x="682" y="356"/>
                    <a:pt x="682" y="356"/>
                    <a:pt x="682" y="356"/>
                  </a:cubicBezTo>
                  <a:lnTo>
                    <a:pt x="682" y="360"/>
                  </a:lnTo>
                  <a:close/>
                  <a:moveTo>
                    <a:pt x="666" y="360"/>
                  </a:moveTo>
                  <a:cubicBezTo>
                    <a:pt x="654" y="360"/>
                    <a:pt x="654" y="360"/>
                    <a:pt x="654" y="360"/>
                  </a:cubicBezTo>
                  <a:cubicBezTo>
                    <a:pt x="654" y="356"/>
                    <a:pt x="654" y="356"/>
                    <a:pt x="654" y="356"/>
                  </a:cubicBezTo>
                  <a:cubicBezTo>
                    <a:pt x="666" y="356"/>
                    <a:pt x="666" y="356"/>
                    <a:pt x="666" y="356"/>
                  </a:cubicBezTo>
                  <a:lnTo>
                    <a:pt x="666" y="360"/>
                  </a:lnTo>
                  <a:close/>
                  <a:moveTo>
                    <a:pt x="646" y="360"/>
                  </a:moveTo>
                  <a:cubicBezTo>
                    <a:pt x="634" y="360"/>
                    <a:pt x="634" y="360"/>
                    <a:pt x="634" y="360"/>
                  </a:cubicBezTo>
                  <a:cubicBezTo>
                    <a:pt x="634" y="356"/>
                    <a:pt x="634" y="356"/>
                    <a:pt x="634" y="356"/>
                  </a:cubicBezTo>
                  <a:cubicBezTo>
                    <a:pt x="646" y="356"/>
                    <a:pt x="646" y="356"/>
                    <a:pt x="646" y="356"/>
                  </a:cubicBezTo>
                  <a:lnTo>
                    <a:pt x="646" y="360"/>
                  </a:lnTo>
                  <a:close/>
                  <a:moveTo>
                    <a:pt x="626" y="360"/>
                  </a:moveTo>
                  <a:cubicBezTo>
                    <a:pt x="614" y="360"/>
                    <a:pt x="614" y="360"/>
                    <a:pt x="614" y="360"/>
                  </a:cubicBezTo>
                  <a:cubicBezTo>
                    <a:pt x="614" y="356"/>
                    <a:pt x="614" y="356"/>
                    <a:pt x="614" y="356"/>
                  </a:cubicBezTo>
                  <a:cubicBezTo>
                    <a:pt x="626" y="356"/>
                    <a:pt x="626" y="356"/>
                    <a:pt x="626" y="356"/>
                  </a:cubicBezTo>
                  <a:lnTo>
                    <a:pt x="626" y="360"/>
                  </a:lnTo>
                  <a:close/>
                  <a:moveTo>
                    <a:pt x="606" y="360"/>
                  </a:moveTo>
                  <a:cubicBezTo>
                    <a:pt x="594" y="360"/>
                    <a:pt x="594" y="360"/>
                    <a:pt x="594" y="360"/>
                  </a:cubicBezTo>
                  <a:cubicBezTo>
                    <a:pt x="594" y="356"/>
                    <a:pt x="594" y="356"/>
                    <a:pt x="594" y="356"/>
                  </a:cubicBezTo>
                  <a:cubicBezTo>
                    <a:pt x="606" y="356"/>
                    <a:pt x="606" y="356"/>
                    <a:pt x="606" y="356"/>
                  </a:cubicBezTo>
                  <a:lnTo>
                    <a:pt x="606" y="360"/>
                  </a:lnTo>
                  <a:close/>
                  <a:moveTo>
                    <a:pt x="586" y="360"/>
                  </a:moveTo>
                  <a:cubicBezTo>
                    <a:pt x="574" y="360"/>
                    <a:pt x="574" y="360"/>
                    <a:pt x="574" y="360"/>
                  </a:cubicBezTo>
                  <a:cubicBezTo>
                    <a:pt x="574" y="356"/>
                    <a:pt x="574" y="356"/>
                    <a:pt x="574" y="356"/>
                  </a:cubicBezTo>
                  <a:cubicBezTo>
                    <a:pt x="586" y="356"/>
                    <a:pt x="586" y="356"/>
                    <a:pt x="586" y="356"/>
                  </a:cubicBezTo>
                  <a:lnTo>
                    <a:pt x="586" y="360"/>
                  </a:lnTo>
                  <a:close/>
                  <a:moveTo>
                    <a:pt x="566" y="360"/>
                  </a:moveTo>
                  <a:cubicBezTo>
                    <a:pt x="554" y="360"/>
                    <a:pt x="554" y="360"/>
                    <a:pt x="554" y="360"/>
                  </a:cubicBezTo>
                  <a:cubicBezTo>
                    <a:pt x="554" y="356"/>
                    <a:pt x="554" y="356"/>
                    <a:pt x="554" y="356"/>
                  </a:cubicBezTo>
                  <a:cubicBezTo>
                    <a:pt x="566" y="356"/>
                    <a:pt x="566" y="356"/>
                    <a:pt x="566" y="356"/>
                  </a:cubicBezTo>
                  <a:lnTo>
                    <a:pt x="566" y="360"/>
                  </a:lnTo>
                  <a:close/>
                  <a:moveTo>
                    <a:pt x="546" y="360"/>
                  </a:moveTo>
                  <a:cubicBezTo>
                    <a:pt x="534" y="360"/>
                    <a:pt x="534" y="360"/>
                    <a:pt x="534" y="360"/>
                  </a:cubicBezTo>
                  <a:cubicBezTo>
                    <a:pt x="534" y="356"/>
                    <a:pt x="534" y="356"/>
                    <a:pt x="534" y="356"/>
                  </a:cubicBezTo>
                  <a:cubicBezTo>
                    <a:pt x="546" y="356"/>
                    <a:pt x="546" y="356"/>
                    <a:pt x="546" y="356"/>
                  </a:cubicBezTo>
                  <a:lnTo>
                    <a:pt x="546" y="360"/>
                  </a:lnTo>
                  <a:close/>
                  <a:moveTo>
                    <a:pt x="526" y="360"/>
                  </a:moveTo>
                  <a:cubicBezTo>
                    <a:pt x="514" y="360"/>
                    <a:pt x="514" y="360"/>
                    <a:pt x="514" y="360"/>
                  </a:cubicBezTo>
                  <a:cubicBezTo>
                    <a:pt x="514" y="356"/>
                    <a:pt x="514" y="356"/>
                    <a:pt x="514" y="356"/>
                  </a:cubicBezTo>
                  <a:cubicBezTo>
                    <a:pt x="526" y="356"/>
                    <a:pt x="526" y="356"/>
                    <a:pt x="526" y="356"/>
                  </a:cubicBezTo>
                  <a:lnTo>
                    <a:pt x="526" y="360"/>
                  </a:lnTo>
                  <a:close/>
                  <a:moveTo>
                    <a:pt x="506" y="360"/>
                  </a:moveTo>
                  <a:cubicBezTo>
                    <a:pt x="494" y="360"/>
                    <a:pt x="494" y="360"/>
                    <a:pt x="494" y="360"/>
                  </a:cubicBezTo>
                  <a:cubicBezTo>
                    <a:pt x="494" y="356"/>
                    <a:pt x="494" y="356"/>
                    <a:pt x="494" y="356"/>
                  </a:cubicBezTo>
                  <a:cubicBezTo>
                    <a:pt x="506" y="356"/>
                    <a:pt x="506" y="356"/>
                    <a:pt x="506" y="356"/>
                  </a:cubicBezTo>
                  <a:lnTo>
                    <a:pt x="506" y="360"/>
                  </a:lnTo>
                  <a:close/>
                  <a:moveTo>
                    <a:pt x="486" y="360"/>
                  </a:moveTo>
                  <a:cubicBezTo>
                    <a:pt x="474" y="360"/>
                    <a:pt x="474" y="360"/>
                    <a:pt x="474" y="360"/>
                  </a:cubicBezTo>
                  <a:cubicBezTo>
                    <a:pt x="474" y="356"/>
                    <a:pt x="474" y="356"/>
                    <a:pt x="474" y="356"/>
                  </a:cubicBezTo>
                  <a:cubicBezTo>
                    <a:pt x="486" y="356"/>
                    <a:pt x="486" y="356"/>
                    <a:pt x="486" y="356"/>
                  </a:cubicBezTo>
                  <a:lnTo>
                    <a:pt x="486" y="360"/>
                  </a:lnTo>
                  <a:close/>
                  <a:moveTo>
                    <a:pt x="466" y="360"/>
                  </a:moveTo>
                  <a:cubicBezTo>
                    <a:pt x="454" y="360"/>
                    <a:pt x="454" y="360"/>
                    <a:pt x="454" y="360"/>
                  </a:cubicBezTo>
                  <a:cubicBezTo>
                    <a:pt x="454" y="356"/>
                    <a:pt x="454" y="356"/>
                    <a:pt x="454" y="356"/>
                  </a:cubicBezTo>
                  <a:cubicBezTo>
                    <a:pt x="466" y="356"/>
                    <a:pt x="466" y="356"/>
                    <a:pt x="466" y="356"/>
                  </a:cubicBezTo>
                  <a:lnTo>
                    <a:pt x="466" y="360"/>
                  </a:lnTo>
                  <a:close/>
                  <a:moveTo>
                    <a:pt x="446" y="360"/>
                  </a:moveTo>
                  <a:cubicBezTo>
                    <a:pt x="434" y="360"/>
                    <a:pt x="434" y="360"/>
                    <a:pt x="434" y="360"/>
                  </a:cubicBezTo>
                  <a:cubicBezTo>
                    <a:pt x="434" y="356"/>
                    <a:pt x="434" y="356"/>
                    <a:pt x="434" y="356"/>
                  </a:cubicBezTo>
                  <a:cubicBezTo>
                    <a:pt x="446" y="356"/>
                    <a:pt x="446" y="356"/>
                    <a:pt x="446" y="356"/>
                  </a:cubicBezTo>
                  <a:lnTo>
                    <a:pt x="446" y="360"/>
                  </a:lnTo>
                  <a:close/>
                  <a:moveTo>
                    <a:pt x="426" y="360"/>
                  </a:moveTo>
                  <a:cubicBezTo>
                    <a:pt x="414" y="360"/>
                    <a:pt x="414" y="360"/>
                    <a:pt x="414" y="360"/>
                  </a:cubicBezTo>
                  <a:cubicBezTo>
                    <a:pt x="414" y="356"/>
                    <a:pt x="414" y="356"/>
                    <a:pt x="414" y="356"/>
                  </a:cubicBezTo>
                  <a:cubicBezTo>
                    <a:pt x="426" y="356"/>
                    <a:pt x="426" y="356"/>
                    <a:pt x="426" y="356"/>
                  </a:cubicBezTo>
                  <a:lnTo>
                    <a:pt x="426" y="360"/>
                  </a:lnTo>
                  <a:close/>
                  <a:moveTo>
                    <a:pt x="406" y="360"/>
                  </a:moveTo>
                  <a:cubicBezTo>
                    <a:pt x="394" y="360"/>
                    <a:pt x="394" y="360"/>
                    <a:pt x="394" y="360"/>
                  </a:cubicBezTo>
                  <a:cubicBezTo>
                    <a:pt x="394" y="356"/>
                    <a:pt x="394" y="356"/>
                    <a:pt x="394" y="356"/>
                  </a:cubicBezTo>
                  <a:cubicBezTo>
                    <a:pt x="406" y="356"/>
                    <a:pt x="406" y="356"/>
                    <a:pt x="406" y="356"/>
                  </a:cubicBezTo>
                  <a:lnTo>
                    <a:pt x="406" y="360"/>
                  </a:lnTo>
                  <a:close/>
                  <a:moveTo>
                    <a:pt x="386" y="360"/>
                  </a:moveTo>
                  <a:cubicBezTo>
                    <a:pt x="374" y="360"/>
                    <a:pt x="374" y="360"/>
                    <a:pt x="374" y="360"/>
                  </a:cubicBezTo>
                  <a:cubicBezTo>
                    <a:pt x="374" y="356"/>
                    <a:pt x="374" y="356"/>
                    <a:pt x="374" y="356"/>
                  </a:cubicBezTo>
                  <a:cubicBezTo>
                    <a:pt x="386" y="356"/>
                    <a:pt x="386" y="356"/>
                    <a:pt x="386" y="356"/>
                  </a:cubicBezTo>
                  <a:lnTo>
                    <a:pt x="386" y="360"/>
                  </a:lnTo>
                  <a:close/>
                  <a:moveTo>
                    <a:pt x="366" y="360"/>
                  </a:moveTo>
                  <a:cubicBezTo>
                    <a:pt x="354" y="360"/>
                    <a:pt x="354" y="360"/>
                    <a:pt x="354" y="360"/>
                  </a:cubicBezTo>
                  <a:cubicBezTo>
                    <a:pt x="354" y="356"/>
                    <a:pt x="354" y="356"/>
                    <a:pt x="354" y="356"/>
                  </a:cubicBezTo>
                  <a:cubicBezTo>
                    <a:pt x="366" y="356"/>
                    <a:pt x="366" y="356"/>
                    <a:pt x="366" y="356"/>
                  </a:cubicBezTo>
                  <a:lnTo>
                    <a:pt x="366" y="360"/>
                  </a:lnTo>
                  <a:close/>
                  <a:moveTo>
                    <a:pt x="346" y="360"/>
                  </a:moveTo>
                  <a:cubicBezTo>
                    <a:pt x="334" y="360"/>
                    <a:pt x="334" y="360"/>
                    <a:pt x="334" y="360"/>
                  </a:cubicBezTo>
                  <a:cubicBezTo>
                    <a:pt x="334" y="356"/>
                    <a:pt x="334" y="356"/>
                    <a:pt x="334" y="356"/>
                  </a:cubicBezTo>
                  <a:cubicBezTo>
                    <a:pt x="346" y="356"/>
                    <a:pt x="346" y="356"/>
                    <a:pt x="346" y="356"/>
                  </a:cubicBezTo>
                  <a:lnTo>
                    <a:pt x="346" y="360"/>
                  </a:lnTo>
                  <a:close/>
                  <a:moveTo>
                    <a:pt x="326" y="360"/>
                  </a:moveTo>
                  <a:cubicBezTo>
                    <a:pt x="314" y="360"/>
                    <a:pt x="314" y="360"/>
                    <a:pt x="314" y="360"/>
                  </a:cubicBezTo>
                  <a:cubicBezTo>
                    <a:pt x="314" y="356"/>
                    <a:pt x="314" y="356"/>
                    <a:pt x="314" y="356"/>
                  </a:cubicBezTo>
                  <a:cubicBezTo>
                    <a:pt x="326" y="356"/>
                    <a:pt x="326" y="356"/>
                    <a:pt x="326" y="356"/>
                  </a:cubicBezTo>
                  <a:lnTo>
                    <a:pt x="326" y="360"/>
                  </a:lnTo>
                  <a:close/>
                  <a:moveTo>
                    <a:pt x="306" y="360"/>
                  </a:moveTo>
                  <a:cubicBezTo>
                    <a:pt x="294" y="360"/>
                    <a:pt x="294" y="360"/>
                    <a:pt x="294" y="360"/>
                  </a:cubicBezTo>
                  <a:cubicBezTo>
                    <a:pt x="294" y="356"/>
                    <a:pt x="294" y="356"/>
                    <a:pt x="294" y="356"/>
                  </a:cubicBezTo>
                  <a:cubicBezTo>
                    <a:pt x="306" y="356"/>
                    <a:pt x="306" y="356"/>
                    <a:pt x="306" y="356"/>
                  </a:cubicBezTo>
                  <a:lnTo>
                    <a:pt x="306" y="360"/>
                  </a:lnTo>
                  <a:close/>
                  <a:moveTo>
                    <a:pt x="286" y="360"/>
                  </a:moveTo>
                  <a:cubicBezTo>
                    <a:pt x="274" y="360"/>
                    <a:pt x="274" y="360"/>
                    <a:pt x="274" y="360"/>
                  </a:cubicBezTo>
                  <a:cubicBezTo>
                    <a:pt x="274" y="356"/>
                    <a:pt x="274" y="356"/>
                    <a:pt x="274" y="356"/>
                  </a:cubicBezTo>
                  <a:cubicBezTo>
                    <a:pt x="286" y="356"/>
                    <a:pt x="286" y="356"/>
                    <a:pt x="286" y="356"/>
                  </a:cubicBezTo>
                  <a:lnTo>
                    <a:pt x="286" y="360"/>
                  </a:lnTo>
                  <a:close/>
                  <a:moveTo>
                    <a:pt x="266" y="360"/>
                  </a:moveTo>
                  <a:cubicBezTo>
                    <a:pt x="254" y="360"/>
                    <a:pt x="254" y="360"/>
                    <a:pt x="254" y="360"/>
                  </a:cubicBezTo>
                  <a:cubicBezTo>
                    <a:pt x="254" y="356"/>
                    <a:pt x="254" y="356"/>
                    <a:pt x="254" y="356"/>
                  </a:cubicBezTo>
                  <a:cubicBezTo>
                    <a:pt x="266" y="356"/>
                    <a:pt x="266" y="356"/>
                    <a:pt x="266" y="356"/>
                  </a:cubicBezTo>
                  <a:lnTo>
                    <a:pt x="266" y="360"/>
                  </a:lnTo>
                  <a:close/>
                  <a:moveTo>
                    <a:pt x="246" y="360"/>
                  </a:moveTo>
                  <a:cubicBezTo>
                    <a:pt x="234" y="360"/>
                    <a:pt x="234" y="360"/>
                    <a:pt x="234" y="360"/>
                  </a:cubicBezTo>
                  <a:cubicBezTo>
                    <a:pt x="234" y="356"/>
                    <a:pt x="234" y="356"/>
                    <a:pt x="234" y="356"/>
                  </a:cubicBezTo>
                  <a:cubicBezTo>
                    <a:pt x="246" y="356"/>
                    <a:pt x="246" y="356"/>
                    <a:pt x="246" y="356"/>
                  </a:cubicBezTo>
                  <a:lnTo>
                    <a:pt x="246" y="360"/>
                  </a:lnTo>
                  <a:close/>
                  <a:moveTo>
                    <a:pt x="226" y="360"/>
                  </a:moveTo>
                  <a:cubicBezTo>
                    <a:pt x="214" y="360"/>
                    <a:pt x="214" y="360"/>
                    <a:pt x="214" y="360"/>
                  </a:cubicBezTo>
                  <a:cubicBezTo>
                    <a:pt x="214" y="356"/>
                    <a:pt x="214" y="356"/>
                    <a:pt x="214" y="356"/>
                  </a:cubicBezTo>
                  <a:cubicBezTo>
                    <a:pt x="226" y="356"/>
                    <a:pt x="226" y="356"/>
                    <a:pt x="226" y="356"/>
                  </a:cubicBezTo>
                  <a:lnTo>
                    <a:pt x="226" y="360"/>
                  </a:lnTo>
                  <a:close/>
                  <a:moveTo>
                    <a:pt x="206" y="360"/>
                  </a:moveTo>
                  <a:cubicBezTo>
                    <a:pt x="194" y="360"/>
                    <a:pt x="194" y="360"/>
                    <a:pt x="194" y="360"/>
                  </a:cubicBezTo>
                  <a:cubicBezTo>
                    <a:pt x="194" y="356"/>
                    <a:pt x="194" y="356"/>
                    <a:pt x="194" y="356"/>
                  </a:cubicBezTo>
                  <a:cubicBezTo>
                    <a:pt x="206" y="356"/>
                    <a:pt x="206" y="356"/>
                    <a:pt x="206" y="356"/>
                  </a:cubicBezTo>
                  <a:lnTo>
                    <a:pt x="206" y="360"/>
                  </a:lnTo>
                  <a:close/>
                  <a:moveTo>
                    <a:pt x="186" y="360"/>
                  </a:moveTo>
                  <a:cubicBezTo>
                    <a:pt x="174" y="360"/>
                    <a:pt x="174" y="360"/>
                    <a:pt x="174" y="360"/>
                  </a:cubicBezTo>
                  <a:cubicBezTo>
                    <a:pt x="174" y="356"/>
                    <a:pt x="174" y="356"/>
                    <a:pt x="174" y="356"/>
                  </a:cubicBezTo>
                  <a:cubicBezTo>
                    <a:pt x="186" y="356"/>
                    <a:pt x="186" y="356"/>
                    <a:pt x="186" y="356"/>
                  </a:cubicBezTo>
                  <a:lnTo>
                    <a:pt x="186" y="360"/>
                  </a:lnTo>
                  <a:close/>
                  <a:moveTo>
                    <a:pt x="166" y="360"/>
                  </a:moveTo>
                  <a:cubicBezTo>
                    <a:pt x="154" y="360"/>
                    <a:pt x="154" y="360"/>
                    <a:pt x="154" y="360"/>
                  </a:cubicBezTo>
                  <a:cubicBezTo>
                    <a:pt x="154" y="356"/>
                    <a:pt x="154" y="356"/>
                    <a:pt x="154" y="356"/>
                  </a:cubicBezTo>
                  <a:cubicBezTo>
                    <a:pt x="166" y="356"/>
                    <a:pt x="166" y="356"/>
                    <a:pt x="166" y="356"/>
                  </a:cubicBezTo>
                  <a:lnTo>
                    <a:pt x="166" y="360"/>
                  </a:lnTo>
                  <a:close/>
                  <a:moveTo>
                    <a:pt x="146" y="360"/>
                  </a:moveTo>
                  <a:cubicBezTo>
                    <a:pt x="134" y="360"/>
                    <a:pt x="134" y="360"/>
                    <a:pt x="134" y="360"/>
                  </a:cubicBezTo>
                  <a:cubicBezTo>
                    <a:pt x="134" y="356"/>
                    <a:pt x="134" y="356"/>
                    <a:pt x="134" y="356"/>
                  </a:cubicBezTo>
                  <a:cubicBezTo>
                    <a:pt x="146" y="356"/>
                    <a:pt x="146" y="356"/>
                    <a:pt x="146" y="356"/>
                  </a:cubicBezTo>
                  <a:lnTo>
                    <a:pt x="146" y="360"/>
                  </a:lnTo>
                  <a:close/>
                  <a:moveTo>
                    <a:pt x="126" y="360"/>
                  </a:moveTo>
                  <a:cubicBezTo>
                    <a:pt x="114" y="360"/>
                    <a:pt x="114" y="360"/>
                    <a:pt x="114" y="360"/>
                  </a:cubicBezTo>
                  <a:cubicBezTo>
                    <a:pt x="114" y="356"/>
                    <a:pt x="114" y="356"/>
                    <a:pt x="114" y="356"/>
                  </a:cubicBezTo>
                  <a:cubicBezTo>
                    <a:pt x="126" y="356"/>
                    <a:pt x="126" y="356"/>
                    <a:pt x="126" y="356"/>
                  </a:cubicBezTo>
                  <a:lnTo>
                    <a:pt x="126" y="360"/>
                  </a:lnTo>
                  <a:close/>
                  <a:moveTo>
                    <a:pt x="106" y="360"/>
                  </a:moveTo>
                  <a:cubicBezTo>
                    <a:pt x="94" y="360"/>
                    <a:pt x="94" y="360"/>
                    <a:pt x="94" y="360"/>
                  </a:cubicBezTo>
                  <a:cubicBezTo>
                    <a:pt x="94" y="356"/>
                    <a:pt x="94" y="356"/>
                    <a:pt x="94" y="356"/>
                  </a:cubicBezTo>
                  <a:cubicBezTo>
                    <a:pt x="106" y="356"/>
                    <a:pt x="106" y="356"/>
                    <a:pt x="106" y="356"/>
                  </a:cubicBezTo>
                  <a:lnTo>
                    <a:pt x="106" y="360"/>
                  </a:lnTo>
                  <a:close/>
                  <a:moveTo>
                    <a:pt x="86" y="360"/>
                  </a:moveTo>
                  <a:cubicBezTo>
                    <a:pt x="74" y="360"/>
                    <a:pt x="74" y="360"/>
                    <a:pt x="74" y="360"/>
                  </a:cubicBezTo>
                  <a:cubicBezTo>
                    <a:pt x="74" y="356"/>
                    <a:pt x="74" y="356"/>
                    <a:pt x="74" y="356"/>
                  </a:cubicBezTo>
                  <a:cubicBezTo>
                    <a:pt x="86" y="356"/>
                    <a:pt x="86" y="356"/>
                    <a:pt x="86" y="356"/>
                  </a:cubicBezTo>
                  <a:lnTo>
                    <a:pt x="86" y="360"/>
                  </a:lnTo>
                  <a:close/>
                  <a:moveTo>
                    <a:pt x="66" y="360"/>
                  </a:moveTo>
                  <a:cubicBezTo>
                    <a:pt x="62" y="359"/>
                    <a:pt x="58" y="359"/>
                    <a:pt x="54" y="358"/>
                  </a:cubicBezTo>
                  <a:cubicBezTo>
                    <a:pt x="55" y="354"/>
                    <a:pt x="55" y="354"/>
                    <a:pt x="55" y="354"/>
                  </a:cubicBezTo>
                  <a:cubicBezTo>
                    <a:pt x="59" y="355"/>
                    <a:pt x="63" y="356"/>
                    <a:pt x="67" y="356"/>
                  </a:cubicBezTo>
                  <a:lnTo>
                    <a:pt x="66" y="360"/>
                  </a:lnTo>
                  <a:close/>
                  <a:moveTo>
                    <a:pt x="46" y="355"/>
                  </a:moveTo>
                  <a:cubicBezTo>
                    <a:pt x="42" y="353"/>
                    <a:pt x="39" y="351"/>
                    <a:pt x="35" y="349"/>
                  </a:cubicBezTo>
                  <a:cubicBezTo>
                    <a:pt x="37" y="346"/>
                    <a:pt x="37" y="346"/>
                    <a:pt x="37" y="346"/>
                  </a:cubicBezTo>
                  <a:cubicBezTo>
                    <a:pt x="41" y="348"/>
                    <a:pt x="44" y="350"/>
                    <a:pt x="48" y="351"/>
                  </a:cubicBezTo>
                  <a:lnTo>
                    <a:pt x="46" y="355"/>
                  </a:lnTo>
                  <a:close/>
                  <a:moveTo>
                    <a:pt x="29" y="344"/>
                  </a:moveTo>
                  <a:cubicBezTo>
                    <a:pt x="25" y="342"/>
                    <a:pt x="22" y="339"/>
                    <a:pt x="20" y="336"/>
                  </a:cubicBezTo>
                  <a:cubicBezTo>
                    <a:pt x="22" y="333"/>
                    <a:pt x="22" y="333"/>
                    <a:pt x="22" y="333"/>
                  </a:cubicBezTo>
                  <a:cubicBezTo>
                    <a:pt x="25" y="336"/>
                    <a:pt x="28" y="339"/>
                    <a:pt x="31" y="341"/>
                  </a:cubicBezTo>
                  <a:lnTo>
                    <a:pt x="29" y="344"/>
                  </a:lnTo>
                  <a:close/>
                  <a:moveTo>
                    <a:pt x="14" y="330"/>
                  </a:moveTo>
                  <a:cubicBezTo>
                    <a:pt x="12" y="326"/>
                    <a:pt x="10" y="323"/>
                    <a:pt x="8" y="319"/>
                  </a:cubicBezTo>
                  <a:cubicBezTo>
                    <a:pt x="11" y="317"/>
                    <a:pt x="11" y="317"/>
                    <a:pt x="11" y="317"/>
                  </a:cubicBezTo>
                  <a:cubicBezTo>
                    <a:pt x="13" y="321"/>
                    <a:pt x="15" y="324"/>
                    <a:pt x="18" y="327"/>
                  </a:cubicBezTo>
                  <a:lnTo>
                    <a:pt x="14" y="330"/>
                  </a:lnTo>
                  <a:close/>
                  <a:moveTo>
                    <a:pt x="5" y="312"/>
                  </a:moveTo>
                  <a:cubicBezTo>
                    <a:pt x="3" y="308"/>
                    <a:pt x="2" y="304"/>
                    <a:pt x="1" y="300"/>
                  </a:cubicBezTo>
                  <a:cubicBezTo>
                    <a:pt x="5" y="299"/>
                    <a:pt x="5" y="299"/>
                    <a:pt x="5" y="299"/>
                  </a:cubicBezTo>
                  <a:cubicBezTo>
                    <a:pt x="6" y="303"/>
                    <a:pt x="7" y="307"/>
                    <a:pt x="8" y="310"/>
                  </a:cubicBezTo>
                  <a:lnTo>
                    <a:pt x="5" y="312"/>
                  </a:lnTo>
                  <a:close/>
                  <a:moveTo>
                    <a:pt x="0" y="292"/>
                  </a:moveTo>
                  <a:cubicBezTo>
                    <a:pt x="0" y="290"/>
                    <a:pt x="0" y="288"/>
                    <a:pt x="0" y="285"/>
                  </a:cubicBezTo>
                  <a:cubicBezTo>
                    <a:pt x="0" y="280"/>
                    <a:pt x="0" y="280"/>
                    <a:pt x="0" y="280"/>
                  </a:cubicBezTo>
                  <a:cubicBezTo>
                    <a:pt x="4" y="280"/>
                    <a:pt x="4" y="280"/>
                    <a:pt x="4" y="280"/>
                  </a:cubicBezTo>
                  <a:cubicBezTo>
                    <a:pt x="4" y="285"/>
                    <a:pt x="4" y="285"/>
                    <a:pt x="4" y="285"/>
                  </a:cubicBezTo>
                  <a:cubicBezTo>
                    <a:pt x="4" y="287"/>
                    <a:pt x="4" y="289"/>
                    <a:pt x="4" y="291"/>
                  </a:cubicBezTo>
                  <a:lnTo>
                    <a:pt x="0" y="292"/>
                  </a:lnTo>
                  <a:close/>
                  <a:moveTo>
                    <a:pt x="4" y="272"/>
                  </a:moveTo>
                  <a:cubicBezTo>
                    <a:pt x="0" y="272"/>
                    <a:pt x="0" y="272"/>
                    <a:pt x="0" y="272"/>
                  </a:cubicBezTo>
                  <a:cubicBezTo>
                    <a:pt x="0" y="260"/>
                    <a:pt x="0" y="260"/>
                    <a:pt x="0" y="260"/>
                  </a:cubicBezTo>
                  <a:cubicBezTo>
                    <a:pt x="4" y="260"/>
                    <a:pt x="4" y="260"/>
                    <a:pt x="4" y="260"/>
                  </a:cubicBezTo>
                  <a:lnTo>
                    <a:pt x="4" y="272"/>
                  </a:lnTo>
                  <a:close/>
                  <a:moveTo>
                    <a:pt x="4" y="252"/>
                  </a:moveTo>
                  <a:cubicBezTo>
                    <a:pt x="0" y="252"/>
                    <a:pt x="0" y="252"/>
                    <a:pt x="0" y="252"/>
                  </a:cubicBezTo>
                  <a:cubicBezTo>
                    <a:pt x="0" y="240"/>
                    <a:pt x="0" y="240"/>
                    <a:pt x="0" y="240"/>
                  </a:cubicBezTo>
                  <a:cubicBezTo>
                    <a:pt x="4" y="240"/>
                    <a:pt x="4" y="240"/>
                    <a:pt x="4" y="240"/>
                  </a:cubicBezTo>
                  <a:lnTo>
                    <a:pt x="4" y="252"/>
                  </a:lnTo>
                  <a:close/>
                  <a:moveTo>
                    <a:pt x="4" y="232"/>
                  </a:moveTo>
                  <a:cubicBezTo>
                    <a:pt x="0" y="232"/>
                    <a:pt x="0" y="232"/>
                    <a:pt x="0" y="232"/>
                  </a:cubicBezTo>
                  <a:cubicBezTo>
                    <a:pt x="0" y="220"/>
                    <a:pt x="0" y="220"/>
                    <a:pt x="0" y="220"/>
                  </a:cubicBezTo>
                  <a:cubicBezTo>
                    <a:pt x="4" y="220"/>
                    <a:pt x="4" y="220"/>
                    <a:pt x="4" y="220"/>
                  </a:cubicBezTo>
                  <a:lnTo>
                    <a:pt x="4" y="232"/>
                  </a:lnTo>
                  <a:close/>
                  <a:moveTo>
                    <a:pt x="4" y="212"/>
                  </a:moveTo>
                  <a:cubicBezTo>
                    <a:pt x="0" y="212"/>
                    <a:pt x="0" y="212"/>
                    <a:pt x="0" y="212"/>
                  </a:cubicBezTo>
                  <a:cubicBezTo>
                    <a:pt x="0" y="200"/>
                    <a:pt x="0" y="200"/>
                    <a:pt x="0" y="200"/>
                  </a:cubicBezTo>
                  <a:cubicBezTo>
                    <a:pt x="4" y="200"/>
                    <a:pt x="4" y="200"/>
                    <a:pt x="4" y="200"/>
                  </a:cubicBezTo>
                  <a:lnTo>
                    <a:pt x="4" y="212"/>
                  </a:lnTo>
                  <a:close/>
                  <a:moveTo>
                    <a:pt x="4" y="192"/>
                  </a:moveTo>
                  <a:cubicBezTo>
                    <a:pt x="0" y="192"/>
                    <a:pt x="0" y="192"/>
                    <a:pt x="0" y="192"/>
                  </a:cubicBezTo>
                  <a:cubicBezTo>
                    <a:pt x="0" y="180"/>
                    <a:pt x="0" y="180"/>
                    <a:pt x="0" y="180"/>
                  </a:cubicBezTo>
                  <a:cubicBezTo>
                    <a:pt x="4" y="180"/>
                    <a:pt x="4" y="180"/>
                    <a:pt x="4" y="180"/>
                  </a:cubicBezTo>
                  <a:lnTo>
                    <a:pt x="4" y="192"/>
                  </a:lnTo>
                  <a:close/>
                  <a:moveTo>
                    <a:pt x="4" y="172"/>
                  </a:moveTo>
                  <a:cubicBezTo>
                    <a:pt x="0" y="172"/>
                    <a:pt x="0" y="172"/>
                    <a:pt x="0" y="172"/>
                  </a:cubicBezTo>
                  <a:cubicBezTo>
                    <a:pt x="0" y="160"/>
                    <a:pt x="0" y="160"/>
                    <a:pt x="0" y="160"/>
                  </a:cubicBezTo>
                  <a:cubicBezTo>
                    <a:pt x="4" y="160"/>
                    <a:pt x="4" y="160"/>
                    <a:pt x="4" y="160"/>
                  </a:cubicBezTo>
                  <a:lnTo>
                    <a:pt x="4" y="172"/>
                  </a:lnTo>
                  <a:close/>
                  <a:moveTo>
                    <a:pt x="4" y="152"/>
                  </a:moveTo>
                  <a:cubicBezTo>
                    <a:pt x="0" y="152"/>
                    <a:pt x="0" y="152"/>
                    <a:pt x="0" y="152"/>
                  </a:cubicBezTo>
                  <a:cubicBezTo>
                    <a:pt x="0" y="140"/>
                    <a:pt x="0" y="140"/>
                    <a:pt x="0" y="140"/>
                  </a:cubicBezTo>
                  <a:cubicBezTo>
                    <a:pt x="4" y="140"/>
                    <a:pt x="4" y="140"/>
                    <a:pt x="4" y="140"/>
                  </a:cubicBezTo>
                  <a:lnTo>
                    <a:pt x="4" y="152"/>
                  </a:lnTo>
                  <a:close/>
                  <a:moveTo>
                    <a:pt x="4" y="132"/>
                  </a:moveTo>
                  <a:cubicBezTo>
                    <a:pt x="0" y="132"/>
                    <a:pt x="0" y="132"/>
                    <a:pt x="0" y="132"/>
                  </a:cubicBezTo>
                  <a:cubicBezTo>
                    <a:pt x="0" y="120"/>
                    <a:pt x="0" y="120"/>
                    <a:pt x="0" y="120"/>
                  </a:cubicBezTo>
                  <a:cubicBezTo>
                    <a:pt x="4" y="120"/>
                    <a:pt x="4" y="120"/>
                    <a:pt x="4" y="120"/>
                  </a:cubicBezTo>
                  <a:lnTo>
                    <a:pt x="4" y="132"/>
                  </a:lnTo>
                  <a:close/>
                  <a:moveTo>
                    <a:pt x="4" y="112"/>
                  </a:moveTo>
                  <a:cubicBezTo>
                    <a:pt x="0" y="112"/>
                    <a:pt x="0" y="112"/>
                    <a:pt x="0" y="112"/>
                  </a:cubicBezTo>
                  <a:cubicBezTo>
                    <a:pt x="0" y="100"/>
                    <a:pt x="0" y="100"/>
                    <a:pt x="0" y="100"/>
                  </a:cubicBezTo>
                  <a:cubicBezTo>
                    <a:pt x="4" y="100"/>
                    <a:pt x="4" y="100"/>
                    <a:pt x="4" y="100"/>
                  </a:cubicBezTo>
                  <a:lnTo>
                    <a:pt x="4" y="112"/>
                  </a:lnTo>
                  <a:close/>
                  <a:moveTo>
                    <a:pt x="4" y="92"/>
                  </a:moveTo>
                  <a:cubicBezTo>
                    <a:pt x="0" y="92"/>
                    <a:pt x="0" y="92"/>
                    <a:pt x="0" y="92"/>
                  </a:cubicBezTo>
                  <a:cubicBezTo>
                    <a:pt x="0" y="80"/>
                    <a:pt x="0" y="80"/>
                    <a:pt x="0" y="80"/>
                  </a:cubicBezTo>
                  <a:cubicBezTo>
                    <a:pt x="4" y="80"/>
                    <a:pt x="4" y="80"/>
                    <a:pt x="4" y="80"/>
                  </a:cubicBezTo>
                  <a:lnTo>
                    <a:pt x="4" y="92"/>
                  </a:lnTo>
                  <a:close/>
                  <a:moveTo>
                    <a:pt x="4" y="72"/>
                  </a:moveTo>
                  <a:cubicBezTo>
                    <a:pt x="0" y="72"/>
                    <a:pt x="0" y="72"/>
                    <a:pt x="0" y="72"/>
                  </a:cubicBezTo>
                  <a:cubicBezTo>
                    <a:pt x="0" y="60"/>
                    <a:pt x="0" y="60"/>
                    <a:pt x="0" y="60"/>
                  </a:cubicBezTo>
                  <a:cubicBezTo>
                    <a:pt x="4" y="60"/>
                    <a:pt x="4" y="60"/>
                    <a:pt x="4" y="60"/>
                  </a:cubicBezTo>
                  <a:lnTo>
                    <a:pt x="4" y="72"/>
                  </a:lnTo>
                  <a:close/>
                  <a:moveTo>
                    <a:pt x="4" y="52"/>
                  </a:moveTo>
                  <a:cubicBezTo>
                    <a:pt x="0" y="52"/>
                    <a:pt x="0" y="52"/>
                    <a:pt x="0" y="52"/>
                  </a:cubicBezTo>
                  <a:cubicBezTo>
                    <a:pt x="0" y="40"/>
                    <a:pt x="0" y="40"/>
                    <a:pt x="0" y="40"/>
                  </a:cubicBezTo>
                  <a:cubicBezTo>
                    <a:pt x="4" y="40"/>
                    <a:pt x="4" y="40"/>
                    <a:pt x="4" y="40"/>
                  </a:cubicBezTo>
                  <a:lnTo>
                    <a:pt x="4" y="52"/>
                  </a:lnTo>
                  <a:close/>
                  <a:moveTo>
                    <a:pt x="4" y="32"/>
                  </a:moveTo>
                  <a:cubicBezTo>
                    <a:pt x="0" y="32"/>
                    <a:pt x="0" y="32"/>
                    <a:pt x="0" y="32"/>
                  </a:cubicBezTo>
                  <a:cubicBezTo>
                    <a:pt x="0" y="20"/>
                    <a:pt x="0" y="20"/>
                    <a:pt x="0" y="20"/>
                  </a:cubicBezTo>
                  <a:cubicBezTo>
                    <a:pt x="4" y="20"/>
                    <a:pt x="4" y="20"/>
                    <a:pt x="4" y="20"/>
                  </a:cubicBezTo>
                  <a:lnTo>
                    <a:pt x="4" y="32"/>
                  </a:lnTo>
                  <a:close/>
                  <a:moveTo>
                    <a:pt x="4" y="12"/>
                  </a:moveTo>
                  <a:cubicBezTo>
                    <a:pt x="0" y="12"/>
                    <a:pt x="0" y="12"/>
                    <a:pt x="0" y="12"/>
                  </a:cubicBezTo>
                  <a:cubicBezTo>
                    <a:pt x="0" y="0"/>
                    <a:pt x="0" y="0"/>
                    <a:pt x="0" y="0"/>
                  </a:cubicBezTo>
                  <a:cubicBezTo>
                    <a:pt x="4" y="0"/>
                    <a:pt x="4" y="0"/>
                    <a:pt x="4" y="0"/>
                  </a:cubicBezTo>
                  <a:lnTo>
                    <a:pt x="4" y="12"/>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 name="ïŝľiďè"/>
            <p:cNvSpPr/>
            <p:nvPr/>
          </p:nvSpPr>
          <p:spPr bwMode="auto">
            <a:xfrm>
              <a:off x="6642100" y="3382963"/>
              <a:ext cx="1533525" cy="1423988"/>
            </a:xfrm>
            <a:custGeom>
              <a:avLst/>
              <a:gdLst>
                <a:gd name="T0" fmla="*/ 561 w 604"/>
                <a:gd name="T1" fmla="*/ 558 h 562"/>
                <a:gd name="T2" fmla="*/ 530 w 604"/>
                <a:gd name="T3" fmla="*/ 558 h 562"/>
                <a:gd name="T4" fmla="*/ 510 w 604"/>
                <a:gd name="T5" fmla="*/ 558 h 562"/>
                <a:gd name="T6" fmla="*/ 490 w 604"/>
                <a:gd name="T7" fmla="*/ 558 h 562"/>
                <a:gd name="T8" fmla="*/ 470 w 604"/>
                <a:gd name="T9" fmla="*/ 558 h 562"/>
                <a:gd name="T10" fmla="*/ 450 w 604"/>
                <a:gd name="T11" fmla="*/ 558 h 562"/>
                <a:gd name="T12" fmla="*/ 430 w 604"/>
                <a:gd name="T13" fmla="*/ 558 h 562"/>
                <a:gd name="T14" fmla="*/ 410 w 604"/>
                <a:gd name="T15" fmla="*/ 558 h 562"/>
                <a:gd name="T16" fmla="*/ 390 w 604"/>
                <a:gd name="T17" fmla="*/ 558 h 562"/>
                <a:gd name="T18" fmla="*/ 370 w 604"/>
                <a:gd name="T19" fmla="*/ 558 h 562"/>
                <a:gd name="T20" fmla="*/ 350 w 604"/>
                <a:gd name="T21" fmla="*/ 558 h 562"/>
                <a:gd name="T22" fmla="*/ 330 w 604"/>
                <a:gd name="T23" fmla="*/ 558 h 562"/>
                <a:gd name="T24" fmla="*/ 310 w 604"/>
                <a:gd name="T25" fmla="*/ 558 h 562"/>
                <a:gd name="T26" fmla="*/ 290 w 604"/>
                <a:gd name="T27" fmla="*/ 558 h 562"/>
                <a:gd name="T28" fmla="*/ 270 w 604"/>
                <a:gd name="T29" fmla="*/ 558 h 562"/>
                <a:gd name="T30" fmla="*/ 250 w 604"/>
                <a:gd name="T31" fmla="*/ 558 h 562"/>
                <a:gd name="T32" fmla="*/ 230 w 604"/>
                <a:gd name="T33" fmla="*/ 558 h 562"/>
                <a:gd name="T34" fmla="*/ 210 w 604"/>
                <a:gd name="T35" fmla="*/ 558 h 562"/>
                <a:gd name="T36" fmla="*/ 190 w 604"/>
                <a:gd name="T37" fmla="*/ 558 h 562"/>
                <a:gd name="T38" fmla="*/ 170 w 604"/>
                <a:gd name="T39" fmla="*/ 558 h 562"/>
                <a:gd name="T40" fmla="*/ 150 w 604"/>
                <a:gd name="T41" fmla="*/ 558 h 562"/>
                <a:gd name="T42" fmla="*/ 130 w 604"/>
                <a:gd name="T43" fmla="*/ 558 h 562"/>
                <a:gd name="T44" fmla="*/ 110 w 604"/>
                <a:gd name="T45" fmla="*/ 558 h 562"/>
                <a:gd name="T46" fmla="*/ 90 w 604"/>
                <a:gd name="T47" fmla="*/ 558 h 562"/>
                <a:gd name="T48" fmla="*/ 70 w 604"/>
                <a:gd name="T49" fmla="*/ 558 h 562"/>
                <a:gd name="T50" fmla="*/ 50 w 604"/>
                <a:gd name="T51" fmla="*/ 558 h 562"/>
                <a:gd name="T52" fmla="*/ 30 w 604"/>
                <a:gd name="T53" fmla="*/ 558 h 562"/>
                <a:gd name="T54" fmla="*/ 10 w 604"/>
                <a:gd name="T55" fmla="*/ 558 h 562"/>
                <a:gd name="T56" fmla="*/ 0 w 604"/>
                <a:gd name="T57" fmla="*/ 558 h 562"/>
                <a:gd name="T58" fmla="*/ 579 w 604"/>
                <a:gd name="T59" fmla="*/ 551 h 562"/>
                <a:gd name="T60" fmla="*/ 593 w 604"/>
                <a:gd name="T61" fmla="*/ 538 h 562"/>
                <a:gd name="T62" fmla="*/ 599 w 604"/>
                <a:gd name="T63" fmla="*/ 520 h 562"/>
                <a:gd name="T64" fmla="*/ 600 w 604"/>
                <a:gd name="T65" fmla="*/ 500 h 562"/>
                <a:gd name="T66" fmla="*/ 600 w 604"/>
                <a:gd name="T67" fmla="*/ 480 h 562"/>
                <a:gd name="T68" fmla="*/ 600 w 604"/>
                <a:gd name="T69" fmla="*/ 460 h 562"/>
                <a:gd name="T70" fmla="*/ 600 w 604"/>
                <a:gd name="T71" fmla="*/ 440 h 562"/>
                <a:gd name="T72" fmla="*/ 600 w 604"/>
                <a:gd name="T73" fmla="*/ 420 h 562"/>
                <a:gd name="T74" fmla="*/ 600 w 604"/>
                <a:gd name="T75" fmla="*/ 400 h 562"/>
                <a:gd name="T76" fmla="*/ 600 w 604"/>
                <a:gd name="T77" fmla="*/ 380 h 562"/>
                <a:gd name="T78" fmla="*/ 600 w 604"/>
                <a:gd name="T79" fmla="*/ 360 h 562"/>
                <a:gd name="T80" fmla="*/ 600 w 604"/>
                <a:gd name="T81" fmla="*/ 340 h 562"/>
                <a:gd name="T82" fmla="*/ 600 w 604"/>
                <a:gd name="T83" fmla="*/ 320 h 562"/>
                <a:gd name="T84" fmla="*/ 600 w 604"/>
                <a:gd name="T85" fmla="*/ 300 h 562"/>
                <a:gd name="T86" fmla="*/ 600 w 604"/>
                <a:gd name="T87" fmla="*/ 280 h 562"/>
                <a:gd name="T88" fmla="*/ 600 w 604"/>
                <a:gd name="T89" fmla="*/ 260 h 562"/>
                <a:gd name="T90" fmla="*/ 600 w 604"/>
                <a:gd name="T91" fmla="*/ 240 h 562"/>
                <a:gd name="T92" fmla="*/ 600 w 604"/>
                <a:gd name="T93" fmla="*/ 220 h 562"/>
                <a:gd name="T94" fmla="*/ 600 w 604"/>
                <a:gd name="T95" fmla="*/ 200 h 562"/>
                <a:gd name="T96" fmla="*/ 600 w 604"/>
                <a:gd name="T97" fmla="*/ 180 h 562"/>
                <a:gd name="T98" fmla="*/ 600 w 604"/>
                <a:gd name="T99" fmla="*/ 160 h 562"/>
                <a:gd name="T100" fmla="*/ 600 w 604"/>
                <a:gd name="T101" fmla="*/ 140 h 562"/>
                <a:gd name="T102" fmla="*/ 600 w 604"/>
                <a:gd name="T103" fmla="*/ 120 h 562"/>
                <a:gd name="T104" fmla="*/ 600 w 604"/>
                <a:gd name="T105" fmla="*/ 100 h 562"/>
                <a:gd name="T106" fmla="*/ 600 w 604"/>
                <a:gd name="T107" fmla="*/ 80 h 562"/>
                <a:gd name="T108" fmla="*/ 600 w 604"/>
                <a:gd name="T109" fmla="*/ 60 h 562"/>
                <a:gd name="T110" fmla="*/ 600 w 604"/>
                <a:gd name="T111" fmla="*/ 40 h 562"/>
                <a:gd name="T112" fmla="*/ 600 w 604"/>
                <a:gd name="T113" fmla="*/ 20 h 562"/>
                <a:gd name="T114" fmla="*/ 600 w 604"/>
                <a:gd name="T115"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4" h="562">
                  <a:moveTo>
                    <a:pt x="555" y="562"/>
                  </a:moveTo>
                  <a:cubicBezTo>
                    <a:pt x="550" y="562"/>
                    <a:pt x="550" y="562"/>
                    <a:pt x="550" y="562"/>
                  </a:cubicBezTo>
                  <a:cubicBezTo>
                    <a:pt x="550" y="558"/>
                    <a:pt x="550" y="558"/>
                    <a:pt x="550" y="558"/>
                  </a:cubicBezTo>
                  <a:cubicBezTo>
                    <a:pt x="555" y="558"/>
                    <a:pt x="555" y="558"/>
                    <a:pt x="555" y="558"/>
                  </a:cubicBezTo>
                  <a:cubicBezTo>
                    <a:pt x="557" y="558"/>
                    <a:pt x="559" y="558"/>
                    <a:pt x="561" y="558"/>
                  </a:cubicBezTo>
                  <a:cubicBezTo>
                    <a:pt x="562" y="562"/>
                    <a:pt x="562" y="562"/>
                    <a:pt x="562" y="562"/>
                  </a:cubicBezTo>
                  <a:cubicBezTo>
                    <a:pt x="560" y="562"/>
                    <a:pt x="557" y="562"/>
                    <a:pt x="555" y="562"/>
                  </a:cubicBezTo>
                  <a:close/>
                  <a:moveTo>
                    <a:pt x="542" y="562"/>
                  </a:moveTo>
                  <a:cubicBezTo>
                    <a:pt x="530" y="562"/>
                    <a:pt x="530" y="562"/>
                    <a:pt x="530" y="562"/>
                  </a:cubicBezTo>
                  <a:cubicBezTo>
                    <a:pt x="530" y="558"/>
                    <a:pt x="530" y="558"/>
                    <a:pt x="530" y="558"/>
                  </a:cubicBezTo>
                  <a:cubicBezTo>
                    <a:pt x="542" y="558"/>
                    <a:pt x="542" y="558"/>
                    <a:pt x="542" y="558"/>
                  </a:cubicBezTo>
                  <a:lnTo>
                    <a:pt x="542" y="562"/>
                  </a:lnTo>
                  <a:close/>
                  <a:moveTo>
                    <a:pt x="522" y="562"/>
                  </a:moveTo>
                  <a:cubicBezTo>
                    <a:pt x="510" y="562"/>
                    <a:pt x="510" y="562"/>
                    <a:pt x="510" y="562"/>
                  </a:cubicBezTo>
                  <a:cubicBezTo>
                    <a:pt x="510" y="558"/>
                    <a:pt x="510" y="558"/>
                    <a:pt x="510" y="558"/>
                  </a:cubicBezTo>
                  <a:cubicBezTo>
                    <a:pt x="522" y="558"/>
                    <a:pt x="522" y="558"/>
                    <a:pt x="522" y="558"/>
                  </a:cubicBezTo>
                  <a:lnTo>
                    <a:pt x="522" y="562"/>
                  </a:lnTo>
                  <a:close/>
                  <a:moveTo>
                    <a:pt x="502" y="562"/>
                  </a:moveTo>
                  <a:cubicBezTo>
                    <a:pt x="490" y="562"/>
                    <a:pt x="490" y="562"/>
                    <a:pt x="490" y="562"/>
                  </a:cubicBezTo>
                  <a:cubicBezTo>
                    <a:pt x="490" y="558"/>
                    <a:pt x="490" y="558"/>
                    <a:pt x="490" y="558"/>
                  </a:cubicBezTo>
                  <a:cubicBezTo>
                    <a:pt x="502" y="558"/>
                    <a:pt x="502" y="558"/>
                    <a:pt x="502" y="558"/>
                  </a:cubicBezTo>
                  <a:lnTo>
                    <a:pt x="502" y="562"/>
                  </a:lnTo>
                  <a:close/>
                  <a:moveTo>
                    <a:pt x="482" y="562"/>
                  </a:moveTo>
                  <a:cubicBezTo>
                    <a:pt x="470" y="562"/>
                    <a:pt x="470" y="562"/>
                    <a:pt x="470" y="562"/>
                  </a:cubicBezTo>
                  <a:cubicBezTo>
                    <a:pt x="470" y="558"/>
                    <a:pt x="470" y="558"/>
                    <a:pt x="470" y="558"/>
                  </a:cubicBezTo>
                  <a:cubicBezTo>
                    <a:pt x="482" y="558"/>
                    <a:pt x="482" y="558"/>
                    <a:pt x="482" y="558"/>
                  </a:cubicBezTo>
                  <a:lnTo>
                    <a:pt x="482" y="562"/>
                  </a:lnTo>
                  <a:close/>
                  <a:moveTo>
                    <a:pt x="462" y="562"/>
                  </a:moveTo>
                  <a:cubicBezTo>
                    <a:pt x="450" y="562"/>
                    <a:pt x="450" y="562"/>
                    <a:pt x="450" y="562"/>
                  </a:cubicBezTo>
                  <a:cubicBezTo>
                    <a:pt x="450" y="558"/>
                    <a:pt x="450" y="558"/>
                    <a:pt x="450" y="558"/>
                  </a:cubicBezTo>
                  <a:cubicBezTo>
                    <a:pt x="462" y="558"/>
                    <a:pt x="462" y="558"/>
                    <a:pt x="462" y="558"/>
                  </a:cubicBezTo>
                  <a:lnTo>
                    <a:pt x="462" y="562"/>
                  </a:lnTo>
                  <a:close/>
                  <a:moveTo>
                    <a:pt x="442" y="562"/>
                  </a:moveTo>
                  <a:cubicBezTo>
                    <a:pt x="430" y="562"/>
                    <a:pt x="430" y="562"/>
                    <a:pt x="430" y="562"/>
                  </a:cubicBezTo>
                  <a:cubicBezTo>
                    <a:pt x="430" y="558"/>
                    <a:pt x="430" y="558"/>
                    <a:pt x="430" y="558"/>
                  </a:cubicBezTo>
                  <a:cubicBezTo>
                    <a:pt x="442" y="558"/>
                    <a:pt x="442" y="558"/>
                    <a:pt x="442" y="558"/>
                  </a:cubicBezTo>
                  <a:lnTo>
                    <a:pt x="442" y="562"/>
                  </a:lnTo>
                  <a:close/>
                  <a:moveTo>
                    <a:pt x="422" y="562"/>
                  </a:moveTo>
                  <a:cubicBezTo>
                    <a:pt x="410" y="562"/>
                    <a:pt x="410" y="562"/>
                    <a:pt x="410" y="562"/>
                  </a:cubicBezTo>
                  <a:cubicBezTo>
                    <a:pt x="410" y="558"/>
                    <a:pt x="410" y="558"/>
                    <a:pt x="410" y="558"/>
                  </a:cubicBezTo>
                  <a:cubicBezTo>
                    <a:pt x="422" y="558"/>
                    <a:pt x="422" y="558"/>
                    <a:pt x="422" y="558"/>
                  </a:cubicBezTo>
                  <a:lnTo>
                    <a:pt x="422" y="562"/>
                  </a:lnTo>
                  <a:close/>
                  <a:moveTo>
                    <a:pt x="402" y="562"/>
                  </a:moveTo>
                  <a:cubicBezTo>
                    <a:pt x="390" y="562"/>
                    <a:pt x="390" y="562"/>
                    <a:pt x="390" y="562"/>
                  </a:cubicBezTo>
                  <a:cubicBezTo>
                    <a:pt x="390" y="558"/>
                    <a:pt x="390" y="558"/>
                    <a:pt x="390" y="558"/>
                  </a:cubicBezTo>
                  <a:cubicBezTo>
                    <a:pt x="402" y="558"/>
                    <a:pt x="402" y="558"/>
                    <a:pt x="402" y="558"/>
                  </a:cubicBezTo>
                  <a:lnTo>
                    <a:pt x="402" y="562"/>
                  </a:lnTo>
                  <a:close/>
                  <a:moveTo>
                    <a:pt x="382" y="562"/>
                  </a:moveTo>
                  <a:cubicBezTo>
                    <a:pt x="370" y="562"/>
                    <a:pt x="370" y="562"/>
                    <a:pt x="370" y="562"/>
                  </a:cubicBezTo>
                  <a:cubicBezTo>
                    <a:pt x="370" y="558"/>
                    <a:pt x="370" y="558"/>
                    <a:pt x="370" y="558"/>
                  </a:cubicBezTo>
                  <a:cubicBezTo>
                    <a:pt x="382" y="558"/>
                    <a:pt x="382" y="558"/>
                    <a:pt x="382" y="558"/>
                  </a:cubicBezTo>
                  <a:lnTo>
                    <a:pt x="382" y="562"/>
                  </a:lnTo>
                  <a:close/>
                  <a:moveTo>
                    <a:pt x="362" y="562"/>
                  </a:moveTo>
                  <a:cubicBezTo>
                    <a:pt x="350" y="562"/>
                    <a:pt x="350" y="562"/>
                    <a:pt x="350" y="562"/>
                  </a:cubicBezTo>
                  <a:cubicBezTo>
                    <a:pt x="350" y="558"/>
                    <a:pt x="350" y="558"/>
                    <a:pt x="350" y="558"/>
                  </a:cubicBezTo>
                  <a:cubicBezTo>
                    <a:pt x="362" y="558"/>
                    <a:pt x="362" y="558"/>
                    <a:pt x="362" y="558"/>
                  </a:cubicBezTo>
                  <a:lnTo>
                    <a:pt x="362" y="562"/>
                  </a:lnTo>
                  <a:close/>
                  <a:moveTo>
                    <a:pt x="342" y="562"/>
                  </a:moveTo>
                  <a:cubicBezTo>
                    <a:pt x="330" y="562"/>
                    <a:pt x="330" y="562"/>
                    <a:pt x="330" y="562"/>
                  </a:cubicBezTo>
                  <a:cubicBezTo>
                    <a:pt x="330" y="558"/>
                    <a:pt x="330" y="558"/>
                    <a:pt x="330" y="558"/>
                  </a:cubicBezTo>
                  <a:cubicBezTo>
                    <a:pt x="342" y="558"/>
                    <a:pt x="342" y="558"/>
                    <a:pt x="342" y="558"/>
                  </a:cubicBezTo>
                  <a:lnTo>
                    <a:pt x="342" y="562"/>
                  </a:lnTo>
                  <a:close/>
                  <a:moveTo>
                    <a:pt x="322" y="562"/>
                  </a:moveTo>
                  <a:cubicBezTo>
                    <a:pt x="310" y="562"/>
                    <a:pt x="310" y="562"/>
                    <a:pt x="310" y="562"/>
                  </a:cubicBezTo>
                  <a:cubicBezTo>
                    <a:pt x="310" y="558"/>
                    <a:pt x="310" y="558"/>
                    <a:pt x="310" y="558"/>
                  </a:cubicBezTo>
                  <a:cubicBezTo>
                    <a:pt x="322" y="558"/>
                    <a:pt x="322" y="558"/>
                    <a:pt x="322" y="558"/>
                  </a:cubicBezTo>
                  <a:lnTo>
                    <a:pt x="322" y="562"/>
                  </a:lnTo>
                  <a:close/>
                  <a:moveTo>
                    <a:pt x="302" y="562"/>
                  </a:moveTo>
                  <a:cubicBezTo>
                    <a:pt x="290" y="562"/>
                    <a:pt x="290" y="562"/>
                    <a:pt x="290" y="562"/>
                  </a:cubicBezTo>
                  <a:cubicBezTo>
                    <a:pt x="290" y="558"/>
                    <a:pt x="290" y="558"/>
                    <a:pt x="290" y="558"/>
                  </a:cubicBezTo>
                  <a:cubicBezTo>
                    <a:pt x="302" y="558"/>
                    <a:pt x="302" y="558"/>
                    <a:pt x="302" y="558"/>
                  </a:cubicBezTo>
                  <a:lnTo>
                    <a:pt x="302" y="562"/>
                  </a:lnTo>
                  <a:close/>
                  <a:moveTo>
                    <a:pt x="282" y="562"/>
                  </a:moveTo>
                  <a:cubicBezTo>
                    <a:pt x="270" y="562"/>
                    <a:pt x="270" y="562"/>
                    <a:pt x="270" y="562"/>
                  </a:cubicBezTo>
                  <a:cubicBezTo>
                    <a:pt x="270" y="558"/>
                    <a:pt x="270" y="558"/>
                    <a:pt x="270" y="558"/>
                  </a:cubicBezTo>
                  <a:cubicBezTo>
                    <a:pt x="282" y="558"/>
                    <a:pt x="282" y="558"/>
                    <a:pt x="282" y="558"/>
                  </a:cubicBezTo>
                  <a:lnTo>
                    <a:pt x="282" y="562"/>
                  </a:lnTo>
                  <a:close/>
                  <a:moveTo>
                    <a:pt x="262" y="562"/>
                  </a:moveTo>
                  <a:cubicBezTo>
                    <a:pt x="250" y="562"/>
                    <a:pt x="250" y="562"/>
                    <a:pt x="250" y="562"/>
                  </a:cubicBezTo>
                  <a:cubicBezTo>
                    <a:pt x="250" y="558"/>
                    <a:pt x="250" y="558"/>
                    <a:pt x="250" y="558"/>
                  </a:cubicBezTo>
                  <a:cubicBezTo>
                    <a:pt x="262" y="558"/>
                    <a:pt x="262" y="558"/>
                    <a:pt x="262" y="558"/>
                  </a:cubicBezTo>
                  <a:lnTo>
                    <a:pt x="262" y="562"/>
                  </a:lnTo>
                  <a:close/>
                  <a:moveTo>
                    <a:pt x="242" y="562"/>
                  </a:moveTo>
                  <a:cubicBezTo>
                    <a:pt x="230" y="562"/>
                    <a:pt x="230" y="562"/>
                    <a:pt x="230" y="562"/>
                  </a:cubicBezTo>
                  <a:cubicBezTo>
                    <a:pt x="230" y="558"/>
                    <a:pt x="230" y="558"/>
                    <a:pt x="230" y="558"/>
                  </a:cubicBezTo>
                  <a:cubicBezTo>
                    <a:pt x="242" y="558"/>
                    <a:pt x="242" y="558"/>
                    <a:pt x="242" y="558"/>
                  </a:cubicBezTo>
                  <a:lnTo>
                    <a:pt x="242" y="562"/>
                  </a:lnTo>
                  <a:close/>
                  <a:moveTo>
                    <a:pt x="222" y="562"/>
                  </a:moveTo>
                  <a:cubicBezTo>
                    <a:pt x="210" y="562"/>
                    <a:pt x="210" y="562"/>
                    <a:pt x="210" y="562"/>
                  </a:cubicBezTo>
                  <a:cubicBezTo>
                    <a:pt x="210" y="558"/>
                    <a:pt x="210" y="558"/>
                    <a:pt x="210" y="558"/>
                  </a:cubicBezTo>
                  <a:cubicBezTo>
                    <a:pt x="222" y="558"/>
                    <a:pt x="222" y="558"/>
                    <a:pt x="222" y="558"/>
                  </a:cubicBezTo>
                  <a:lnTo>
                    <a:pt x="222" y="562"/>
                  </a:lnTo>
                  <a:close/>
                  <a:moveTo>
                    <a:pt x="202" y="562"/>
                  </a:moveTo>
                  <a:cubicBezTo>
                    <a:pt x="190" y="562"/>
                    <a:pt x="190" y="562"/>
                    <a:pt x="190" y="562"/>
                  </a:cubicBezTo>
                  <a:cubicBezTo>
                    <a:pt x="190" y="558"/>
                    <a:pt x="190" y="558"/>
                    <a:pt x="190" y="558"/>
                  </a:cubicBezTo>
                  <a:cubicBezTo>
                    <a:pt x="202" y="558"/>
                    <a:pt x="202" y="558"/>
                    <a:pt x="202" y="558"/>
                  </a:cubicBezTo>
                  <a:lnTo>
                    <a:pt x="202" y="562"/>
                  </a:lnTo>
                  <a:close/>
                  <a:moveTo>
                    <a:pt x="182" y="562"/>
                  </a:moveTo>
                  <a:cubicBezTo>
                    <a:pt x="170" y="562"/>
                    <a:pt x="170" y="562"/>
                    <a:pt x="170" y="562"/>
                  </a:cubicBezTo>
                  <a:cubicBezTo>
                    <a:pt x="170" y="558"/>
                    <a:pt x="170" y="558"/>
                    <a:pt x="170" y="558"/>
                  </a:cubicBezTo>
                  <a:cubicBezTo>
                    <a:pt x="182" y="558"/>
                    <a:pt x="182" y="558"/>
                    <a:pt x="182" y="558"/>
                  </a:cubicBezTo>
                  <a:lnTo>
                    <a:pt x="182" y="562"/>
                  </a:lnTo>
                  <a:close/>
                  <a:moveTo>
                    <a:pt x="162" y="562"/>
                  </a:moveTo>
                  <a:cubicBezTo>
                    <a:pt x="150" y="562"/>
                    <a:pt x="150" y="562"/>
                    <a:pt x="150" y="562"/>
                  </a:cubicBezTo>
                  <a:cubicBezTo>
                    <a:pt x="150" y="558"/>
                    <a:pt x="150" y="558"/>
                    <a:pt x="150" y="558"/>
                  </a:cubicBezTo>
                  <a:cubicBezTo>
                    <a:pt x="162" y="558"/>
                    <a:pt x="162" y="558"/>
                    <a:pt x="162" y="558"/>
                  </a:cubicBezTo>
                  <a:lnTo>
                    <a:pt x="162" y="562"/>
                  </a:lnTo>
                  <a:close/>
                  <a:moveTo>
                    <a:pt x="142" y="562"/>
                  </a:moveTo>
                  <a:cubicBezTo>
                    <a:pt x="130" y="562"/>
                    <a:pt x="130" y="562"/>
                    <a:pt x="130" y="562"/>
                  </a:cubicBezTo>
                  <a:cubicBezTo>
                    <a:pt x="130" y="558"/>
                    <a:pt x="130" y="558"/>
                    <a:pt x="130" y="558"/>
                  </a:cubicBezTo>
                  <a:cubicBezTo>
                    <a:pt x="142" y="558"/>
                    <a:pt x="142" y="558"/>
                    <a:pt x="142" y="558"/>
                  </a:cubicBezTo>
                  <a:lnTo>
                    <a:pt x="142" y="562"/>
                  </a:lnTo>
                  <a:close/>
                  <a:moveTo>
                    <a:pt x="122" y="562"/>
                  </a:moveTo>
                  <a:cubicBezTo>
                    <a:pt x="110" y="562"/>
                    <a:pt x="110" y="562"/>
                    <a:pt x="110" y="562"/>
                  </a:cubicBezTo>
                  <a:cubicBezTo>
                    <a:pt x="110" y="558"/>
                    <a:pt x="110" y="558"/>
                    <a:pt x="110" y="558"/>
                  </a:cubicBezTo>
                  <a:cubicBezTo>
                    <a:pt x="122" y="558"/>
                    <a:pt x="122" y="558"/>
                    <a:pt x="122" y="558"/>
                  </a:cubicBezTo>
                  <a:lnTo>
                    <a:pt x="122" y="562"/>
                  </a:lnTo>
                  <a:close/>
                  <a:moveTo>
                    <a:pt x="102" y="562"/>
                  </a:moveTo>
                  <a:cubicBezTo>
                    <a:pt x="90" y="562"/>
                    <a:pt x="90" y="562"/>
                    <a:pt x="90" y="562"/>
                  </a:cubicBezTo>
                  <a:cubicBezTo>
                    <a:pt x="90" y="558"/>
                    <a:pt x="90" y="558"/>
                    <a:pt x="90" y="558"/>
                  </a:cubicBezTo>
                  <a:cubicBezTo>
                    <a:pt x="102" y="558"/>
                    <a:pt x="102" y="558"/>
                    <a:pt x="102" y="558"/>
                  </a:cubicBezTo>
                  <a:lnTo>
                    <a:pt x="102" y="562"/>
                  </a:lnTo>
                  <a:close/>
                  <a:moveTo>
                    <a:pt x="82" y="562"/>
                  </a:moveTo>
                  <a:cubicBezTo>
                    <a:pt x="70" y="562"/>
                    <a:pt x="70" y="562"/>
                    <a:pt x="70" y="562"/>
                  </a:cubicBezTo>
                  <a:cubicBezTo>
                    <a:pt x="70" y="558"/>
                    <a:pt x="70" y="558"/>
                    <a:pt x="70" y="558"/>
                  </a:cubicBezTo>
                  <a:cubicBezTo>
                    <a:pt x="82" y="558"/>
                    <a:pt x="82" y="558"/>
                    <a:pt x="82" y="558"/>
                  </a:cubicBezTo>
                  <a:lnTo>
                    <a:pt x="82" y="562"/>
                  </a:lnTo>
                  <a:close/>
                  <a:moveTo>
                    <a:pt x="62" y="562"/>
                  </a:moveTo>
                  <a:cubicBezTo>
                    <a:pt x="50" y="562"/>
                    <a:pt x="50" y="562"/>
                    <a:pt x="50" y="562"/>
                  </a:cubicBezTo>
                  <a:cubicBezTo>
                    <a:pt x="50" y="558"/>
                    <a:pt x="50" y="558"/>
                    <a:pt x="50" y="558"/>
                  </a:cubicBezTo>
                  <a:cubicBezTo>
                    <a:pt x="62" y="558"/>
                    <a:pt x="62" y="558"/>
                    <a:pt x="62" y="558"/>
                  </a:cubicBezTo>
                  <a:lnTo>
                    <a:pt x="62" y="562"/>
                  </a:lnTo>
                  <a:close/>
                  <a:moveTo>
                    <a:pt x="42" y="562"/>
                  </a:moveTo>
                  <a:cubicBezTo>
                    <a:pt x="30" y="562"/>
                    <a:pt x="30" y="562"/>
                    <a:pt x="30" y="562"/>
                  </a:cubicBezTo>
                  <a:cubicBezTo>
                    <a:pt x="30" y="558"/>
                    <a:pt x="30" y="558"/>
                    <a:pt x="30" y="558"/>
                  </a:cubicBezTo>
                  <a:cubicBezTo>
                    <a:pt x="42" y="558"/>
                    <a:pt x="42" y="558"/>
                    <a:pt x="42" y="558"/>
                  </a:cubicBezTo>
                  <a:lnTo>
                    <a:pt x="42" y="562"/>
                  </a:lnTo>
                  <a:close/>
                  <a:moveTo>
                    <a:pt x="22" y="562"/>
                  </a:moveTo>
                  <a:cubicBezTo>
                    <a:pt x="10" y="562"/>
                    <a:pt x="10" y="562"/>
                    <a:pt x="10" y="562"/>
                  </a:cubicBezTo>
                  <a:cubicBezTo>
                    <a:pt x="10" y="558"/>
                    <a:pt x="10" y="558"/>
                    <a:pt x="10" y="558"/>
                  </a:cubicBezTo>
                  <a:cubicBezTo>
                    <a:pt x="22" y="558"/>
                    <a:pt x="22" y="558"/>
                    <a:pt x="22" y="558"/>
                  </a:cubicBezTo>
                  <a:lnTo>
                    <a:pt x="22" y="562"/>
                  </a:lnTo>
                  <a:close/>
                  <a:moveTo>
                    <a:pt x="2" y="562"/>
                  </a:moveTo>
                  <a:cubicBezTo>
                    <a:pt x="0" y="562"/>
                    <a:pt x="0" y="562"/>
                    <a:pt x="0" y="562"/>
                  </a:cubicBezTo>
                  <a:cubicBezTo>
                    <a:pt x="0" y="558"/>
                    <a:pt x="0" y="558"/>
                    <a:pt x="0" y="558"/>
                  </a:cubicBezTo>
                  <a:cubicBezTo>
                    <a:pt x="2" y="558"/>
                    <a:pt x="2" y="558"/>
                    <a:pt x="2" y="558"/>
                  </a:cubicBezTo>
                  <a:lnTo>
                    <a:pt x="2" y="562"/>
                  </a:lnTo>
                  <a:close/>
                  <a:moveTo>
                    <a:pt x="570" y="560"/>
                  </a:moveTo>
                  <a:cubicBezTo>
                    <a:pt x="569" y="556"/>
                    <a:pt x="569" y="556"/>
                    <a:pt x="569" y="556"/>
                  </a:cubicBezTo>
                  <a:cubicBezTo>
                    <a:pt x="573" y="555"/>
                    <a:pt x="576" y="553"/>
                    <a:pt x="579" y="551"/>
                  </a:cubicBezTo>
                  <a:cubicBezTo>
                    <a:pt x="581" y="555"/>
                    <a:pt x="581" y="555"/>
                    <a:pt x="581" y="555"/>
                  </a:cubicBezTo>
                  <a:cubicBezTo>
                    <a:pt x="578" y="557"/>
                    <a:pt x="574" y="559"/>
                    <a:pt x="570" y="560"/>
                  </a:cubicBezTo>
                  <a:close/>
                  <a:moveTo>
                    <a:pt x="588" y="550"/>
                  </a:moveTo>
                  <a:cubicBezTo>
                    <a:pt x="585" y="547"/>
                    <a:pt x="585" y="547"/>
                    <a:pt x="585" y="547"/>
                  </a:cubicBezTo>
                  <a:cubicBezTo>
                    <a:pt x="588" y="544"/>
                    <a:pt x="591" y="541"/>
                    <a:pt x="593" y="538"/>
                  </a:cubicBezTo>
                  <a:cubicBezTo>
                    <a:pt x="596" y="540"/>
                    <a:pt x="596" y="540"/>
                    <a:pt x="596" y="540"/>
                  </a:cubicBezTo>
                  <a:cubicBezTo>
                    <a:pt x="594" y="544"/>
                    <a:pt x="591" y="547"/>
                    <a:pt x="588" y="550"/>
                  </a:cubicBezTo>
                  <a:close/>
                  <a:moveTo>
                    <a:pt x="600" y="533"/>
                  </a:moveTo>
                  <a:cubicBezTo>
                    <a:pt x="596" y="531"/>
                    <a:pt x="596" y="531"/>
                    <a:pt x="596" y="531"/>
                  </a:cubicBezTo>
                  <a:cubicBezTo>
                    <a:pt x="598" y="528"/>
                    <a:pt x="599" y="524"/>
                    <a:pt x="599" y="520"/>
                  </a:cubicBezTo>
                  <a:cubicBezTo>
                    <a:pt x="603" y="521"/>
                    <a:pt x="603" y="521"/>
                    <a:pt x="603" y="521"/>
                  </a:cubicBezTo>
                  <a:cubicBezTo>
                    <a:pt x="603" y="525"/>
                    <a:pt x="602" y="529"/>
                    <a:pt x="600" y="533"/>
                  </a:cubicBezTo>
                  <a:close/>
                  <a:moveTo>
                    <a:pt x="604" y="512"/>
                  </a:moveTo>
                  <a:cubicBezTo>
                    <a:pt x="600" y="512"/>
                    <a:pt x="600" y="512"/>
                    <a:pt x="600" y="512"/>
                  </a:cubicBezTo>
                  <a:cubicBezTo>
                    <a:pt x="600" y="500"/>
                    <a:pt x="600" y="500"/>
                    <a:pt x="600" y="500"/>
                  </a:cubicBezTo>
                  <a:cubicBezTo>
                    <a:pt x="604" y="500"/>
                    <a:pt x="604" y="500"/>
                    <a:pt x="604" y="500"/>
                  </a:cubicBezTo>
                  <a:lnTo>
                    <a:pt x="604" y="512"/>
                  </a:lnTo>
                  <a:close/>
                  <a:moveTo>
                    <a:pt x="604" y="492"/>
                  </a:moveTo>
                  <a:cubicBezTo>
                    <a:pt x="600" y="492"/>
                    <a:pt x="600" y="492"/>
                    <a:pt x="600" y="492"/>
                  </a:cubicBezTo>
                  <a:cubicBezTo>
                    <a:pt x="600" y="480"/>
                    <a:pt x="600" y="480"/>
                    <a:pt x="600" y="480"/>
                  </a:cubicBezTo>
                  <a:cubicBezTo>
                    <a:pt x="604" y="480"/>
                    <a:pt x="604" y="480"/>
                    <a:pt x="604" y="480"/>
                  </a:cubicBezTo>
                  <a:lnTo>
                    <a:pt x="604" y="492"/>
                  </a:lnTo>
                  <a:close/>
                  <a:moveTo>
                    <a:pt x="604" y="472"/>
                  </a:moveTo>
                  <a:cubicBezTo>
                    <a:pt x="600" y="472"/>
                    <a:pt x="600" y="472"/>
                    <a:pt x="600" y="472"/>
                  </a:cubicBezTo>
                  <a:cubicBezTo>
                    <a:pt x="600" y="460"/>
                    <a:pt x="600" y="460"/>
                    <a:pt x="600" y="460"/>
                  </a:cubicBezTo>
                  <a:cubicBezTo>
                    <a:pt x="604" y="460"/>
                    <a:pt x="604" y="460"/>
                    <a:pt x="604" y="460"/>
                  </a:cubicBezTo>
                  <a:lnTo>
                    <a:pt x="604" y="472"/>
                  </a:lnTo>
                  <a:close/>
                  <a:moveTo>
                    <a:pt x="604" y="452"/>
                  </a:moveTo>
                  <a:cubicBezTo>
                    <a:pt x="600" y="452"/>
                    <a:pt x="600" y="452"/>
                    <a:pt x="600" y="452"/>
                  </a:cubicBezTo>
                  <a:cubicBezTo>
                    <a:pt x="600" y="440"/>
                    <a:pt x="600" y="440"/>
                    <a:pt x="600" y="440"/>
                  </a:cubicBezTo>
                  <a:cubicBezTo>
                    <a:pt x="604" y="440"/>
                    <a:pt x="604" y="440"/>
                    <a:pt x="604" y="440"/>
                  </a:cubicBezTo>
                  <a:lnTo>
                    <a:pt x="604" y="452"/>
                  </a:lnTo>
                  <a:close/>
                  <a:moveTo>
                    <a:pt x="604" y="432"/>
                  </a:moveTo>
                  <a:cubicBezTo>
                    <a:pt x="600" y="432"/>
                    <a:pt x="600" y="432"/>
                    <a:pt x="600" y="432"/>
                  </a:cubicBezTo>
                  <a:cubicBezTo>
                    <a:pt x="600" y="420"/>
                    <a:pt x="600" y="420"/>
                    <a:pt x="600" y="420"/>
                  </a:cubicBezTo>
                  <a:cubicBezTo>
                    <a:pt x="604" y="420"/>
                    <a:pt x="604" y="420"/>
                    <a:pt x="604" y="420"/>
                  </a:cubicBezTo>
                  <a:lnTo>
                    <a:pt x="604" y="432"/>
                  </a:lnTo>
                  <a:close/>
                  <a:moveTo>
                    <a:pt x="604" y="412"/>
                  </a:moveTo>
                  <a:cubicBezTo>
                    <a:pt x="600" y="412"/>
                    <a:pt x="600" y="412"/>
                    <a:pt x="600" y="412"/>
                  </a:cubicBezTo>
                  <a:cubicBezTo>
                    <a:pt x="600" y="400"/>
                    <a:pt x="600" y="400"/>
                    <a:pt x="600" y="400"/>
                  </a:cubicBezTo>
                  <a:cubicBezTo>
                    <a:pt x="604" y="400"/>
                    <a:pt x="604" y="400"/>
                    <a:pt x="604" y="400"/>
                  </a:cubicBezTo>
                  <a:lnTo>
                    <a:pt x="604" y="412"/>
                  </a:lnTo>
                  <a:close/>
                  <a:moveTo>
                    <a:pt x="604" y="392"/>
                  </a:moveTo>
                  <a:cubicBezTo>
                    <a:pt x="600" y="392"/>
                    <a:pt x="600" y="392"/>
                    <a:pt x="600" y="392"/>
                  </a:cubicBezTo>
                  <a:cubicBezTo>
                    <a:pt x="600" y="380"/>
                    <a:pt x="600" y="380"/>
                    <a:pt x="600" y="380"/>
                  </a:cubicBezTo>
                  <a:cubicBezTo>
                    <a:pt x="604" y="380"/>
                    <a:pt x="604" y="380"/>
                    <a:pt x="604" y="380"/>
                  </a:cubicBezTo>
                  <a:lnTo>
                    <a:pt x="604" y="392"/>
                  </a:lnTo>
                  <a:close/>
                  <a:moveTo>
                    <a:pt x="604" y="372"/>
                  </a:moveTo>
                  <a:cubicBezTo>
                    <a:pt x="600" y="372"/>
                    <a:pt x="600" y="372"/>
                    <a:pt x="600" y="372"/>
                  </a:cubicBezTo>
                  <a:cubicBezTo>
                    <a:pt x="600" y="360"/>
                    <a:pt x="600" y="360"/>
                    <a:pt x="600" y="360"/>
                  </a:cubicBezTo>
                  <a:cubicBezTo>
                    <a:pt x="604" y="360"/>
                    <a:pt x="604" y="360"/>
                    <a:pt x="604" y="360"/>
                  </a:cubicBezTo>
                  <a:lnTo>
                    <a:pt x="604" y="372"/>
                  </a:lnTo>
                  <a:close/>
                  <a:moveTo>
                    <a:pt x="604" y="352"/>
                  </a:moveTo>
                  <a:cubicBezTo>
                    <a:pt x="600" y="352"/>
                    <a:pt x="600" y="352"/>
                    <a:pt x="600" y="352"/>
                  </a:cubicBezTo>
                  <a:cubicBezTo>
                    <a:pt x="600" y="340"/>
                    <a:pt x="600" y="340"/>
                    <a:pt x="600" y="340"/>
                  </a:cubicBezTo>
                  <a:cubicBezTo>
                    <a:pt x="604" y="340"/>
                    <a:pt x="604" y="340"/>
                    <a:pt x="604" y="340"/>
                  </a:cubicBezTo>
                  <a:lnTo>
                    <a:pt x="604" y="352"/>
                  </a:lnTo>
                  <a:close/>
                  <a:moveTo>
                    <a:pt x="604" y="332"/>
                  </a:moveTo>
                  <a:cubicBezTo>
                    <a:pt x="600" y="332"/>
                    <a:pt x="600" y="332"/>
                    <a:pt x="600" y="332"/>
                  </a:cubicBezTo>
                  <a:cubicBezTo>
                    <a:pt x="600" y="320"/>
                    <a:pt x="600" y="320"/>
                    <a:pt x="600" y="320"/>
                  </a:cubicBezTo>
                  <a:cubicBezTo>
                    <a:pt x="604" y="320"/>
                    <a:pt x="604" y="320"/>
                    <a:pt x="604" y="320"/>
                  </a:cubicBezTo>
                  <a:lnTo>
                    <a:pt x="604" y="332"/>
                  </a:lnTo>
                  <a:close/>
                  <a:moveTo>
                    <a:pt x="604" y="312"/>
                  </a:moveTo>
                  <a:cubicBezTo>
                    <a:pt x="600" y="312"/>
                    <a:pt x="600" y="312"/>
                    <a:pt x="600" y="312"/>
                  </a:cubicBezTo>
                  <a:cubicBezTo>
                    <a:pt x="600" y="300"/>
                    <a:pt x="600" y="300"/>
                    <a:pt x="600" y="300"/>
                  </a:cubicBezTo>
                  <a:cubicBezTo>
                    <a:pt x="604" y="300"/>
                    <a:pt x="604" y="300"/>
                    <a:pt x="604" y="300"/>
                  </a:cubicBezTo>
                  <a:lnTo>
                    <a:pt x="604" y="312"/>
                  </a:lnTo>
                  <a:close/>
                  <a:moveTo>
                    <a:pt x="604" y="292"/>
                  </a:moveTo>
                  <a:cubicBezTo>
                    <a:pt x="600" y="292"/>
                    <a:pt x="600" y="292"/>
                    <a:pt x="600" y="292"/>
                  </a:cubicBezTo>
                  <a:cubicBezTo>
                    <a:pt x="600" y="280"/>
                    <a:pt x="600" y="280"/>
                    <a:pt x="600" y="280"/>
                  </a:cubicBezTo>
                  <a:cubicBezTo>
                    <a:pt x="604" y="280"/>
                    <a:pt x="604" y="280"/>
                    <a:pt x="604" y="280"/>
                  </a:cubicBezTo>
                  <a:lnTo>
                    <a:pt x="604" y="292"/>
                  </a:lnTo>
                  <a:close/>
                  <a:moveTo>
                    <a:pt x="604" y="272"/>
                  </a:moveTo>
                  <a:cubicBezTo>
                    <a:pt x="600" y="272"/>
                    <a:pt x="600" y="272"/>
                    <a:pt x="600" y="272"/>
                  </a:cubicBezTo>
                  <a:cubicBezTo>
                    <a:pt x="600" y="260"/>
                    <a:pt x="600" y="260"/>
                    <a:pt x="600" y="260"/>
                  </a:cubicBezTo>
                  <a:cubicBezTo>
                    <a:pt x="604" y="260"/>
                    <a:pt x="604" y="260"/>
                    <a:pt x="604" y="260"/>
                  </a:cubicBezTo>
                  <a:lnTo>
                    <a:pt x="604" y="272"/>
                  </a:lnTo>
                  <a:close/>
                  <a:moveTo>
                    <a:pt x="604" y="252"/>
                  </a:moveTo>
                  <a:cubicBezTo>
                    <a:pt x="600" y="252"/>
                    <a:pt x="600" y="252"/>
                    <a:pt x="600" y="252"/>
                  </a:cubicBezTo>
                  <a:cubicBezTo>
                    <a:pt x="600" y="240"/>
                    <a:pt x="600" y="240"/>
                    <a:pt x="600" y="240"/>
                  </a:cubicBezTo>
                  <a:cubicBezTo>
                    <a:pt x="604" y="240"/>
                    <a:pt x="604" y="240"/>
                    <a:pt x="604" y="240"/>
                  </a:cubicBezTo>
                  <a:lnTo>
                    <a:pt x="604" y="252"/>
                  </a:lnTo>
                  <a:close/>
                  <a:moveTo>
                    <a:pt x="604" y="232"/>
                  </a:moveTo>
                  <a:cubicBezTo>
                    <a:pt x="600" y="232"/>
                    <a:pt x="600" y="232"/>
                    <a:pt x="600" y="232"/>
                  </a:cubicBezTo>
                  <a:cubicBezTo>
                    <a:pt x="600" y="220"/>
                    <a:pt x="600" y="220"/>
                    <a:pt x="600" y="220"/>
                  </a:cubicBezTo>
                  <a:cubicBezTo>
                    <a:pt x="604" y="220"/>
                    <a:pt x="604" y="220"/>
                    <a:pt x="604" y="220"/>
                  </a:cubicBezTo>
                  <a:lnTo>
                    <a:pt x="604" y="232"/>
                  </a:lnTo>
                  <a:close/>
                  <a:moveTo>
                    <a:pt x="604" y="212"/>
                  </a:moveTo>
                  <a:cubicBezTo>
                    <a:pt x="600" y="212"/>
                    <a:pt x="600" y="212"/>
                    <a:pt x="600" y="212"/>
                  </a:cubicBezTo>
                  <a:cubicBezTo>
                    <a:pt x="600" y="200"/>
                    <a:pt x="600" y="200"/>
                    <a:pt x="600" y="200"/>
                  </a:cubicBezTo>
                  <a:cubicBezTo>
                    <a:pt x="604" y="200"/>
                    <a:pt x="604" y="200"/>
                    <a:pt x="604" y="200"/>
                  </a:cubicBezTo>
                  <a:lnTo>
                    <a:pt x="604" y="212"/>
                  </a:lnTo>
                  <a:close/>
                  <a:moveTo>
                    <a:pt x="604" y="192"/>
                  </a:moveTo>
                  <a:cubicBezTo>
                    <a:pt x="600" y="192"/>
                    <a:pt x="600" y="192"/>
                    <a:pt x="600" y="192"/>
                  </a:cubicBezTo>
                  <a:cubicBezTo>
                    <a:pt x="600" y="180"/>
                    <a:pt x="600" y="180"/>
                    <a:pt x="600" y="180"/>
                  </a:cubicBezTo>
                  <a:cubicBezTo>
                    <a:pt x="604" y="180"/>
                    <a:pt x="604" y="180"/>
                    <a:pt x="604" y="180"/>
                  </a:cubicBezTo>
                  <a:lnTo>
                    <a:pt x="604" y="192"/>
                  </a:lnTo>
                  <a:close/>
                  <a:moveTo>
                    <a:pt x="604" y="172"/>
                  </a:moveTo>
                  <a:cubicBezTo>
                    <a:pt x="600" y="172"/>
                    <a:pt x="600" y="172"/>
                    <a:pt x="600" y="172"/>
                  </a:cubicBezTo>
                  <a:cubicBezTo>
                    <a:pt x="600" y="160"/>
                    <a:pt x="600" y="160"/>
                    <a:pt x="600" y="160"/>
                  </a:cubicBezTo>
                  <a:cubicBezTo>
                    <a:pt x="604" y="160"/>
                    <a:pt x="604" y="160"/>
                    <a:pt x="604" y="160"/>
                  </a:cubicBezTo>
                  <a:lnTo>
                    <a:pt x="604" y="172"/>
                  </a:lnTo>
                  <a:close/>
                  <a:moveTo>
                    <a:pt x="604" y="152"/>
                  </a:moveTo>
                  <a:cubicBezTo>
                    <a:pt x="600" y="152"/>
                    <a:pt x="600" y="152"/>
                    <a:pt x="600" y="152"/>
                  </a:cubicBezTo>
                  <a:cubicBezTo>
                    <a:pt x="600" y="140"/>
                    <a:pt x="600" y="140"/>
                    <a:pt x="600" y="140"/>
                  </a:cubicBezTo>
                  <a:cubicBezTo>
                    <a:pt x="604" y="140"/>
                    <a:pt x="604" y="140"/>
                    <a:pt x="604" y="140"/>
                  </a:cubicBezTo>
                  <a:lnTo>
                    <a:pt x="604" y="152"/>
                  </a:lnTo>
                  <a:close/>
                  <a:moveTo>
                    <a:pt x="604" y="132"/>
                  </a:moveTo>
                  <a:cubicBezTo>
                    <a:pt x="600" y="132"/>
                    <a:pt x="600" y="132"/>
                    <a:pt x="600" y="132"/>
                  </a:cubicBezTo>
                  <a:cubicBezTo>
                    <a:pt x="600" y="120"/>
                    <a:pt x="600" y="120"/>
                    <a:pt x="600" y="120"/>
                  </a:cubicBezTo>
                  <a:cubicBezTo>
                    <a:pt x="604" y="120"/>
                    <a:pt x="604" y="120"/>
                    <a:pt x="604" y="120"/>
                  </a:cubicBezTo>
                  <a:lnTo>
                    <a:pt x="604" y="132"/>
                  </a:lnTo>
                  <a:close/>
                  <a:moveTo>
                    <a:pt x="604" y="112"/>
                  </a:moveTo>
                  <a:cubicBezTo>
                    <a:pt x="600" y="112"/>
                    <a:pt x="600" y="112"/>
                    <a:pt x="600" y="112"/>
                  </a:cubicBezTo>
                  <a:cubicBezTo>
                    <a:pt x="600" y="100"/>
                    <a:pt x="600" y="100"/>
                    <a:pt x="600" y="100"/>
                  </a:cubicBezTo>
                  <a:cubicBezTo>
                    <a:pt x="604" y="100"/>
                    <a:pt x="604" y="100"/>
                    <a:pt x="604" y="100"/>
                  </a:cubicBezTo>
                  <a:lnTo>
                    <a:pt x="604" y="112"/>
                  </a:lnTo>
                  <a:close/>
                  <a:moveTo>
                    <a:pt x="604" y="92"/>
                  </a:moveTo>
                  <a:cubicBezTo>
                    <a:pt x="600" y="92"/>
                    <a:pt x="600" y="92"/>
                    <a:pt x="600" y="92"/>
                  </a:cubicBezTo>
                  <a:cubicBezTo>
                    <a:pt x="600" y="80"/>
                    <a:pt x="600" y="80"/>
                    <a:pt x="600" y="80"/>
                  </a:cubicBezTo>
                  <a:cubicBezTo>
                    <a:pt x="604" y="80"/>
                    <a:pt x="604" y="80"/>
                    <a:pt x="604" y="80"/>
                  </a:cubicBezTo>
                  <a:lnTo>
                    <a:pt x="604" y="92"/>
                  </a:lnTo>
                  <a:close/>
                  <a:moveTo>
                    <a:pt x="604" y="72"/>
                  </a:moveTo>
                  <a:cubicBezTo>
                    <a:pt x="600" y="72"/>
                    <a:pt x="600" y="72"/>
                    <a:pt x="600" y="72"/>
                  </a:cubicBezTo>
                  <a:cubicBezTo>
                    <a:pt x="600" y="60"/>
                    <a:pt x="600" y="60"/>
                    <a:pt x="600" y="60"/>
                  </a:cubicBezTo>
                  <a:cubicBezTo>
                    <a:pt x="604" y="60"/>
                    <a:pt x="604" y="60"/>
                    <a:pt x="604" y="60"/>
                  </a:cubicBezTo>
                  <a:lnTo>
                    <a:pt x="604" y="72"/>
                  </a:lnTo>
                  <a:close/>
                  <a:moveTo>
                    <a:pt x="604" y="52"/>
                  </a:moveTo>
                  <a:cubicBezTo>
                    <a:pt x="600" y="52"/>
                    <a:pt x="600" y="52"/>
                    <a:pt x="600" y="52"/>
                  </a:cubicBezTo>
                  <a:cubicBezTo>
                    <a:pt x="600" y="40"/>
                    <a:pt x="600" y="40"/>
                    <a:pt x="600" y="40"/>
                  </a:cubicBezTo>
                  <a:cubicBezTo>
                    <a:pt x="604" y="40"/>
                    <a:pt x="604" y="40"/>
                    <a:pt x="604" y="40"/>
                  </a:cubicBezTo>
                  <a:lnTo>
                    <a:pt x="604" y="52"/>
                  </a:lnTo>
                  <a:close/>
                  <a:moveTo>
                    <a:pt x="604" y="32"/>
                  </a:moveTo>
                  <a:cubicBezTo>
                    <a:pt x="600" y="32"/>
                    <a:pt x="600" y="32"/>
                    <a:pt x="600" y="32"/>
                  </a:cubicBezTo>
                  <a:cubicBezTo>
                    <a:pt x="600" y="20"/>
                    <a:pt x="600" y="20"/>
                    <a:pt x="600" y="20"/>
                  </a:cubicBezTo>
                  <a:cubicBezTo>
                    <a:pt x="604" y="20"/>
                    <a:pt x="604" y="20"/>
                    <a:pt x="604" y="20"/>
                  </a:cubicBezTo>
                  <a:lnTo>
                    <a:pt x="604" y="32"/>
                  </a:lnTo>
                  <a:close/>
                  <a:moveTo>
                    <a:pt x="604" y="12"/>
                  </a:moveTo>
                  <a:cubicBezTo>
                    <a:pt x="600" y="12"/>
                    <a:pt x="600" y="12"/>
                    <a:pt x="600" y="12"/>
                  </a:cubicBezTo>
                  <a:cubicBezTo>
                    <a:pt x="600" y="0"/>
                    <a:pt x="600" y="0"/>
                    <a:pt x="600" y="0"/>
                  </a:cubicBezTo>
                  <a:cubicBezTo>
                    <a:pt x="604" y="0"/>
                    <a:pt x="604" y="0"/>
                    <a:pt x="604" y="0"/>
                  </a:cubicBezTo>
                  <a:lnTo>
                    <a:pt x="604" y="12"/>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 name="ïṥľíďê"/>
            <p:cNvSpPr/>
            <p:nvPr/>
          </p:nvSpPr>
          <p:spPr bwMode="auto">
            <a:xfrm>
              <a:off x="4364038" y="1592263"/>
              <a:ext cx="1403350" cy="1190625"/>
            </a:xfrm>
            <a:custGeom>
              <a:avLst/>
              <a:gdLst>
                <a:gd name="T0" fmla="*/ 4 w 553"/>
                <a:gd name="T1" fmla="*/ 470 h 470"/>
                <a:gd name="T2" fmla="*/ 4 w 553"/>
                <a:gd name="T3" fmla="*/ 450 h 470"/>
                <a:gd name="T4" fmla="*/ 4 w 553"/>
                <a:gd name="T5" fmla="*/ 430 h 470"/>
                <a:gd name="T6" fmla="*/ 4 w 553"/>
                <a:gd name="T7" fmla="*/ 410 h 470"/>
                <a:gd name="T8" fmla="*/ 4 w 553"/>
                <a:gd name="T9" fmla="*/ 390 h 470"/>
                <a:gd name="T10" fmla="*/ 4 w 553"/>
                <a:gd name="T11" fmla="*/ 370 h 470"/>
                <a:gd name="T12" fmla="*/ 4 w 553"/>
                <a:gd name="T13" fmla="*/ 350 h 470"/>
                <a:gd name="T14" fmla="*/ 4 w 553"/>
                <a:gd name="T15" fmla="*/ 330 h 470"/>
                <a:gd name="T16" fmla="*/ 4 w 553"/>
                <a:gd name="T17" fmla="*/ 310 h 470"/>
                <a:gd name="T18" fmla="*/ 4 w 553"/>
                <a:gd name="T19" fmla="*/ 290 h 470"/>
                <a:gd name="T20" fmla="*/ 4 w 553"/>
                <a:gd name="T21" fmla="*/ 270 h 470"/>
                <a:gd name="T22" fmla="*/ 4 w 553"/>
                <a:gd name="T23" fmla="*/ 250 h 470"/>
                <a:gd name="T24" fmla="*/ 4 w 553"/>
                <a:gd name="T25" fmla="*/ 230 h 470"/>
                <a:gd name="T26" fmla="*/ 4 w 553"/>
                <a:gd name="T27" fmla="*/ 210 h 470"/>
                <a:gd name="T28" fmla="*/ 4 w 553"/>
                <a:gd name="T29" fmla="*/ 190 h 470"/>
                <a:gd name="T30" fmla="*/ 4 w 553"/>
                <a:gd name="T31" fmla="*/ 170 h 470"/>
                <a:gd name="T32" fmla="*/ 4 w 553"/>
                <a:gd name="T33" fmla="*/ 150 h 470"/>
                <a:gd name="T34" fmla="*/ 4 w 553"/>
                <a:gd name="T35" fmla="*/ 130 h 470"/>
                <a:gd name="T36" fmla="*/ 4 w 553"/>
                <a:gd name="T37" fmla="*/ 110 h 470"/>
                <a:gd name="T38" fmla="*/ 4 w 553"/>
                <a:gd name="T39" fmla="*/ 78 h 470"/>
                <a:gd name="T40" fmla="*/ 549 w 553"/>
                <a:gd name="T41" fmla="*/ 59 h 470"/>
                <a:gd name="T42" fmla="*/ 3 w 553"/>
                <a:gd name="T43" fmla="*/ 58 h 470"/>
                <a:gd name="T44" fmla="*/ 11 w 553"/>
                <a:gd name="T45" fmla="*/ 39 h 470"/>
                <a:gd name="T46" fmla="*/ 549 w 553"/>
                <a:gd name="T47" fmla="*/ 39 h 470"/>
                <a:gd name="T48" fmla="*/ 24 w 553"/>
                <a:gd name="T49" fmla="*/ 23 h 470"/>
                <a:gd name="T50" fmla="*/ 549 w 553"/>
                <a:gd name="T51" fmla="*/ 19 h 470"/>
                <a:gd name="T52" fmla="*/ 40 w 553"/>
                <a:gd name="T53" fmla="*/ 11 h 470"/>
                <a:gd name="T54" fmla="*/ 59 w 553"/>
                <a:gd name="T55" fmla="*/ 3 h 470"/>
                <a:gd name="T56" fmla="*/ 549 w 553"/>
                <a:gd name="T57" fmla="*/ 4 h 470"/>
                <a:gd name="T58" fmla="*/ 68 w 553"/>
                <a:gd name="T59" fmla="*/ 5 h 470"/>
                <a:gd name="T60" fmla="*/ 540 w 553"/>
                <a:gd name="T61" fmla="*/ 4 h 470"/>
                <a:gd name="T62" fmla="*/ 520 w 553"/>
                <a:gd name="T63" fmla="*/ 4 h 470"/>
                <a:gd name="T64" fmla="*/ 500 w 553"/>
                <a:gd name="T65" fmla="*/ 4 h 470"/>
                <a:gd name="T66" fmla="*/ 480 w 553"/>
                <a:gd name="T67" fmla="*/ 4 h 470"/>
                <a:gd name="T68" fmla="*/ 460 w 553"/>
                <a:gd name="T69" fmla="*/ 4 h 470"/>
                <a:gd name="T70" fmla="*/ 440 w 553"/>
                <a:gd name="T71" fmla="*/ 4 h 470"/>
                <a:gd name="T72" fmla="*/ 420 w 553"/>
                <a:gd name="T73" fmla="*/ 4 h 470"/>
                <a:gd name="T74" fmla="*/ 400 w 553"/>
                <a:gd name="T75" fmla="*/ 4 h 470"/>
                <a:gd name="T76" fmla="*/ 380 w 553"/>
                <a:gd name="T77" fmla="*/ 4 h 470"/>
                <a:gd name="T78" fmla="*/ 360 w 553"/>
                <a:gd name="T79" fmla="*/ 4 h 470"/>
                <a:gd name="T80" fmla="*/ 340 w 553"/>
                <a:gd name="T81" fmla="*/ 4 h 470"/>
                <a:gd name="T82" fmla="*/ 320 w 553"/>
                <a:gd name="T83" fmla="*/ 4 h 470"/>
                <a:gd name="T84" fmla="*/ 300 w 553"/>
                <a:gd name="T85" fmla="*/ 4 h 470"/>
                <a:gd name="T86" fmla="*/ 280 w 553"/>
                <a:gd name="T87" fmla="*/ 4 h 470"/>
                <a:gd name="T88" fmla="*/ 260 w 553"/>
                <a:gd name="T89" fmla="*/ 4 h 470"/>
                <a:gd name="T90" fmla="*/ 240 w 553"/>
                <a:gd name="T91" fmla="*/ 4 h 470"/>
                <a:gd name="T92" fmla="*/ 220 w 553"/>
                <a:gd name="T93" fmla="*/ 4 h 470"/>
                <a:gd name="T94" fmla="*/ 200 w 553"/>
                <a:gd name="T95" fmla="*/ 4 h 470"/>
                <a:gd name="T96" fmla="*/ 180 w 553"/>
                <a:gd name="T97" fmla="*/ 4 h 470"/>
                <a:gd name="T98" fmla="*/ 160 w 553"/>
                <a:gd name="T99" fmla="*/ 4 h 470"/>
                <a:gd name="T100" fmla="*/ 140 w 553"/>
                <a:gd name="T101" fmla="*/ 4 h 470"/>
                <a:gd name="T102" fmla="*/ 120 w 553"/>
                <a:gd name="T103" fmla="*/ 4 h 470"/>
                <a:gd name="T104" fmla="*/ 100 w 553"/>
                <a:gd name="T105" fmla="*/ 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3" h="470">
                  <a:moveTo>
                    <a:pt x="4" y="470"/>
                  </a:moveTo>
                  <a:cubicBezTo>
                    <a:pt x="0" y="470"/>
                    <a:pt x="0" y="470"/>
                    <a:pt x="0" y="470"/>
                  </a:cubicBezTo>
                  <a:cubicBezTo>
                    <a:pt x="0" y="458"/>
                    <a:pt x="0" y="458"/>
                    <a:pt x="0" y="458"/>
                  </a:cubicBezTo>
                  <a:cubicBezTo>
                    <a:pt x="4" y="458"/>
                    <a:pt x="4" y="458"/>
                    <a:pt x="4" y="458"/>
                  </a:cubicBezTo>
                  <a:lnTo>
                    <a:pt x="4" y="470"/>
                  </a:lnTo>
                  <a:close/>
                  <a:moveTo>
                    <a:pt x="4" y="450"/>
                  </a:moveTo>
                  <a:cubicBezTo>
                    <a:pt x="0" y="450"/>
                    <a:pt x="0" y="450"/>
                    <a:pt x="0" y="450"/>
                  </a:cubicBezTo>
                  <a:cubicBezTo>
                    <a:pt x="0" y="438"/>
                    <a:pt x="0" y="438"/>
                    <a:pt x="0" y="438"/>
                  </a:cubicBezTo>
                  <a:cubicBezTo>
                    <a:pt x="4" y="438"/>
                    <a:pt x="4" y="438"/>
                    <a:pt x="4" y="438"/>
                  </a:cubicBezTo>
                  <a:lnTo>
                    <a:pt x="4" y="450"/>
                  </a:lnTo>
                  <a:close/>
                  <a:moveTo>
                    <a:pt x="4" y="430"/>
                  </a:moveTo>
                  <a:cubicBezTo>
                    <a:pt x="0" y="430"/>
                    <a:pt x="0" y="430"/>
                    <a:pt x="0" y="430"/>
                  </a:cubicBezTo>
                  <a:cubicBezTo>
                    <a:pt x="0" y="418"/>
                    <a:pt x="0" y="418"/>
                    <a:pt x="0" y="418"/>
                  </a:cubicBezTo>
                  <a:cubicBezTo>
                    <a:pt x="4" y="418"/>
                    <a:pt x="4" y="418"/>
                    <a:pt x="4" y="418"/>
                  </a:cubicBezTo>
                  <a:lnTo>
                    <a:pt x="4" y="430"/>
                  </a:lnTo>
                  <a:close/>
                  <a:moveTo>
                    <a:pt x="4" y="410"/>
                  </a:moveTo>
                  <a:cubicBezTo>
                    <a:pt x="0" y="410"/>
                    <a:pt x="0" y="410"/>
                    <a:pt x="0" y="410"/>
                  </a:cubicBezTo>
                  <a:cubicBezTo>
                    <a:pt x="0" y="398"/>
                    <a:pt x="0" y="398"/>
                    <a:pt x="0" y="398"/>
                  </a:cubicBezTo>
                  <a:cubicBezTo>
                    <a:pt x="4" y="398"/>
                    <a:pt x="4" y="398"/>
                    <a:pt x="4" y="398"/>
                  </a:cubicBezTo>
                  <a:lnTo>
                    <a:pt x="4" y="410"/>
                  </a:lnTo>
                  <a:close/>
                  <a:moveTo>
                    <a:pt x="4" y="390"/>
                  </a:moveTo>
                  <a:cubicBezTo>
                    <a:pt x="0" y="390"/>
                    <a:pt x="0" y="390"/>
                    <a:pt x="0" y="390"/>
                  </a:cubicBezTo>
                  <a:cubicBezTo>
                    <a:pt x="0" y="378"/>
                    <a:pt x="0" y="378"/>
                    <a:pt x="0" y="378"/>
                  </a:cubicBezTo>
                  <a:cubicBezTo>
                    <a:pt x="4" y="378"/>
                    <a:pt x="4" y="378"/>
                    <a:pt x="4" y="378"/>
                  </a:cubicBezTo>
                  <a:lnTo>
                    <a:pt x="4" y="390"/>
                  </a:lnTo>
                  <a:close/>
                  <a:moveTo>
                    <a:pt x="4" y="370"/>
                  </a:moveTo>
                  <a:cubicBezTo>
                    <a:pt x="0" y="370"/>
                    <a:pt x="0" y="370"/>
                    <a:pt x="0" y="370"/>
                  </a:cubicBezTo>
                  <a:cubicBezTo>
                    <a:pt x="0" y="358"/>
                    <a:pt x="0" y="358"/>
                    <a:pt x="0" y="358"/>
                  </a:cubicBezTo>
                  <a:cubicBezTo>
                    <a:pt x="4" y="358"/>
                    <a:pt x="4" y="358"/>
                    <a:pt x="4" y="358"/>
                  </a:cubicBezTo>
                  <a:lnTo>
                    <a:pt x="4" y="370"/>
                  </a:lnTo>
                  <a:close/>
                  <a:moveTo>
                    <a:pt x="4" y="350"/>
                  </a:moveTo>
                  <a:cubicBezTo>
                    <a:pt x="0" y="350"/>
                    <a:pt x="0" y="350"/>
                    <a:pt x="0" y="350"/>
                  </a:cubicBezTo>
                  <a:cubicBezTo>
                    <a:pt x="0" y="338"/>
                    <a:pt x="0" y="338"/>
                    <a:pt x="0" y="338"/>
                  </a:cubicBezTo>
                  <a:cubicBezTo>
                    <a:pt x="4" y="338"/>
                    <a:pt x="4" y="338"/>
                    <a:pt x="4" y="338"/>
                  </a:cubicBezTo>
                  <a:lnTo>
                    <a:pt x="4" y="350"/>
                  </a:lnTo>
                  <a:close/>
                  <a:moveTo>
                    <a:pt x="4" y="330"/>
                  </a:moveTo>
                  <a:cubicBezTo>
                    <a:pt x="0" y="330"/>
                    <a:pt x="0" y="330"/>
                    <a:pt x="0" y="330"/>
                  </a:cubicBezTo>
                  <a:cubicBezTo>
                    <a:pt x="0" y="318"/>
                    <a:pt x="0" y="318"/>
                    <a:pt x="0" y="318"/>
                  </a:cubicBezTo>
                  <a:cubicBezTo>
                    <a:pt x="4" y="318"/>
                    <a:pt x="4" y="318"/>
                    <a:pt x="4" y="318"/>
                  </a:cubicBezTo>
                  <a:lnTo>
                    <a:pt x="4" y="330"/>
                  </a:lnTo>
                  <a:close/>
                  <a:moveTo>
                    <a:pt x="4" y="310"/>
                  </a:moveTo>
                  <a:cubicBezTo>
                    <a:pt x="0" y="310"/>
                    <a:pt x="0" y="310"/>
                    <a:pt x="0" y="310"/>
                  </a:cubicBezTo>
                  <a:cubicBezTo>
                    <a:pt x="0" y="298"/>
                    <a:pt x="0" y="298"/>
                    <a:pt x="0" y="298"/>
                  </a:cubicBezTo>
                  <a:cubicBezTo>
                    <a:pt x="4" y="298"/>
                    <a:pt x="4" y="298"/>
                    <a:pt x="4" y="298"/>
                  </a:cubicBezTo>
                  <a:lnTo>
                    <a:pt x="4" y="310"/>
                  </a:lnTo>
                  <a:close/>
                  <a:moveTo>
                    <a:pt x="4" y="290"/>
                  </a:moveTo>
                  <a:cubicBezTo>
                    <a:pt x="0" y="290"/>
                    <a:pt x="0" y="290"/>
                    <a:pt x="0" y="290"/>
                  </a:cubicBezTo>
                  <a:cubicBezTo>
                    <a:pt x="0" y="278"/>
                    <a:pt x="0" y="278"/>
                    <a:pt x="0" y="278"/>
                  </a:cubicBezTo>
                  <a:cubicBezTo>
                    <a:pt x="4" y="278"/>
                    <a:pt x="4" y="278"/>
                    <a:pt x="4" y="278"/>
                  </a:cubicBezTo>
                  <a:lnTo>
                    <a:pt x="4" y="290"/>
                  </a:lnTo>
                  <a:close/>
                  <a:moveTo>
                    <a:pt x="4" y="270"/>
                  </a:moveTo>
                  <a:cubicBezTo>
                    <a:pt x="0" y="270"/>
                    <a:pt x="0" y="270"/>
                    <a:pt x="0" y="270"/>
                  </a:cubicBezTo>
                  <a:cubicBezTo>
                    <a:pt x="0" y="258"/>
                    <a:pt x="0" y="258"/>
                    <a:pt x="0" y="258"/>
                  </a:cubicBezTo>
                  <a:cubicBezTo>
                    <a:pt x="4" y="258"/>
                    <a:pt x="4" y="258"/>
                    <a:pt x="4" y="258"/>
                  </a:cubicBezTo>
                  <a:lnTo>
                    <a:pt x="4" y="270"/>
                  </a:lnTo>
                  <a:close/>
                  <a:moveTo>
                    <a:pt x="4" y="250"/>
                  </a:moveTo>
                  <a:cubicBezTo>
                    <a:pt x="0" y="250"/>
                    <a:pt x="0" y="250"/>
                    <a:pt x="0" y="250"/>
                  </a:cubicBezTo>
                  <a:cubicBezTo>
                    <a:pt x="0" y="238"/>
                    <a:pt x="0" y="238"/>
                    <a:pt x="0" y="238"/>
                  </a:cubicBezTo>
                  <a:cubicBezTo>
                    <a:pt x="4" y="238"/>
                    <a:pt x="4" y="238"/>
                    <a:pt x="4" y="238"/>
                  </a:cubicBezTo>
                  <a:lnTo>
                    <a:pt x="4" y="250"/>
                  </a:lnTo>
                  <a:close/>
                  <a:moveTo>
                    <a:pt x="4" y="230"/>
                  </a:moveTo>
                  <a:cubicBezTo>
                    <a:pt x="0" y="230"/>
                    <a:pt x="0" y="230"/>
                    <a:pt x="0" y="230"/>
                  </a:cubicBezTo>
                  <a:cubicBezTo>
                    <a:pt x="0" y="218"/>
                    <a:pt x="0" y="218"/>
                    <a:pt x="0" y="218"/>
                  </a:cubicBezTo>
                  <a:cubicBezTo>
                    <a:pt x="4" y="218"/>
                    <a:pt x="4" y="218"/>
                    <a:pt x="4" y="218"/>
                  </a:cubicBezTo>
                  <a:lnTo>
                    <a:pt x="4" y="230"/>
                  </a:lnTo>
                  <a:close/>
                  <a:moveTo>
                    <a:pt x="4" y="210"/>
                  </a:moveTo>
                  <a:cubicBezTo>
                    <a:pt x="0" y="210"/>
                    <a:pt x="0" y="210"/>
                    <a:pt x="0" y="210"/>
                  </a:cubicBezTo>
                  <a:cubicBezTo>
                    <a:pt x="0" y="198"/>
                    <a:pt x="0" y="198"/>
                    <a:pt x="0" y="198"/>
                  </a:cubicBezTo>
                  <a:cubicBezTo>
                    <a:pt x="4" y="198"/>
                    <a:pt x="4" y="198"/>
                    <a:pt x="4" y="198"/>
                  </a:cubicBezTo>
                  <a:lnTo>
                    <a:pt x="4" y="210"/>
                  </a:lnTo>
                  <a:close/>
                  <a:moveTo>
                    <a:pt x="4" y="190"/>
                  </a:moveTo>
                  <a:cubicBezTo>
                    <a:pt x="0" y="190"/>
                    <a:pt x="0" y="190"/>
                    <a:pt x="0" y="190"/>
                  </a:cubicBezTo>
                  <a:cubicBezTo>
                    <a:pt x="0" y="178"/>
                    <a:pt x="0" y="178"/>
                    <a:pt x="0" y="178"/>
                  </a:cubicBezTo>
                  <a:cubicBezTo>
                    <a:pt x="4" y="178"/>
                    <a:pt x="4" y="178"/>
                    <a:pt x="4" y="178"/>
                  </a:cubicBezTo>
                  <a:lnTo>
                    <a:pt x="4" y="190"/>
                  </a:lnTo>
                  <a:close/>
                  <a:moveTo>
                    <a:pt x="4" y="170"/>
                  </a:moveTo>
                  <a:cubicBezTo>
                    <a:pt x="0" y="170"/>
                    <a:pt x="0" y="170"/>
                    <a:pt x="0" y="170"/>
                  </a:cubicBezTo>
                  <a:cubicBezTo>
                    <a:pt x="0" y="158"/>
                    <a:pt x="0" y="158"/>
                    <a:pt x="0" y="158"/>
                  </a:cubicBezTo>
                  <a:cubicBezTo>
                    <a:pt x="4" y="158"/>
                    <a:pt x="4" y="158"/>
                    <a:pt x="4" y="158"/>
                  </a:cubicBezTo>
                  <a:lnTo>
                    <a:pt x="4" y="170"/>
                  </a:lnTo>
                  <a:close/>
                  <a:moveTo>
                    <a:pt x="4" y="150"/>
                  </a:moveTo>
                  <a:cubicBezTo>
                    <a:pt x="0" y="150"/>
                    <a:pt x="0" y="150"/>
                    <a:pt x="0" y="150"/>
                  </a:cubicBezTo>
                  <a:cubicBezTo>
                    <a:pt x="0" y="138"/>
                    <a:pt x="0" y="138"/>
                    <a:pt x="0" y="138"/>
                  </a:cubicBezTo>
                  <a:cubicBezTo>
                    <a:pt x="4" y="138"/>
                    <a:pt x="4" y="138"/>
                    <a:pt x="4" y="138"/>
                  </a:cubicBezTo>
                  <a:lnTo>
                    <a:pt x="4" y="150"/>
                  </a:lnTo>
                  <a:close/>
                  <a:moveTo>
                    <a:pt x="4" y="130"/>
                  </a:moveTo>
                  <a:cubicBezTo>
                    <a:pt x="0" y="130"/>
                    <a:pt x="0" y="130"/>
                    <a:pt x="0" y="130"/>
                  </a:cubicBezTo>
                  <a:cubicBezTo>
                    <a:pt x="0" y="118"/>
                    <a:pt x="0" y="118"/>
                    <a:pt x="0" y="118"/>
                  </a:cubicBezTo>
                  <a:cubicBezTo>
                    <a:pt x="4" y="118"/>
                    <a:pt x="4" y="118"/>
                    <a:pt x="4" y="118"/>
                  </a:cubicBezTo>
                  <a:lnTo>
                    <a:pt x="4" y="130"/>
                  </a:lnTo>
                  <a:close/>
                  <a:moveTo>
                    <a:pt x="4" y="110"/>
                  </a:moveTo>
                  <a:cubicBezTo>
                    <a:pt x="0" y="110"/>
                    <a:pt x="0" y="110"/>
                    <a:pt x="0" y="110"/>
                  </a:cubicBezTo>
                  <a:cubicBezTo>
                    <a:pt x="0" y="98"/>
                    <a:pt x="0" y="98"/>
                    <a:pt x="0" y="98"/>
                  </a:cubicBezTo>
                  <a:cubicBezTo>
                    <a:pt x="4" y="98"/>
                    <a:pt x="4" y="98"/>
                    <a:pt x="4" y="98"/>
                  </a:cubicBezTo>
                  <a:lnTo>
                    <a:pt x="4" y="110"/>
                  </a:lnTo>
                  <a:close/>
                  <a:moveTo>
                    <a:pt x="4" y="90"/>
                  </a:moveTo>
                  <a:cubicBezTo>
                    <a:pt x="0" y="90"/>
                    <a:pt x="0" y="90"/>
                    <a:pt x="0" y="90"/>
                  </a:cubicBezTo>
                  <a:cubicBezTo>
                    <a:pt x="0" y="81"/>
                    <a:pt x="0" y="81"/>
                    <a:pt x="0" y="81"/>
                  </a:cubicBezTo>
                  <a:cubicBezTo>
                    <a:pt x="0" y="80"/>
                    <a:pt x="0" y="79"/>
                    <a:pt x="0" y="78"/>
                  </a:cubicBezTo>
                  <a:cubicBezTo>
                    <a:pt x="4" y="78"/>
                    <a:pt x="4" y="78"/>
                    <a:pt x="4" y="78"/>
                  </a:cubicBezTo>
                  <a:cubicBezTo>
                    <a:pt x="4" y="79"/>
                    <a:pt x="4" y="80"/>
                    <a:pt x="4" y="81"/>
                  </a:cubicBezTo>
                  <a:lnTo>
                    <a:pt x="4" y="90"/>
                  </a:lnTo>
                  <a:close/>
                  <a:moveTo>
                    <a:pt x="553" y="71"/>
                  </a:moveTo>
                  <a:cubicBezTo>
                    <a:pt x="549" y="71"/>
                    <a:pt x="549" y="71"/>
                    <a:pt x="549" y="71"/>
                  </a:cubicBezTo>
                  <a:cubicBezTo>
                    <a:pt x="549" y="59"/>
                    <a:pt x="549" y="59"/>
                    <a:pt x="549" y="59"/>
                  </a:cubicBezTo>
                  <a:cubicBezTo>
                    <a:pt x="553" y="59"/>
                    <a:pt x="553" y="59"/>
                    <a:pt x="553" y="59"/>
                  </a:cubicBezTo>
                  <a:lnTo>
                    <a:pt x="553" y="71"/>
                  </a:lnTo>
                  <a:close/>
                  <a:moveTo>
                    <a:pt x="5" y="71"/>
                  </a:moveTo>
                  <a:cubicBezTo>
                    <a:pt x="1" y="70"/>
                    <a:pt x="1" y="70"/>
                    <a:pt x="1" y="70"/>
                  </a:cubicBezTo>
                  <a:cubicBezTo>
                    <a:pt x="1" y="66"/>
                    <a:pt x="2" y="62"/>
                    <a:pt x="3" y="58"/>
                  </a:cubicBezTo>
                  <a:cubicBezTo>
                    <a:pt x="7" y="59"/>
                    <a:pt x="7" y="59"/>
                    <a:pt x="7" y="59"/>
                  </a:cubicBezTo>
                  <a:cubicBezTo>
                    <a:pt x="6" y="63"/>
                    <a:pt x="5" y="67"/>
                    <a:pt x="5" y="71"/>
                  </a:cubicBezTo>
                  <a:close/>
                  <a:moveTo>
                    <a:pt x="10" y="52"/>
                  </a:moveTo>
                  <a:cubicBezTo>
                    <a:pt x="6" y="50"/>
                    <a:pt x="6" y="50"/>
                    <a:pt x="6" y="50"/>
                  </a:cubicBezTo>
                  <a:cubicBezTo>
                    <a:pt x="8" y="47"/>
                    <a:pt x="9" y="43"/>
                    <a:pt x="11" y="39"/>
                  </a:cubicBezTo>
                  <a:cubicBezTo>
                    <a:pt x="15" y="41"/>
                    <a:pt x="15" y="41"/>
                    <a:pt x="15" y="41"/>
                  </a:cubicBezTo>
                  <a:cubicBezTo>
                    <a:pt x="13" y="45"/>
                    <a:pt x="11" y="48"/>
                    <a:pt x="10" y="52"/>
                  </a:cubicBezTo>
                  <a:close/>
                  <a:moveTo>
                    <a:pt x="553" y="51"/>
                  </a:moveTo>
                  <a:cubicBezTo>
                    <a:pt x="549" y="51"/>
                    <a:pt x="549" y="51"/>
                    <a:pt x="549" y="51"/>
                  </a:cubicBezTo>
                  <a:cubicBezTo>
                    <a:pt x="549" y="39"/>
                    <a:pt x="549" y="39"/>
                    <a:pt x="549" y="39"/>
                  </a:cubicBezTo>
                  <a:cubicBezTo>
                    <a:pt x="553" y="39"/>
                    <a:pt x="553" y="39"/>
                    <a:pt x="553" y="39"/>
                  </a:cubicBezTo>
                  <a:lnTo>
                    <a:pt x="553" y="51"/>
                  </a:lnTo>
                  <a:close/>
                  <a:moveTo>
                    <a:pt x="19" y="35"/>
                  </a:moveTo>
                  <a:cubicBezTo>
                    <a:pt x="16" y="33"/>
                    <a:pt x="16" y="33"/>
                    <a:pt x="16" y="33"/>
                  </a:cubicBezTo>
                  <a:cubicBezTo>
                    <a:pt x="19" y="29"/>
                    <a:pt x="21" y="26"/>
                    <a:pt x="24" y="23"/>
                  </a:cubicBezTo>
                  <a:cubicBezTo>
                    <a:pt x="27" y="26"/>
                    <a:pt x="27" y="26"/>
                    <a:pt x="27" y="26"/>
                  </a:cubicBezTo>
                  <a:cubicBezTo>
                    <a:pt x="24" y="29"/>
                    <a:pt x="22" y="32"/>
                    <a:pt x="19" y="35"/>
                  </a:cubicBezTo>
                  <a:close/>
                  <a:moveTo>
                    <a:pt x="553" y="31"/>
                  </a:moveTo>
                  <a:cubicBezTo>
                    <a:pt x="549" y="31"/>
                    <a:pt x="549" y="31"/>
                    <a:pt x="549" y="31"/>
                  </a:cubicBezTo>
                  <a:cubicBezTo>
                    <a:pt x="549" y="19"/>
                    <a:pt x="549" y="19"/>
                    <a:pt x="549" y="19"/>
                  </a:cubicBezTo>
                  <a:cubicBezTo>
                    <a:pt x="553" y="19"/>
                    <a:pt x="553" y="19"/>
                    <a:pt x="553" y="19"/>
                  </a:cubicBezTo>
                  <a:lnTo>
                    <a:pt x="553" y="31"/>
                  </a:lnTo>
                  <a:close/>
                  <a:moveTo>
                    <a:pt x="33" y="21"/>
                  </a:moveTo>
                  <a:cubicBezTo>
                    <a:pt x="30" y="18"/>
                    <a:pt x="30" y="18"/>
                    <a:pt x="30" y="18"/>
                  </a:cubicBezTo>
                  <a:cubicBezTo>
                    <a:pt x="33" y="15"/>
                    <a:pt x="37" y="13"/>
                    <a:pt x="40" y="11"/>
                  </a:cubicBezTo>
                  <a:cubicBezTo>
                    <a:pt x="42" y="14"/>
                    <a:pt x="42" y="14"/>
                    <a:pt x="42" y="14"/>
                  </a:cubicBezTo>
                  <a:cubicBezTo>
                    <a:pt x="39" y="16"/>
                    <a:pt x="36" y="19"/>
                    <a:pt x="33" y="21"/>
                  </a:cubicBezTo>
                  <a:close/>
                  <a:moveTo>
                    <a:pt x="49" y="11"/>
                  </a:moveTo>
                  <a:cubicBezTo>
                    <a:pt x="48" y="7"/>
                    <a:pt x="48" y="7"/>
                    <a:pt x="48" y="7"/>
                  </a:cubicBezTo>
                  <a:cubicBezTo>
                    <a:pt x="51" y="6"/>
                    <a:pt x="55" y="4"/>
                    <a:pt x="59" y="3"/>
                  </a:cubicBezTo>
                  <a:cubicBezTo>
                    <a:pt x="60" y="7"/>
                    <a:pt x="60" y="7"/>
                    <a:pt x="60" y="7"/>
                  </a:cubicBezTo>
                  <a:cubicBezTo>
                    <a:pt x="57" y="8"/>
                    <a:pt x="53" y="9"/>
                    <a:pt x="49" y="11"/>
                  </a:cubicBezTo>
                  <a:close/>
                  <a:moveTo>
                    <a:pt x="553" y="11"/>
                  </a:moveTo>
                  <a:cubicBezTo>
                    <a:pt x="549" y="11"/>
                    <a:pt x="549" y="11"/>
                    <a:pt x="549" y="11"/>
                  </a:cubicBezTo>
                  <a:cubicBezTo>
                    <a:pt x="549" y="4"/>
                    <a:pt x="549" y="4"/>
                    <a:pt x="549" y="4"/>
                  </a:cubicBezTo>
                  <a:cubicBezTo>
                    <a:pt x="548" y="4"/>
                    <a:pt x="548" y="4"/>
                    <a:pt x="548" y="4"/>
                  </a:cubicBezTo>
                  <a:cubicBezTo>
                    <a:pt x="548" y="0"/>
                    <a:pt x="548" y="0"/>
                    <a:pt x="548" y="0"/>
                  </a:cubicBezTo>
                  <a:cubicBezTo>
                    <a:pt x="553" y="0"/>
                    <a:pt x="553" y="0"/>
                    <a:pt x="553" y="0"/>
                  </a:cubicBezTo>
                  <a:lnTo>
                    <a:pt x="553" y="11"/>
                  </a:lnTo>
                  <a:close/>
                  <a:moveTo>
                    <a:pt x="68" y="5"/>
                  </a:moveTo>
                  <a:cubicBezTo>
                    <a:pt x="67" y="1"/>
                    <a:pt x="67" y="1"/>
                    <a:pt x="67" y="1"/>
                  </a:cubicBezTo>
                  <a:cubicBezTo>
                    <a:pt x="71" y="1"/>
                    <a:pt x="76" y="0"/>
                    <a:pt x="80" y="0"/>
                  </a:cubicBezTo>
                  <a:cubicBezTo>
                    <a:pt x="80" y="4"/>
                    <a:pt x="80" y="4"/>
                    <a:pt x="80" y="4"/>
                  </a:cubicBezTo>
                  <a:cubicBezTo>
                    <a:pt x="76" y="4"/>
                    <a:pt x="72" y="5"/>
                    <a:pt x="68" y="5"/>
                  </a:cubicBezTo>
                  <a:close/>
                  <a:moveTo>
                    <a:pt x="540" y="4"/>
                  </a:moveTo>
                  <a:cubicBezTo>
                    <a:pt x="528" y="4"/>
                    <a:pt x="528" y="4"/>
                    <a:pt x="528" y="4"/>
                  </a:cubicBezTo>
                  <a:cubicBezTo>
                    <a:pt x="528" y="0"/>
                    <a:pt x="528" y="0"/>
                    <a:pt x="528" y="0"/>
                  </a:cubicBezTo>
                  <a:cubicBezTo>
                    <a:pt x="540" y="0"/>
                    <a:pt x="540" y="0"/>
                    <a:pt x="540" y="0"/>
                  </a:cubicBezTo>
                  <a:lnTo>
                    <a:pt x="540" y="4"/>
                  </a:lnTo>
                  <a:close/>
                  <a:moveTo>
                    <a:pt x="520" y="4"/>
                  </a:moveTo>
                  <a:cubicBezTo>
                    <a:pt x="508" y="4"/>
                    <a:pt x="508" y="4"/>
                    <a:pt x="508" y="4"/>
                  </a:cubicBezTo>
                  <a:cubicBezTo>
                    <a:pt x="508" y="0"/>
                    <a:pt x="508" y="0"/>
                    <a:pt x="508" y="0"/>
                  </a:cubicBezTo>
                  <a:cubicBezTo>
                    <a:pt x="520" y="0"/>
                    <a:pt x="520" y="0"/>
                    <a:pt x="520" y="0"/>
                  </a:cubicBezTo>
                  <a:lnTo>
                    <a:pt x="520" y="4"/>
                  </a:lnTo>
                  <a:close/>
                  <a:moveTo>
                    <a:pt x="500" y="4"/>
                  </a:moveTo>
                  <a:cubicBezTo>
                    <a:pt x="488" y="4"/>
                    <a:pt x="488" y="4"/>
                    <a:pt x="488" y="4"/>
                  </a:cubicBezTo>
                  <a:cubicBezTo>
                    <a:pt x="488" y="0"/>
                    <a:pt x="488" y="0"/>
                    <a:pt x="488" y="0"/>
                  </a:cubicBezTo>
                  <a:cubicBezTo>
                    <a:pt x="500" y="0"/>
                    <a:pt x="500" y="0"/>
                    <a:pt x="500" y="0"/>
                  </a:cubicBezTo>
                  <a:lnTo>
                    <a:pt x="500" y="4"/>
                  </a:lnTo>
                  <a:close/>
                  <a:moveTo>
                    <a:pt x="480" y="4"/>
                  </a:moveTo>
                  <a:cubicBezTo>
                    <a:pt x="468" y="4"/>
                    <a:pt x="468" y="4"/>
                    <a:pt x="468" y="4"/>
                  </a:cubicBezTo>
                  <a:cubicBezTo>
                    <a:pt x="468" y="0"/>
                    <a:pt x="468" y="0"/>
                    <a:pt x="468" y="0"/>
                  </a:cubicBezTo>
                  <a:cubicBezTo>
                    <a:pt x="480" y="0"/>
                    <a:pt x="480" y="0"/>
                    <a:pt x="480" y="0"/>
                  </a:cubicBezTo>
                  <a:lnTo>
                    <a:pt x="480" y="4"/>
                  </a:lnTo>
                  <a:close/>
                  <a:moveTo>
                    <a:pt x="460" y="4"/>
                  </a:moveTo>
                  <a:cubicBezTo>
                    <a:pt x="448" y="4"/>
                    <a:pt x="448" y="4"/>
                    <a:pt x="448" y="4"/>
                  </a:cubicBezTo>
                  <a:cubicBezTo>
                    <a:pt x="448" y="0"/>
                    <a:pt x="448" y="0"/>
                    <a:pt x="448" y="0"/>
                  </a:cubicBezTo>
                  <a:cubicBezTo>
                    <a:pt x="460" y="0"/>
                    <a:pt x="460" y="0"/>
                    <a:pt x="460" y="0"/>
                  </a:cubicBezTo>
                  <a:lnTo>
                    <a:pt x="460" y="4"/>
                  </a:lnTo>
                  <a:close/>
                  <a:moveTo>
                    <a:pt x="440" y="4"/>
                  </a:moveTo>
                  <a:cubicBezTo>
                    <a:pt x="428" y="4"/>
                    <a:pt x="428" y="4"/>
                    <a:pt x="428" y="4"/>
                  </a:cubicBezTo>
                  <a:cubicBezTo>
                    <a:pt x="428" y="0"/>
                    <a:pt x="428" y="0"/>
                    <a:pt x="428" y="0"/>
                  </a:cubicBezTo>
                  <a:cubicBezTo>
                    <a:pt x="440" y="0"/>
                    <a:pt x="440" y="0"/>
                    <a:pt x="440" y="0"/>
                  </a:cubicBezTo>
                  <a:lnTo>
                    <a:pt x="440" y="4"/>
                  </a:lnTo>
                  <a:close/>
                  <a:moveTo>
                    <a:pt x="420" y="4"/>
                  </a:moveTo>
                  <a:cubicBezTo>
                    <a:pt x="408" y="4"/>
                    <a:pt x="408" y="4"/>
                    <a:pt x="408" y="4"/>
                  </a:cubicBezTo>
                  <a:cubicBezTo>
                    <a:pt x="408" y="0"/>
                    <a:pt x="408" y="0"/>
                    <a:pt x="408" y="0"/>
                  </a:cubicBezTo>
                  <a:cubicBezTo>
                    <a:pt x="420" y="0"/>
                    <a:pt x="420" y="0"/>
                    <a:pt x="420" y="0"/>
                  </a:cubicBezTo>
                  <a:lnTo>
                    <a:pt x="420" y="4"/>
                  </a:lnTo>
                  <a:close/>
                  <a:moveTo>
                    <a:pt x="400" y="4"/>
                  </a:moveTo>
                  <a:cubicBezTo>
                    <a:pt x="388" y="4"/>
                    <a:pt x="388" y="4"/>
                    <a:pt x="388" y="4"/>
                  </a:cubicBezTo>
                  <a:cubicBezTo>
                    <a:pt x="388" y="0"/>
                    <a:pt x="388" y="0"/>
                    <a:pt x="388" y="0"/>
                  </a:cubicBezTo>
                  <a:cubicBezTo>
                    <a:pt x="400" y="0"/>
                    <a:pt x="400" y="0"/>
                    <a:pt x="400" y="0"/>
                  </a:cubicBezTo>
                  <a:lnTo>
                    <a:pt x="400" y="4"/>
                  </a:lnTo>
                  <a:close/>
                  <a:moveTo>
                    <a:pt x="380" y="4"/>
                  </a:moveTo>
                  <a:cubicBezTo>
                    <a:pt x="368" y="4"/>
                    <a:pt x="368" y="4"/>
                    <a:pt x="368" y="4"/>
                  </a:cubicBezTo>
                  <a:cubicBezTo>
                    <a:pt x="368" y="0"/>
                    <a:pt x="368" y="0"/>
                    <a:pt x="368" y="0"/>
                  </a:cubicBezTo>
                  <a:cubicBezTo>
                    <a:pt x="380" y="0"/>
                    <a:pt x="380" y="0"/>
                    <a:pt x="380" y="0"/>
                  </a:cubicBezTo>
                  <a:lnTo>
                    <a:pt x="380" y="4"/>
                  </a:lnTo>
                  <a:close/>
                  <a:moveTo>
                    <a:pt x="360" y="4"/>
                  </a:moveTo>
                  <a:cubicBezTo>
                    <a:pt x="348" y="4"/>
                    <a:pt x="348" y="4"/>
                    <a:pt x="348" y="4"/>
                  </a:cubicBezTo>
                  <a:cubicBezTo>
                    <a:pt x="348" y="0"/>
                    <a:pt x="348" y="0"/>
                    <a:pt x="348" y="0"/>
                  </a:cubicBezTo>
                  <a:cubicBezTo>
                    <a:pt x="360" y="0"/>
                    <a:pt x="360" y="0"/>
                    <a:pt x="360" y="0"/>
                  </a:cubicBezTo>
                  <a:lnTo>
                    <a:pt x="360" y="4"/>
                  </a:lnTo>
                  <a:close/>
                  <a:moveTo>
                    <a:pt x="340" y="4"/>
                  </a:moveTo>
                  <a:cubicBezTo>
                    <a:pt x="328" y="4"/>
                    <a:pt x="328" y="4"/>
                    <a:pt x="328" y="4"/>
                  </a:cubicBezTo>
                  <a:cubicBezTo>
                    <a:pt x="328" y="0"/>
                    <a:pt x="328" y="0"/>
                    <a:pt x="328" y="0"/>
                  </a:cubicBezTo>
                  <a:cubicBezTo>
                    <a:pt x="340" y="0"/>
                    <a:pt x="340" y="0"/>
                    <a:pt x="340" y="0"/>
                  </a:cubicBezTo>
                  <a:lnTo>
                    <a:pt x="340" y="4"/>
                  </a:lnTo>
                  <a:close/>
                  <a:moveTo>
                    <a:pt x="320" y="4"/>
                  </a:moveTo>
                  <a:cubicBezTo>
                    <a:pt x="308" y="4"/>
                    <a:pt x="308" y="4"/>
                    <a:pt x="308" y="4"/>
                  </a:cubicBezTo>
                  <a:cubicBezTo>
                    <a:pt x="308" y="0"/>
                    <a:pt x="308" y="0"/>
                    <a:pt x="308" y="0"/>
                  </a:cubicBezTo>
                  <a:cubicBezTo>
                    <a:pt x="320" y="0"/>
                    <a:pt x="320" y="0"/>
                    <a:pt x="320" y="0"/>
                  </a:cubicBezTo>
                  <a:lnTo>
                    <a:pt x="320" y="4"/>
                  </a:lnTo>
                  <a:close/>
                  <a:moveTo>
                    <a:pt x="300" y="4"/>
                  </a:moveTo>
                  <a:cubicBezTo>
                    <a:pt x="288" y="4"/>
                    <a:pt x="288" y="4"/>
                    <a:pt x="288" y="4"/>
                  </a:cubicBezTo>
                  <a:cubicBezTo>
                    <a:pt x="288" y="0"/>
                    <a:pt x="288" y="0"/>
                    <a:pt x="288" y="0"/>
                  </a:cubicBezTo>
                  <a:cubicBezTo>
                    <a:pt x="300" y="0"/>
                    <a:pt x="300" y="0"/>
                    <a:pt x="300" y="0"/>
                  </a:cubicBezTo>
                  <a:lnTo>
                    <a:pt x="300" y="4"/>
                  </a:lnTo>
                  <a:close/>
                  <a:moveTo>
                    <a:pt x="280" y="4"/>
                  </a:moveTo>
                  <a:cubicBezTo>
                    <a:pt x="268" y="4"/>
                    <a:pt x="268" y="4"/>
                    <a:pt x="268" y="4"/>
                  </a:cubicBezTo>
                  <a:cubicBezTo>
                    <a:pt x="268" y="0"/>
                    <a:pt x="268" y="0"/>
                    <a:pt x="268" y="0"/>
                  </a:cubicBezTo>
                  <a:cubicBezTo>
                    <a:pt x="280" y="0"/>
                    <a:pt x="280" y="0"/>
                    <a:pt x="280" y="0"/>
                  </a:cubicBezTo>
                  <a:lnTo>
                    <a:pt x="280" y="4"/>
                  </a:lnTo>
                  <a:close/>
                  <a:moveTo>
                    <a:pt x="260" y="4"/>
                  </a:moveTo>
                  <a:cubicBezTo>
                    <a:pt x="248" y="4"/>
                    <a:pt x="248" y="4"/>
                    <a:pt x="248" y="4"/>
                  </a:cubicBezTo>
                  <a:cubicBezTo>
                    <a:pt x="248" y="0"/>
                    <a:pt x="248" y="0"/>
                    <a:pt x="248" y="0"/>
                  </a:cubicBezTo>
                  <a:cubicBezTo>
                    <a:pt x="260" y="0"/>
                    <a:pt x="260" y="0"/>
                    <a:pt x="260" y="0"/>
                  </a:cubicBezTo>
                  <a:lnTo>
                    <a:pt x="260" y="4"/>
                  </a:lnTo>
                  <a:close/>
                  <a:moveTo>
                    <a:pt x="240" y="4"/>
                  </a:moveTo>
                  <a:cubicBezTo>
                    <a:pt x="228" y="4"/>
                    <a:pt x="228" y="4"/>
                    <a:pt x="228" y="4"/>
                  </a:cubicBezTo>
                  <a:cubicBezTo>
                    <a:pt x="228" y="0"/>
                    <a:pt x="228" y="0"/>
                    <a:pt x="228" y="0"/>
                  </a:cubicBezTo>
                  <a:cubicBezTo>
                    <a:pt x="240" y="0"/>
                    <a:pt x="240" y="0"/>
                    <a:pt x="240" y="0"/>
                  </a:cubicBezTo>
                  <a:lnTo>
                    <a:pt x="240" y="4"/>
                  </a:lnTo>
                  <a:close/>
                  <a:moveTo>
                    <a:pt x="220" y="4"/>
                  </a:moveTo>
                  <a:cubicBezTo>
                    <a:pt x="208" y="4"/>
                    <a:pt x="208" y="4"/>
                    <a:pt x="208" y="4"/>
                  </a:cubicBezTo>
                  <a:cubicBezTo>
                    <a:pt x="208" y="0"/>
                    <a:pt x="208" y="0"/>
                    <a:pt x="208" y="0"/>
                  </a:cubicBezTo>
                  <a:cubicBezTo>
                    <a:pt x="220" y="0"/>
                    <a:pt x="220" y="0"/>
                    <a:pt x="220" y="0"/>
                  </a:cubicBezTo>
                  <a:lnTo>
                    <a:pt x="220" y="4"/>
                  </a:lnTo>
                  <a:close/>
                  <a:moveTo>
                    <a:pt x="200" y="4"/>
                  </a:moveTo>
                  <a:cubicBezTo>
                    <a:pt x="188" y="4"/>
                    <a:pt x="188" y="4"/>
                    <a:pt x="188" y="4"/>
                  </a:cubicBezTo>
                  <a:cubicBezTo>
                    <a:pt x="188" y="0"/>
                    <a:pt x="188" y="0"/>
                    <a:pt x="188" y="0"/>
                  </a:cubicBezTo>
                  <a:cubicBezTo>
                    <a:pt x="200" y="0"/>
                    <a:pt x="200" y="0"/>
                    <a:pt x="200" y="0"/>
                  </a:cubicBezTo>
                  <a:lnTo>
                    <a:pt x="200" y="4"/>
                  </a:lnTo>
                  <a:close/>
                  <a:moveTo>
                    <a:pt x="180" y="4"/>
                  </a:moveTo>
                  <a:cubicBezTo>
                    <a:pt x="168" y="4"/>
                    <a:pt x="168" y="4"/>
                    <a:pt x="168" y="4"/>
                  </a:cubicBezTo>
                  <a:cubicBezTo>
                    <a:pt x="168" y="0"/>
                    <a:pt x="168" y="0"/>
                    <a:pt x="168" y="0"/>
                  </a:cubicBezTo>
                  <a:cubicBezTo>
                    <a:pt x="180" y="0"/>
                    <a:pt x="180" y="0"/>
                    <a:pt x="180" y="0"/>
                  </a:cubicBezTo>
                  <a:lnTo>
                    <a:pt x="180" y="4"/>
                  </a:lnTo>
                  <a:close/>
                  <a:moveTo>
                    <a:pt x="160" y="4"/>
                  </a:moveTo>
                  <a:cubicBezTo>
                    <a:pt x="148" y="4"/>
                    <a:pt x="148" y="4"/>
                    <a:pt x="148" y="4"/>
                  </a:cubicBezTo>
                  <a:cubicBezTo>
                    <a:pt x="148" y="0"/>
                    <a:pt x="148" y="0"/>
                    <a:pt x="148" y="0"/>
                  </a:cubicBezTo>
                  <a:cubicBezTo>
                    <a:pt x="160" y="0"/>
                    <a:pt x="160" y="0"/>
                    <a:pt x="160" y="0"/>
                  </a:cubicBezTo>
                  <a:lnTo>
                    <a:pt x="160" y="4"/>
                  </a:lnTo>
                  <a:close/>
                  <a:moveTo>
                    <a:pt x="140" y="4"/>
                  </a:moveTo>
                  <a:cubicBezTo>
                    <a:pt x="128" y="4"/>
                    <a:pt x="128" y="4"/>
                    <a:pt x="128" y="4"/>
                  </a:cubicBezTo>
                  <a:cubicBezTo>
                    <a:pt x="128" y="0"/>
                    <a:pt x="128" y="0"/>
                    <a:pt x="128" y="0"/>
                  </a:cubicBezTo>
                  <a:cubicBezTo>
                    <a:pt x="140" y="0"/>
                    <a:pt x="140" y="0"/>
                    <a:pt x="140" y="0"/>
                  </a:cubicBezTo>
                  <a:lnTo>
                    <a:pt x="140" y="4"/>
                  </a:lnTo>
                  <a:close/>
                  <a:moveTo>
                    <a:pt x="120" y="4"/>
                  </a:moveTo>
                  <a:cubicBezTo>
                    <a:pt x="108" y="4"/>
                    <a:pt x="108" y="4"/>
                    <a:pt x="108" y="4"/>
                  </a:cubicBezTo>
                  <a:cubicBezTo>
                    <a:pt x="108" y="0"/>
                    <a:pt x="108" y="0"/>
                    <a:pt x="108" y="0"/>
                  </a:cubicBezTo>
                  <a:cubicBezTo>
                    <a:pt x="120" y="0"/>
                    <a:pt x="120" y="0"/>
                    <a:pt x="120" y="0"/>
                  </a:cubicBezTo>
                  <a:lnTo>
                    <a:pt x="120" y="4"/>
                  </a:lnTo>
                  <a:close/>
                  <a:moveTo>
                    <a:pt x="100" y="4"/>
                  </a:moveTo>
                  <a:cubicBezTo>
                    <a:pt x="88" y="4"/>
                    <a:pt x="88" y="4"/>
                    <a:pt x="88" y="4"/>
                  </a:cubicBezTo>
                  <a:cubicBezTo>
                    <a:pt x="88" y="0"/>
                    <a:pt x="88" y="0"/>
                    <a:pt x="88" y="0"/>
                  </a:cubicBezTo>
                  <a:cubicBezTo>
                    <a:pt x="100" y="0"/>
                    <a:pt x="100" y="0"/>
                    <a:pt x="100" y="0"/>
                  </a:cubicBezTo>
                  <a:lnTo>
                    <a:pt x="100" y="4"/>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 name="iṣľídè"/>
            <p:cNvSpPr/>
            <p:nvPr/>
          </p:nvSpPr>
          <p:spPr bwMode="auto">
            <a:xfrm>
              <a:off x="5643563" y="1766888"/>
              <a:ext cx="1973263" cy="1489075"/>
            </a:xfrm>
            <a:custGeom>
              <a:avLst/>
              <a:gdLst>
                <a:gd name="T0" fmla="*/ 756 w 778"/>
                <a:gd name="T1" fmla="*/ 584 h 588"/>
                <a:gd name="T2" fmla="*/ 716 w 778"/>
                <a:gd name="T3" fmla="*/ 588 h 588"/>
                <a:gd name="T4" fmla="*/ 656 w 778"/>
                <a:gd name="T5" fmla="*/ 588 h 588"/>
                <a:gd name="T6" fmla="*/ 604 w 778"/>
                <a:gd name="T7" fmla="*/ 588 h 588"/>
                <a:gd name="T8" fmla="*/ 564 w 778"/>
                <a:gd name="T9" fmla="*/ 584 h 588"/>
                <a:gd name="T10" fmla="*/ 536 w 778"/>
                <a:gd name="T11" fmla="*/ 584 h 588"/>
                <a:gd name="T12" fmla="*/ 496 w 778"/>
                <a:gd name="T13" fmla="*/ 588 h 588"/>
                <a:gd name="T14" fmla="*/ 436 w 778"/>
                <a:gd name="T15" fmla="*/ 588 h 588"/>
                <a:gd name="T16" fmla="*/ 384 w 778"/>
                <a:gd name="T17" fmla="*/ 588 h 588"/>
                <a:gd name="T18" fmla="*/ 344 w 778"/>
                <a:gd name="T19" fmla="*/ 584 h 588"/>
                <a:gd name="T20" fmla="*/ 316 w 778"/>
                <a:gd name="T21" fmla="*/ 584 h 588"/>
                <a:gd name="T22" fmla="*/ 276 w 778"/>
                <a:gd name="T23" fmla="*/ 588 h 588"/>
                <a:gd name="T24" fmla="*/ 216 w 778"/>
                <a:gd name="T25" fmla="*/ 588 h 588"/>
                <a:gd name="T26" fmla="*/ 164 w 778"/>
                <a:gd name="T27" fmla="*/ 588 h 588"/>
                <a:gd name="T28" fmla="*/ 124 w 778"/>
                <a:gd name="T29" fmla="*/ 584 h 588"/>
                <a:gd name="T30" fmla="*/ 96 w 778"/>
                <a:gd name="T31" fmla="*/ 584 h 588"/>
                <a:gd name="T32" fmla="*/ 56 w 778"/>
                <a:gd name="T33" fmla="*/ 588 h 588"/>
                <a:gd name="T34" fmla="*/ 4 w 778"/>
                <a:gd name="T35" fmla="*/ 580 h 588"/>
                <a:gd name="T36" fmla="*/ 0 w 778"/>
                <a:gd name="T37" fmla="*/ 560 h 588"/>
                <a:gd name="T38" fmla="*/ 0 w 778"/>
                <a:gd name="T39" fmla="*/ 528 h 588"/>
                <a:gd name="T40" fmla="*/ 4 w 778"/>
                <a:gd name="T41" fmla="*/ 508 h 588"/>
                <a:gd name="T42" fmla="*/ 4 w 778"/>
                <a:gd name="T43" fmla="*/ 500 h 588"/>
                <a:gd name="T44" fmla="*/ 778 w 778"/>
                <a:gd name="T45" fmla="*/ 475 h 588"/>
                <a:gd name="T46" fmla="*/ 774 w 778"/>
                <a:gd name="T47" fmla="*/ 455 h 588"/>
                <a:gd name="T48" fmla="*/ 774 w 778"/>
                <a:gd name="T49" fmla="*/ 423 h 588"/>
                <a:gd name="T50" fmla="*/ 778 w 778"/>
                <a:gd name="T51" fmla="*/ 403 h 588"/>
                <a:gd name="T52" fmla="*/ 778 w 778"/>
                <a:gd name="T53" fmla="*/ 395 h 588"/>
                <a:gd name="T54" fmla="*/ 4 w 778"/>
                <a:gd name="T55" fmla="*/ 360 h 588"/>
                <a:gd name="T56" fmla="*/ 0 w 778"/>
                <a:gd name="T57" fmla="*/ 340 h 588"/>
                <a:gd name="T58" fmla="*/ 0 w 778"/>
                <a:gd name="T59" fmla="*/ 308 h 588"/>
                <a:gd name="T60" fmla="*/ 4 w 778"/>
                <a:gd name="T61" fmla="*/ 288 h 588"/>
                <a:gd name="T62" fmla="*/ 4 w 778"/>
                <a:gd name="T63" fmla="*/ 280 h 588"/>
                <a:gd name="T64" fmla="*/ 778 w 778"/>
                <a:gd name="T65" fmla="*/ 255 h 588"/>
                <a:gd name="T66" fmla="*/ 774 w 778"/>
                <a:gd name="T67" fmla="*/ 235 h 588"/>
                <a:gd name="T68" fmla="*/ 774 w 778"/>
                <a:gd name="T69" fmla="*/ 203 h 588"/>
                <a:gd name="T70" fmla="*/ 778 w 778"/>
                <a:gd name="T71" fmla="*/ 183 h 588"/>
                <a:gd name="T72" fmla="*/ 778 w 778"/>
                <a:gd name="T73" fmla="*/ 175 h 588"/>
                <a:gd name="T74" fmla="*/ 4 w 778"/>
                <a:gd name="T75" fmla="*/ 140 h 588"/>
                <a:gd name="T76" fmla="*/ 0 w 778"/>
                <a:gd name="T77" fmla="*/ 120 h 588"/>
                <a:gd name="T78" fmla="*/ 0 w 778"/>
                <a:gd name="T79" fmla="*/ 88 h 588"/>
                <a:gd name="T80" fmla="*/ 4 w 778"/>
                <a:gd name="T81" fmla="*/ 68 h 588"/>
                <a:gd name="T82" fmla="*/ 4 w 778"/>
                <a:gd name="T83" fmla="*/ 60 h 588"/>
                <a:gd name="T84" fmla="*/ 761 w 778"/>
                <a:gd name="T85" fmla="*/ 39 h 588"/>
                <a:gd name="T86" fmla="*/ 0 w 778"/>
                <a:gd name="T87" fmla="*/ 20 h 588"/>
                <a:gd name="T88" fmla="*/ 704 w 778"/>
                <a:gd name="T89" fmla="*/ 0 h 588"/>
                <a:gd name="T90" fmla="*/ 676 w 778"/>
                <a:gd name="T91" fmla="*/ 0 h 588"/>
                <a:gd name="T92" fmla="*/ 636 w 778"/>
                <a:gd name="T93" fmla="*/ 4 h 588"/>
                <a:gd name="T94" fmla="*/ 576 w 778"/>
                <a:gd name="T95" fmla="*/ 4 h 588"/>
                <a:gd name="T96" fmla="*/ 524 w 778"/>
                <a:gd name="T97" fmla="*/ 4 h 588"/>
                <a:gd name="T98" fmla="*/ 484 w 778"/>
                <a:gd name="T99" fmla="*/ 0 h 588"/>
                <a:gd name="T100" fmla="*/ 456 w 778"/>
                <a:gd name="T101" fmla="*/ 0 h 588"/>
                <a:gd name="T102" fmla="*/ 416 w 778"/>
                <a:gd name="T103" fmla="*/ 4 h 588"/>
                <a:gd name="T104" fmla="*/ 356 w 778"/>
                <a:gd name="T105" fmla="*/ 4 h 588"/>
                <a:gd name="T106" fmla="*/ 304 w 778"/>
                <a:gd name="T107" fmla="*/ 4 h 588"/>
                <a:gd name="T108" fmla="*/ 264 w 778"/>
                <a:gd name="T109" fmla="*/ 0 h 588"/>
                <a:gd name="T110" fmla="*/ 236 w 778"/>
                <a:gd name="T111" fmla="*/ 0 h 588"/>
                <a:gd name="T112" fmla="*/ 196 w 778"/>
                <a:gd name="T113" fmla="*/ 4 h 588"/>
                <a:gd name="T114" fmla="*/ 136 w 778"/>
                <a:gd name="T115" fmla="*/ 4 h 588"/>
                <a:gd name="T116" fmla="*/ 84 w 778"/>
                <a:gd name="T117" fmla="*/ 4 h 588"/>
                <a:gd name="T118" fmla="*/ 44 w 778"/>
                <a:gd name="T119" fmla="*/ 0 h 588"/>
                <a:gd name="T120" fmla="*/ 16 w 778"/>
                <a:gd name="T121" fmla="*/ 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8" h="588">
                  <a:moveTo>
                    <a:pt x="778" y="588"/>
                  </a:moveTo>
                  <a:cubicBezTo>
                    <a:pt x="764" y="588"/>
                    <a:pt x="764" y="588"/>
                    <a:pt x="764" y="588"/>
                  </a:cubicBezTo>
                  <a:cubicBezTo>
                    <a:pt x="764" y="584"/>
                    <a:pt x="764" y="584"/>
                    <a:pt x="764" y="584"/>
                  </a:cubicBezTo>
                  <a:cubicBezTo>
                    <a:pt x="774" y="584"/>
                    <a:pt x="774" y="584"/>
                    <a:pt x="774" y="584"/>
                  </a:cubicBezTo>
                  <a:cubicBezTo>
                    <a:pt x="774" y="583"/>
                    <a:pt x="774" y="583"/>
                    <a:pt x="774" y="583"/>
                  </a:cubicBezTo>
                  <a:cubicBezTo>
                    <a:pt x="778" y="583"/>
                    <a:pt x="778" y="583"/>
                    <a:pt x="778" y="583"/>
                  </a:cubicBezTo>
                  <a:lnTo>
                    <a:pt x="778" y="588"/>
                  </a:lnTo>
                  <a:close/>
                  <a:moveTo>
                    <a:pt x="756" y="588"/>
                  </a:moveTo>
                  <a:cubicBezTo>
                    <a:pt x="744" y="588"/>
                    <a:pt x="744" y="588"/>
                    <a:pt x="744" y="588"/>
                  </a:cubicBezTo>
                  <a:cubicBezTo>
                    <a:pt x="744" y="584"/>
                    <a:pt x="744" y="584"/>
                    <a:pt x="744" y="584"/>
                  </a:cubicBezTo>
                  <a:cubicBezTo>
                    <a:pt x="756" y="584"/>
                    <a:pt x="756" y="584"/>
                    <a:pt x="756" y="584"/>
                  </a:cubicBezTo>
                  <a:lnTo>
                    <a:pt x="756" y="588"/>
                  </a:lnTo>
                  <a:close/>
                  <a:moveTo>
                    <a:pt x="736" y="588"/>
                  </a:moveTo>
                  <a:cubicBezTo>
                    <a:pt x="724" y="588"/>
                    <a:pt x="724" y="588"/>
                    <a:pt x="724" y="588"/>
                  </a:cubicBezTo>
                  <a:cubicBezTo>
                    <a:pt x="724" y="584"/>
                    <a:pt x="724" y="584"/>
                    <a:pt x="724" y="584"/>
                  </a:cubicBezTo>
                  <a:cubicBezTo>
                    <a:pt x="736" y="584"/>
                    <a:pt x="736" y="584"/>
                    <a:pt x="736" y="584"/>
                  </a:cubicBezTo>
                  <a:lnTo>
                    <a:pt x="736" y="588"/>
                  </a:lnTo>
                  <a:close/>
                  <a:moveTo>
                    <a:pt x="716" y="588"/>
                  </a:moveTo>
                  <a:cubicBezTo>
                    <a:pt x="704" y="588"/>
                    <a:pt x="704" y="588"/>
                    <a:pt x="704" y="588"/>
                  </a:cubicBezTo>
                  <a:cubicBezTo>
                    <a:pt x="704" y="584"/>
                    <a:pt x="704" y="584"/>
                    <a:pt x="704" y="584"/>
                  </a:cubicBezTo>
                  <a:cubicBezTo>
                    <a:pt x="716" y="584"/>
                    <a:pt x="716" y="584"/>
                    <a:pt x="716" y="584"/>
                  </a:cubicBezTo>
                  <a:lnTo>
                    <a:pt x="716" y="588"/>
                  </a:lnTo>
                  <a:close/>
                  <a:moveTo>
                    <a:pt x="696" y="588"/>
                  </a:moveTo>
                  <a:cubicBezTo>
                    <a:pt x="684" y="588"/>
                    <a:pt x="684" y="588"/>
                    <a:pt x="684" y="588"/>
                  </a:cubicBezTo>
                  <a:cubicBezTo>
                    <a:pt x="684" y="584"/>
                    <a:pt x="684" y="584"/>
                    <a:pt x="684" y="584"/>
                  </a:cubicBezTo>
                  <a:cubicBezTo>
                    <a:pt x="696" y="584"/>
                    <a:pt x="696" y="584"/>
                    <a:pt x="696" y="584"/>
                  </a:cubicBezTo>
                  <a:lnTo>
                    <a:pt x="696" y="588"/>
                  </a:lnTo>
                  <a:close/>
                  <a:moveTo>
                    <a:pt x="676" y="588"/>
                  </a:moveTo>
                  <a:cubicBezTo>
                    <a:pt x="664" y="588"/>
                    <a:pt x="664" y="588"/>
                    <a:pt x="664" y="588"/>
                  </a:cubicBezTo>
                  <a:cubicBezTo>
                    <a:pt x="664" y="584"/>
                    <a:pt x="664" y="584"/>
                    <a:pt x="664" y="584"/>
                  </a:cubicBezTo>
                  <a:cubicBezTo>
                    <a:pt x="676" y="584"/>
                    <a:pt x="676" y="584"/>
                    <a:pt x="676" y="584"/>
                  </a:cubicBezTo>
                  <a:lnTo>
                    <a:pt x="676" y="588"/>
                  </a:lnTo>
                  <a:close/>
                  <a:moveTo>
                    <a:pt x="656" y="588"/>
                  </a:moveTo>
                  <a:cubicBezTo>
                    <a:pt x="644" y="588"/>
                    <a:pt x="644" y="588"/>
                    <a:pt x="644" y="588"/>
                  </a:cubicBezTo>
                  <a:cubicBezTo>
                    <a:pt x="644" y="584"/>
                    <a:pt x="644" y="584"/>
                    <a:pt x="644" y="584"/>
                  </a:cubicBezTo>
                  <a:cubicBezTo>
                    <a:pt x="656" y="584"/>
                    <a:pt x="656" y="584"/>
                    <a:pt x="656" y="584"/>
                  </a:cubicBezTo>
                  <a:lnTo>
                    <a:pt x="656" y="588"/>
                  </a:lnTo>
                  <a:close/>
                  <a:moveTo>
                    <a:pt x="636" y="588"/>
                  </a:moveTo>
                  <a:cubicBezTo>
                    <a:pt x="624" y="588"/>
                    <a:pt x="624" y="588"/>
                    <a:pt x="624" y="588"/>
                  </a:cubicBezTo>
                  <a:cubicBezTo>
                    <a:pt x="624" y="584"/>
                    <a:pt x="624" y="584"/>
                    <a:pt x="624" y="584"/>
                  </a:cubicBezTo>
                  <a:cubicBezTo>
                    <a:pt x="636" y="584"/>
                    <a:pt x="636" y="584"/>
                    <a:pt x="636" y="584"/>
                  </a:cubicBezTo>
                  <a:lnTo>
                    <a:pt x="636" y="588"/>
                  </a:lnTo>
                  <a:close/>
                  <a:moveTo>
                    <a:pt x="616" y="588"/>
                  </a:moveTo>
                  <a:cubicBezTo>
                    <a:pt x="604" y="588"/>
                    <a:pt x="604" y="588"/>
                    <a:pt x="604" y="588"/>
                  </a:cubicBezTo>
                  <a:cubicBezTo>
                    <a:pt x="604" y="584"/>
                    <a:pt x="604" y="584"/>
                    <a:pt x="604" y="584"/>
                  </a:cubicBezTo>
                  <a:cubicBezTo>
                    <a:pt x="616" y="584"/>
                    <a:pt x="616" y="584"/>
                    <a:pt x="616" y="584"/>
                  </a:cubicBezTo>
                  <a:lnTo>
                    <a:pt x="616" y="588"/>
                  </a:lnTo>
                  <a:close/>
                  <a:moveTo>
                    <a:pt x="596" y="588"/>
                  </a:moveTo>
                  <a:cubicBezTo>
                    <a:pt x="584" y="588"/>
                    <a:pt x="584" y="588"/>
                    <a:pt x="584" y="588"/>
                  </a:cubicBezTo>
                  <a:cubicBezTo>
                    <a:pt x="584" y="584"/>
                    <a:pt x="584" y="584"/>
                    <a:pt x="584" y="584"/>
                  </a:cubicBezTo>
                  <a:cubicBezTo>
                    <a:pt x="596" y="584"/>
                    <a:pt x="596" y="584"/>
                    <a:pt x="596" y="584"/>
                  </a:cubicBezTo>
                  <a:lnTo>
                    <a:pt x="596" y="588"/>
                  </a:lnTo>
                  <a:close/>
                  <a:moveTo>
                    <a:pt x="576" y="588"/>
                  </a:moveTo>
                  <a:cubicBezTo>
                    <a:pt x="564" y="588"/>
                    <a:pt x="564" y="588"/>
                    <a:pt x="564" y="588"/>
                  </a:cubicBezTo>
                  <a:cubicBezTo>
                    <a:pt x="564" y="584"/>
                    <a:pt x="564" y="584"/>
                    <a:pt x="564" y="584"/>
                  </a:cubicBezTo>
                  <a:cubicBezTo>
                    <a:pt x="576" y="584"/>
                    <a:pt x="576" y="584"/>
                    <a:pt x="576" y="584"/>
                  </a:cubicBezTo>
                  <a:lnTo>
                    <a:pt x="576" y="588"/>
                  </a:lnTo>
                  <a:close/>
                  <a:moveTo>
                    <a:pt x="556" y="588"/>
                  </a:moveTo>
                  <a:cubicBezTo>
                    <a:pt x="544" y="588"/>
                    <a:pt x="544" y="588"/>
                    <a:pt x="544" y="588"/>
                  </a:cubicBezTo>
                  <a:cubicBezTo>
                    <a:pt x="544" y="584"/>
                    <a:pt x="544" y="584"/>
                    <a:pt x="544" y="584"/>
                  </a:cubicBezTo>
                  <a:cubicBezTo>
                    <a:pt x="556" y="584"/>
                    <a:pt x="556" y="584"/>
                    <a:pt x="556" y="584"/>
                  </a:cubicBezTo>
                  <a:lnTo>
                    <a:pt x="556" y="588"/>
                  </a:lnTo>
                  <a:close/>
                  <a:moveTo>
                    <a:pt x="536" y="588"/>
                  </a:moveTo>
                  <a:cubicBezTo>
                    <a:pt x="524" y="588"/>
                    <a:pt x="524" y="588"/>
                    <a:pt x="524" y="588"/>
                  </a:cubicBezTo>
                  <a:cubicBezTo>
                    <a:pt x="524" y="584"/>
                    <a:pt x="524" y="584"/>
                    <a:pt x="524" y="584"/>
                  </a:cubicBezTo>
                  <a:cubicBezTo>
                    <a:pt x="536" y="584"/>
                    <a:pt x="536" y="584"/>
                    <a:pt x="536" y="584"/>
                  </a:cubicBezTo>
                  <a:lnTo>
                    <a:pt x="536" y="588"/>
                  </a:lnTo>
                  <a:close/>
                  <a:moveTo>
                    <a:pt x="516" y="588"/>
                  </a:moveTo>
                  <a:cubicBezTo>
                    <a:pt x="504" y="588"/>
                    <a:pt x="504" y="588"/>
                    <a:pt x="504" y="588"/>
                  </a:cubicBezTo>
                  <a:cubicBezTo>
                    <a:pt x="504" y="584"/>
                    <a:pt x="504" y="584"/>
                    <a:pt x="504" y="584"/>
                  </a:cubicBezTo>
                  <a:cubicBezTo>
                    <a:pt x="516" y="584"/>
                    <a:pt x="516" y="584"/>
                    <a:pt x="516" y="584"/>
                  </a:cubicBezTo>
                  <a:lnTo>
                    <a:pt x="516" y="588"/>
                  </a:lnTo>
                  <a:close/>
                  <a:moveTo>
                    <a:pt x="496" y="588"/>
                  </a:moveTo>
                  <a:cubicBezTo>
                    <a:pt x="484" y="588"/>
                    <a:pt x="484" y="588"/>
                    <a:pt x="484" y="588"/>
                  </a:cubicBezTo>
                  <a:cubicBezTo>
                    <a:pt x="484" y="584"/>
                    <a:pt x="484" y="584"/>
                    <a:pt x="484" y="584"/>
                  </a:cubicBezTo>
                  <a:cubicBezTo>
                    <a:pt x="496" y="584"/>
                    <a:pt x="496" y="584"/>
                    <a:pt x="496" y="584"/>
                  </a:cubicBezTo>
                  <a:lnTo>
                    <a:pt x="496" y="588"/>
                  </a:lnTo>
                  <a:close/>
                  <a:moveTo>
                    <a:pt x="476" y="588"/>
                  </a:moveTo>
                  <a:cubicBezTo>
                    <a:pt x="464" y="588"/>
                    <a:pt x="464" y="588"/>
                    <a:pt x="464" y="588"/>
                  </a:cubicBezTo>
                  <a:cubicBezTo>
                    <a:pt x="464" y="584"/>
                    <a:pt x="464" y="584"/>
                    <a:pt x="464" y="584"/>
                  </a:cubicBezTo>
                  <a:cubicBezTo>
                    <a:pt x="476" y="584"/>
                    <a:pt x="476" y="584"/>
                    <a:pt x="476" y="584"/>
                  </a:cubicBezTo>
                  <a:lnTo>
                    <a:pt x="476" y="588"/>
                  </a:lnTo>
                  <a:close/>
                  <a:moveTo>
                    <a:pt x="456" y="588"/>
                  </a:moveTo>
                  <a:cubicBezTo>
                    <a:pt x="444" y="588"/>
                    <a:pt x="444" y="588"/>
                    <a:pt x="444" y="588"/>
                  </a:cubicBezTo>
                  <a:cubicBezTo>
                    <a:pt x="444" y="584"/>
                    <a:pt x="444" y="584"/>
                    <a:pt x="444" y="584"/>
                  </a:cubicBezTo>
                  <a:cubicBezTo>
                    <a:pt x="456" y="584"/>
                    <a:pt x="456" y="584"/>
                    <a:pt x="456" y="584"/>
                  </a:cubicBezTo>
                  <a:lnTo>
                    <a:pt x="456" y="588"/>
                  </a:lnTo>
                  <a:close/>
                  <a:moveTo>
                    <a:pt x="436" y="588"/>
                  </a:moveTo>
                  <a:cubicBezTo>
                    <a:pt x="424" y="588"/>
                    <a:pt x="424" y="588"/>
                    <a:pt x="424" y="588"/>
                  </a:cubicBezTo>
                  <a:cubicBezTo>
                    <a:pt x="424" y="584"/>
                    <a:pt x="424" y="584"/>
                    <a:pt x="424" y="584"/>
                  </a:cubicBezTo>
                  <a:cubicBezTo>
                    <a:pt x="436" y="584"/>
                    <a:pt x="436" y="584"/>
                    <a:pt x="436" y="584"/>
                  </a:cubicBezTo>
                  <a:lnTo>
                    <a:pt x="436" y="588"/>
                  </a:lnTo>
                  <a:close/>
                  <a:moveTo>
                    <a:pt x="416" y="588"/>
                  </a:moveTo>
                  <a:cubicBezTo>
                    <a:pt x="404" y="588"/>
                    <a:pt x="404" y="588"/>
                    <a:pt x="404" y="588"/>
                  </a:cubicBezTo>
                  <a:cubicBezTo>
                    <a:pt x="404" y="584"/>
                    <a:pt x="404" y="584"/>
                    <a:pt x="404" y="584"/>
                  </a:cubicBezTo>
                  <a:cubicBezTo>
                    <a:pt x="416" y="584"/>
                    <a:pt x="416" y="584"/>
                    <a:pt x="416" y="584"/>
                  </a:cubicBezTo>
                  <a:lnTo>
                    <a:pt x="416" y="588"/>
                  </a:lnTo>
                  <a:close/>
                  <a:moveTo>
                    <a:pt x="396" y="588"/>
                  </a:moveTo>
                  <a:cubicBezTo>
                    <a:pt x="384" y="588"/>
                    <a:pt x="384" y="588"/>
                    <a:pt x="384" y="588"/>
                  </a:cubicBezTo>
                  <a:cubicBezTo>
                    <a:pt x="384" y="584"/>
                    <a:pt x="384" y="584"/>
                    <a:pt x="384" y="584"/>
                  </a:cubicBezTo>
                  <a:cubicBezTo>
                    <a:pt x="396" y="584"/>
                    <a:pt x="396" y="584"/>
                    <a:pt x="396" y="584"/>
                  </a:cubicBezTo>
                  <a:lnTo>
                    <a:pt x="396" y="588"/>
                  </a:lnTo>
                  <a:close/>
                  <a:moveTo>
                    <a:pt x="376" y="588"/>
                  </a:moveTo>
                  <a:cubicBezTo>
                    <a:pt x="364" y="588"/>
                    <a:pt x="364" y="588"/>
                    <a:pt x="364" y="588"/>
                  </a:cubicBezTo>
                  <a:cubicBezTo>
                    <a:pt x="364" y="584"/>
                    <a:pt x="364" y="584"/>
                    <a:pt x="364" y="584"/>
                  </a:cubicBezTo>
                  <a:cubicBezTo>
                    <a:pt x="376" y="584"/>
                    <a:pt x="376" y="584"/>
                    <a:pt x="376" y="584"/>
                  </a:cubicBezTo>
                  <a:lnTo>
                    <a:pt x="376" y="588"/>
                  </a:lnTo>
                  <a:close/>
                  <a:moveTo>
                    <a:pt x="356" y="588"/>
                  </a:moveTo>
                  <a:cubicBezTo>
                    <a:pt x="344" y="588"/>
                    <a:pt x="344" y="588"/>
                    <a:pt x="344" y="588"/>
                  </a:cubicBezTo>
                  <a:cubicBezTo>
                    <a:pt x="344" y="584"/>
                    <a:pt x="344" y="584"/>
                    <a:pt x="344" y="584"/>
                  </a:cubicBezTo>
                  <a:cubicBezTo>
                    <a:pt x="356" y="584"/>
                    <a:pt x="356" y="584"/>
                    <a:pt x="356" y="584"/>
                  </a:cubicBezTo>
                  <a:lnTo>
                    <a:pt x="356" y="588"/>
                  </a:lnTo>
                  <a:close/>
                  <a:moveTo>
                    <a:pt x="336" y="588"/>
                  </a:moveTo>
                  <a:cubicBezTo>
                    <a:pt x="324" y="588"/>
                    <a:pt x="324" y="588"/>
                    <a:pt x="324" y="588"/>
                  </a:cubicBezTo>
                  <a:cubicBezTo>
                    <a:pt x="324" y="584"/>
                    <a:pt x="324" y="584"/>
                    <a:pt x="324" y="584"/>
                  </a:cubicBezTo>
                  <a:cubicBezTo>
                    <a:pt x="336" y="584"/>
                    <a:pt x="336" y="584"/>
                    <a:pt x="336" y="584"/>
                  </a:cubicBezTo>
                  <a:lnTo>
                    <a:pt x="336" y="588"/>
                  </a:lnTo>
                  <a:close/>
                  <a:moveTo>
                    <a:pt x="316" y="588"/>
                  </a:moveTo>
                  <a:cubicBezTo>
                    <a:pt x="304" y="588"/>
                    <a:pt x="304" y="588"/>
                    <a:pt x="304" y="588"/>
                  </a:cubicBezTo>
                  <a:cubicBezTo>
                    <a:pt x="304" y="584"/>
                    <a:pt x="304" y="584"/>
                    <a:pt x="304" y="584"/>
                  </a:cubicBezTo>
                  <a:cubicBezTo>
                    <a:pt x="316" y="584"/>
                    <a:pt x="316" y="584"/>
                    <a:pt x="316" y="584"/>
                  </a:cubicBezTo>
                  <a:lnTo>
                    <a:pt x="316" y="588"/>
                  </a:lnTo>
                  <a:close/>
                  <a:moveTo>
                    <a:pt x="296" y="588"/>
                  </a:moveTo>
                  <a:cubicBezTo>
                    <a:pt x="284" y="588"/>
                    <a:pt x="284" y="588"/>
                    <a:pt x="284" y="588"/>
                  </a:cubicBezTo>
                  <a:cubicBezTo>
                    <a:pt x="284" y="584"/>
                    <a:pt x="284" y="584"/>
                    <a:pt x="284" y="584"/>
                  </a:cubicBezTo>
                  <a:cubicBezTo>
                    <a:pt x="296" y="584"/>
                    <a:pt x="296" y="584"/>
                    <a:pt x="296" y="584"/>
                  </a:cubicBezTo>
                  <a:lnTo>
                    <a:pt x="296" y="588"/>
                  </a:lnTo>
                  <a:close/>
                  <a:moveTo>
                    <a:pt x="276" y="588"/>
                  </a:moveTo>
                  <a:cubicBezTo>
                    <a:pt x="264" y="588"/>
                    <a:pt x="264" y="588"/>
                    <a:pt x="264" y="588"/>
                  </a:cubicBezTo>
                  <a:cubicBezTo>
                    <a:pt x="264" y="584"/>
                    <a:pt x="264" y="584"/>
                    <a:pt x="264" y="584"/>
                  </a:cubicBezTo>
                  <a:cubicBezTo>
                    <a:pt x="276" y="584"/>
                    <a:pt x="276" y="584"/>
                    <a:pt x="276" y="584"/>
                  </a:cubicBezTo>
                  <a:lnTo>
                    <a:pt x="276" y="588"/>
                  </a:lnTo>
                  <a:close/>
                  <a:moveTo>
                    <a:pt x="256" y="588"/>
                  </a:moveTo>
                  <a:cubicBezTo>
                    <a:pt x="244" y="588"/>
                    <a:pt x="244" y="588"/>
                    <a:pt x="244" y="588"/>
                  </a:cubicBezTo>
                  <a:cubicBezTo>
                    <a:pt x="244" y="584"/>
                    <a:pt x="244" y="584"/>
                    <a:pt x="244" y="584"/>
                  </a:cubicBezTo>
                  <a:cubicBezTo>
                    <a:pt x="256" y="584"/>
                    <a:pt x="256" y="584"/>
                    <a:pt x="256" y="584"/>
                  </a:cubicBezTo>
                  <a:lnTo>
                    <a:pt x="256" y="588"/>
                  </a:lnTo>
                  <a:close/>
                  <a:moveTo>
                    <a:pt x="236" y="588"/>
                  </a:moveTo>
                  <a:cubicBezTo>
                    <a:pt x="224" y="588"/>
                    <a:pt x="224" y="588"/>
                    <a:pt x="224" y="588"/>
                  </a:cubicBezTo>
                  <a:cubicBezTo>
                    <a:pt x="224" y="584"/>
                    <a:pt x="224" y="584"/>
                    <a:pt x="224" y="584"/>
                  </a:cubicBezTo>
                  <a:cubicBezTo>
                    <a:pt x="236" y="584"/>
                    <a:pt x="236" y="584"/>
                    <a:pt x="236" y="584"/>
                  </a:cubicBezTo>
                  <a:lnTo>
                    <a:pt x="236" y="588"/>
                  </a:lnTo>
                  <a:close/>
                  <a:moveTo>
                    <a:pt x="216" y="588"/>
                  </a:moveTo>
                  <a:cubicBezTo>
                    <a:pt x="204" y="588"/>
                    <a:pt x="204" y="588"/>
                    <a:pt x="204" y="588"/>
                  </a:cubicBezTo>
                  <a:cubicBezTo>
                    <a:pt x="204" y="584"/>
                    <a:pt x="204" y="584"/>
                    <a:pt x="204" y="584"/>
                  </a:cubicBezTo>
                  <a:cubicBezTo>
                    <a:pt x="216" y="584"/>
                    <a:pt x="216" y="584"/>
                    <a:pt x="216" y="584"/>
                  </a:cubicBezTo>
                  <a:lnTo>
                    <a:pt x="216" y="588"/>
                  </a:lnTo>
                  <a:close/>
                  <a:moveTo>
                    <a:pt x="196" y="588"/>
                  </a:moveTo>
                  <a:cubicBezTo>
                    <a:pt x="184" y="588"/>
                    <a:pt x="184" y="588"/>
                    <a:pt x="184" y="588"/>
                  </a:cubicBezTo>
                  <a:cubicBezTo>
                    <a:pt x="184" y="584"/>
                    <a:pt x="184" y="584"/>
                    <a:pt x="184" y="584"/>
                  </a:cubicBezTo>
                  <a:cubicBezTo>
                    <a:pt x="196" y="584"/>
                    <a:pt x="196" y="584"/>
                    <a:pt x="196" y="584"/>
                  </a:cubicBezTo>
                  <a:lnTo>
                    <a:pt x="196" y="588"/>
                  </a:lnTo>
                  <a:close/>
                  <a:moveTo>
                    <a:pt x="176" y="588"/>
                  </a:moveTo>
                  <a:cubicBezTo>
                    <a:pt x="164" y="588"/>
                    <a:pt x="164" y="588"/>
                    <a:pt x="164" y="588"/>
                  </a:cubicBezTo>
                  <a:cubicBezTo>
                    <a:pt x="164" y="584"/>
                    <a:pt x="164" y="584"/>
                    <a:pt x="164" y="584"/>
                  </a:cubicBezTo>
                  <a:cubicBezTo>
                    <a:pt x="176" y="584"/>
                    <a:pt x="176" y="584"/>
                    <a:pt x="176" y="584"/>
                  </a:cubicBezTo>
                  <a:lnTo>
                    <a:pt x="176" y="588"/>
                  </a:lnTo>
                  <a:close/>
                  <a:moveTo>
                    <a:pt x="156" y="588"/>
                  </a:moveTo>
                  <a:cubicBezTo>
                    <a:pt x="144" y="588"/>
                    <a:pt x="144" y="588"/>
                    <a:pt x="144" y="588"/>
                  </a:cubicBezTo>
                  <a:cubicBezTo>
                    <a:pt x="144" y="584"/>
                    <a:pt x="144" y="584"/>
                    <a:pt x="144" y="584"/>
                  </a:cubicBezTo>
                  <a:cubicBezTo>
                    <a:pt x="156" y="584"/>
                    <a:pt x="156" y="584"/>
                    <a:pt x="156" y="584"/>
                  </a:cubicBezTo>
                  <a:lnTo>
                    <a:pt x="156" y="588"/>
                  </a:lnTo>
                  <a:close/>
                  <a:moveTo>
                    <a:pt x="136" y="588"/>
                  </a:moveTo>
                  <a:cubicBezTo>
                    <a:pt x="124" y="588"/>
                    <a:pt x="124" y="588"/>
                    <a:pt x="124" y="588"/>
                  </a:cubicBezTo>
                  <a:cubicBezTo>
                    <a:pt x="124" y="584"/>
                    <a:pt x="124" y="584"/>
                    <a:pt x="124" y="584"/>
                  </a:cubicBezTo>
                  <a:cubicBezTo>
                    <a:pt x="136" y="584"/>
                    <a:pt x="136" y="584"/>
                    <a:pt x="136" y="584"/>
                  </a:cubicBezTo>
                  <a:lnTo>
                    <a:pt x="136" y="588"/>
                  </a:lnTo>
                  <a:close/>
                  <a:moveTo>
                    <a:pt x="116" y="588"/>
                  </a:moveTo>
                  <a:cubicBezTo>
                    <a:pt x="104" y="588"/>
                    <a:pt x="104" y="588"/>
                    <a:pt x="104" y="588"/>
                  </a:cubicBezTo>
                  <a:cubicBezTo>
                    <a:pt x="104" y="584"/>
                    <a:pt x="104" y="584"/>
                    <a:pt x="104" y="584"/>
                  </a:cubicBezTo>
                  <a:cubicBezTo>
                    <a:pt x="116" y="584"/>
                    <a:pt x="116" y="584"/>
                    <a:pt x="116" y="584"/>
                  </a:cubicBezTo>
                  <a:lnTo>
                    <a:pt x="116" y="588"/>
                  </a:lnTo>
                  <a:close/>
                  <a:moveTo>
                    <a:pt x="96" y="588"/>
                  </a:moveTo>
                  <a:cubicBezTo>
                    <a:pt x="84" y="588"/>
                    <a:pt x="84" y="588"/>
                    <a:pt x="84" y="588"/>
                  </a:cubicBezTo>
                  <a:cubicBezTo>
                    <a:pt x="84" y="584"/>
                    <a:pt x="84" y="584"/>
                    <a:pt x="84" y="584"/>
                  </a:cubicBezTo>
                  <a:cubicBezTo>
                    <a:pt x="96" y="584"/>
                    <a:pt x="96" y="584"/>
                    <a:pt x="96" y="584"/>
                  </a:cubicBezTo>
                  <a:lnTo>
                    <a:pt x="96" y="588"/>
                  </a:lnTo>
                  <a:close/>
                  <a:moveTo>
                    <a:pt x="76" y="588"/>
                  </a:moveTo>
                  <a:cubicBezTo>
                    <a:pt x="64" y="588"/>
                    <a:pt x="64" y="588"/>
                    <a:pt x="64" y="588"/>
                  </a:cubicBezTo>
                  <a:cubicBezTo>
                    <a:pt x="64" y="584"/>
                    <a:pt x="64" y="584"/>
                    <a:pt x="64" y="584"/>
                  </a:cubicBezTo>
                  <a:cubicBezTo>
                    <a:pt x="76" y="584"/>
                    <a:pt x="76" y="584"/>
                    <a:pt x="76" y="584"/>
                  </a:cubicBezTo>
                  <a:lnTo>
                    <a:pt x="76" y="588"/>
                  </a:lnTo>
                  <a:close/>
                  <a:moveTo>
                    <a:pt x="56" y="588"/>
                  </a:moveTo>
                  <a:cubicBezTo>
                    <a:pt x="44" y="588"/>
                    <a:pt x="44" y="588"/>
                    <a:pt x="44" y="588"/>
                  </a:cubicBezTo>
                  <a:cubicBezTo>
                    <a:pt x="44" y="584"/>
                    <a:pt x="44" y="584"/>
                    <a:pt x="44" y="584"/>
                  </a:cubicBezTo>
                  <a:cubicBezTo>
                    <a:pt x="56" y="584"/>
                    <a:pt x="56" y="584"/>
                    <a:pt x="56" y="584"/>
                  </a:cubicBezTo>
                  <a:lnTo>
                    <a:pt x="56" y="588"/>
                  </a:lnTo>
                  <a:close/>
                  <a:moveTo>
                    <a:pt x="36" y="588"/>
                  </a:moveTo>
                  <a:cubicBezTo>
                    <a:pt x="24" y="588"/>
                    <a:pt x="24" y="588"/>
                    <a:pt x="24" y="588"/>
                  </a:cubicBezTo>
                  <a:cubicBezTo>
                    <a:pt x="24" y="584"/>
                    <a:pt x="24" y="584"/>
                    <a:pt x="24" y="584"/>
                  </a:cubicBezTo>
                  <a:cubicBezTo>
                    <a:pt x="36" y="584"/>
                    <a:pt x="36" y="584"/>
                    <a:pt x="36" y="584"/>
                  </a:cubicBezTo>
                  <a:lnTo>
                    <a:pt x="36" y="588"/>
                  </a:lnTo>
                  <a:close/>
                  <a:moveTo>
                    <a:pt x="16" y="588"/>
                  </a:moveTo>
                  <a:cubicBezTo>
                    <a:pt x="4" y="588"/>
                    <a:pt x="4" y="588"/>
                    <a:pt x="4" y="588"/>
                  </a:cubicBezTo>
                  <a:cubicBezTo>
                    <a:pt x="4" y="584"/>
                    <a:pt x="4" y="584"/>
                    <a:pt x="4" y="584"/>
                  </a:cubicBezTo>
                  <a:cubicBezTo>
                    <a:pt x="16" y="584"/>
                    <a:pt x="16" y="584"/>
                    <a:pt x="16" y="584"/>
                  </a:cubicBezTo>
                  <a:lnTo>
                    <a:pt x="16" y="588"/>
                  </a:lnTo>
                  <a:close/>
                  <a:moveTo>
                    <a:pt x="4" y="580"/>
                  </a:moveTo>
                  <a:cubicBezTo>
                    <a:pt x="0" y="580"/>
                    <a:pt x="0" y="580"/>
                    <a:pt x="0" y="580"/>
                  </a:cubicBezTo>
                  <a:cubicBezTo>
                    <a:pt x="0" y="568"/>
                    <a:pt x="0" y="568"/>
                    <a:pt x="0" y="568"/>
                  </a:cubicBezTo>
                  <a:cubicBezTo>
                    <a:pt x="4" y="568"/>
                    <a:pt x="4" y="568"/>
                    <a:pt x="4" y="568"/>
                  </a:cubicBezTo>
                  <a:lnTo>
                    <a:pt x="4" y="580"/>
                  </a:lnTo>
                  <a:close/>
                  <a:moveTo>
                    <a:pt x="778" y="575"/>
                  </a:moveTo>
                  <a:cubicBezTo>
                    <a:pt x="774" y="575"/>
                    <a:pt x="774" y="575"/>
                    <a:pt x="774" y="575"/>
                  </a:cubicBezTo>
                  <a:cubicBezTo>
                    <a:pt x="774" y="563"/>
                    <a:pt x="774" y="563"/>
                    <a:pt x="774" y="563"/>
                  </a:cubicBezTo>
                  <a:cubicBezTo>
                    <a:pt x="778" y="563"/>
                    <a:pt x="778" y="563"/>
                    <a:pt x="778" y="563"/>
                  </a:cubicBezTo>
                  <a:lnTo>
                    <a:pt x="778" y="575"/>
                  </a:lnTo>
                  <a:close/>
                  <a:moveTo>
                    <a:pt x="4" y="560"/>
                  </a:moveTo>
                  <a:cubicBezTo>
                    <a:pt x="0" y="560"/>
                    <a:pt x="0" y="560"/>
                    <a:pt x="0" y="560"/>
                  </a:cubicBezTo>
                  <a:cubicBezTo>
                    <a:pt x="0" y="548"/>
                    <a:pt x="0" y="548"/>
                    <a:pt x="0" y="548"/>
                  </a:cubicBezTo>
                  <a:cubicBezTo>
                    <a:pt x="4" y="548"/>
                    <a:pt x="4" y="548"/>
                    <a:pt x="4" y="548"/>
                  </a:cubicBezTo>
                  <a:lnTo>
                    <a:pt x="4" y="560"/>
                  </a:lnTo>
                  <a:close/>
                  <a:moveTo>
                    <a:pt x="778" y="555"/>
                  </a:moveTo>
                  <a:cubicBezTo>
                    <a:pt x="774" y="555"/>
                    <a:pt x="774" y="555"/>
                    <a:pt x="774" y="555"/>
                  </a:cubicBezTo>
                  <a:cubicBezTo>
                    <a:pt x="774" y="543"/>
                    <a:pt x="774" y="543"/>
                    <a:pt x="774" y="543"/>
                  </a:cubicBezTo>
                  <a:cubicBezTo>
                    <a:pt x="778" y="543"/>
                    <a:pt x="778" y="543"/>
                    <a:pt x="778" y="543"/>
                  </a:cubicBezTo>
                  <a:lnTo>
                    <a:pt x="778" y="555"/>
                  </a:lnTo>
                  <a:close/>
                  <a:moveTo>
                    <a:pt x="4" y="540"/>
                  </a:moveTo>
                  <a:cubicBezTo>
                    <a:pt x="0" y="540"/>
                    <a:pt x="0" y="540"/>
                    <a:pt x="0" y="540"/>
                  </a:cubicBezTo>
                  <a:cubicBezTo>
                    <a:pt x="0" y="528"/>
                    <a:pt x="0" y="528"/>
                    <a:pt x="0" y="528"/>
                  </a:cubicBezTo>
                  <a:cubicBezTo>
                    <a:pt x="4" y="528"/>
                    <a:pt x="4" y="528"/>
                    <a:pt x="4" y="528"/>
                  </a:cubicBezTo>
                  <a:lnTo>
                    <a:pt x="4" y="540"/>
                  </a:lnTo>
                  <a:close/>
                  <a:moveTo>
                    <a:pt x="778" y="535"/>
                  </a:moveTo>
                  <a:cubicBezTo>
                    <a:pt x="774" y="535"/>
                    <a:pt x="774" y="535"/>
                    <a:pt x="774" y="535"/>
                  </a:cubicBezTo>
                  <a:cubicBezTo>
                    <a:pt x="774" y="523"/>
                    <a:pt x="774" y="523"/>
                    <a:pt x="774" y="523"/>
                  </a:cubicBezTo>
                  <a:cubicBezTo>
                    <a:pt x="778" y="523"/>
                    <a:pt x="778" y="523"/>
                    <a:pt x="778" y="523"/>
                  </a:cubicBezTo>
                  <a:lnTo>
                    <a:pt x="778" y="535"/>
                  </a:lnTo>
                  <a:close/>
                  <a:moveTo>
                    <a:pt x="4" y="520"/>
                  </a:moveTo>
                  <a:cubicBezTo>
                    <a:pt x="0" y="520"/>
                    <a:pt x="0" y="520"/>
                    <a:pt x="0" y="520"/>
                  </a:cubicBezTo>
                  <a:cubicBezTo>
                    <a:pt x="0" y="508"/>
                    <a:pt x="0" y="508"/>
                    <a:pt x="0" y="508"/>
                  </a:cubicBezTo>
                  <a:cubicBezTo>
                    <a:pt x="4" y="508"/>
                    <a:pt x="4" y="508"/>
                    <a:pt x="4" y="508"/>
                  </a:cubicBezTo>
                  <a:lnTo>
                    <a:pt x="4" y="520"/>
                  </a:lnTo>
                  <a:close/>
                  <a:moveTo>
                    <a:pt x="778" y="515"/>
                  </a:moveTo>
                  <a:cubicBezTo>
                    <a:pt x="774" y="515"/>
                    <a:pt x="774" y="515"/>
                    <a:pt x="774" y="515"/>
                  </a:cubicBezTo>
                  <a:cubicBezTo>
                    <a:pt x="774" y="503"/>
                    <a:pt x="774" y="503"/>
                    <a:pt x="774" y="503"/>
                  </a:cubicBezTo>
                  <a:cubicBezTo>
                    <a:pt x="778" y="503"/>
                    <a:pt x="778" y="503"/>
                    <a:pt x="778" y="503"/>
                  </a:cubicBezTo>
                  <a:lnTo>
                    <a:pt x="778" y="515"/>
                  </a:lnTo>
                  <a:close/>
                  <a:moveTo>
                    <a:pt x="4" y="500"/>
                  </a:moveTo>
                  <a:cubicBezTo>
                    <a:pt x="0" y="500"/>
                    <a:pt x="0" y="500"/>
                    <a:pt x="0" y="500"/>
                  </a:cubicBezTo>
                  <a:cubicBezTo>
                    <a:pt x="0" y="488"/>
                    <a:pt x="0" y="488"/>
                    <a:pt x="0" y="488"/>
                  </a:cubicBezTo>
                  <a:cubicBezTo>
                    <a:pt x="4" y="488"/>
                    <a:pt x="4" y="488"/>
                    <a:pt x="4" y="488"/>
                  </a:cubicBezTo>
                  <a:lnTo>
                    <a:pt x="4" y="500"/>
                  </a:lnTo>
                  <a:close/>
                  <a:moveTo>
                    <a:pt x="778" y="495"/>
                  </a:moveTo>
                  <a:cubicBezTo>
                    <a:pt x="774" y="495"/>
                    <a:pt x="774" y="495"/>
                    <a:pt x="774" y="495"/>
                  </a:cubicBezTo>
                  <a:cubicBezTo>
                    <a:pt x="774" y="483"/>
                    <a:pt x="774" y="483"/>
                    <a:pt x="774" y="483"/>
                  </a:cubicBezTo>
                  <a:cubicBezTo>
                    <a:pt x="778" y="483"/>
                    <a:pt x="778" y="483"/>
                    <a:pt x="778" y="483"/>
                  </a:cubicBezTo>
                  <a:lnTo>
                    <a:pt x="778" y="495"/>
                  </a:lnTo>
                  <a:close/>
                  <a:moveTo>
                    <a:pt x="4" y="480"/>
                  </a:moveTo>
                  <a:cubicBezTo>
                    <a:pt x="0" y="480"/>
                    <a:pt x="0" y="480"/>
                    <a:pt x="0" y="480"/>
                  </a:cubicBezTo>
                  <a:cubicBezTo>
                    <a:pt x="0" y="468"/>
                    <a:pt x="0" y="468"/>
                    <a:pt x="0" y="468"/>
                  </a:cubicBezTo>
                  <a:cubicBezTo>
                    <a:pt x="4" y="468"/>
                    <a:pt x="4" y="468"/>
                    <a:pt x="4" y="468"/>
                  </a:cubicBezTo>
                  <a:lnTo>
                    <a:pt x="4" y="480"/>
                  </a:lnTo>
                  <a:close/>
                  <a:moveTo>
                    <a:pt x="778" y="475"/>
                  </a:moveTo>
                  <a:cubicBezTo>
                    <a:pt x="774" y="475"/>
                    <a:pt x="774" y="475"/>
                    <a:pt x="774" y="475"/>
                  </a:cubicBezTo>
                  <a:cubicBezTo>
                    <a:pt x="774" y="463"/>
                    <a:pt x="774" y="463"/>
                    <a:pt x="774" y="463"/>
                  </a:cubicBezTo>
                  <a:cubicBezTo>
                    <a:pt x="778" y="463"/>
                    <a:pt x="778" y="463"/>
                    <a:pt x="778" y="463"/>
                  </a:cubicBezTo>
                  <a:lnTo>
                    <a:pt x="778" y="475"/>
                  </a:lnTo>
                  <a:close/>
                  <a:moveTo>
                    <a:pt x="4" y="460"/>
                  </a:moveTo>
                  <a:cubicBezTo>
                    <a:pt x="0" y="460"/>
                    <a:pt x="0" y="460"/>
                    <a:pt x="0" y="460"/>
                  </a:cubicBezTo>
                  <a:cubicBezTo>
                    <a:pt x="0" y="448"/>
                    <a:pt x="0" y="448"/>
                    <a:pt x="0" y="448"/>
                  </a:cubicBezTo>
                  <a:cubicBezTo>
                    <a:pt x="4" y="448"/>
                    <a:pt x="4" y="448"/>
                    <a:pt x="4" y="448"/>
                  </a:cubicBezTo>
                  <a:lnTo>
                    <a:pt x="4" y="460"/>
                  </a:lnTo>
                  <a:close/>
                  <a:moveTo>
                    <a:pt x="778" y="455"/>
                  </a:moveTo>
                  <a:cubicBezTo>
                    <a:pt x="774" y="455"/>
                    <a:pt x="774" y="455"/>
                    <a:pt x="774" y="455"/>
                  </a:cubicBezTo>
                  <a:cubicBezTo>
                    <a:pt x="774" y="443"/>
                    <a:pt x="774" y="443"/>
                    <a:pt x="774" y="443"/>
                  </a:cubicBezTo>
                  <a:cubicBezTo>
                    <a:pt x="778" y="443"/>
                    <a:pt x="778" y="443"/>
                    <a:pt x="778" y="443"/>
                  </a:cubicBezTo>
                  <a:lnTo>
                    <a:pt x="778" y="455"/>
                  </a:lnTo>
                  <a:close/>
                  <a:moveTo>
                    <a:pt x="4" y="440"/>
                  </a:moveTo>
                  <a:cubicBezTo>
                    <a:pt x="0" y="440"/>
                    <a:pt x="0" y="440"/>
                    <a:pt x="0" y="440"/>
                  </a:cubicBezTo>
                  <a:cubicBezTo>
                    <a:pt x="0" y="428"/>
                    <a:pt x="0" y="428"/>
                    <a:pt x="0" y="428"/>
                  </a:cubicBezTo>
                  <a:cubicBezTo>
                    <a:pt x="4" y="428"/>
                    <a:pt x="4" y="428"/>
                    <a:pt x="4" y="428"/>
                  </a:cubicBezTo>
                  <a:lnTo>
                    <a:pt x="4" y="440"/>
                  </a:lnTo>
                  <a:close/>
                  <a:moveTo>
                    <a:pt x="778" y="435"/>
                  </a:moveTo>
                  <a:cubicBezTo>
                    <a:pt x="774" y="435"/>
                    <a:pt x="774" y="435"/>
                    <a:pt x="774" y="435"/>
                  </a:cubicBezTo>
                  <a:cubicBezTo>
                    <a:pt x="774" y="423"/>
                    <a:pt x="774" y="423"/>
                    <a:pt x="774" y="423"/>
                  </a:cubicBezTo>
                  <a:cubicBezTo>
                    <a:pt x="778" y="423"/>
                    <a:pt x="778" y="423"/>
                    <a:pt x="778" y="423"/>
                  </a:cubicBezTo>
                  <a:lnTo>
                    <a:pt x="778" y="435"/>
                  </a:lnTo>
                  <a:close/>
                  <a:moveTo>
                    <a:pt x="4" y="420"/>
                  </a:moveTo>
                  <a:cubicBezTo>
                    <a:pt x="0" y="420"/>
                    <a:pt x="0" y="420"/>
                    <a:pt x="0" y="420"/>
                  </a:cubicBezTo>
                  <a:cubicBezTo>
                    <a:pt x="0" y="408"/>
                    <a:pt x="0" y="408"/>
                    <a:pt x="0" y="408"/>
                  </a:cubicBezTo>
                  <a:cubicBezTo>
                    <a:pt x="4" y="408"/>
                    <a:pt x="4" y="408"/>
                    <a:pt x="4" y="408"/>
                  </a:cubicBezTo>
                  <a:lnTo>
                    <a:pt x="4" y="420"/>
                  </a:lnTo>
                  <a:close/>
                  <a:moveTo>
                    <a:pt x="778" y="415"/>
                  </a:moveTo>
                  <a:cubicBezTo>
                    <a:pt x="774" y="415"/>
                    <a:pt x="774" y="415"/>
                    <a:pt x="774" y="415"/>
                  </a:cubicBezTo>
                  <a:cubicBezTo>
                    <a:pt x="774" y="403"/>
                    <a:pt x="774" y="403"/>
                    <a:pt x="774" y="403"/>
                  </a:cubicBezTo>
                  <a:cubicBezTo>
                    <a:pt x="778" y="403"/>
                    <a:pt x="778" y="403"/>
                    <a:pt x="778" y="403"/>
                  </a:cubicBezTo>
                  <a:lnTo>
                    <a:pt x="778" y="415"/>
                  </a:lnTo>
                  <a:close/>
                  <a:moveTo>
                    <a:pt x="4" y="400"/>
                  </a:moveTo>
                  <a:cubicBezTo>
                    <a:pt x="0" y="400"/>
                    <a:pt x="0" y="400"/>
                    <a:pt x="0" y="400"/>
                  </a:cubicBezTo>
                  <a:cubicBezTo>
                    <a:pt x="0" y="388"/>
                    <a:pt x="0" y="388"/>
                    <a:pt x="0" y="388"/>
                  </a:cubicBezTo>
                  <a:cubicBezTo>
                    <a:pt x="4" y="388"/>
                    <a:pt x="4" y="388"/>
                    <a:pt x="4" y="388"/>
                  </a:cubicBezTo>
                  <a:lnTo>
                    <a:pt x="4" y="400"/>
                  </a:lnTo>
                  <a:close/>
                  <a:moveTo>
                    <a:pt x="778" y="395"/>
                  </a:moveTo>
                  <a:cubicBezTo>
                    <a:pt x="774" y="395"/>
                    <a:pt x="774" y="395"/>
                    <a:pt x="774" y="395"/>
                  </a:cubicBezTo>
                  <a:cubicBezTo>
                    <a:pt x="774" y="383"/>
                    <a:pt x="774" y="383"/>
                    <a:pt x="774" y="383"/>
                  </a:cubicBezTo>
                  <a:cubicBezTo>
                    <a:pt x="778" y="383"/>
                    <a:pt x="778" y="383"/>
                    <a:pt x="778" y="383"/>
                  </a:cubicBezTo>
                  <a:lnTo>
                    <a:pt x="778" y="395"/>
                  </a:lnTo>
                  <a:close/>
                  <a:moveTo>
                    <a:pt x="4" y="380"/>
                  </a:moveTo>
                  <a:cubicBezTo>
                    <a:pt x="0" y="380"/>
                    <a:pt x="0" y="380"/>
                    <a:pt x="0" y="380"/>
                  </a:cubicBezTo>
                  <a:cubicBezTo>
                    <a:pt x="0" y="368"/>
                    <a:pt x="0" y="368"/>
                    <a:pt x="0" y="368"/>
                  </a:cubicBezTo>
                  <a:cubicBezTo>
                    <a:pt x="4" y="368"/>
                    <a:pt x="4" y="368"/>
                    <a:pt x="4" y="368"/>
                  </a:cubicBezTo>
                  <a:lnTo>
                    <a:pt x="4" y="380"/>
                  </a:lnTo>
                  <a:close/>
                  <a:moveTo>
                    <a:pt x="778" y="375"/>
                  </a:moveTo>
                  <a:cubicBezTo>
                    <a:pt x="774" y="375"/>
                    <a:pt x="774" y="375"/>
                    <a:pt x="774" y="375"/>
                  </a:cubicBezTo>
                  <a:cubicBezTo>
                    <a:pt x="774" y="363"/>
                    <a:pt x="774" y="363"/>
                    <a:pt x="774" y="363"/>
                  </a:cubicBezTo>
                  <a:cubicBezTo>
                    <a:pt x="778" y="363"/>
                    <a:pt x="778" y="363"/>
                    <a:pt x="778" y="363"/>
                  </a:cubicBezTo>
                  <a:lnTo>
                    <a:pt x="778" y="375"/>
                  </a:lnTo>
                  <a:close/>
                  <a:moveTo>
                    <a:pt x="4" y="360"/>
                  </a:moveTo>
                  <a:cubicBezTo>
                    <a:pt x="0" y="360"/>
                    <a:pt x="0" y="360"/>
                    <a:pt x="0" y="360"/>
                  </a:cubicBezTo>
                  <a:cubicBezTo>
                    <a:pt x="0" y="348"/>
                    <a:pt x="0" y="348"/>
                    <a:pt x="0" y="348"/>
                  </a:cubicBezTo>
                  <a:cubicBezTo>
                    <a:pt x="4" y="348"/>
                    <a:pt x="4" y="348"/>
                    <a:pt x="4" y="348"/>
                  </a:cubicBezTo>
                  <a:lnTo>
                    <a:pt x="4" y="360"/>
                  </a:lnTo>
                  <a:close/>
                  <a:moveTo>
                    <a:pt x="778" y="355"/>
                  </a:moveTo>
                  <a:cubicBezTo>
                    <a:pt x="774" y="355"/>
                    <a:pt x="774" y="355"/>
                    <a:pt x="774" y="355"/>
                  </a:cubicBezTo>
                  <a:cubicBezTo>
                    <a:pt x="774" y="343"/>
                    <a:pt x="774" y="343"/>
                    <a:pt x="774" y="343"/>
                  </a:cubicBezTo>
                  <a:cubicBezTo>
                    <a:pt x="778" y="343"/>
                    <a:pt x="778" y="343"/>
                    <a:pt x="778" y="343"/>
                  </a:cubicBezTo>
                  <a:lnTo>
                    <a:pt x="778" y="355"/>
                  </a:lnTo>
                  <a:close/>
                  <a:moveTo>
                    <a:pt x="4" y="340"/>
                  </a:moveTo>
                  <a:cubicBezTo>
                    <a:pt x="0" y="340"/>
                    <a:pt x="0" y="340"/>
                    <a:pt x="0" y="340"/>
                  </a:cubicBezTo>
                  <a:cubicBezTo>
                    <a:pt x="0" y="328"/>
                    <a:pt x="0" y="328"/>
                    <a:pt x="0" y="328"/>
                  </a:cubicBezTo>
                  <a:cubicBezTo>
                    <a:pt x="4" y="328"/>
                    <a:pt x="4" y="328"/>
                    <a:pt x="4" y="328"/>
                  </a:cubicBezTo>
                  <a:lnTo>
                    <a:pt x="4" y="340"/>
                  </a:lnTo>
                  <a:close/>
                  <a:moveTo>
                    <a:pt x="778" y="335"/>
                  </a:moveTo>
                  <a:cubicBezTo>
                    <a:pt x="774" y="335"/>
                    <a:pt x="774" y="335"/>
                    <a:pt x="774" y="335"/>
                  </a:cubicBezTo>
                  <a:cubicBezTo>
                    <a:pt x="774" y="323"/>
                    <a:pt x="774" y="323"/>
                    <a:pt x="774" y="323"/>
                  </a:cubicBezTo>
                  <a:cubicBezTo>
                    <a:pt x="778" y="323"/>
                    <a:pt x="778" y="323"/>
                    <a:pt x="778" y="323"/>
                  </a:cubicBezTo>
                  <a:lnTo>
                    <a:pt x="778" y="335"/>
                  </a:lnTo>
                  <a:close/>
                  <a:moveTo>
                    <a:pt x="4" y="320"/>
                  </a:moveTo>
                  <a:cubicBezTo>
                    <a:pt x="0" y="320"/>
                    <a:pt x="0" y="320"/>
                    <a:pt x="0" y="320"/>
                  </a:cubicBezTo>
                  <a:cubicBezTo>
                    <a:pt x="0" y="308"/>
                    <a:pt x="0" y="308"/>
                    <a:pt x="0" y="308"/>
                  </a:cubicBezTo>
                  <a:cubicBezTo>
                    <a:pt x="4" y="308"/>
                    <a:pt x="4" y="308"/>
                    <a:pt x="4" y="308"/>
                  </a:cubicBezTo>
                  <a:lnTo>
                    <a:pt x="4" y="320"/>
                  </a:lnTo>
                  <a:close/>
                  <a:moveTo>
                    <a:pt x="778" y="315"/>
                  </a:moveTo>
                  <a:cubicBezTo>
                    <a:pt x="774" y="315"/>
                    <a:pt x="774" y="315"/>
                    <a:pt x="774" y="315"/>
                  </a:cubicBezTo>
                  <a:cubicBezTo>
                    <a:pt x="774" y="303"/>
                    <a:pt x="774" y="303"/>
                    <a:pt x="774" y="303"/>
                  </a:cubicBezTo>
                  <a:cubicBezTo>
                    <a:pt x="778" y="303"/>
                    <a:pt x="778" y="303"/>
                    <a:pt x="778" y="303"/>
                  </a:cubicBezTo>
                  <a:lnTo>
                    <a:pt x="778" y="315"/>
                  </a:lnTo>
                  <a:close/>
                  <a:moveTo>
                    <a:pt x="4" y="300"/>
                  </a:moveTo>
                  <a:cubicBezTo>
                    <a:pt x="0" y="300"/>
                    <a:pt x="0" y="300"/>
                    <a:pt x="0" y="300"/>
                  </a:cubicBezTo>
                  <a:cubicBezTo>
                    <a:pt x="0" y="288"/>
                    <a:pt x="0" y="288"/>
                    <a:pt x="0" y="288"/>
                  </a:cubicBezTo>
                  <a:cubicBezTo>
                    <a:pt x="4" y="288"/>
                    <a:pt x="4" y="288"/>
                    <a:pt x="4" y="288"/>
                  </a:cubicBezTo>
                  <a:lnTo>
                    <a:pt x="4" y="300"/>
                  </a:lnTo>
                  <a:close/>
                  <a:moveTo>
                    <a:pt x="778" y="295"/>
                  </a:moveTo>
                  <a:cubicBezTo>
                    <a:pt x="774" y="295"/>
                    <a:pt x="774" y="295"/>
                    <a:pt x="774" y="295"/>
                  </a:cubicBezTo>
                  <a:cubicBezTo>
                    <a:pt x="774" y="283"/>
                    <a:pt x="774" y="283"/>
                    <a:pt x="774" y="283"/>
                  </a:cubicBezTo>
                  <a:cubicBezTo>
                    <a:pt x="778" y="283"/>
                    <a:pt x="778" y="283"/>
                    <a:pt x="778" y="283"/>
                  </a:cubicBezTo>
                  <a:lnTo>
                    <a:pt x="778" y="295"/>
                  </a:lnTo>
                  <a:close/>
                  <a:moveTo>
                    <a:pt x="4" y="280"/>
                  </a:moveTo>
                  <a:cubicBezTo>
                    <a:pt x="0" y="280"/>
                    <a:pt x="0" y="280"/>
                    <a:pt x="0" y="280"/>
                  </a:cubicBezTo>
                  <a:cubicBezTo>
                    <a:pt x="0" y="268"/>
                    <a:pt x="0" y="268"/>
                    <a:pt x="0" y="268"/>
                  </a:cubicBezTo>
                  <a:cubicBezTo>
                    <a:pt x="4" y="268"/>
                    <a:pt x="4" y="268"/>
                    <a:pt x="4" y="268"/>
                  </a:cubicBezTo>
                  <a:lnTo>
                    <a:pt x="4" y="280"/>
                  </a:lnTo>
                  <a:close/>
                  <a:moveTo>
                    <a:pt x="778" y="275"/>
                  </a:moveTo>
                  <a:cubicBezTo>
                    <a:pt x="774" y="275"/>
                    <a:pt x="774" y="275"/>
                    <a:pt x="774" y="275"/>
                  </a:cubicBezTo>
                  <a:cubicBezTo>
                    <a:pt x="774" y="263"/>
                    <a:pt x="774" y="263"/>
                    <a:pt x="774" y="263"/>
                  </a:cubicBezTo>
                  <a:cubicBezTo>
                    <a:pt x="778" y="263"/>
                    <a:pt x="778" y="263"/>
                    <a:pt x="778" y="263"/>
                  </a:cubicBezTo>
                  <a:lnTo>
                    <a:pt x="778" y="275"/>
                  </a:lnTo>
                  <a:close/>
                  <a:moveTo>
                    <a:pt x="4" y="260"/>
                  </a:moveTo>
                  <a:cubicBezTo>
                    <a:pt x="0" y="260"/>
                    <a:pt x="0" y="260"/>
                    <a:pt x="0" y="260"/>
                  </a:cubicBezTo>
                  <a:cubicBezTo>
                    <a:pt x="0" y="248"/>
                    <a:pt x="0" y="248"/>
                    <a:pt x="0" y="248"/>
                  </a:cubicBezTo>
                  <a:cubicBezTo>
                    <a:pt x="4" y="248"/>
                    <a:pt x="4" y="248"/>
                    <a:pt x="4" y="248"/>
                  </a:cubicBezTo>
                  <a:lnTo>
                    <a:pt x="4" y="260"/>
                  </a:lnTo>
                  <a:close/>
                  <a:moveTo>
                    <a:pt x="778" y="255"/>
                  </a:moveTo>
                  <a:cubicBezTo>
                    <a:pt x="774" y="255"/>
                    <a:pt x="774" y="255"/>
                    <a:pt x="774" y="255"/>
                  </a:cubicBezTo>
                  <a:cubicBezTo>
                    <a:pt x="774" y="243"/>
                    <a:pt x="774" y="243"/>
                    <a:pt x="774" y="243"/>
                  </a:cubicBezTo>
                  <a:cubicBezTo>
                    <a:pt x="778" y="243"/>
                    <a:pt x="778" y="243"/>
                    <a:pt x="778" y="243"/>
                  </a:cubicBezTo>
                  <a:lnTo>
                    <a:pt x="778" y="255"/>
                  </a:lnTo>
                  <a:close/>
                  <a:moveTo>
                    <a:pt x="4" y="240"/>
                  </a:moveTo>
                  <a:cubicBezTo>
                    <a:pt x="0" y="240"/>
                    <a:pt x="0" y="240"/>
                    <a:pt x="0" y="240"/>
                  </a:cubicBezTo>
                  <a:cubicBezTo>
                    <a:pt x="0" y="228"/>
                    <a:pt x="0" y="228"/>
                    <a:pt x="0" y="228"/>
                  </a:cubicBezTo>
                  <a:cubicBezTo>
                    <a:pt x="4" y="228"/>
                    <a:pt x="4" y="228"/>
                    <a:pt x="4" y="228"/>
                  </a:cubicBezTo>
                  <a:lnTo>
                    <a:pt x="4" y="240"/>
                  </a:lnTo>
                  <a:close/>
                  <a:moveTo>
                    <a:pt x="778" y="235"/>
                  </a:moveTo>
                  <a:cubicBezTo>
                    <a:pt x="774" y="235"/>
                    <a:pt x="774" y="235"/>
                    <a:pt x="774" y="235"/>
                  </a:cubicBezTo>
                  <a:cubicBezTo>
                    <a:pt x="774" y="223"/>
                    <a:pt x="774" y="223"/>
                    <a:pt x="774" y="223"/>
                  </a:cubicBezTo>
                  <a:cubicBezTo>
                    <a:pt x="778" y="223"/>
                    <a:pt x="778" y="223"/>
                    <a:pt x="778" y="223"/>
                  </a:cubicBezTo>
                  <a:lnTo>
                    <a:pt x="778" y="235"/>
                  </a:lnTo>
                  <a:close/>
                  <a:moveTo>
                    <a:pt x="4" y="220"/>
                  </a:moveTo>
                  <a:cubicBezTo>
                    <a:pt x="0" y="220"/>
                    <a:pt x="0" y="220"/>
                    <a:pt x="0" y="220"/>
                  </a:cubicBezTo>
                  <a:cubicBezTo>
                    <a:pt x="0" y="208"/>
                    <a:pt x="0" y="208"/>
                    <a:pt x="0" y="208"/>
                  </a:cubicBezTo>
                  <a:cubicBezTo>
                    <a:pt x="4" y="208"/>
                    <a:pt x="4" y="208"/>
                    <a:pt x="4" y="208"/>
                  </a:cubicBezTo>
                  <a:lnTo>
                    <a:pt x="4" y="220"/>
                  </a:lnTo>
                  <a:close/>
                  <a:moveTo>
                    <a:pt x="778" y="215"/>
                  </a:moveTo>
                  <a:cubicBezTo>
                    <a:pt x="774" y="215"/>
                    <a:pt x="774" y="215"/>
                    <a:pt x="774" y="215"/>
                  </a:cubicBezTo>
                  <a:cubicBezTo>
                    <a:pt x="774" y="203"/>
                    <a:pt x="774" y="203"/>
                    <a:pt x="774" y="203"/>
                  </a:cubicBezTo>
                  <a:cubicBezTo>
                    <a:pt x="778" y="203"/>
                    <a:pt x="778" y="203"/>
                    <a:pt x="778" y="203"/>
                  </a:cubicBezTo>
                  <a:lnTo>
                    <a:pt x="778" y="215"/>
                  </a:lnTo>
                  <a:close/>
                  <a:moveTo>
                    <a:pt x="4" y="200"/>
                  </a:moveTo>
                  <a:cubicBezTo>
                    <a:pt x="0" y="200"/>
                    <a:pt x="0" y="200"/>
                    <a:pt x="0" y="200"/>
                  </a:cubicBezTo>
                  <a:cubicBezTo>
                    <a:pt x="0" y="188"/>
                    <a:pt x="0" y="188"/>
                    <a:pt x="0" y="188"/>
                  </a:cubicBezTo>
                  <a:cubicBezTo>
                    <a:pt x="4" y="188"/>
                    <a:pt x="4" y="188"/>
                    <a:pt x="4" y="188"/>
                  </a:cubicBezTo>
                  <a:lnTo>
                    <a:pt x="4" y="200"/>
                  </a:lnTo>
                  <a:close/>
                  <a:moveTo>
                    <a:pt x="778" y="195"/>
                  </a:moveTo>
                  <a:cubicBezTo>
                    <a:pt x="774" y="195"/>
                    <a:pt x="774" y="195"/>
                    <a:pt x="774" y="195"/>
                  </a:cubicBezTo>
                  <a:cubicBezTo>
                    <a:pt x="774" y="183"/>
                    <a:pt x="774" y="183"/>
                    <a:pt x="774" y="183"/>
                  </a:cubicBezTo>
                  <a:cubicBezTo>
                    <a:pt x="778" y="183"/>
                    <a:pt x="778" y="183"/>
                    <a:pt x="778" y="183"/>
                  </a:cubicBezTo>
                  <a:lnTo>
                    <a:pt x="778" y="195"/>
                  </a:lnTo>
                  <a:close/>
                  <a:moveTo>
                    <a:pt x="4" y="180"/>
                  </a:moveTo>
                  <a:cubicBezTo>
                    <a:pt x="0" y="180"/>
                    <a:pt x="0" y="180"/>
                    <a:pt x="0" y="180"/>
                  </a:cubicBezTo>
                  <a:cubicBezTo>
                    <a:pt x="0" y="168"/>
                    <a:pt x="0" y="168"/>
                    <a:pt x="0" y="168"/>
                  </a:cubicBezTo>
                  <a:cubicBezTo>
                    <a:pt x="4" y="168"/>
                    <a:pt x="4" y="168"/>
                    <a:pt x="4" y="168"/>
                  </a:cubicBezTo>
                  <a:lnTo>
                    <a:pt x="4" y="180"/>
                  </a:lnTo>
                  <a:close/>
                  <a:moveTo>
                    <a:pt x="778" y="175"/>
                  </a:moveTo>
                  <a:cubicBezTo>
                    <a:pt x="774" y="175"/>
                    <a:pt x="774" y="175"/>
                    <a:pt x="774" y="175"/>
                  </a:cubicBezTo>
                  <a:cubicBezTo>
                    <a:pt x="774" y="163"/>
                    <a:pt x="774" y="163"/>
                    <a:pt x="774" y="163"/>
                  </a:cubicBezTo>
                  <a:cubicBezTo>
                    <a:pt x="778" y="163"/>
                    <a:pt x="778" y="163"/>
                    <a:pt x="778" y="163"/>
                  </a:cubicBezTo>
                  <a:lnTo>
                    <a:pt x="778" y="175"/>
                  </a:lnTo>
                  <a:close/>
                  <a:moveTo>
                    <a:pt x="4" y="160"/>
                  </a:moveTo>
                  <a:cubicBezTo>
                    <a:pt x="0" y="160"/>
                    <a:pt x="0" y="160"/>
                    <a:pt x="0" y="160"/>
                  </a:cubicBezTo>
                  <a:cubicBezTo>
                    <a:pt x="0" y="148"/>
                    <a:pt x="0" y="148"/>
                    <a:pt x="0" y="148"/>
                  </a:cubicBezTo>
                  <a:cubicBezTo>
                    <a:pt x="4" y="148"/>
                    <a:pt x="4" y="148"/>
                    <a:pt x="4" y="148"/>
                  </a:cubicBezTo>
                  <a:lnTo>
                    <a:pt x="4" y="160"/>
                  </a:lnTo>
                  <a:close/>
                  <a:moveTo>
                    <a:pt x="778" y="155"/>
                  </a:moveTo>
                  <a:cubicBezTo>
                    <a:pt x="774" y="155"/>
                    <a:pt x="774" y="155"/>
                    <a:pt x="774" y="155"/>
                  </a:cubicBezTo>
                  <a:cubicBezTo>
                    <a:pt x="774" y="143"/>
                    <a:pt x="774" y="143"/>
                    <a:pt x="774" y="143"/>
                  </a:cubicBezTo>
                  <a:cubicBezTo>
                    <a:pt x="778" y="143"/>
                    <a:pt x="778" y="143"/>
                    <a:pt x="778" y="143"/>
                  </a:cubicBezTo>
                  <a:lnTo>
                    <a:pt x="778" y="155"/>
                  </a:lnTo>
                  <a:close/>
                  <a:moveTo>
                    <a:pt x="4" y="140"/>
                  </a:moveTo>
                  <a:cubicBezTo>
                    <a:pt x="0" y="140"/>
                    <a:pt x="0" y="140"/>
                    <a:pt x="0" y="140"/>
                  </a:cubicBezTo>
                  <a:cubicBezTo>
                    <a:pt x="0" y="128"/>
                    <a:pt x="0" y="128"/>
                    <a:pt x="0" y="128"/>
                  </a:cubicBezTo>
                  <a:cubicBezTo>
                    <a:pt x="4" y="128"/>
                    <a:pt x="4" y="128"/>
                    <a:pt x="4" y="128"/>
                  </a:cubicBezTo>
                  <a:lnTo>
                    <a:pt x="4" y="140"/>
                  </a:lnTo>
                  <a:close/>
                  <a:moveTo>
                    <a:pt x="778" y="135"/>
                  </a:moveTo>
                  <a:cubicBezTo>
                    <a:pt x="774" y="135"/>
                    <a:pt x="774" y="135"/>
                    <a:pt x="774" y="135"/>
                  </a:cubicBezTo>
                  <a:cubicBezTo>
                    <a:pt x="774" y="123"/>
                    <a:pt x="774" y="123"/>
                    <a:pt x="774" y="123"/>
                  </a:cubicBezTo>
                  <a:cubicBezTo>
                    <a:pt x="778" y="123"/>
                    <a:pt x="778" y="123"/>
                    <a:pt x="778" y="123"/>
                  </a:cubicBezTo>
                  <a:lnTo>
                    <a:pt x="778" y="135"/>
                  </a:lnTo>
                  <a:close/>
                  <a:moveTo>
                    <a:pt x="4" y="120"/>
                  </a:moveTo>
                  <a:cubicBezTo>
                    <a:pt x="0" y="120"/>
                    <a:pt x="0" y="120"/>
                    <a:pt x="0" y="120"/>
                  </a:cubicBezTo>
                  <a:cubicBezTo>
                    <a:pt x="0" y="108"/>
                    <a:pt x="0" y="108"/>
                    <a:pt x="0" y="108"/>
                  </a:cubicBezTo>
                  <a:cubicBezTo>
                    <a:pt x="4" y="108"/>
                    <a:pt x="4" y="108"/>
                    <a:pt x="4" y="108"/>
                  </a:cubicBezTo>
                  <a:lnTo>
                    <a:pt x="4" y="120"/>
                  </a:lnTo>
                  <a:close/>
                  <a:moveTo>
                    <a:pt x="778" y="115"/>
                  </a:moveTo>
                  <a:cubicBezTo>
                    <a:pt x="774" y="115"/>
                    <a:pt x="774" y="115"/>
                    <a:pt x="774" y="115"/>
                  </a:cubicBezTo>
                  <a:cubicBezTo>
                    <a:pt x="774" y="103"/>
                    <a:pt x="774" y="103"/>
                    <a:pt x="774" y="103"/>
                  </a:cubicBezTo>
                  <a:cubicBezTo>
                    <a:pt x="778" y="103"/>
                    <a:pt x="778" y="103"/>
                    <a:pt x="778" y="103"/>
                  </a:cubicBezTo>
                  <a:lnTo>
                    <a:pt x="778" y="115"/>
                  </a:lnTo>
                  <a:close/>
                  <a:moveTo>
                    <a:pt x="4" y="100"/>
                  </a:moveTo>
                  <a:cubicBezTo>
                    <a:pt x="0" y="100"/>
                    <a:pt x="0" y="100"/>
                    <a:pt x="0" y="100"/>
                  </a:cubicBezTo>
                  <a:cubicBezTo>
                    <a:pt x="0" y="88"/>
                    <a:pt x="0" y="88"/>
                    <a:pt x="0" y="88"/>
                  </a:cubicBezTo>
                  <a:cubicBezTo>
                    <a:pt x="4" y="88"/>
                    <a:pt x="4" y="88"/>
                    <a:pt x="4" y="88"/>
                  </a:cubicBezTo>
                  <a:lnTo>
                    <a:pt x="4" y="100"/>
                  </a:lnTo>
                  <a:close/>
                  <a:moveTo>
                    <a:pt x="778" y="95"/>
                  </a:moveTo>
                  <a:cubicBezTo>
                    <a:pt x="774" y="95"/>
                    <a:pt x="774" y="95"/>
                    <a:pt x="774" y="95"/>
                  </a:cubicBezTo>
                  <a:cubicBezTo>
                    <a:pt x="774" y="83"/>
                    <a:pt x="774" y="83"/>
                    <a:pt x="774" y="83"/>
                  </a:cubicBezTo>
                  <a:cubicBezTo>
                    <a:pt x="778" y="83"/>
                    <a:pt x="778" y="83"/>
                    <a:pt x="778" y="83"/>
                  </a:cubicBezTo>
                  <a:lnTo>
                    <a:pt x="778" y="95"/>
                  </a:lnTo>
                  <a:close/>
                  <a:moveTo>
                    <a:pt x="4" y="80"/>
                  </a:moveTo>
                  <a:cubicBezTo>
                    <a:pt x="0" y="80"/>
                    <a:pt x="0" y="80"/>
                    <a:pt x="0" y="80"/>
                  </a:cubicBezTo>
                  <a:cubicBezTo>
                    <a:pt x="0" y="68"/>
                    <a:pt x="0" y="68"/>
                    <a:pt x="0" y="68"/>
                  </a:cubicBezTo>
                  <a:cubicBezTo>
                    <a:pt x="4" y="68"/>
                    <a:pt x="4" y="68"/>
                    <a:pt x="4" y="68"/>
                  </a:cubicBezTo>
                  <a:lnTo>
                    <a:pt x="4" y="80"/>
                  </a:lnTo>
                  <a:close/>
                  <a:moveTo>
                    <a:pt x="773" y="76"/>
                  </a:moveTo>
                  <a:cubicBezTo>
                    <a:pt x="773" y="72"/>
                    <a:pt x="773" y="68"/>
                    <a:pt x="772" y="64"/>
                  </a:cubicBezTo>
                  <a:cubicBezTo>
                    <a:pt x="776" y="63"/>
                    <a:pt x="776" y="63"/>
                    <a:pt x="776" y="63"/>
                  </a:cubicBezTo>
                  <a:cubicBezTo>
                    <a:pt x="777" y="67"/>
                    <a:pt x="777" y="71"/>
                    <a:pt x="777" y="75"/>
                  </a:cubicBezTo>
                  <a:lnTo>
                    <a:pt x="773" y="76"/>
                  </a:lnTo>
                  <a:close/>
                  <a:moveTo>
                    <a:pt x="4" y="60"/>
                  </a:moveTo>
                  <a:cubicBezTo>
                    <a:pt x="0" y="60"/>
                    <a:pt x="0" y="60"/>
                    <a:pt x="0" y="60"/>
                  </a:cubicBezTo>
                  <a:cubicBezTo>
                    <a:pt x="0" y="48"/>
                    <a:pt x="0" y="48"/>
                    <a:pt x="0" y="48"/>
                  </a:cubicBezTo>
                  <a:cubicBezTo>
                    <a:pt x="4" y="48"/>
                    <a:pt x="4" y="48"/>
                    <a:pt x="4" y="48"/>
                  </a:cubicBezTo>
                  <a:lnTo>
                    <a:pt x="4" y="60"/>
                  </a:lnTo>
                  <a:close/>
                  <a:moveTo>
                    <a:pt x="770" y="56"/>
                  </a:moveTo>
                  <a:cubicBezTo>
                    <a:pt x="769" y="53"/>
                    <a:pt x="767" y="49"/>
                    <a:pt x="765" y="46"/>
                  </a:cubicBezTo>
                  <a:cubicBezTo>
                    <a:pt x="769" y="44"/>
                    <a:pt x="769" y="44"/>
                    <a:pt x="769" y="44"/>
                  </a:cubicBezTo>
                  <a:cubicBezTo>
                    <a:pt x="771" y="47"/>
                    <a:pt x="772" y="51"/>
                    <a:pt x="774" y="55"/>
                  </a:cubicBezTo>
                  <a:lnTo>
                    <a:pt x="770" y="56"/>
                  </a:lnTo>
                  <a:close/>
                  <a:moveTo>
                    <a:pt x="4" y="40"/>
                  </a:moveTo>
                  <a:cubicBezTo>
                    <a:pt x="0" y="40"/>
                    <a:pt x="0" y="40"/>
                    <a:pt x="0" y="40"/>
                  </a:cubicBezTo>
                  <a:cubicBezTo>
                    <a:pt x="0" y="28"/>
                    <a:pt x="0" y="28"/>
                    <a:pt x="0" y="28"/>
                  </a:cubicBezTo>
                  <a:cubicBezTo>
                    <a:pt x="4" y="28"/>
                    <a:pt x="4" y="28"/>
                    <a:pt x="4" y="28"/>
                  </a:cubicBezTo>
                  <a:lnTo>
                    <a:pt x="4" y="40"/>
                  </a:lnTo>
                  <a:close/>
                  <a:moveTo>
                    <a:pt x="761" y="39"/>
                  </a:moveTo>
                  <a:cubicBezTo>
                    <a:pt x="759" y="36"/>
                    <a:pt x="757" y="32"/>
                    <a:pt x="754" y="30"/>
                  </a:cubicBezTo>
                  <a:cubicBezTo>
                    <a:pt x="757" y="27"/>
                    <a:pt x="757" y="27"/>
                    <a:pt x="757" y="27"/>
                  </a:cubicBezTo>
                  <a:cubicBezTo>
                    <a:pt x="760" y="30"/>
                    <a:pt x="763" y="33"/>
                    <a:pt x="765" y="37"/>
                  </a:cubicBezTo>
                  <a:lnTo>
                    <a:pt x="761" y="39"/>
                  </a:lnTo>
                  <a:close/>
                  <a:moveTo>
                    <a:pt x="749" y="24"/>
                  </a:moveTo>
                  <a:cubicBezTo>
                    <a:pt x="746" y="21"/>
                    <a:pt x="743" y="19"/>
                    <a:pt x="740" y="17"/>
                  </a:cubicBezTo>
                  <a:cubicBezTo>
                    <a:pt x="742" y="13"/>
                    <a:pt x="742" y="13"/>
                    <a:pt x="742" y="13"/>
                  </a:cubicBezTo>
                  <a:cubicBezTo>
                    <a:pt x="745" y="16"/>
                    <a:pt x="749" y="18"/>
                    <a:pt x="752" y="21"/>
                  </a:cubicBezTo>
                  <a:lnTo>
                    <a:pt x="749" y="24"/>
                  </a:lnTo>
                  <a:close/>
                  <a:moveTo>
                    <a:pt x="4" y="20"/>
                  </a:moveTo>
                  <a:cubicBezTo>
                    <a:pt x="0" y="20"/>
                    <a:pt x="0" y="20"/>
                    <a:pt x="0" y="20"/>
                  </a:cubicBezTo>
                  <a:cubicBezTo>
                    <a:pt x="0" y="8"/>
                    <a:pt x="0" y="8"/>
                    <a:pt x="0" y="8"/>
                  </a:cubicBezTo>
                  <a:cubicBezTo>
                    <a:pt x="4" y="8"/>
                    <a:pt x="4" y="8"/>
                    <a:pt x="4" y="8"/>
                  </a:cubicBezTo>
                  <a:lnTo>
                    <a:pt x="4" y="20"/>
                  </a:lnTo>
                  <a:close/>
                  <a:moveTo>
                    <a:pt x="733" y="13"/>
                  </a:moveTo>
                  <a:cubicBezTo>
                    <a:pt x="730" y="11"/>
                    <a:pt x="726" y="9"/>
                    <a:pt x="722" y="8"/>
                  </a:cubicBezTo>
                  <a:cubicBezTo>
                    <a:pt x="724" y="4"/>
                    <a:pt x="724" y="4"/>
                    <a:pt x="724" y="4"/>
                  </a:cubicBezTo>
                  <a:cubicBezTo>
                    <a:pt x="728" y="6"/>
                    <a:pt x="731" y="7"/>
                    <a:pt x="735" y="9"/>
                  </a:cubicBezTo>
                  <a:lnTo>
                    <a:pt x="733" y="13"/>
                  </a:lnTo>
                  <a:close/>
                  <a:moveTo>
                    <a:pt x="715" y="6"/>
                  </a:moveTo>
                  <a:cubicBezTo>
                    <a:pt x="711" y="5"/>
                    <a:pt x="707" y="4"/>
                    <a:pt x="703" y="4"/>
                  </a:cubicBezTo>
                  <a:cubicBezTo>
                    <a:pt x="704" y="0"/>
                    <a:pt x="704" y="0"/>
                    <a:pt x="704" y="0"/>
                  </a:cubicBezTo>
                  <a:cubicBezTo>
                    <a:pt x="708" y="0"/>
                    <a:pt x="712" y="1"/>
                    <a:pt x="716" y="2"/>
                  </a:cubicBezTo>
                  <a:lnTo>
                    <a:pt x="715" y="6"/>
                  </a:lnTo>
                  <a:close/>
                  <a:moveTo>
                    <a:pt x="696" y="4"/>
                  </a:moveTo>
                  <a:cubicBezTo>
                    <a:pt x="684" y="4"/>
                    <a:pt x="684" y="4"/>
                    <a:pt x="684" y="4"/>
                  </a:cubicBezTo>
                  <a:cubicBezTo>
                    <a:pt x="684" y="0"/>
                    <a:pt x="684" y="0"/>
                    <a:pt x="684" y="0"/>
                  </a:cubicBezTo>
                  <a:cubicBezTo>
                    <a:pt x="696" y="0"/>
                    <a:pt x="696" y="0"/>
                    <a:pt x="696" y="0"/>
                  </a:cubicBezTo>
                  <a:lnTo>
                    <a:pt x="696" y="4"/>
                  </a:lnTo>
                  <a:close/>
                  <a:moveTo>
                    <a:pt x="676" y="4"/>
                  </a:moveTo>
                  <a:cubicBezTo>
                    <a:pt x="664" y="4"/>
                    <a:pt x="664" y="4"/>
                    <a:pt x="664" y="4"/>
                  </a:cubicBezTo>
                  <a:cubicBezTo>
                    <a:pt x="664" y="0"/>
                    <a:pt x="664" y="0"/>
                    <a:pt x="664" y="0"/>
                  </a:cubicBezTo>
                  <a:cubicBezTo>
                    <a:pt x="676" y="0"/>
                    <a:pt x="676" y="0"/>
                    <a:pt x="676" y="0"/>
                  </a:cubicBezTo>
                  <a:lnTo>
                    <a:pt x="676" y="4"/>
                  </a:lnTo>
                  <a:close/>
                  <a:moveTo>
                    <a:pt x="656" y="4"/>
                  </a:moveTo>
                  <a:cubicBezTo>
                    <a:pt x="644" y="4"/>
                    <a:pt x="644" y="4"/>
                    <a:pt x="644" y="4"/>
                  </a:cubicBezTo>
                  <a:cubicBezTo>
                    <a:pt x="644" y="0"/>
                    <a:pt x="644" y="0"/>
                    <a:pt x="644" y="0"/>
                  </a:cubicBezTo>
                  <a:cubicBezTo>
                    <a:pt x="656" y="0"/>
                    <a:pt x="656" y="0"/>
                    <a:pt x="656" y="0"/>
                  </a:cubicBezTo>
                  <a:lnTo>
                    <a:pt x="656" y="4"/>
                  </a:lnTo>
                  <a:close/>
                  <a:moveTo>
                    <a:pt x="636" y="4"/>
                  </a:moveTo>
                  <a:cubicBezTo>
                    <a:pt x="624" y="4"/>
                    <a:pt x="624" y="4"/>
                    <a:pt x="624" y="4"/>
                  </a:cubicBezTo>
                  <a:cubicBezTo>
                    <a:pt x="624" y="0"/>
                    <a:pt x="624" y="0"/>
                    <a:pt x="624" y="0"/>
                  </a:cubicBezTo>
                  <a:cubicBezTo>
                    <a:pt x="636" y="0"/>
                    <a:pt x="636" y="0"/>
                    <a:pt x="636" y="0"/>
                  </a:cubicBezTo>
                  <a:lnTo>
                    <a:pt x="636" y="4"/>
                  </a:lnTo>
                  <a:close/>
                  <a:moveTo>
                    <a:pt x="616" y="4"/>
                  </a:moveTo>
                  <a:cubicBezTo>
                    <a:pt x="604" y="4"/>
                    <a:pt x="604" y="4"/>
                    <a:pt x="604" y="4"/>
                  </a:cubicBezTo>
                  <a:cubicBezTo>
                    <a:pt x="604" y="0"/>
                    <a:pt x="604" y="0"/>
                    <a:pt x="604" y="0"/>
                  </a:cubicBezTo>
                  <a:cubicBezTo>
                    <a:pt x="616" y="0"/>
                    <a:pt x="616" y="0"/>
                    <a:pt x="616" y="0"/>
                  </a:cubicBezTo>
                  <a:lnTo>
                    <a:pt x="616" y="4"/>
                  </a:lnTo>
                  <a:close/>
                  <a:moveTo>
                    <a:pt x="596" y="4"/>
                  </a:moveTo>
                  <a:cubicBezTo>
                    <a:pt x="584" y="4"/>
                    <a:pt x="584" y="4"/>
                    <a:pt x="584" y="4"/>
                  </a:cubicBezTo>
                  <a:cubicBezTo>
                    <a:pt x="584" y="0"/>
                    <a:pt x="584" y="0"/>
                    <a:pt x="584" y="0"/>
                  </a:cubicBezTo>
                  <a:cubicBezTo>
                    <a:pt x="596" y="0"/>
                    <a:pt x="596" y="0"/>
                    <a:pt x="596" y="0"/>
                  </a:cubicBezTo>
                  <a:lnTo>
                    <a:pt x="596" y="4"/>
                  </a:lnTo>
                  <a:close/>
                  <a:moveTo>
                    <a:pt x="576" y="4"/>
                  </a:moveTo>
                  <a:cubicBezTo>
                    <a:pt x="564" y="4"/>
                    <a:pt x="564" y="4"/>
                    <a:pt x="564" y="4"/>
                  </a:cubicBezTo>
                  <a:cubicBezTo>
                    <a:pt x="564" y="0"/>
                    <a:pt x="564" y="0"/>
                    <a:pt x="564" y="0"/>
                  </a:cubicBezTo>
                  <a:cubicBezTo>
                    <a:pt x="576" y="0"/>
                    <a:pt x="576" y="0"/>
                    <a:pt x="576" y="0"/>
                  </a:cubicBezTo>
                  <a:lnTo>
                    <a:pt x="576" y="4"/>
                  </a:lnTo>
                  <a:close/>
                  <a:moveTo>
                    <a:pt x="556" y="4"/>
                  </a:moveTo>
                  <a:cubicBezTo>
                    <a:pt x="544" y="4"/>
                    <a:pt x="544" y="4"/>
                    <a:pt x="544" y="4"/>
                  </a:cubicBezTo>
                  <a:cubicBezTo>
                    <a:pt x="544" y="0"/>
                    <a:pt x="544" y="0"/>
                    <a:pt x="544" y="0"/>
                  </a:cubicBezTo>
                  <a:cubicBezTo>
                    <a:pt x="556" y="0"/>
                    <a:pt x="556" y="0"/>
                    <a:pt x="556" y="0"/>
                  </a:cubicBezTo>
                  <a:lnTo>
                    <a:pt x="556" y="4"/>
                  </a:lnTo>
                  <a:close/>
                  <a:moveTo>
                    <a:pt x="536" y="4"/>
                  </a:moveTo>
                  <a:cubicBezTo>
                    <a:pt x="524" y="4"/>
                    <a:pt x="524" y="4"/>
                    <a:pt x="524" y="4"/>
                  </a:cubicBezTo>
                  <a:cubicBezTo>
                    <a:pt x="524" y="0"/>
                    <a:pt x="524" y="0"/>
                    <a:pt x="524" y="0"/>
                  </a:cubicBezTo>
                  <a:cubicBezTo>
                    <a:pt x="536" y="0"/>
                    <a:pt x="536" y="0"/>
                    <a:pt x="536" y="0"/>
                  </a:cubicBezTo>
                  <a:lnTo>
                    <a:pt x="536" y="4"/>
                  </a:lnTo>
                  <a:close/>
                  <a:moveTo>
                    <a:pt x="516" y="4"/>
                  </a:moveTo>
                  <a:cubicBezTo>
                    <a:pt x="504" y="4"/>
                    <a:pt x="504" y="4"/>
                    <a:pt x="504" y="4"/>
                  </a:cubicBezTo>
                  <a:cubicBezTo>
                    <a:pt x="504" y="0"/>
                    <a:pt x="504" y="0"/>
                    <a:pt x="504" y="0"/>
                  </a:cubicBezTo>
                  <a:cubicBezTo>
                    <a:pt x="516" y="0"/>
                    <a:pt x="516" y="0"/>
                    <a:pt x="516" y="0"/>
                  </a:cubicBezTo>
                  <a:lnTo>
                    <a:pt x="516" y="4"/>
                  </a:lnTo>
                  <a:close/>
                  <a:moveTo>
                    <a:pt x="496" y="4"/>
                  </a:moveTo>
                  <a:cubicBezTo>
                    <a:pt x="484" y="4"/>
                    <a:pt x="484" y="4"/>
                    <a:pt x="484" y="4"/>
                  </a:cubicBezTo>
                  <a:cubicBezTo>
                    <a:pt x="484" y="0"/>
                    <a:pt x="484" y="0"/>
                    <a:pt x="484" y="0"/>
                  </a:cubicBezTo>
                  <a:cubicBezTo>
                    <a:pt x="496" y="0"/>
                    <a:pt x="496" y="0"/>
                    <a:pt x="496" y="0"/>
                  </a:cubicBezTo>
                  <a:lnTo>
                    <a:pt x="496" y="4"/>
                  </a:lnTo>
                  <a:close/>
                  <a:moveTo>
                    <a:pt x="476" y="4"/>
                  </a:moveTo>
                  <a:cubicBezTo>
                    <a:pt x="464" y="4"/>
                    <a:pt x="464" y="4"/>
                    <a:pt x="464" y="4"/>
                  </a:cubicBezTo>
                  <a:cubicBezTo>
                    <a:pt x="464" y="0"/>
                    <a:pt x="464" y="0"/>
                    <a:pt x="464" y="0"/>
                  </a:cubicBezTo>
                  <a:cubicBezTo>
                    <a:pt x="476" y="0"/>
                    <a:pt x="476" y="0"/>
                    <a:pt x="476" y="0"/>
                  </a:cubicBezTo>
                  <a:lnTo>
                    <a:pt x="476" y="4"/>
                  </a:lnTo>
                  <a:close/>
                  <a:moveTo>
                    <a:pt x="456" y="4"/>
                  </a:moveTo>
                  <a:cubicBezTo>
                    <a:pt x="444" y="4"/>
                    <a:pt x="444" y="4"/>
                    <a:pt x="444" y="4"/>
                  </a:cubicBezTo>
                  <a:cubicBezTo>
                    <a:pt x="444" y="0"/>
                    <a:pt x="444" y="0"/>
                    <a:pt x="444" y="0"/>
                  </a:cubicBezTo>
                  <a:cubicBezTo>
                    <a:pt x="456" y="0"/>
                    <a:pt x="456" y="0"/>
                    <a:pt x="456" y="0"/>
                  </a:cubicBezTo>
                  <a:lnTo>
                    <a:pt x="456" y="4"/>
                  </a:lnTo>
                  <a:close/>
                  <a:moveTo>
                    <a:pt x="436" y="4"/>
                  </a:moveTo>
                  <a:cubicBezTo>
                    <a:pt x="424" y="4"/>
                    <a:pt x="424" y="4"/>
                    <a:pt x="424" y="4"/>
                  </a:cubicBezTo>
                  <a:cubicBezTo>
                    <a:pt x="424" y="0"/>
                    <a:pt x="424" y="0"/>
                    <a:pt x="424" y="0"/>
                  </a:cubicBezTo>
                  <a:cubicBezTo>
                    <a:pt x="436" y="0"/>
                    <a:pt x="436" y="0"/>
                    <a:pt x="436" y="0"/>
                  </a:cubicBezTo>
                  <a:lnTo>
                    <a:pt x="436" y="4"/>
                  </a:lnTo>
                  <a:close/>
                  <a:moveTo>
                    <a:pt x="416" y="4"/>
                  </a:moveTo>
                  <a:cubicBezTo>
                    <a:pt x="404" y="4"/>
                    <a:pt x="404" y="4"/>
                    <a:pt x="404" y="4"/>
                  </a:cubicBezTo>
                  <a:cubicBezTo>
                    <a:pt x="404" y="0"/>
                    <a:pt x="404" y="0"/>
                    <a:pt x="404" y="0"/>
                  </a:cubicBezTo>
                  <a:cubicBezTo>
                    <a:pt x="416" y="0"/>
                    <a:pt x="416" y="0"/>
                    <a:pt x="416" y="0"/>
                  </a:cubicBezTo>
                  <a:lnTo>
                    <a:pt x="416" y="4"/>
                  </a:lnTo>
                  <a:close/>
                  <a:moveTo>
                    <a:pt x="396" y="4"/>
                  </a:moveTo>
                  <a:cubicBezTo>
                    <a:pt x="384" y="4"/>
                    <a:pt x="384" y="4"/>
                    <a:pt x="384" y="4"/>
                  </a:cubicBezTo>
                  <a:cubicBezTo>
                    <a:pt x="384" y="0"/>
                    <a:pt x="384" y="0"/>
                    <a:pt x="384" y="0"/>
                  </a:cubicBezTo>
                  <a:cubicBezTo>
                    <a:pt x="396" y="0"/>
                    <a:pt x="396" y="0"/>
                    <a:pt x="396" y="0"/>
                  </a:cubicBezTo>
                  <a:lnTo>
                    <a:pt x="396" y="4"/>
                  </a:lnTo>
                  <a:close/>
                  <a:moveTo>
                    <a:pt x="376" y="4"/>
                  </a:moveTo>
                  <a:cubicBezTo>
                    <a:pt x="364" y="4"/>
                    <a:pt x="364" y="4"/>
                    <a:pt x="364" y="4"/>
                  </a:cubicBezTo>
                  <a:cubicBezTo>
                    <a:pt x="364" y="0"/>
                    <a:pt x="364" y="0"/>
                    <a:pt x="364" y="0"/>
                  </a:cubicBezTo>
                  <a:cubicBezTo>
                    <a:pt x="376" y="0"/>
                    <a:pt x="376" y="0"/>
                    <a:pt x="376" y="0"/>
                  </a:cubicBezTo>
                  <a:lnTo>
                    <a:pt x="376" y="4"/>
                  </a:lnTo>
                  <a:close/>
                  <a:moveTo>
                    <a:pt x="356" y="4"/>
                  </a:moveTo>
                  <a:cubicBezTo>
                    <a:pt x="344" y="4"/>
                    <a:pt x="344" y="4"/>
                    <a:pt x="344" y="4"/>
                  </a:cubicBezTo>
                  <a:cubicBezTo>
                    <a:pt x="344" y="0"/>
                    <a:pt x="344" y="0"/>
                    <a:pt x="344" y="0"/>
                  </a:cubicBezTo>
                  <a:cubicBezTo>
                    <a:pt x="356" y="0"/>
                    <a:pt x="356" y="0"/>
                    <a:pt x="356" y="0"/>
                  </a:cubicBezTo>
                  <a:lnTo>
                    <a:pt x="356" y="4"/>
                  </a:lnTo>
                  <a:close/>
                  <a:moveTo>
                    <a:pt x="336" y="4"/>
                  </a:moveTo>
                  <a:cubicBezTo>
                    <a:pt x="324" y="4"/>
                    <a:pt x="324" y="4"/>
                    <a:pt x="324" y="4"/>
                  </a:cubicBezTo>
                  <a:cubicBezTo>
                    <a:pt x="324" y="0"/>
                    <a:pt x="324" y="0"/>
                    <a:pt x="324" y="0"/>
                  </a:cubicBezTo>
                  <a:cubicBezTo>
                    <a:pt x="336" y="0"/>
                    <a:pt x="336" y="0"/>
                    <a:pt x="336" y="0"/>
                  </a:cubicBezTo>
                  <a:lnTo>
                    <a:pt x="336" y="4"/>
                  </a:lnTo>
                  <a:close/>
                  <a:moveTo>
                    <a:pt x="316" y="4"/>
                  </a:moveTo>
                  <a:cubicBezTo>
                    <a:pt x="304" y="4"/>
                    <a:pt x="304" y="4"/>
                    <a:pt x="304" y="4"/>
                  </a:cubicBezTo>
                  <a:cubicBezTo>
                    <a:pt x="304" y="0"/>
                    <a:pt x="304" y="0"/>
                    <a:pt x="304" y="0"/>
                  </a:cubicBezTo>
                  <a:cubicBezTo>
                    <a:pt x="316" y="0"/>
                    <a:pt x="316" y="0"/>
                    <a:pt x="316" y="0"/>
                  </a:cubicBezTo>
                  <a:lnTo>
                    <a:pt x="316" y="4"/>
                  </a:lnTo>
                  <a:close/>
                  <a:moveTo>
                    <a:pt x="296" y="4"/>
                  </a:moveTo>
                  <a:cubicBezTo>
                    <a:pt x="284" y="4"/>
                    <a:pt x="284" y="4"/>
                    <a:pt x="284" y="4"/>
                  </a:cubicBezTo>
                  <a:cubicBezTo>
                    <a:pt x="284" y="0"/>
                    <a:pt x="284" y="0"/>
                    <a:pt x="284" y="0"/>
                  </a:cubicBezTo>
                  <a:cubicBezTo>
                    <a:pt x="296" y="0"/>
                    <a:pt x="296" y="0"/>
                    <a:pt x="296" y="0"/>
                  </a:cubicBezTo>
                  <a:lnTo>
                    <a:pt x="296" y="4"/>
                  </a:lnTo>
                  <a:close/>
                  <a:moveTo>
                    <a:pt x="276" y="4"/>
                  </a:moveTo>
                  <a:cubicBezTo>
                    <a:pt x="264" y="4"/>
                    <a:pt x="264" y="4"/>
                    <a:pt x="264" y="4"/>
                  </a:cubicBezTo>
                  <a:cubicBezTo>
                    <a:pt x="264" y="0"/>
                    <a:pt x="264" y="0"/>
                    <a:pt x="264" y="0"/>
                  </a:cubicBezTo>
                  <a:cubicBezTo>
                    <a:pt x="276" y="0"/>
                    <a:pt x="276" y="0"/>
                    <a:pt x="276" y="0"/>
                  </a:cubicBezTo>
                  <a:lnTo>
                    <a:pt x="276" y="4"/>
                  </a:lnTo>
                  <a:close/>
                  <a:moveTo>
                    <a:pt x="256" y="4"/>
                  </a:moveTo>
                  <a:cubicBezTo>
                    <a:pt x="244" y="4"/>
                    <a:pt x="244" y="4"/>
                    <a:pt x="244" y="4"/>
                  </a:cubicBezTo>
                  <a:cubicBezTo>
                    <a:pt x="244" y="0"/>
                    <a:pt x="244" y="0"/>
                    <a:pt x="244" y="0"/>
                  </a:cubicBezTo>
                  <a:cubicBezTo>
                    <a:pt x="256" y="0"/>
                    <a:pt x="256" y="0"/>
                    <a:pt x="256" y="0"/>
                  </a:cubicBezTo>
                  <a:lnTo>
                    <a:pt x="256" y="4"/>
                  </a:lnTo>
                  <a:close/>
                  <a:moveTo>
                    <a:pt x="236" y="4"/>
                  </a:moveTo>
                  <a:cubicBezTo>
                    <a:pt x="224" y="4"/>
                    <a:pt x="224" y="4"/>
                    <a:pt x="224" y="4"/>
                  </a:cubicBezTo>
                  <a:cubicBezTo>
                    <a:pt x="224" y="0"/>
                    <a:pt x="224" y="0"/>
                    <a:pt x="224" y="0"/>
                  </a:cubicBezTo>
                  <a:cubicBezTo>
                    <a:pt x="236" y="0"/>
                    <a:pt x="236" y="0"/>
                    <a:pt x="236" y="0"/>
                  </a:cubicBezTo>
                  <a:lnTo>
                    <a:pt x="236" y="4"/>
                  </a:lnTo>
                  <a:close/>
                  <a:moveTo>
                    <a:pt x="216" y="4"/>
                  </a:moveTo>
                  <a:cubicBezTo>
                    <a:pt x="204" y="4"/>
                    <a:pt x="204" y="4"/>
                    <a:pt x="204" y="4"/>
                  </a:cubicBezTo>
                  <a:cubicBezTo>
                    <a:pt x="204" y="0"/>
                    <a:pt x="204" y="0"/>
                    <a:pt x="204" y="0"/>
                  </a:cubicBezTo>
                  <a:cubicBezTo>
                    <a:pt x="216" y="0"/>
                    <a:pt x="216" y="0"/>
                    <a:pt x="216" y="0"/>
                  </a:cubicBezTo>
                  <a:lnTo>
                    <a:pt x="216" y="4"/>
                  </a:lnTo>
                  <a:close/>
                  <a:moveTo>
                    <a:pt x="196" y="4"/>
                  </a:moveTo>
                  <a:cubicBezTo>
                    <a:pt x="184" y="4"/>
                    <a:pt x="184" y="4"/>
                    <a:pt x="184" y="4"/>
                  </a:cubicBezTo>
                  <a:cubicBezTo>
                    <a:pt x="184" y="0"/>
                    <a:pt x="184" y="0"/>
                    <a:pt x="184" y="0"/>
                  </a:cubicBezTo>
                  <a:cubicBezTo>
                    <a:pt x="196" y="0"/>
                    <a:pt x="196" y="0"/>
                    <a:pt x="196" y="0"/>
                  </a:cubicBezTo>
                  <a:lnTo>
                    <a:pt x="196" y="4"/>
                  </a:lnTo>
                  <a:close/>
                  <a:moveTo>
                    <a:pt x="176" y="4"/>
                  </a:moveTo>
                  <a:cubicBezTo>
                    <a:pt x="164" y="4"/>
                    <a:pt x="164" y="4"/>
                    <a:pt x="164" y="4"/>
                  </a:cubicBezTo>
                  <a:cubicBezTo>
                    <a:pt x="164" y="0"/>
                    <a:pt x="164" y="0"/>
                    <a:pt x="164" y="0"/>
                  </a:cubicBezTo>
                  <a:cubicBezTo>
                    <a:pt x="176" y="0"/>
                    <a:pt x="176" y="0"/>
                    <a:pt x="176" y="0"/>
                  </a:cubicBezTo>
                  <a:lnTo>
                    <a:pt x="176" y="4"/>
                  </a:lnTo>
                  <a:close/>
                  <a:moveTo>
                    <a:pt x="156" y="4"/>
                  </a:moveTo>
                  <a:cubicBezTo>
                    <a:pt x="144" y="4"/>
                    <a:pt x="144" y="4"/>
                    <a:pt x="144" y="4"/>
                  </a:cubicBezTo>
                  <a:cubicBezTo>
                    <a:pt x="144" y="0"/>
                    <a:pt x="144" y="0"/>
                    <a:pt x="144" y="0"/>
                  </a:cubicBezTo>
                  <a:cubicBezTo>
                    <a:pt x="156" y="0"/>
                    <a:pt x="156" y="0"/>
                    <a:pt x="156" y="0"/>
                  </a:cubicBezTo>
                  <a:lnTo>
                    <a:pt x="156" y="4"/>
                  </a:lnTo>
                  <a:close/>
                  <a:moveTo>
                    <a:pt x="136" y="4"/>
                  </a:moveTo>
                  <a:cubicBezTo>
                    <a:pt x="124" y="4"/>
                    <a:pt x="124" y="4"/>
                    <a:pt x="124" y="4"/>
                  </a:cubicBezTo>
                  <a:cubicBezTo>
                    <a:pt x="124" y="0"/>
                    <a:pt x="124" y="0"/>
                    <a:pt x="124" y="0"/>
                  </a:cubicBezTo>
                  <a:cubicBezTo>
                    <a:pt x="136" y="0"/>
                    <a:pt x="136" y="0"/>
                    <a:pt x="136" y="0"/>
                  </a:cubicBezTo>
                  <a:lnTo>
                    <a:pt x="136" y="4"/>
                  </a:lnTo>
                  <a:close/>
                  <a:moveTo>
                    <a:pt x="116" y="4"/>
                  </a:moveTo>
                  <a:cubicBezTo>
                    <a:pt x="104" y="4"/>
                    <a:pt x="104" y="4"/>
                    <a:pt x="104" y="4"/>
                  </a:cubicBezTo>
                  <a:cubicBezTo>
                    <a:pt x="104" y="0"/>
                    <a:pt x="104" y="0"/>
                    <a:pt x="104" y="0"/>
                  </a:cubicBezTo>
                  <a:cubicBezTo>
                    <a:pt x="116" y="0"/>
                    <a:pt x="116" y="0"/>
                    <a:pt x="116" y="0"/>
                  </a:cubicBezTo>
                  <a:lnTo>
                    <a:pt x="116" y="4"/>
                  </a:lnTo>
                  <a:close/>
                  <a:moveTo>
                    <a:pt x="96" y="4"/>
                  </a:moveTo>
                  <a:cubicBezTo>
                    <a:pt x="84" y="4"/>
                    <a:pt x="84" y="4"/>
                    <a:pt x="84" y="4"/>
                  </a:cubicBezTo>
                  <a:cubicBezTo>
                    <a:pt x="84" y="0"/>
                    <a:pt x="84" y="0"/>
                    <a:pt x="84" y="0"/>
                  </a:cubicBezTo>
                  <a:cubicBezTo>
                    <a:pt x="96" y="0"/>
                    <a:pt x="96" y="0"/>
                    <a:pt x="96" y="0"/>
                  </a:cubicBezTo>
                  <a:lnTo>
                    <a:pt x="96" y="4"/>
                  </a:lnTo>
                  <a:close/>
                  <a:moveTo>
                    <a:pt x="76" y="4"/>
                  </a:moveTo>
                  <a:cubicBezTo>
                    <a:pt x="64" y="4"/>
                    <a:pt x="64" y="4"/>
                    <a:pt x="64" y="4"/>
                  </a:cubicBezTo>
                  <a:cubicBezTo>
                    <a:pt x="64" y="0"/>
                    <a:pt x="64" y="0"/>
                    <a:pt x="64" y="0"/>
                  </a:cubicBezTo>
                  <a:cubicBezTo>
                    <a:pt x="76" y="0"/>
                    <a:pt x="76" y="0"/>
                    <a:pt x="76" y="0"/>
                  </a:cubicBezTo>
                  <a:lnTo>
                    <a:pt x="76" y="4"/>
                  </a:lnTo>
                  <a:close/>
                  <a:moveTo>
                    <a:pt x="56" y="4"/>
                  </a:moveTo>
                  <a:cubicBezTo>
                    <a:pt x="44" y="4"/>
                    <a:pt x="44" y="4"/>
                    <a:pt x="44" y="4"/>
                  </a:cubicBezTo>
                  <a:cubicBezTo>
                    <a:pt x="44" y="0"/>
                    <a:pt x="44" y="0"/>
                    <a:pt x="44" y="0"/>
                  </a:cubicBezTo>
                  <a:cubicBezTo>
                    <a:pt x="56" y="0"/>
                    <a:pt x="56" y="0"/>
                    <a:pt x="56" y="0"/>
                  </a:cubicBezTo>
                  <a:lnTo>
                    <a:pt x="56" y="4"/>
                  </a:lnTo>
                  <a:close/>
                  <a:moveTo>
                    <a:pt x="36" y="4"/>
                  </a:moveTo>
                  <a:cubicBezTo>
                    <a:pt x="24" y="4"/>
                    <a:pt x="24" y="4"/>
                    <a:pt x="24" y="4"/>
                  </a:cubicBezTo>
                  <a:cubicBezTo>
                    <a:pt x="24" y="0"/>
                    <a:pt x="24" y="0"/>
                    <a:pt x="24" y="0"/>
                  </a:cubicBezTo>
                  <a:cubicBezTo>
                    <a:pt x="36" y="0"/>
                    <a:pt x="36" y="0"/>
                    <a:pt x="36" y="0"/>
                  </a:cubicBezTo>
                  <a:lnTo>
                    <a:pt x="36" y="4"/>
                  </a:lnTo>
                  <a:close/>
                  <a:moveTo>
                    <a:pt x="16" y="4"/>
                  </a:moveTo>
                  <a:cubicBezTo>
                    <a:pt x="4" y="4"/>
                    <a:pt x="4" y="4"/>
                    <a:pt x="4" y="4"/>
                  </a:cubicBezTo>
                  <a:cubicBezTo>
                    <a:pt x="4" y="0"/>
                    <a:pt x="4" y="0"/>
                    <a:pt x="4" y="0"/>
                  </a:cubicBezTo>
                  <a:cubicBezTo>
                    <a:pt x="16" y="0"/>
                    <a:pt x="16" y="0"/>
                    <a:pt x="16" y="0"/>
                  </a:cubicBezTo>
                  <a:lnTo>
                    <a:pt x="16" y="4"/>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 name="i$ľíḍe"/>
            <p:cNvSpPr/>
            <p:nvPr/>
          </p:nvSpPr>
          <p:spPr bwMode="auto">
            <a:xfrm>
              <a:off x="3783013" y="2379663"/>
              <a:ext cx="576263" cy="769938"/>
            </a:xfrm>
            <a:custGeom>
              <a:avLst/>
              <a:gdLst>
                <a:gd name="T0" fmla="*/ 68 w 227"/>
                <a:gd name="T1" fmla="*/ 0 h 304"/>
                <a:gd name="T2" fmla="*/ 105 w 227"/>
                <a:gd name="T3" fmla="*/ 28 h 304"/>
                <a:gd name="T4" fmla="*/ 113 w 227"/>
                <a:gd name="T5" fmla="*/ 304 h 304"/>
                <a:gd name="T6" fmla="*/ 62 w 227"/>
                <a:gd name="T7" fmla="*/ 264 h 304"/>
                <a:gd name="T8" fmla="*/ 53 w 227"/>
                <a:gd name="T9" fmla="*/ 253 h 304"/>
                <a:gd name="T10" fmla="*/ 30 w 227"/>
                <a:gd name="T11" fmla="*/ 97 h 304"/>
                <a:gd name="T12" fmla="*/ 37 w 227"/>
                <a:gd name="T13" fmla="*/ 83 h 304"/>
                <a:gd name="T14" fmla="*/ 68 w 227"/>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304">
                  <a:moveTo>
                    <a:pt x="68" y="0"/>
                  </a:moveTo>
                  <a:cubicBezTo>
                    <a:pt x="77" y="6"/>
                    <a:pt x="101" y="25"/>
                    <a:pt x="105" y="28"/>
                  </a:cubicBezTo>
                  <a:cubicBezTo>
                    <a:pt x="154" y="73"/>
                    <a:pt x="227" y="172"/>
                    <a:pt x="113" y="304"/>
                  </a:cubicBezTo>
                  <a:cubicBezTo>
                    <a:pt x="93" y="291"/>
                    <a:pt x="76" y="277"/>
                    <a:pt x="62" y="264"/>
                  </a:cubicBezTo>
                  <a:cubicBezTo>
                    <a:pt x="59" y="260"/>
                    <a:pt x="56" y="257"/>
                    <a:pt x="53" y="253"/>
                  </a:cubicBezTo>
                  <a:cubicBezTo>
                    <a:pt x="16" y="211"/>
                    <a:pt x="0" y="150"/>
                    <a:pt x="30" y="97"/>
                  </a:cubicBezTo>
                  <a:cubicBezTo>
                    <a:pt x="32" y="92"/>
                    <a:pt x="35" y="88"/>
                    <a:pt x="37" y="83"/>
                  </a:cubicBezTo>
                  <a:cubicBezTo>
                    <a:pt x="49" y="58"/>
                    <a:pt x="68" y="0"/>
                    <a:pt x="68" y="0"/>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 name="ï$ļïḋè"/>
            <p:cNvSpPr/>
            <p:nvPr/>
          </p:nvSpPr>
          <p:spPr bwMode="auto">
            <a:xfrm>
              <a:off x="3851275" y="2414588"/>
              <a:ext cx="334963" cy="695325"/>
            </a:xfrm>
            <a:custGeom>
              <a:avLst/>
              <a:gdLst>
                <a:gd name="T0" fmla="*/ 0 w 211"/>
                <a:gd name="T1" fmla="*/ 272 h 438"/>
                <a:gd name="T2" fmla="*/ 4 w 211"/>
                <a:gd name="T3" fmla="*/ 269 h 438"/>
                <a:gd name="T4" fmla="*/ 125 w 211"/>
                <a:gd name="T5" fmla="*/ 356 h 438"/>
                <a:gd name="T6" fmla="*/ 111 w 211"/>
                <a:gd name="T7" fmla="*/ 270 h 438"/>
                <a:gd name="T8" fmla="*/ 10 w 211"/>
                <a:gd name="T9" fmla="*/ 197 h 438"/>
                <a:gd name="T10" fmla="*/ 12 w 211"/>
                <a:gd name="T11" fmla="*/ 192 h 438"/>
                <a:gd name="T12" fmla="*/ 109 w 211"/>
                <a:gd name="T13" fmla="*/ 264 h 438"/>
                <a:gd name="T14" fmla="*/ 95 w 211"/>
                <a:gd name="T15" fmla="*/ 171 h 438"/>
                <a:gd name="T16" fmla="*/ 36 w 211"/>
                <a:gd name="T17" fmla="*/ 128 h 438"/>
                <a:gd name="T18" fmla="*/ 37 w 211"/>
                <a:gd name="T19" fmla="*/ 123 h 438"/>
                <a:gd name="T20" fmla="*/ 95 w 211"/>
                <a:gd name="T21" fmla="*/ 165 h 438"/>
                <a:gd name="T22" fmla="*/ 68 w 211"/>
                <a:gd name="T23" fmla="*/ 0 h 438"/>
                <a:gd name="T24" fmla="*/ 72 w 211"/>
                <a:gd name="T25" fmla="*/ 0 h 438"/>
                <a:gd name="T26" fmla="*/ 92 w 211"/>
                <a:gd name="T27" fmla="*/ 120 h 438"/>
                <a:gd name="T28" fmla="*/ 131 w 211"/>
                <a:gd name="T29" fmla="*/ 64 h 438"/>
                <a:gd name="T30" fmla="*/ 136 w 211"/>
                <a:gd name="T31" fmla="*/ 67 h 438"/>
                <a:gd name="T32" fmla="*/ 93 w 211"/>
                <a:gd name="T33" fmla="*/ 126 h 438"/>
                <a:gd name="T34" fmla="*/ 106 w 211"/>
                <a:gd name="T35" fmla="*/ 213 h 438"/>
                <a:gd name="T36" fmla="*/ 176 w 211"/>
                <a:gd name="T37" fmla="*/ 117 h 438"/>
                <a:gd name="T38" fmla="*/ 179 w 211"/>
                <a:gd name="T39" fmla="*/ 120 h 438"/>
                <a:gd name="T40" fmla="*/ 107 w 211"/>
                <a:gd name="T41" fmla="*/ 219 h 438"/>
                <a:gd name="T42" fmla="*/ 122 w 211"/>
                <a:gd name="T43" fmla="*/ 313 h 438"/>
                <a:gd name="T44" fmla="*/ 208 w 211"/>
                <a:gd name="T45" fmla="*/ 195 h 438"/>
                <a:gd name="T46" fmla="*/ 211 w 211"/>
                <a:gd name="T47" fmla="*/ 197 h 438"/>
                <a:gd name="T48" fmla="*/ 123 w 211"/>
                <a:gd name="T49" fmla="*/ 320 h 438"/>
                <a:gd name="T50" fmla="*/ 143 w 211"/>
                <a:gd name="T51" fmla="*/ 436 h 438"/>
                <a:gd name="T52" fmla="*/ 138 w 211"/>
                <a:gd name="T53" fmla="*/ 438 h 438"/>
                <a:gd name="T54" fmla="*/ 125 w 211"/>
                <a:gd name="T55" fmla="*/ 363 h 438"/>
                <a:gd name="T56" fmla="*/ 0 w 211"/>
                <a:gd name="T57" fmla="*/ 272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438">
                  <a:moveTo>
                    <a:pt x="0" y="272"/>
                  </a:moveTo>
                  <a:lnTo>
                    <a:pt x="4" y="269"/>
                  </a:lnTo>
                  <a:lnTo>
                    <a:pt x="125" y="356"/>
                  </a:lnTo>
                  <a:lnTo>
                    <a:pt x="111" y="270"/>
                  </a:lnTo>
                  <a:lnTo>
                    <a:pt x="10" y="197"/>
                  </a:lnTo>
                  <a:lnTo>
                    <a:pt x="12" y="192"/>
                  </a:lnTo>
                  <a:lnTo>
                    <a:pt x="109" y="264"/>
                  </a:lnTo>
                  <a:lnTo>
                    <a:pt x="95" y="171"/>
                  </a:lnTo>
                  <a:lnTo>
                    <a:pt x="36" y="128"/>
                  </a:lnTo>
                  <a:lnTo>
                    <a:pt x="37" y="123"/>
                  </a:lnTo>
                  <a:lnTo>
                    <a:pt x="95" y="165"/>
                  </a:lnTo>
                  <a:lnTo>
                    <a:pt x="68" y="0"/>
                  </a:lnTo>
                  <a:lnTo>
                    <a:pt x="72" y="0"/>
                  </a:lnTo>
                  <a:lnTo>
                    <a:pt x="92" y="120"/>
                  </a:lnTo>
                  <a:lnTo>
                    <a:pt x="131" y="64"/>
                  </a:lnTo>
                  <a:lnTo>
                    <a:pt x="136" y="67"/>
                  </a:lnTo>
                  <a:lnTo>
                    <a:pt x="93" y="126"/>
                  </a:lnTo>
                  <a:lnTo>
                    <a:pt x="106" y="213"/>
                  </a:lnTo>
                  <a:lnTo>
                    <a:pt x="176" y="117"/>
                  </a:lnTo>
                  <a:lnTo>
                    <a:pt x="179" y="120"/>
                  </a:lnTo>
                  <a:lnTo>
                    <a:pt x="107" y="219"/>
                  </a:lnTo>
                  <a:lnTo>
                    <a:pt x="122" y="313"/>
                  </a:lnTo>
                  <a:lnTo>
                    <a:pt x="208" y="195"/>
                  </a:lnTo>
                  <a:lnTo>
                    <a:pt x="211" y="197"/>
                  </a:lnTo>
                  <a:lnTo>
                    <a:pt x="123" y="320"/>
                  </a:lnTo>
                  <a:lnTo>
                    <a:pt x="143" y="436"/>
                  </a:lnTo>
                  <a:lnTo>
                    <a:pt x="138" y="438"/>
                  </a:lnTo>
                  <a:lnTo>
                    <a:pt x="125" y="363"/>
                  </a:lnTo>
                  <a:lnTo>
                    <a:pt x="0" y="272"/>
                  </a:lnTo>
                  <a:close/>
                </a:path>
              </a:pathLst>
            </a:custGeom>
            <a:solidFill>
              <a:srgbClr val="F9FB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 name="iṣḷiďé"/>
            <p:cNvSpPr/>
            <p:nvPr/>
          </p:nvSpPr>
          <p:spPr bwMode="auto">
            <a:xfrm>
              <a:off x="7685088" y="2136776"/>
              <a:ext cx="538163" cy="757238"/>
            </a:xfrm>
            <a:custGeom>
              <a:avLst/>
              <a:gdLst>
                <a:gd name="T0" fmla="*/ 126 w 212"/>
                <a:gd name="T1" fmla="*/ 0 h 299"/>
                <a:gd name="T2" fmla="*/ 150 w 212"/>
                <a:gd name="T3" fmla="*/ 39 h 299"/>
                <a:gd name="T4" fmla="*/ 57 w 212"/>
                <a:gd name="T5" fmla="*/ 299 h 299"/>
                <a:gd name="T6" fmla="*/ 25 w 212"/>
                <a:gd name="T7" fmla="*/ 243 h 299"/>
                <a:gd name="T8" fmla="*/ 20 w 212"/>
                <a:gd name="T9" fmla="*/ 230 h 299"/>
                <a:gd name="T10" fmla="*/ 55 w 212"/>
                <a:gd name="T11" fmla="*/ 76 h 299"/>
                <a:gd name="T12" fmla="*/ 67 w 212"/>
                <a:gd name="T13" fmla="*/ 65 h 299"/>
                <a:gd name="T14" fmla="*/ 126 w 212"/>
                <a:gd name="T15" fmla="*/ 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99">
                  <a:moveTo>
                    <a:pt x="126" y="0"/>
                  </a:moveTo>
                  <a:cubicBezTo>
                    <a:pt x="132" y="9"/>
                    <a:pt x="148" y="35"/>
                    <a:pt x="150" y="39"/>
                  </a:cubicBezTo>
                  <a:cubicBezTo>
                    <a:pt x="180" y="99"/>
                    <a:pt x="212" y="218"/>
                    <a:pt x="57" y="299"/>
                  </a:cubicBezTo>
                  <a:cubicBezTo>
                    <a:pt x="43" y="280"/>
                    <a:pt x="33" y="261"/>
                    <a:pt x="25" y="243"/>
                  </a:cubicBezTo>
                  <a:cubicBezTo>
                    <a:pt x="23" y="239"/>
                    <a:pt x="21" y="234"/>
                    <a:pt x="20" y="230"/>
                  </a:cubicBezTo>
                  <a:cubicBezTo>
                    <a:pt x="0" y="178"/>
                    <a:pt x="8" y="115"/>
                    <a:pt x="55" y="76"/>
                  </a:cubicBezTo>
                  <a:cubicBezTo>
                    <a:pt x="59" y="73"/>
                    <a:pt x="63" y="69"/>
                    <a:pt x="67" y="65"/>
                  </a:cubicBezTo>
                  <a:cubicBezTo>
                    <a:pt x="87" y="47"/>
                    <a:pt x="126" y="0"/>
                    <a:pt x="126" y="0"/>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 name="îšḷïḓe"/>
            <p:cNvSpPr/>
            <p:nvPr/>
          </p:nvSpPr>
          <p:spPr bwMode="auto">
            <a:xfrm>
              <a:off x="7739063" y="2170113"/>
              <a:ext cx="355600" cy="685800"/>
            </a:xfrm>
            <a:custGeom>
              <a:avLst/>
              <a:gdLst>
                <a:gd name="T0" fmla="*/ 0 w 224"/>
                <a:gd name="T1" fmla="*/ 228 h 432"/>
                <a:gd name="T2" fmla="*/ 3 w 224"/>
                <a:gd name="T3" fmla="*/ 226 h 432"/>
                <a:gd name="T4" fmla="*/ 85 w 224"/>
                <a:gd name="T5" fmla="*/ 351 h 432"/>
                <a:gd name="T6" fmla="*/ 104 w 224"/>
                <a:gd name="T7" fmla="*/ 266 h 432"/>
                <a:gd name="T8" fmla="*/ 35 w 224"/>
                <a:gd name="T9" fmla="*/ 161 h 432"/>
                <a:gd name="T10" fmla="*/ 40 w 224"/>
                <a:gd name="T11" fmla="*/ 159 h 432"/>
                <a:gd name="T12" fmla="*/ 105 w 224"/>
                <a:gd name="T13" fmla="*/ 260 h 432"/>
                <a:gd name="T14" fmla="*/ 125 w 224"/>
                <a:gd name="T15" fmla="*/ 169 h 432"/>
                <a:gd name="T16" fmla="*/ 85 w 224"/>
                <a:gd name="T17" fmla="*/ 106 h 432"/>
                <a:gd name="T18" fmla="*/ 88 w 224"/>
                <a:gd name="T19" fmla="*/ 103 h 432"/>
                <a:gd name="T20" fmla="*/ 126 w 224"/>
                <a:gd name="T21" fmla="*/ 162 h 432"/>
                <a:gd name="T22" fmla="*/ 161 w 224"/>
                <a:gd name="T23" fmla="*/ 0 h 432"/>
                <a:gd name="T24" fmla="*/ 164 w 224"/>
                <a:gd name="T25" fmla="*/ 1 h 432"/>
                <a:gd name="T26" fmla="*/ 139 w 224"/>
                <a:gd name="T27" fmla="*/ 119 h 432"/>
                <a:gd name="T28" fmla="*/ 196 w 224"/>
                <a:gd name="T29" fmla="*/ 83 h 432"/>
                <a:gd name="T30" fmla="*/ 200 w 224"/>
                <a:gd name="T31" fmla="*/ 87 h 432"/>
                <a:gd name="T32" fmla="*/ 139 w 224"/>
                <a:gd name="T33" fmla="*/ 126 h 432"/>
                <a:gd name="T34" fmla="*/ 120 w 224"/>
                <a:gd name="T35" fmla="*/ 210 h 432"/>
                <a:gd name="T36" fmla="*/ 219 w 224"/>
                <a:gd name="T37" fmla="*/ 146 h 432"/>
                <a:gd name="T38" fmla="*/ 222 w 224"/>
                <a:gd name="T39" fmla="*/ 151 h 432"/>
                <a:gd name="T40" fmla="*/ 118 w 224"/>
                <a:gd name="T41" fmla="*/ 217 h 432"/>
                <a:gd name="T42" fmla="*/ 99 w 224"/>
                <a:gd name="T43" fmla="*/ 311 h 432"/>
                <a:gd name="T44" fmla="*/ 220 w 224"/>
                <a:gd name="T45" fmla="*/ 231 h 432"/>
                <a:gd name="T46" fmla="*/ 224 w 224"/>
                <a:gd name="T47" fmla="*/ 236 h 432"/>
                <a:gd name="T48" fmla="*/ 97 w 224"/>
                <a:gd name="T49" fmla="*/ 317 h 432"/>
                <a:gd name="T50" fmla="*/ 72 w 224"/>
                <a:gd name="T51" fmla="*/ 432 h 432"/>
                <a:gd name="T52" fmla="*/ 67 w 224"/>
                <a:gd name="T53" fmla="*/ 432 h 432"/>
                <a:gd name="T54" fmla="*/ 83 w 224"/>
                <a:gd name="T55" fmla="*/ 357 h 432"/>
                <a:gd name="T56" fmla="*/ 0 w 224"/>
                <a:gd name="T57" fmla="*/ 22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4" h="432">
                  <a:moveTo>
                    <a:pt x="0" y="228"/>
                  </a:moveTo>
                  <a:lnTo>
                    <a:pt x="3" y="226"/>
                  </a:lnTo>
                  <a:lnTo>
                    <a:pt x="85" y="351"/>
                  </a:lnTo>
                  <a:lnTo>
                    <a:pt x="104" y="266"/>
                  </a:lnTo>
                  <a:lnTo>
                    <a:pt x="35" y="161"/>
                  </a:lnTo>
                  <a:lnTo>
                    <a:pt x="40" y="159"/>
                  </a:lnTo>
                  <a:lnTo>
                    <a:pt x="105" y="260"/>
                  </a:lnTo>
                  <a:lnTo>
                    <a:pt x="125" y="169"/>
                  </a:lnTo>
                  <a:lnTo>
                    <a:pt x="85" y="106"/>
                  </a:lnTo>
                  <a:lnTo>
                    <a:pt x="88" y="103"/>
                  </a:lnTo>
                  <a:lnTo>
                    <a:pt x="126" y="162"/>
                  </a:lnTo>
                  <a:lnTo>
                    <a:pt x="161" y="0"/>
                  </a:lnTo>
                  <a:lnTo>
                    <a:pt x="164" y="1"/>
                  </a:lnTo>
                  <a:lnTo>
                    <a:pt x="139" y="119"/>
                  </a:lnTo>
                  <a:lnTo>
                    <a:pt x="196" y="83"/>
                  </a:lnTo>
                  <a:lnTo>
                    <a:pt x="200" y="87"/>
                  </a:lnTo>
                  <a:lnTo>
                    <a:pt x="139" y="126"/>
                  </a:lnTo>
                  <a:lnTo>
                    <a:pt x="120" y="210"/>
                  </a:lnTo>
                  <a:lnTo>
                    <a:pt x="219" y="146"/>
                  </a:lnTo>
                  <a:lnTo>
                    <a:pt x="222" y="151"/>
                  </a:lnTo>
                  <a:lnTo>
                    <a:pt x="118" y="217"/>
                  </a:lnTo>
                  <a:lnTo>
                    <a:pt x="99" y="311"/>
                  </a:lnTo>
                  <a:lnTo>
                    <a:pt x="220" y="231"/>
                  </a:lnTo>
                  <a:lnTo>
                    <a:pt x="224" y="236"/>
                  </a:lnTo>
                  <a:lnTo>
                    <a:pt x="97" y="317"/>
                  </a:lnTo>
                  <a:lnTo>
                    <a:pt x="72" y="432"/>
                  </a:lnTo>
                  <a:lnTo>
                    <a:pt x="67" y="432"/>
                  </a:lnTo>
                  <a:lnTo>
                    <a:pt x="83" y="357"/>
                  </a:lnTo>
                  <a:lnTo>
                    <a:pt x="0" y="228"/>
                  </a:lnTo>
                  <a:close/>
                </a:path>
              </a:pathLst>
            </a:custGeom>
            <a:solidFill>
              <a:srgbClr val="F9FB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 name="ïs1íḓe"/>
            <p:cNvSpPr/>
            <p:nvPr/>
          </p:nvSpPr>
          <p:spPr bwMode="auto">
            <a:xfrm>
              <a:off x="3821113" y="3889376"/>
              <a:ext cx="695325" cy="495300"/>
            </a:xfrm>
            <a:custGeom>
              <a:avLst/>
              <a:gdLst>
                <a:gd name="T0" fmla="*/ 0 w 274"/>
                <a:gd name="T1" fmla="*/ 30 h 195"/>
                <a:gd name="T2" fmla="*/ 44 w 274"/>
                <a:gd name="T3" fmla="*/ 16 h 195"/>
                <a:gd name="T4" fmla="*/ 274 w 274"/>
                <a:gd name="T5" fmla="*/ 170 h 195"/>
                <a:gd name="T6" fmla="*/ 212 w 274"/>
                <a:gd name="T7" fmla="*/ 187 h 195"/>
                <a:gd name="T8" fmla="*/ 198 w 274"/>
                <a:gd name="T9" fmla="*/ 189 h 195"/>
                <a:gd name="T10" fmla="*/ 57 w 274"/>
                <a:gd name="T11" fmla="*/ 118 h 195"/>
                <a:gd name="T12" fmla="*/ 49 w 274"/>
                <a:gd name="T13" fmla="*/ 103 h 195"/>
                <a:gd name="T14" fmla="*/ 0 w 274"/>
                <a:gd name="T15" fmla="*/ 3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195">
                  <a:moveTo>
                    <a:pt x="0" y="30"/>
                  </a:moveTo>
                  <a:cubicBezTo>
                    <a:pt x="11" y="26"/>
                    <a:pt x="39" y="17"/>
                    <a:pt x="44" y="16"/>
                  </a:cubicBezTo>
                  <a:cubicBezTo>
                    <a:pt x="110" y="2"/>
                    <a:pt x="232" y="0"/>
                    <a:pt x="274" y="170"/>
                  </a:cubicBezTo>
                  <a:cubicBezTo>
                    <a:pt x="251" y="178"/>
                    <a:pt x="231" y="184"/>
                    <a:pt x="212" y="187"/>
                  </a:cubicBezTo>
                  <a:cubicBezTo>
                    <a:pt x="207" y="188"/>
                    <a:pt x="202" y="188"/>
                    <a:pt x="198" y="189"/>
                  </a:cubicBezTo>
                  <a:cubicBezTo>
                    <a:pt x="142" y="195"/>
                    <a:pt x="83" y="172"/>
                    <a:pt x="57" y="118"/>
                  </a:cubicBezTo>
                  <a:cubicBezTo>
                    <a:pt x="55" y="113"/>
                    <a:pt x="52" y="108"/>
                    <a:pt x="49" y="103"/>
                  </a:cubicBezTo>
                  <a:cubicBezTo>
                    <a:pt x="36" y="79"/>
                    <a:pt x="0" y="30"/>
                    <a:pt x="0" y="30"/>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 name="íşļîḑê"/>
            <p:cNvSpPr/>
            <p:nvPr/>
          </p:nvSpPr>
          <p:spPr bwMode="auto">
            <a:xfrm>
              <a:off x="3851275" y="3948113"/>
              <a:ext cx="635000" cy="373063"/>
            </a:xfrm>
            <a:custGeom>
              <a:avLst/>
              <a:gdLst>
                <a:gd name="T0" fmla="*/ 183 w 400"/>
                <a:gd name="T1" fmla="*/ 235 h 235"/>
                <a:gd name="T2" fmla="*/ 181 w 400"/>
                <a:gd name="T3" fmla="*/ 230 h 235"/>
                <a:gd name="T4" fmla="*/ 323 w 400"/>
                <a:gd name="T5" fmla="*/ 182 h 235"/>
                <a:gd name="T6" fmla="*/ 245 w 400"/>
                <a:gd name="T7" fmla="*/ 144 h 235"/>
                <a:gd name="T8" fmla="*/ 127 w 400"/>
                <a:gd name="T9" fmla="*/ 184 h 235"/>
                <a:gd name="T10" fmla="*/ 125 w 400"/>
                <a:gd name="T11" fmla="*/ 179 h 235"/>
                <a:gd name="T12" fmla="*/ 240 w 400"/>
                <a:gd name="T13" fmla="*/ 141 h 235"/>
                <a:gd name="T14" fmla="*/ 155 w 400"/>
                <a:gd name="T15" fmla="*/ 99 h 235"/>
                <a:gd name="T16" fmla="*/ 85 w 400"/>
                <a:gd name="T17" fmla="*/ 123 h 235"/>
                <a:gd name="T18" fmla="*/ 84 w 400"/>
                <a:gd name="T19" fmla="*/ 118 h 235"/>
                <a:gd name="T20" fmla="*/ 151 w 400"/>
                <a:gd name="T21" fmla="*/ 96 h 235"/>
                <a:gd name="T22" fmla="*/ 0 w 400"/>
                <a:gd name="T23" fmla="*/ 23 h 235"/>
                <a:gd name="T24" fmla="*/ 4 w 400"/>
                <a:gd name="T25" fmla="*/ 18 h 235"/>
                <a:gd name="T26" fmla="*/ 112 w 400"/>
                <a:gd name="T27" fmla="*/ 72 h 235"/>
                <a:gd name="T28" fmla="*/ 90 w 400"/>
                <a:gd name="T29" fmla="*/ 8 h 235"/>
                <a:gd name="T30" fmla="*/ 95 w 400"/>
                <a:gd name="T31" fmla="*/ 7 h 235"/>
                <a:gd name="T32" fmla="*/ 119 w 400"/>
                <a:gd name="T33" fmla="*/ 75 h 235"/>
                <a:gd name="T34" fmla="*/ 195 w 400"/>
                <a:gd name="T35" fmla="*/ 114 h 235"/>
                <a:gd name="T36" fmla="*/ 159 w 400"/>
                <a:gd name="T37" fmla="*/ 2 h 235"/>
                <a:gd name="T38" fmla="*/ 162 w 400"/>
                <a:gd name="T39" fmla="*/ 0 h 235"/>
                <a:gd name="T40" fmla="*/ 202 w 400"/>
                <a:gd name="T41" fmla="*/ 117 h 235"/>
                <a:gd name="T42" fmla="*/ 286 w 400"/>
                <a:gd name="T43" fmla="*/ 160 h 235"/>
                <a:gd name="T44" fmla="*/ 240 w 400"/>
                <a:gd name="T45" fmla="*/ 21 h 235"/>
                <a:gd name="T46" fmla="*/ 245 w 400"/>
                <a:gd name="T47" fmla="*/ 19 h 235"/>
                <a:gd name="T48" fmla="*/ 293 w 400"/>
                <a:gd name="T49" fmla="*/ 161 h 235"/>
                <a:gd name="T50" fmla="*/ 400 w 400"/>
                <a:gd name="T51" fmla="*/ 216 h 235"/>
                <a:gd name="T52" fmla="*/ 397 w 400"/>
                <a:gd name="T53" fmla="*/ 219 h 235"/>
                <a:gd name="T54" fmla="*/ 330 w 400"/>
                <a:gd name="T55" fmla="*/ 185 h 235"/>
                <a:gd name="T56" fmla="*/ 183 w 400"/>
                <a:gd name="T57" fmla="*/ 23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35">
                  <a:moveTo>
                    <a:pt x="183" y="235"/>
                  </a:moveTo>
                  <a:lnTo>
                    <a:pt x="181" y="230"/>
                  </a:lnTo>
                  <a:lnTo>
                    <a:pt x="323" y="182"/>
                  </a:lnTo>
                  <a:lnTo>
                    <a:pt x="245" y="144"/>
                  </a:lnTo>
                  <a:lnTo>
                    <a:pt x="127" y="184"/>
                  </a:lnTo>
                  <a:lnTo>
                    <a:pt x="125" y="179"/>
                  </a:lnTo>
                  <a:lnTo>
                    <a:pt x="240" y="141"/>
                  </a:lnTo>
                  <a:lnTo>
                    <a:pt x="155" y="99"/>
                  </a:lnTo>
                  <a:lnTo>
                    <a:pt x="85" y="123"/>
                  </a:lnTo>
                  <a:lnTo>
                    <a:pt x="84" y="118"/>
                  </a:lnTo>
                  <a:lnTo>
                    <a:pt x="151" y="96"/>
                  </a:lnTo>
                  <a:lnTo>
                    <a:pt x="0" y="23"/>
                  </a:lnTo>
                  <a:lnTo>
                    <a:pt x="4" y="18"/>
                  </a:lnTo>
                  <a:lnTo>
                    <a:pt x="112" y="72"/>
                  </a:lnTo>
                  <a:lnTo>
                    <a:pt x="90" y="8"/>
                  </a:lnTo>
                  <a:lnTo>
                    <a:pt x="95" y="7"/>
                  </a:lnTo>
                  <a:lnTo>
                    <a:pt x="119" y="75"/>
                  </a:lnTo>
                  <a:lnTo>
                    <a:pt x="195" y="114"/>
                  </a:lnTo>
                  <a:lnTo>
                    <a:pt x="159" y="2"/>
                  </a:lnTo>
                  <a:lnTo>
                    <a:pt x="162" y="0"/>
                  </a:lnTo>
                  <a:lnTo>
                    <a:pt x="202" y="117"/>
                  </a:lnTo>
                  <a:lnTo>
                    <a:pt x="286" y="160"/>
                  </a:lnTo>
                  <a:lnTo>
                    <a:pt x="240" y="21"/>
                  </a:lnTo>
                  <a:lnTo>
                    <a:pt x="245" y="19"/>
                  </a:lnTo>
                  <a:lnTo>
                    <a:pt x="293" y="161"/>
                  </a:lnTo>
                  <a:lnTo>
                    <a:pt x="400" y="216"/>
                  </a:lnTo>
                  <a:lnTo>
                    <a:pt x="397" y="219"/>
                  </a:lnTo>
                  <a:lnTo>
                    <a:pt x="330" y="185"/>
                  </a:lnTo>
                  <a:lnTo>
                    <a:pt x="183" y="235"/>
                  </a:lnTo>
                  <a:close/>
                </a:path>
              </a:pathLst>
            </a:custGeom>
            <a:solidFill>
              <a:srgbClr val="F9FB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 name="íṣľíḋé"/>
            <p:cNvSpPr/>
            <p:nvPr/>
          </p:nvSpPr>
          <p:spPr bwMode="auto">
            <a:xfrm>
              <a:off x="7735888" y="2495551"/>
              <a:ext cx="825500" cy="1149350"/>
            </a:xfrm>
            <a:custGeom>
              <a:avLst/>
              <a:gdLst>
                <a:gd name="T0" fmla="*/ 135 w 325"/>
                <a:gd name="T1" fmla="*/ 0 h 453"/>
                <a:gd name="T2" fmla="*/ 182 w 325"/>
                <a:gd name="T3" fmla="*/ 50 h 453"/>
                <a:gd name="T4" fmla="*/ 127 w 325"/>
                <a:gd name="T5" fmla="*/ 453 h 453"/>
                <a:gd name="T6" fmla="*/ 64 w 325"/>
                <a:gd name="T7" fmla="*/ 382 h 453"/>
                <a:gd name="T8" fmla="*/ 52 w 325"/>
                <a:gd name="T9" fmla="*/ 365 h 453"/>
                <a:gd name="T10" fmla="*/ 56 w 325"/>
                <a:gd name="T11" fmla="*/ 133 h 453"/>
                <a:gd name="T12" fmla="*/ 70 w 325"/>
                <a:gd name="T13" fmla="*/ 113 h 453"/>
                <a:gd name="T14" fmla="*/ 135 w 325"/>
                <a:gd name="T15" fmla="*/ 0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453">
                  <a:moveTo>
                    <a:pt x="135" y="0"/>
                  </a:moveTo>
                  <a:cubicBezTo>
                    <a:pt x="147" y="12"/>
                    <a:pt x="177" y="44"/>
                    <a:pt x="182" y="50"/>
                  </a:cubicBezTo>
                  <a:cubicBezTo>
                    <a:pt x="243" y="127"/>
                    <a:pt x="325" y="289"/>
                    <a:pt x="127" y="453"/>
                  </a:cubicBezTo>
                  <a:cubicBezTo>
                    <a:pt x="101" y="429"/>
                    <a:pt x="80" y="405"/>
                    <a:pt x="64" y="382"/>
                  </a:cubicBezTo>
                  <a:cubicBezTo>
                    <a:pt x="60" y="376"/>
                    <a:pt x="56" y="371"/>
                    <a:pt x="52" y="365"/>
                  </a:cubicBezTo>
                  <a:cubicBezTo>
                    <a:pt x="8" y="295"/>
                    <a:pt x="0" y="202"/>
                    <a:pt x="56" y="133"/>
                  </a:cubicBezTo>
                  <a:cubicBezTo>
                    <a:pt x="61" y="126"/>
                    <a:pt x="66" y="119"/>
                    <a:pt x="70" y="113"/>
                  </a:cubicBezTo>
                  <a:cubicBezTo>
                    <a:pt x="94" y="80"/>
                    <a:pt x="135" y="0"/>
                    <a:pt x="135" y="0"/>
                  </a:cubicBezTo>
                  <a:close/>
                </a:path>
              </a:pathLst>
            </a:custGeom>
            <a:solidFill>
              <a:srgbClr val="00A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 name="ïṧľïḋè"/>
            <p:cNvSpPr/>
            <p:nvPr/>
          </p:nvSpPr>
          <p:spPr bwMode="auto">
            <a:xfrm>
              <a:off x="7816850" y="2549526"/>
              <a:ext cx="515938" cy="1033463"/>
            </a:xfrm>
            <a:custGeom>
              <a:avLst/>
              <a:gdLst>
                <a:gd name="T0" fmla="*/ 0 w 325"/>
                <a:gd name="T1" fmla="*/ 378 h 651"/>
                <a:gd name="T2" fmla="*/ 5 w 325"/>
                <a:gd name="T3" fmla="*/ 374 h 651"/>
                <a:gd name="T4" fmla="*/ 160 w 325"/>
                <a:gd name="T5" fmla="*/ 530 h 651"/>
                <a:gd name="T6" fmla="*/ 160 w 325"/>
                <a:gd name="T7" fmla="*/ 402 h 651"/>
                <a:gd name="T8" fmla="*/ 31 w 325"/>
                <a:gd name="T9" fmla="*/ 271 h 651"/>
                <a:gd name="T10" fmla="*/ 36 w 325"/>
                <a:gd name="T11" fmla="*/ 267 h 651"/>
                <a:gd name="T12" fmla="*/ 160 w 325"/>
                <a:gd name="T13" fmla="*/ 393 h 651"/>
                <a:gd name="T14" fmla="*/ 162 w 325"/>
                <a:gd name="T15" fmla="*/ 254 h 651"/>
                <a:gd name="T16" fmla="*/ 84 w 325"/>
                <a:gd name="T17" fmla="*/ 177 h 651"/>
                <a:gd name="T18" fmla="*/ 88 w 325"/>
                <a:gd name="T19" fmla="*/ 172 h 651"/>
                <a:gd name="T20" fmla="*/ 162 w 325"/>
                <a:gd name="T21" fmla="*/ 244 h 651"/>
                <a:gd name="T22" fmla="*/ 163 w 325"/>
                <a:gd name="T23" fmla="*/ 0 h 651"/>
                <a:gd name="T24" fmla="*/ 170 w 325"/>
                <a:gd name="T25" fmla="*/ 0 h 651"/>
                <a:gd name="T26" fmla="*/ 168 w 325"/>
                <a:gd name="T27" fmla="*/ 180 h 651"/>
                <a:gd name="T28" fmla="*/ 240 w 325"/>
                <a:gd name="T29" fmla="*/ 109 h 651"/>
                <a:gd name="T30" fmla="*/ 245 w 325"/>
                <a:gd name="T31" fmla="*/ 113 h 651"/>
                <a:gd name="T32" fmla="*/ 168 w 325"/>
                <a:gd name="T33" fmla="*/ 190 h 651"/>
                <a:gd name="T34" fmla="*/ 168 w 325"/>
                <a:gd name="T35" fmla="*/ 316 h 651"/>
                <a:gd name="T36" fmla="*/ 291 w 325"/>
                <a:gd name="T37" fmla="*/ 195 h 651"/>
                <a:gd name="T38" fmla="*/ 296 w 325"/>
                <a:gd name="T39" fmla="*/ 200 h 651"/>
                <a:gd name="T40" fmla="*/ 168 w 325"/>
                <a:gd name="T41" fmla="*/ 326 h 651"/>
                <a:gd name="T42" fmla="*/ 167 w 325"/>
                <a:gd name="T43" fmla="*/ 468 h 651"/>
                <a:gd name="T44" fmla="*/ 320 w 325"/>
                <a:gd name="T45" fmla="*/ 316 h 651"/>
                <a:gd name="T46" fmla="*/ 325 w 325"/>
                <a:gd name="T47" fmla="*/ 321 h 651"/>
                <a:gd name="T48" fmla="*/ 167 w 325"/>
                <a:gd name="T49" fmla="*/ 477 h 651"/>
                <a:gd name="T50" fmla="*/ 165 w 325"/>
                <a:gd name="T51" fmla="*/ 651 h 651"/>
                <a:gd name="T52" fmla="*/ 159 w 325"/>
                <a:gd name="T53" fmla="*/ 651 h 651"/>
                <a:gd name="T54" fmla="*/ 160 w 325"/>
                <a:gd name="T55" fmla="*/ 540 h 651"/>
                <a:gd name="T56" fmla="*/ 0 w 325"/>
                <a:gd name="T57" fmla="*/ 378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5" h="651">
                  <a:moveTo>
                    <a:pt x="0" y="378"/>
                  </a:moveTo>
                  <a:lnTo>
                    <a:pt x="5" y="374"/>
                  </a:lnTo>
                  <a:lnTo>
                    <a:pt x="160" y="530"/>
                  </a:lnTo>
                  <a:lnTo>
                    <a:pt x="160" y="402"/>
                  </a:lnTo>
                  <a:lnTo>
                    <a:pt x="31" y="271"/>
                  </a:lnTo>
                  <a:lnTo>
                    <a:pt x="36" y="267"/>
                  </a:lnTo>
                  <a:lnTo>
                    <a:pt x="160" y="393"/>
                  </a:lnTo>
                  <a:lnTo>
                    <a:pt x="162" y="254"/>
                  </a:lnTo>
                  <a:lnTo>
                    <a:pt x="84" y="177"/>
                  </a:lnTo>
                  <a:lnTo>
                    <a:pt x="88" y="172"/>
                  </a:lnTo>
                  <a:lnTo>
                    <a:pt x="162" y="244"/>
                  </a:lnTo>
                  <a:lnTo>
                    <a:pt x="163" y="0"/>
                  </a:lnTo>
                  <a:lnTo>
                    <a:pt x="170" y="0"/>
                  </a:lnTo>
                  <a:lnTo>
                    <a:pt x="168" y="180"/>
                  </a:lnTo>
                  <a:lnTo>
                    <a:pt x="240" y="109"/>
                  </a:lnTo>
                  <a:lnTo>
                    <a:pt x="245" y="113"/>
                  </a:lnTo>
                  <a:lnTo>
                    <a:pt x="168" y="190"/>
                  </a:lnTo>
                  <a:lnTo>
                    <a:pt x="168" y="316"/>
                  </a:lnTo>
                  <a:lnTo>
                    <a:pt x="291" y="195"/>
                  </a:lnTo>
                  <a:lnTo>
                    <a:pt x="296" y="200"/>
                  </a:lnTo>
                  <a:lnTo>
                    <a:pt x="168" y="326"/>
                  </a:lnTo>
                  <a:lnTo>
                    <a:pt x="167" y="468"/>
                  </a:lnTo>
                  <a:lnTo>
                    <a:pt x="320" y="316"/>
                  </a:lnTo>
                  <a:lnTo>
                    <a:pt x="325" y="321"/>
                  </a:lnTo>
                  <a:lnTo>
                    <a:pt x="167" y="477"/>
                  </a:lnTo>
                  <a:lnTo>
                    <a:pt x="165" y="651"/>
                  </a:lnTo>
                  <a:lnTo>
                    <a:pt x="159" y="651"/>
                  </a:lnTo>
                  <a:lnTo>
                    <a:pt x="160" y="540"/>
                  </a:lnTo>
                  <a:lnTo>
                    <a:pt x="0" y="378"/>
                  </a:lnTo>
                  <a:close/>
                </a:path>
              </a:pathLst>
            </a:custGeom>
            <a:solidFill>
              <a:srgbClr val="3EBF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 name="isḷïḓè"/>
            <p:cNvSpPr/>
            <p:nvPr/>
          </p:nvSpPr>
          <p:spPr bwMode="auto">
            <a:xfrm>
              <a:off x="6756400" y="3833813"/>
              <a:ext cx="685800" cy="920750"/>
            </a:xfrm>
            <a:custGeom>
              <a:avLst/>
              <a:gdLst>
                <a:gd name="T0" fmla="*/ 81 w 270"/>
                <a:gd name="T1" fmla="*/ 0 h 363"/>
                <a:gd name="T2" fmla="*/ 125 w 270"/>
                <a:gd name="T3" fmla="*/ 33 h 363"/>
                <a:gd name="T4" fmla="*/ 134 w 270"/>
                <a:gd name="T5" fmla="*/ 363 h 363"/>
                <a:gd name="T6" fmla="*/ 74 w 270"/>
                <a:gd name="T7" fmla="*/ 314 h 363"/>
                <a:gd name="T8" fmla="*/ 63 w 270"/>
                <a:gd name="T9" fmla="*/ 302 h 363"/>
                <a:gd name="T10" fmla="*/ 35 w 270"/>
                <a:gd name="T11" fmla="*/ 116 h 363"/>
                <a:gd name="T12" fmla="*/ 44 w 270"/>
                <a:gd name="T13" fmla="*/ 98 h 363"/>
                <a:gd name="T14" fmla="*/ 81 w 270"/>
                <a:gd name="T15" fmla="*/ 0 h 3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3">
                  <a:moveTo>
                    <a:pt x="81" y="0"/>
                  </a:moveTo>
                  <a:cubicBezTo>
                    <a:pt x="92" y="7"/>
                    <a:pt x="120" y="29"/>
                    <a:pt x="125" y="33"/>
                  </a:cubicBezTo>
                  <a:cubicBezTo>
                    <a:pt x="183" y="87"/>
                    <a:pt x="270" y="205"/>
                    <a:pt x="134" y="363"/>
                  </a:cubicBezTo>
                  <a:cubicBezTo>
                    <a:pt x="110" y="347"/>
                    <a:pt x="90" y="331"/>
                    <a:pt x="74" y="314"/>
                  </a:cubicBezTo>
                  <a:cubicBezTo>
                    <a:pt x="70" y="310"/>
                    <a:pt x="66" y="306"/>
                    <a:pt x="63" y="302"/>
                  </a:cubicBezTo>
                  <a:cubicBezTo>
                    <a:pt x="18" y="252"/>
                    <a:pt x="0" y="179"/>
                    <a:pt x="35" y="116"/>
                  </a:cubicBezTo>
                  <a:cubicBezTo>
                    <a:pt x="38" y="110"/>
                    <a:pt x="41" y="104"/>
                    <a:pt x="44" y="98"/>
                  </a:cubicBezTo>
                  <a:cubicBezTo>
                    <a:pt x="58" y="69"/>
                    <a:pt x="81" y="0"/>
                    <a:pt x="81" y="0"/>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 name="îsľíḍe"/>
            <p:cNvSpPr/>
            <p:nvPr/>
          </p:nvSpPr>
          <p:spPr bwMode="auto">
            <a:xfrm>
              <a:off x="6837363" y="3875088"/>
              <a:ext cx="401638" cy="828675"/>
            </a:xfrm>
            <a:custGeom>
              <a:avLst/>
              <a:gdLst>
                <a:gd name="T0" fmla="*/ 0 w 253"/>
                <a:gd name="T1" fmla="*/ 324 h 522"/>
                <a:gd name="T2" fmla="*/ 4 w 253"/>
                <a:gd name="T3" fmla="*/ 321 h 522"/>
                <a:gd name="T4" fmla="*/ 148 w 253"/>
                <a:gd name="T5" fmla="*/ 425 h 522"/>
                <a:gd name="T6" fmla="*/ 132 w 253"/>
                <a:gd name="T7" fmla="*/ 322 h 522"/>
                <a:gd name="T8" fmla="*/ 10 w 253"/>
                <a:gd name="T9" fmla="*/ 235 h 522"/>
                <a:gd name="T10" fmla="*/ 13 w 253"/>
                <a:gd name="T11" fmla="*/ 230 h 522"/>
                <a:gd name="T12" fmla="*/ 130 w 253"/>
                <a:gd name="T13" fmla="*/ 314 h 522"/>
                <a:gd name="T14" fmla="*/ 112 w 253"/>
                <a:gd name="T15" fmla="*/ 204 h 522"/>
                <a:gd name="T16" fmla="*/ 40 w 253"/>
                <a:gd name="T17" fmla="*/ 152 h 522"/>
                <a:gd name="T18" fmla="*/ 44 w 253"/>
                <a:gd name="T19" fmla="*/ 148 h 522"/>
                <a:gd name="T20" fmla="*/ 112 w 253"/>
                <a:gd name="T21" fmla="*/ 196 h 522"/>
                <a:gd name="T22" fmla="*/ 80 w 253"/>
                <a:gd name="T23" fmla="*/ 2 h 522"/>
                <a:gd name="T24" fmla="*/ 85 w 253"/>
                <a:gd name="T25" fmla="*/ 0 h 522"/>
                <a:gd name="T26" fmla="*/ 109 w 253"/>
                <a:gd name="T27" fmla="*/ 144 h 522"/>
                <a:gd name="T28" fmla="*/ 157 w 253"/>
                <a:gd name="T29" fmla="*/ 78 h 522"/>
                <a:gd name="T30" fmla="*/ 162 w 253"/>
                <a:gd name="T31" fmla="*/ 81 h 522"/>
                <a:gd name="T32" fmla="*/ 109 w 253"/>
                <a:gd name="T33" fmla="*/ 152 h 522"/>
                <a:gd name="T34" fmla="*/ 127 w 253"/>
                <a:gd name="T35" fmla="*/ 254 h 522"/>
                <a:gd name="T36" fmla="*/ 208 w 253"/>
                <a:gd name="T37" fmla="*/ 139 h 522"/>
                <a:gd name="T38" fmla="*/ 213 w 253"/>
                <a:gd name="T39" fmla="*/ 142 h 522"/>
                <a:gd name="T40" fmla="*/ 127 w 253"/>
                <a:gd name="T41" fmla="*/ 260 h 522"/>
                <a:gd name="T42" fmla="*/ 146 w 253"/>
                <a:gd name="T43" fmla="*/ 373 h 522"/>
                <a:gd name="T44" fmla="*/ 248 w 253"/>
                <a:gd name="T45" fmla="*/ 233 h 522"/>
                <a:gd name="T46" fmla="*/ 253 w 253"/>
                <a:gd name="T47" fmla="*/ 236 h 522"/>
                <a:gd name="T48" fmla="*/ 146 w 253"/>
                <a:gd name="T49" fmla="*/ 381 h 522"/>
                <a:gd name="T50" fmla="*/ 168 w 253"/>
                <a:gd name="T51" fmla="*/ 520 h 522"/>
                <a:gd name="T52" fmla="*/ 164 w 253"/>
                <a:gd name="T53" fmla="*/ 522 h 522"/>
                <a:gd name="T54" fmla="*/ 149 w 253"/>
                <a:gd name="T55" fmla="*/ 433 h 522"/>
                <a:gd name="T56" fmla="*/ 0 w 253"/>
                <a:gd name="T57" fmla="*/ 324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3" h="522">
                  <a:moveTo>
                    <a:pt x="0" y="324"/>
                  </a:moveTo>
                  <a:lnTo>
                    <a:pt x="4" y="321"/>
                  </a:lnTo>
                  <a:lnTo>
                    <a:pt x="148" y="425"/>
                  </a:lnTo>
                  <a:lnTo>
                    <a:pt x="132" y="322"/>
                  </a:lnTo>
                  <a:lnTo>
                    <a:pt x="10" y="235"/>
                  </a:lnTo>
                  <a:lnTo>
                    <a:pt x="13" y="230"/>
                  </a:lnTo>
                  <a:lnTo>
                    <a:pt x="130" y="314"/>
                  </a:lnTo>
                  <a:lnTo>
                    <a:pt x="112" y="204"/>
                  </a:lnTo>
                  <a:lnTo>
                    <a:pt x="40" y="152"/>
                  </a:lnTo>
                  <a:lnTo>
                    <a:pt x="44" y="148"/>
                  </a:lnTo>
                  <a:lnTo>
                    <a:pt x="112" y="196"/>
                  </a:lnTo>
                  <a:lnTo>
                    <a:pt x="80" y="2"/>
                  </a:lnTo>
                  <a:lnTo>
                    <a:pt x="85" y="0"/>
                  </a:lnTo>
                  <a:lnTo>
                    <a:pt x="109" y="144"/>
                  </a:lnTo>
                  <a:lnTo>
                    <a:pt x="157" y="78"/>
                  </a:lnTo>
                  <a:lnTo>
                    <a:pt x="162" y="81"/>
                  </a:lnTo>
                  <a:lnTo>
                    <a:pt x="109" y="152"/>
                  </a:lnTo>
                  <a:lnTo>
                    <a:pt x="127" y="254"/>
                  </a:lnTo>
                  <a:lnTo>
                    <a:pt x="208" y="139"/>
                  </a:lnTo>
                  <a:lnTo>
                    <a:pt x="213" y="142"/>
                  </a:lnTo>
                  <a:lnTo>
                    <a:pt x="127" y="260"/>
                  </a:lnTo>
                  <a:lnTo>
                    <a:pt x="146" y="373"/>
                  </a:lnTo>
                  <a:lnTo>
                    <a:pt x="248" y="233"/>
                  </a:lnTo>
                  <a:lnTo>
                    <a:pt x="253" y="236"/>
                  </a:lnTo>
                  <a:lnTo>
                    <a:pt x="146" y="381"/>
                  </a:lnTo>
                  <a:lnTo>
                    <a:pt x="168" y="520"/>
                  </a:lnTo>
                  <a:lnTo>
                    <a:pt x="164" y="522"/>
                  </a:lnTo>
                  <a:lnTo>
                    <a:pt x="149" y="433"/>
                  </a:lnTo>
                  <a:lnTo>
                    <a:pt x="0" y="324"/>
                  </a:lnTo>
                  <a:close/>
                </a:path>
              </a:pathLst>
            </a:custGeom>
            <a:solidFill>
              <a:srgbClr val="F9FB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 name="ïṡľîḍe"/>
            <p:cNvSpPr/>
            <p:nvPr/>
          </p:nvSpPr>
          <p:spPr bwMode="auto">
            <a:xfrm>
              <a:off x="7497763" y="3638551"/>
              <a:ext cx="855663" cy="682625"/>
            </a:xfrm>
            <a:custGeom>
              <a:avLst/>
              <a:gdLst>
                <a:gd name="T0" fmla="*/ 337 w 337"/>
                <a:gd name="T1" fmla="*/ 33 h 269"/>
                <a:gd name="T2" fmla="*/ 316 w 337"/>
                <a:gd name="T3" fmla="*/ 84 h 269"/>
                <a:gd name="T4" fmla="*/ 0 w 337"/>
                <a:gd name="T5" fmla="*/ 177 h 269"/>
                <a:gd name="T6" fmla="*/ 32 w 337"/>
                <a:gd name="T7" fmla="*/ 107 h 269"/>
                <a:gd name="T8" fmla="*/ 41 w 337"/>
                <a:gd name="T9" fmla="*/ 93 h 269"/>
                <a:gd name="T10" fmla="*/ 213 w 337"/>
                <a:gd name="T11" fmla="*/ 18 h 269"/>
                <a:gd name="T12" fmla="*/ 233 w 337"/>
                <a:gd name="T13" fmla="*/ 22 h 269"/>
                <a:gd name="T14" fmla="*/ 337 w 337"/>
                <a:gd name="T15" fmla="*/ 33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269">
                  <a:moveTo>
                    <a:pt x="337" y="33"/>
                  </a:moveTo>
                  <a:cubicBezTo>
                    <a:pt x="333" y="46"/>
                    <a:pt x="319" y="79"/>
                    <a:pt x="316" y="84"/>
                  </a:cubicBezTo>
                  <a:cubicBezTo>
                    <a:pt x="279" y="155"/>
                    <a:pt x="187" y="269"/>
                    <a:pt x="0" y="177"/>
                  </a:cubicBezTo>
                  <a:cubicBezTo>
                    <a:pt x="9" y="150"/>
                    <a:pt x="20" y="127"/>
                    <a:pt x="32" y="107"/>
                  </a:cubicBezTo>
                  <a:cubicBezTo>
                    <a:pt x="35" y="102"/>
                    <a:pt x="38" y="97"/>
                    <a:pt x="41" y="93"/>
                  </a:cubicBezTo>
                  <a:cubicBezTo>
                    <a:pt x="78" y="37"/>
                    <a:pt x="144" y="0"/>
                    <a:pt x="213" y="18"/>
                  </a:cubicBezTo>
                  <a:cubicBezTo>
                    <a:pt x="220" y="20"/>
                    <a:pt x="226" y="21"/>
                    <a:pt x="233" y="22"/>
                  </a:cubicBezTo>
                  <a:cubicBezTo>
                    <a:pt x="265" y="29"/>
                    <a:pt x="337" y="33"/>
                    <a:pt x="337" y="33"/>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 name="ïṥ1ïḓè"/>
            <p:cNvSpPr/>
            <p:nvPr/>
          </p:nvSpPr>
          <p:spPr bwMode="auto">
            <a:xfrm>
              <a:off x="7545388" y="3725863"/>
              <a:ext cx="771525" cy="369888"/>
            </a:xfrm>
            <a:custGeom>
              <a:avLst/>
              <a:gdLst>
                <a:gd name="T0" fmla="*/ 151 w 486"/>
                <a:gd name="T1" fmla="*/ 12 h 233"/>
                <a:gd name="T2" fmla="*/ 155 w 486"/>
                <a:gd name="T3" fmla="*/ 14 h 233"/>
                <a:gd name="T4" fmla="*/ 91 w 486"/>
                <a:gd name="T5" fmla="*/ 180 h 233"/>
                <a:gd name="T6" fmla="*/ 186 w 486"/>
                <a:gd name="T7" fmla="*/ 139 h 233"/>
                <a:gd name="T8" fmla="*/ 240 w 486"/>
                <a:gd name="T9" fmla="*/ 0 h 233"/>
                <a:gd name="T10" fmla="*/ 245 w 486"/>
                <a:gd name="T11" fmla="*/ 1 h 233"/>
                <a:gd name="T12" fmla="*/ 194 w 486"/>
                <a:gd name="T13" fmla="*/ 135 h 233"/>
                <a:gd name="T14" fmla="*/ 296 w 486"/>
                <a:gd name="T15" fmla="*/ 91 h 233"/>
                <a:gd name="T16" fmla="*/ 328 w 486"/>
                <a:gd name="T17" fmla="*/ 8 h 233"/>
                <a:gd name="T18" fmla="*/ 333 w 486"/>
                <a:gd name="T19" fmla="*/ 9 h 233"/>
                <a:gd name="T20" fmla="*/ 302 w 486"/>
                <a:gd name="T21" fmla="*/ 88 h 233"/>
                <a:gd name="T22" fmla="*/ 483 w 486"/>
                <a:gd name="T23" fmla="*/ 8 h 233"/>
                <a:gd name="T24" fmla="*/ 486 w 486"/>
                <a:gd name="T25" fmla="*/ 12 h 233"/>
                <a:gd name="T26" fmla="*/ 354 w 486"/>
                <a:gd name="T27" fmla="*/ 72 h 233"/>
                <a:gd name="T28" fmla="*/ 429 w 486"/>
                <a:gd name="T29" fmla="*/ 100 h 233"/>
                <a:gd name="T30" fmla="*/ 427 w 486"/>
                <a:gd name="T31" fmla="*/ 105 h 233"/>
                <a:gd name="T32" fmla="*/ 346 w 486"/>
                <a:gd name="T33" fmla="*/ 75 h 233"/>
                <a:gd name="T34" fmla="*/ 251 w 486"/>
                <a:gd name="T35" fmla="*/ 116 h 233"/>
                <a:gd name="T36" fmla="*/ 382 w 486"/>
                <a:gd name="T37" fmla="*/ 167 h 233"/>
                <a:gd name="T38" fmla="*/ 381 w 486"/>
                <a:gd name="T39" fmla="*/ 172 h 233"/>
                <a:gd name="T40" fmla="*/ 245 w 486"/>
                <a:gd name="T41" fmla="*/ 119 h 233"/>
                <a:gd name="T42" fmla="*/ 139 w 486"/>
                <a:gd name="T43" fmla="*/ 166 h 233"/>
                <a:gd name="T44" fmla="*/ 302 w 486"/>
                <a:gd name="T45" fmla="*/ 228 h 233"/>
                <a:gd name="T46" fmla="*/ 301 w 486"/>
                <a:gd name="T47" fmla="*/ 233 h 233"/>
                <a:gd name="T48" fmla="*/ 133 w 486"/>
                <a:gd name="T49" fmla="*/ 167 h 233"/>
                <a:gd name="T50" fmla="*/ 4 w 486"/>
                <a:gd name="T51" fmla="*/ 225 h 233"/>
                <a:gd name="T52" fmla="*/ 0 w 486"/>
                <a:gd name="T53" fmla="*/ 220 h 233"/>
                <a:gd name="T54" fmla="*/ 84 w 486"/>
                <a:gd name="T55" fmla="*/ 183 h 233"/>
                <a:gd name="T56" fmla="*/ 151 w 486"/>
                <a:gd name="T57" fmla="*/ 1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6" h="233">
                  <a:moveTo>
                    <a:pt x="151" y="12"/>
                  </a:moveTo>
                  <a:lnTo>
                    <a:pt x="155" y="14"/>
                  </a:lnTo>
                  <a:lnTo>
                    <a:pt x="91" y="180"/>
                  </a:lnTo>
                  <a:lnTo>
                    <a:pt x="186" y="139"/>
                  </a:lnTo>
                  <a:lnTo>
                    <a:pt x="240" y="0"/>
                  </a:lnTo>
                  <a:lnTo>
                    <a:pt x="245" y="1"/>
                  </a:lnTo>
                  <a:lnTo>
                    <a:pt x="194" y="135"/>
                  </a:lnTo>
                  <a:lnTo>
                    <a:pt x="296" y="91"/>
                  </a:lnTo>
                  <a:lnTo>
                    <a:pt x="328" y="8"/>
                  </a:lnTo>
                  <a:lnTo>
                    <a:pt x="333" y="9"/>
                  </a:lnTo>
                  <a:lnTo>
                    <a:pt x="302" y="88"/>
                  </a:lnTo>
                  <a:lnTo>
                    <a:pt x="483" y="8"/>
                  </a:lnTo>
                  <a:lnTo>
                    <a:pt x="486" y="12"/>
                  </a:lnTo>
                  <a:lnTo>
                    <a:pt x="354" y="72"/>
                  </a:lnTo>
                  <a:lnTo>
                    <a:pt x="429" y="100"/>
                  </a:lnTo>
                  <a:lnTo>
                    <a:pt x="427" y="105"/>
                  </a:lnTo>
                  <a:lnTo>
                    <a:pt x="346" y="75"/>
                  </a:lnTo>
                  <a:lnTo>
                    <a:pt x="251" y="116"/>
                  </a:lnTo>
                  <a:lnTo>
                    <a:pt x="382" y="167"/>
                  </a:lnTo>
                  <a:lnTo>
                    <a:pt x="381" y="172"/>
                  </a:lnTo>
                  <a:lnTo>
                    <a:pt x="245" y="119"/>
                  </a:lnTo>
                  <a:lnTo>
                    <a:pt x="139" y="166"/>
                  </a:lnTo>
                  <a:lnTo>
                    <a:pt x="302" y="228"/>
                  </a:lnTo>
                  <a:lnTo>
                    <a:pt x="301" y="233"/>
                  </a:lnTo>
                  <a:lnTo>
                    <a:pt x="133" y="167"/>
                  </a:lnTo>
                  <a:lnTo>
                    <a:pt x="4" y="225"/>
                  </a:lnTo>
                  <a:lnTo>
                    <a:pt x="0" y="220"/>
                  </a:lnTo>
                  <a:lnTo>
                    <a:pt x="84" y="183"/>
                  </a:lnTo>
                  <a:lnTo>
                    <a:pt x="151" y="12"/>
                  </a:lnTo>
                  <a:close/>
                </a:path>
              </a:pathLst>
            </a:custGeom>
            <a:solidFill>
              <a:srgbClr val="F9FB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 name="iśļidê"/>
            <p:cNvSpPr/>
            <p:nvPr/>
          </p:nvSpPr>
          <p:spPr bwMode="auto">
            <a:xfrm>
              <a:off x="6124575" y="1704976"/>
              <a:ext cx="1035050" cy="565150"/>
            </a:xfrm>
            <a:custGeom>
              <a:avLst/>
              <a:gdLst>
                <a:gd name="T0" fmla="*/ 0 w 408"/>
                <a:gd name="T1" fmla="*/ 155 h 223"/>
                <a:gd name="T2" fmla="*/ 63 w 408"/>
                <a:gd name="T3" fmla="*/ 91 h 223"/>
                <a:gd name="T4" fmla="*/ 76 w 408"/>
                <a:gd name="T5" fmla="*/ 92 h 223"/>
                <a:gd name="T6" fmla="*/ 76 w 408"/>
                <a:gd name="T7" fmla="*/ 91 h 223"/>
                <a:gd name="T8" fmla="*/ 167 w 408"/>
                <a:gd name="T9" fmla="*/ 0 h 223"/>
                <a:gd name="T10" fmla="*/ 246 w 408"/>
                <a:gd name="T11" fmla="*/ 44 h 223"/>
                <a:gd name="T12" fmla="*/ 299 w 408"/>
                <a:gd name="T13" fmla="*/ 16 h 223"/>
                <a:gd name="T14" fmla="*/ 362 w 408"/>
                <a:gd name="T15" fmla="*/ 80 h 223"/>
                <a:gd name="T16" fmla="*/ 360 w 408"/>
                <a:gd name="T17" fmla="*/ 97 h 223"/>
                <a:gd name="T18" fmla="*/ 408 w 408"/>
                <a:gd name="T19" fmla="*/ 159 h 223"/>
                <a:gd name="T20" fmla="*/ 344 w 408"/>
                <a:gd name="T21" fmla="*/ 223 h 223"/>
                <a:gd name="T22" fmla="*/ 55 w 408"/>
                <a:gd name="T23" fmla="*/ 223 h 223"/>
                <a:gd name="T24" fmla="*/ 55 w 408"/>
                <a:gd name="T25" fmla="*/ 223 h 223"/>
                <a:gd name="T26" fmla="*/ 0 w 408"/>
                <a:gd name="T27" fmla="*/ 15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8" h="223">
                  <a:moveTo>
                    <a:pt x="0" y="155"/>
                  </a:moveTo>
                  <a:cubicBezTo>
                    <a:pt x="0" y="120"/>
                    <a:pt x="28" y="91"/>
                    <a:pt x="63" y="91"/>
                  </a:cubicBezTo>
                  <a:cubicBezTo>
                    <a:pt x="68" y="91"/>
                    <a:pt x="72" y="92"/>
                    <a:pt x="76" y="92"/>
                  </a:cubicBezTo>
                  <a:cubicBezTo>
                    <a:pt x="76" y="92"/>
                    <a:pt x="76" y="92"/>
                    <a:pt x="76" y="91"/>
                  </a:cubicBezTo>
                  <a:cubicBezTo>
                    <a:pt x="76" y="41"/>
                    <a:pt x="117" y="0"/>
                    <a:pt x="167" y="0"/>
                  </a:cubicBezTo>
                  <a:cubicBezTo>
                    <a:pt x="201" y="0"/>
                    <a:pt x="230" y="17"/>
                    <a:pt x="246" y="44"/>
                  </a:cubicBezTo>
                  <a:cubicBezTo>
                    <a:pt x="257" y="27"/>
                    <a:pt x="277" y="16"/>
                    <a:pt x="299" y="16"/>
                  </a:cubicBezTo>
                  <a:cubicBezTo>
                    <a:pt x="334" y="16"/>
                    <a:pt x="362" y="45"/>
                    <a:pt x="362" y="80"/>
                  </a:cubicBezTo>
                  <a:cubicBezTo>
                    <a:pt x="362" y="86"/>
                    <a:pt x="361" y="92"/>
                    <a:pt x="360" y="97"/>
                  </a:cubicBezTo>
                  <a:cubicBezTo>
                    <a:pt x="387" y="104"/>
                    <a:pt x="408" y="129"/>
                    <a:pt x="408" y="159"/>
                  </a:cubicBezTo>
                  <a:cubicBezTo>
                    <a:pt x="408" y="194"/>
                    <a:pt x="380" y="223"/>
                    <a:pt x="344" y="223"/>
                  </a:cubicBezTo>
                  <a:cubicBezTo>
                    <a:pt x="55" y="223"/>
                    <a:pt x="55" y="223"/>
                    <a:pt x="55" y="223"/>
                  </a:cubicBezTo>
                  <a:cubicBezTo>
                    <a:pt x="55" y="223"/>
                    <a:pt x="55" y="223"/>
                    <a:pt x="55" y="223"/>
                  </a:cubicBezTo>
                  <a:cubicBezTo>
                    <a:pt x="24" y="219"/>
                    <a:pt x="0" y="187"/>
                    <a:pt x="0" y="155"/>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 name="îšḻîḋé"/>
            <p:cNvSpPr/>
            <p:nvPr/>
          </p:nvSpPr>
          <p:spPr bwMode="auto">
            <a:xfrm>
              <a:off x="4778375" y="2382838"/>
              <a:ext cx="760413" cy="760413"/>
            </a:xfrm>
            <a:custGeom>
              <a:avLst/>
              <a:gdLst>
                <a:gd name="T0" fmla="*/ 281 w 300"/>
                <a:gd name="T1" fmla="*/ 142 h 300"/>
                <a:gd name="T2" fmla="*/ 265 w 300"/>
                <a:gd name="T3" fmla="*/ 86 h 300"/>
                <a:gd name="T4" fmla="*/ 281 w 300"/>
                <a:gd name="T5" fmla="*/ 77 h 300"/>
                <a:gd name="T6" fmla="*/ 250 w 300"/>
                <a:gd name="T7" fmla="*/ 37 h 300"/>
                <a:gd name="T8" fmla="*/ 237 w 300"/>
                <a:gd name="T9" fmla="*/ 51 h 300"/>
                <a:gd name="T10" fmla="*/ 186 w 300"/>
                <a:gd name="T11" fmla="*/ 23 h 300"/>
                <a:gd name="T12" fmla="*/ 191 w 300"/>
                <a:gd name="T13" fmla="*/ 5 h 300"/>
                <a:gd name="T14" fmla="*/ 191 w 300"/>
                <a:gd name="T15" fmla="*/ 5 h 300"/>
                <a:gd name="T16" fmla="*/ 150 w 300"/>
                <a:gd name="T17" fmla="*/ 0 h 300"/>
                <a:gd name="T18" fmla="*/ 141 w 300"/>
                <a:gd name="T19" fmla="*/ 0 h 300"/>
                <a:gd name="T20" fmla="*/ 142 w 300"/>
                <a:gd name="T21" fmla="*/ 18 h 300"/>
                <a:gd name="T22" fmla="*/ 86 w 300"/>
                <a:gd name="T23" fmla="*/ 35 h 300"/>
                <a:gd name="T24" fmla="*/ 77 w 300"/>
                <a:gd name="T25" fmla="*/ 19 h 300"/>
                <a:gd name="T26" fmla="*/ 38 w 300"/>
                <a:gd name="T27" fmla="*/ 50 h 300"/>
                <a:gd name="T28" fmla="*/ 52 w 300"/>
                <a:gd name="T29" fmla="*/ 62 h 300"/>
                <a:gd name="T30" fmla="*/ 24 w 300"/>
                <a:gd name="T31" fmla="*/ 114 h 300"/>
                <a:gd name="T32" fmla="*/ 6 w 300"/>
                <a:gd name="T33" fmla="*/ 109 h 300"/>
                <a:gd name="T34" fmla="*/ 6 w 300"/>
                <a:gd name="T35" fmla="*/ 109 h 300"/>
                <a:gd name="T36" fmla="*/ 0 w 300"/>
                <a:gd name="T37" fmla="*/ 150 h 300"/>
                <a:gd name="T38" fmla="*/ 0 w 300"/>
                <a:gd name="T39" fmla="*/ 158 h 300"/>
                <a:gd name="T40" fmla="*/ 19 w 300"/>
                <a:gd name="T41" fmla="*/ 157 h 300"/>
                <a:gd name="T42" fmla="*/ 35 w 300"/>
                <a:gd name="T43" fmla="*/ 214 h 300"/>
                <a:gd name="T44" fmla="*/ 19 w 300"/>
                <a:gd name="T45" fmla="*/ 223 h 300"/>
                <a:gd name="T46" fmla="*/ 50 w 300"/>
                <a:gd name="T47" fmla="*/ 262 h 300"/>
                <a:gd name="T48" fmla="*/ 63 w 300"/>
                <a:gd name="T49" fmla="*/ 248 h 300"/>
                <a:gd name="T50" fmla="*/ 114 w 300"/>
                <a:gd name="T51" fmla="*/ 276 h 300"/>
                <a:gd name="T52" fmla="*/ 109 w 300"/>
                <a:gd name="T53" fmla="*/ 294 h 300"/>
                <a:gd name="T54" fmla="*/ 109 w 300"/>
                <a:gd name="T55" fmla="*/ 294 h 300"/>
                <a:gd name="T56" fmla="*/ 150 w 300"/>
                <a:gd name="T57" fmla="*/ 300 h 300"/>
                <a:gd name="T58" fmla="*/ 159 w 300"/>
                <a:gd name="T59" fmla="*/ 300 h 300"/>
                <a:gd name="T60" fmla="*/ 158 w 300"/>
                <a:gd name="T61" fmla="*/ 281 h 300"/>
                <a:gd name="T62" fmla="*/ 214 w 300"/>
                <a:gd name="T63" fmla="*/ 265 h 300"/>
                <a:gd name="T64" fmla="*/ 223 w 300"/>
                <a:gd name="T65" fmla="*/ 281 h 300"/>
                <a:gd name="T66" fmla="*/ 263 w 300"/>
                <a:gd name="T67" fmla="*/ 249 h 300"/>
                <a:gd name="T68" fmla="*/ 249 w 300"/>
                <a:gd name="T69" fmla="*/ 237 h 300"/>
                <a:gd name="T70" fmla="*/ 277 w 300"/>
                <a:gd name="T71" fmla="*/ 186 h 300"/>
                <a:gd name="T72" fmla="*/ 295 w 300"/>
                <a:gd name="T73" fmla="*/ 191 h 300"/>
                <a:gd name="T74" fmla="*/ 295 w 300"/>
                <a:gd name="T75" fmla="*/ 191 h 300"/>
                <a:gd name="T76" fmla="*/ 300 w 300"/>
                <a:gd name="T77" fmla="*/ 150 h 300"/>
                <a:gd name="T78" fmla="*/ 300 w 300"/>
                <a:gd name="T79" fmla="*/ 141 h 300"/>
                <a:gd name="T80" fmla="*/ 281 w 300"/>
                <a:gd name="T81" fmla="*/ 142 h 300"/>
                <a:gd name="T82" fmla="*/ 118 w 300"/>
                <a:gd name="T83" fmla="*/ 265 h 300"/>
                <a:gd name="T84" fmla="*/ 118 w 300"/>
                <a:gd name="T85" fmla="*/ 265 h 300"/>
                <a:gd name="T86" fmla="*/ 119 w 300"/>
                <a:gd name="T87" fmla="*/ 262 h 300"/>
                <a:gd name="T88" fmla="*/ 118 w 300"/>
                <a:gd name="T89" fmla="*/ 265 h 300"/>
                <a:gd name="T90" fmla="*/ 227 w 300"/>
                <a:gd name="T91" fmla="*/ 171 h 300"/>
                <a:gd name="T92" fmla="*/ 150 w 300"/>
                <a:gd name="T93" fmla="*/ 229 h 300"/>
                <a:gd name="T94" fmla="*/ 129 w 300"/>
                <a:gd name="T95" fmla="*/ 226 h 300"/>
                <a:gd name="T96" fmla="*/ 71 w 300"/>
                <a:gd name="T97" fmla="*/ 150 h 300"/>
                <a:gd name="T98" fmla="*/ 74 w 300"/>
                <a:gd name="T99" fmla="*/ 128 h 300"/>
                <a:gd name="T100" fmla="*/ 150 w 300"/>
                <a:gd name="T101" fmla="*/ 70 h 300"/>
                <a:gd name="T102" fmla="*/ 172 w 300"/>
                <a:gd name="T103" fmla="*/ 73 h 300"/>
                <a:gd name="T104" fmla="*/ 230 w 300"/>
                <a:gd name="T105" fmla="*/ 150 h 300"/>
                <a:gd name="T106" fmla="*/ 227 w 300"/>
                <a:gd name="T107" fmla="*/ 17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0" h="300">
                  <a:moveTo>
                    <a:pt x="281" y="142"/>
                  </a:moveTo>
                  <a:cubicBezTo>
                    <a:pt x="280" y="122"/>
                    <a:pt x="275" y="103"/>
                    <a:pt x="265" y="86"/>
                  </a:cubicBezTo>
                  <a:cubicBezTo>
                    <a:pt x="281" y="77"/>
                    <a:pt x="281" y="77"/>
                    <a:pt x="281" y="77"/>
                  </a:cubicBezTo>
                  <a:cubicBezTo>
                    <a:pt x="273" y="62"/>
                    <a:pt x="263" y="49"/>
                    <a:pt x="250" y="37"/>
                  </a:cubicBezTo>
                  <a:cubicBezTo>
                    <a:pt x="237" y="51"/>
                    <a:pt x="237" y="51"/>
                    <a:pt x="237" y="51"/>
                  </a:cubicBezTo>
                  <a:cubicBezTo>
                    <a:pt x="223" y="39"/>
                    <a:pt x="206" y="29"/>
                    <a:pt x="186" y="23"/>
                  </a:cubicBezTo>
                  <a:cubicBezTo>
                    <a:pt x="191" y="5"/>
                    <a:pt x="191" y="5"/>
                    <a:pt x="191" y="5"/>
                  </a:cubicBezTo>
                  <a:cubicBezTo>
                    <a:pt x="191" y="5"/>
                    <a:pt x="191" y="5"/>
                    <a:pt x="191" y="5"/>
                  </a:cubicBezTo>
                  <a:cubicBezTo>
                    <a:pt x="177" y="1"/>
                    <a:pt x="164" y="0"/>
                    <a:pt x="150" y="0"/>
                  </a:cubicBezTo>
                  <a:cubicBezTo>
                    <a:pt x="147" y="0"/>
                    <a:pt x="144" y="0"/>
                    <a:pt x="141" y="0"/>
                  </a:cubicBezTo>
                  <a:cubicBezTo>
                    <a:pt x="142" y="18"/>
                    <a:pt x="142" y="18"/>
                    <a:pt x="142" y="18"/>
                  </a:cubicBezTo>
                  <a:cubicBezTo>
                    <a:pt x="123" y="20"/>
                    <a:pt x="103" y="25"/>
                    <a:pt x="86" y="35"/>
                  </a:cubicBezTo>
                  <a:cubicBezTo>
                    <a:pt x="77" y="19"/>
                    <a:pt x="77" y="19"/>
                    <a:pt x="77" y="19"/>
                  </a:cubicBezTo>
                  <a:cubicBezTo>
                    <a:pt x="63" y="27"/>
                    <a:pt x="49" y="37"/>
                    <a:pt x="38" y="50"/>
                  </a:cubicBezTo>
                  <a:cubicBezTo>
                    <a:pt x="52" y="62"/>
                    <a:pt x="52" y="62"/>
                    <a:pt x="52" y="62"/>
                  </a:cubicBezTo>
                  <a:cubicBezTo>
                    <a:pt x="39" y="77"/>
                    <a:pt x="29" y="94"/>
                    <a:pt x="24" y="114"/>
                  </a:cubicBezTo>
                  <a:cubicBezTo>
                    <a:pt x="6" y="109"/>
                    <a:pt x="6" y="109"/>
                    <a:pt x="6" y="109"/>
                  </a:cubicBezTo>
                  <a:cubicBezTo>
                    <a:pt x="6" y="109"/>
                    <a:pt x="6" y="109"/>
                    <a:pt x="6" y="109"/>
                  </a:cubicBezTo>
                  <a:cubicBezTo>
                    <a:pt x="2" y="123"/>
                    <a:pt x="0" y="136"/>
                    <a:pt x="0" y="150"/>
                  </a:cubicBezTo>
                  <a:cubicBezTo>
                    <a:pt x="0" y="153"/>
                    <a:pt x="0" y="156"/>
                    <a:pt x="0" y="158"/>
                  </a:cubicBezTo>
                  <a:cubicBezTo>
                    <a:pt x="19" y="157"/>
                    <a:pt x="19" y="157"/>
                    <a:pt x="19" y="157"/>
                  </a:cubicBezTo>
                  <a:cubicBezTo>
                    <a:pt x="20" y="177"/>
                    <a:pt x="26" y="196"/>
                    <a:pt x="35" y="214"/>
                  </a:cubicBezTo>
                  <a:cubicBezTo>
                    <a:pt x="19" y="223"/>
                    <a:pt x="19" y="223"/>
                    <a:pt x="19" y="223"/>
                  </a:cubicBezTo>
                  <a:cubicBezTo>
                    <a:pt x="27" y="237"/>
                    <a:pt x="38" y="251"/>
                    <a:pt x="50" y="262"/>
                  </a:cubicBezTo>
                  <a:cubicBezTo>
                    <a:pt x="63" y="248"/>
                    <a:pt x="63" y="248"/>
                    <a:pt x="63" y="248"/>
                  </a:cubicBezTo>
                  <a:cubicBezTo>
                    <a:pt x="77" y="261"/>
                    <a:pt x="94" y="271"/>
                    <a:pt x="114" y="276"/>
                  </a:cubicBezTo>
                  <a:cubicBezTo>
                    <a:pt x="109" y="294"/>
                    <a:pt x="109" y="294"/>
                    <a:pt x="109" y="294"/>
                  </a:cubicBezTo>
                  <a:cubicBezTo>
                    <a:pt x="109" y="294"/>
                    <a:pt x="109" y="294"/>
                    <a:pt x="109" y="294"/>
                  </a:cubicBezTo>
                  <a:cubicBezTo>
                    <a:pt x="123" y="298"/>
                    <a:pt x="137" y="300"/>
                    <a:pt x="150" y="300"/>
                  </a:cubicBezTo>
                  <a:cubicBezTo>
                    <a:pt x="153" y="300"/>
                    <a:pt x="156" y="300"/>
                    <a:pt x="159" y="300"/>
                  </a:cubicBezTo>
                  <a:cubicBezTo>
                    <a:pt x="158" y="281"/>
                    <a:pt x="158" y="281"/>
                    <a:pt x="158" y="281"/>
                  </a:cubicBezTo>
                  <a:cubicBezTo>
                    <a:pt x="178" y="280"/>
                    <a:pt x="197" y="274"/>
                    <a:pt x="214" y="265"/>
                  </a:cubicBezTo>
                  <a:cubicBezTo>
                    <a:pt x="223" y="281"/>
                    <a:pt x="223" y="281"/>
                    <a:pt x="223" y="281"/>
                  </a:cubicBezTo>
                  <a:cubicBezTo>
                    <a:pt x="238" y="273"/>
                    <a:pt x="251" y="262"/>
                    <a:pt x="263" y="249"/>
                  </a:cubicBezTo>
                  <a:cubicBezTo>
                    <a:pt x="249" y="237"/>
                    <a:pt x="249" y="237"/>
                    <a:pt x="249" y="237"/>
                  </a:cubicBezTo>
                  <a:cubicBezTo>
                    <a:pt x="261" y="223"/>
                    <a:pt x="271" y="205"/>
                    <a:pt x="277" y="186"/>
                  </a:cubicBezTo>
                  <a:cubicBezTo>
                    <a:pt x="295" y="191"/>
                    <a:pt x="295" y="191"/>
                    <a:pt x="295" y="191"/>
                  </a:cubicBezTo>
                  <a:cubicBezTo>
                    <a:pt x="295" y="191"/>
                    <a:pt x="295" y="191"/>
                    <a:pt x="295" y="191"/>
                  </a:cubicBezTo>
                  <a:cubicBezTo>
                    <a:pt x="299" y="177"/>
                    <a:pt x="300" y="163"/>
                    <a:pt x="300" y="150"/>
                  </a:cubicBezTo>
                  <a:cubicBezTo>
                    <a:pt x="300" y="147"/>
                    <a:pt x="300" y="144"/>
                    <a:pt x="300" y="141"/>
                  </a:cubicBezTo>
                  <a:lnTo>
                    <a:pt x="281" y="142"/>
                  </a:lnTo>
                  <a:close/>
                  <a:moveTo>
                    <a:pt x="118" y="265"/>
                  </a:moveTo>
                  <a:cubicBezTo>
                    <a:pt x="118" y="265"/>
                    <a:pt x="118" y="265"/>
                    <a:pt x="118" y="265"/>
                  </a:cubicBezTo>
                  <a:cubicBezTo>
                    <a:pt x="119" y="262"/>
                    <a:pt x="119" y="262"/>
                    <a:pt x="119" y="262"/>
                  </a:cubicBezTo>
                  <a:lnTo>
                    <a:pt x="118" y="265"/>
                  </a:lnTo>
                  <a:close/>
                  <a:moveTo>
                    <a:pt x="227" y="171"/>
                  </a:moveTo>
                  <a:cubicBezTo>
                    <a:pt x="217" y="206"/>
                    <a:pt x="185" y="229"/>
                    <a:pt x="150" y="229"/>
                  </a:cubicBezTo>
                  <a:cubicBezTo>
                    <a:pt x="143" y="229"/>
                    <a:pt x="136" y="228"/>
                    <a:pt x="129" y="226"/>
                  </a:cubicBezTo>
                  <a:cubicBezTo>
                    <a:pt x="94" y="216"/>
                    <a:pt x="71" y="184"/>
                    <a:pt x="71" y="150"/>
                  </a:cubicBezTo>
                  <a:cubicBezTo>
                    <a:pt x="71" y="143"/>
                    <a:pt x="72" y="135"/>
                    <a:pt x="74" y="128"/>
                  </a:cubicBezTo>
                  <a:cubicBezTo>
                    <a:pt x="84" y="93"/>
                    <a:pt x="115" y="70"/>
                    <a:pt x="150" y="70"/>
                  </a:cubicBezTo>
                  <a:cubicBezTo>
                    <a:pt x="157" y="70"/>
                    <a:pt x="165" y="71"/>
                    <a:pt x="172" y="73"/>
                  </a:cubicBezTo>
                  <a:cubicBezTo>
                    <a:pt x="207" y="83"/>
                    <a:pt x="230" y="115"/>
                    <a:pt x="230" y="150"/>
                  </a:cubicBezTo>
                  <a:cubicBezTo>
                    <a:pt x="230" y="157"/>
                    <a:pt x="229" y="164"/>
                    <a:pt x="227" y="171"/>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 name="íṣ1idè"/>
            <p:cNvSpPr/>
            <p:nvPr/>
          </p:nvSpPr>
          <p:spPr bwMode="auto">
            <a:xfrm>
              <a:off x="5848350" y="4087813"/>
              <a:ext cx="465138" cy="466725"/>
            </a:xfrm>
            <a:custGeom>
              <a:avLst/>
              <a:gdLst>
                <a:gd name="T0" fmla="*/ 172 w 183"/>
                <a:gd name="T1" fmla="*/ 87 h 184"/>
                <a:gd name="T2" fmla="*/ 162 w 183"/>
                <a:gd name="T3" fmla="*/ 53 h 184"/>
                <a:gd name="T4" fmla="*/ 172 w 183"/>
                <a:gd name="T5" fmla="*/ 48 h 184"/>
                <a:gd name="T6" fmla="*/ 153 w 183"/>
                <a:gd name="T7" fmla="*/ 24 h 184"/>
                <a:gd name="T8" fmla="*/ 145 w 183"/>
                <a:gd name="T9" fmla="*/ 32 h 184"/>
                <a:gd name="T10" fmla="*/ 114 w 183"/>
                <a:gd name="T11" fmla="*/ 15 h 184"/>
                <a:gd name="T12" fmla="*/ 117 w 183"/>
                <a:gd name="T13" fmla="*/ 4 h 184"/>
                <a:gd name="T14" fmla="*/ 117 w 183"/>
                <a:gd name="T15" fmla="*/ 4 h 184"/>
                <a:gd name="T16" fmla="*/ 92 w 183"/>
                <a:gd name="T17" fmla="*/ 0 h 184"/>
                <a:gd name="T18" fmla="*/ 86 w 183"/>
                <a:gd name="T19" fmla="*/ 1 h 184"/>
                <a:gd name="T20" fmla="*/ 87 w 183"/>
                <a:gd name="T21" fmla="*/ 12 h 184"/>
                <a:gd name="T22" fmla="*/ 52 w 183"/>
                <a:gd name="T23" fmla="*/ 22 h 184"/>
                <a:gd name="T24" fmla="*/ 47 w 183"/>
                <a:gd name="T25" fmla="*/ 12 h 184"/>
                <a:gd name="T26" fmla="*/ 23 w 183"/>
                <a:gd name="T27" fmla="*/ 31 h 184"/>
                <a:gd name="T28" fmla="*/ 31 w 183"/>
                <a:gd name="T29" fmla="*/ 39 h 184"/>
                <a:gd name="T30" fmla="*/ 14 w 183"/>
                <a:gd name="T31" fmla="*/ 70 h 184"/>
                <a:gd name="T32" fmla="*/ 3 w 183"/>
                <a:gd name="T33" fmla="*/ 67 h 184"/>
                <a:gd name="T34" fmla="*/ 3 w 183"/>
                <a:gd name="T35" fmla="*/ 67 h 184"/>
                <a:gd name="T36" fmla="*/ 0 w 183"/>
                <a:gd name="T37" fmla="*/ 92 h 184"/>
                <a:gd name="T38" fmla="*/ 0 w 183"/>
                <a:gd name="T39" fmla="*/ 98 h 184"/>
                <a:gd name="T40" fmla="*/ 11 w 183"/>
                <a:gd name="T41" fmla="*/ 97 h 184"/>
                <a:gd name="T42" fmla="*/ 21 w 183"/>
                <a:gd name="T43" fmla="*/ 131 h 184"/>
                <a:gd name="T44" fmla="*/ 11 w 183"/>
                <a:gd name="T45" fmla="*/ 137 h 184"/>
                <a:gd name="T46" fmla="*/ 30 w 183"/>
                <a:gd name="T47" fmla="*/ 161 h 184"/>
                <a:gd name="T48" fmla="*/ 38 w 183"/>
                <a:gd name="T49" fmla="*/ 152 h 184"/>
                <a:gd name="T50" fmla="*/ 69 w 183"/>
                <a:gd name="T51" fmla="*/ 170 h 184"/>
                <a:gd name="T52" fmla="*/ 66 w 183"/>
                <a:gd name="T53" fmla="*/ 180 h 184"/>
                <a:gd name="T54" fmla="*/ 67 w 183"/>
                <a:gd name="T55" fmla="*/ 181 h 184"/>
                <a:gd name="T56" fmla="*/ 92 w 183"/>
                <a:gd name="T57" fmla="*/ 184 h 184"/>
                <a:gd name="T58" fmla="*/ 97 w 183"/>
                <a:gd name="T59" fmla="*/ 184 h 184"/>
                <a:gd name="T60" fmla="*/ 96 w 183"/>
                <a:gd name="T61" fmla="*/ 173 h 184"/>
                <a:gd name="T62" fmla="*/ 131 w 183"/>
                <a:gd name="T63" fmla="*/ 162 h 184"/>
                <a:gd name="T64" fmla="*/ 136 w 183"/>
                <a:gd name="T65" fmla="*/ 172 h 184"/>
                <a:gd name="T66" fmla="*/ 160 w 183"/>
                <a:gd name="T67" fmla="*/ 153 h 184"/>
                <a:gd name="T68" fmla="*/ 152 w 183"/>
                <a:gd name="T69" fmla="*/ 146 h 184"/>
                <a:gd name="T70" fmla="*/ 169 w 183"/>
                <a:gd name="T71" fmla="*/ 114 h 184"/>
                <a:gd name="T72" fmla="*/ 180 w 183"/>
                <a:gd name="T73" fmla="*/ 117 h 184"/>
                <a:gd name="T74" fmla="*/ 180 w 183"/>
                <a:gd name="T75" fmla="*/ 117 h 184"/>
                <a:gd name="T76" fmla="*/ 183 w 183"/>
                <a:gd name="T77" fmla="*/ 92 h 184"/>
                <a:gd name="T78" fmla="*/ 183 w 183"/>
                <a:gd name="T79" fmla="*/ 87 h 184"/>
                <a:gd name="T80" fmla="*/ 172 w 183"/>
                <a:gd name="T81" fmla="*/ 87 h 184"/>
                <a:gd name="T82" fmla="*/ 72 w 183"/>
                <a:gd name="T83" fmla="*/ 163 h 184"/>
                <a:gd name="T84" fmla="*/ 72 w 183"/>
                <a:gd name="T85" fmla="*/ 163 h 184"/>
                <a:gd name="T86" fmla="*/ 72 w 183"/>
                <a:gd name="T87" fmla="*/ 161 h 184"/>
                <a:gd name="T88" fmla="*/ 72 w 183"/>
                <a:gd name="T89" fmla="*/ 163 h 184"/>
                <a:gd name="T90" fmla="*/ 138 w 183"/>
                <a:gd name="T91" fmla="*/ 105 h 184"/>
                <a:gd name="T92" fmla="*/ 92 w 183"/>
                <a:gd name="T93" fmla="*/ 141 h 184"/>
                <a:gd name="T94" fmla="*/ 78 w 183"/>
                <a:gd name="T95" fmla="*/ 139 h 184"/>
                <a:gd name="T96" fmla="*/ 43 w 183"/>
                <a:gd name="T97" fmla="*/ 92 h 184"/>
                <a:gd name="T98" fmla="*/ 45 w 183"/>
                <a:gd name="T99" fmla="*/ 79 h 184"/>
                <a:gd name="T100" fmla="*/ 92 w 183"/>
                <a:gd name="T101" fmla="*/ 44 h 184"/>
                <a:gd name="T102" fmla="*/ 105 w 183"/>
                <a:gd name="T103" fmla="*/ 45 h 184"/>
                <a:gd name="T104" fmla="*/ 140 w 183"/>
                <a:gd name="T105" fmla="*/ 92 h 184"/>
                <a:gd name="T106" fmla="*/ 138 w 183"/>
                <a:gd name="T107" fmla="*/ 10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84">
                  <a:moveTo>
                    <a:pt x="172" y="87"/>
                  </a:moveTo>
                  <a:cubicBezTo>
                    <a:pt x="171" y="75"/>
                    <a:pt x="168" y="64"/>
                    <a:pt x="162" y="53"/>
                  </a:cubicBezTo>
                  <a:cubicBezTo>
                    <a:pt x="172" y="48"/>
                    <a:pt x="172" y="48"/>
                    <a:pt x="172" y="48"/>
                  </a:cubicBezTo>
                  <a:cubicBezTo>
                    <a:pt x="167" y="39"/>
                    <a:pt x="160" y="30"/>
                    <a:pt x="153" y="24"/>
                  </a:cubicBezTo>
                  <a:cubicBezTo>
                    <a:pt x="145" y="32"/>
                    <a:pt x="145" y="32"/>
                    <a:pt x="145" y="32"/>
                  </a:cubicBezTo>
                  <a:cubicBezTo>
                    <a:pt x="136" y="24"/>
                    <a:pt x="126" y="18"/>
                    <a:pt x="114" y="15"/>
                  </a:cubicBezTo>
                  <a:cubicBezTo>
                    <a:pt x="117" y="4"/>
                    <a:pt x="117" y="4"/>
                    <a:pt x="117" y="4"/>
                  </a:cubicBezTo>
                  <a:cubicBezTo>
                    <a:pt x="117" y="4"/>
                    <a:pt x="117" y="4"/>
                    <a:pt x="117" y="4"/>
                  </a:cubicBezTo>
                  <a:cubicBezTo>
                    <a:pt x="108" y="2"/>
                    <a:pt x="100" y="0"/>
                    <a:pt x="92" y="0"/>
                  </a:cubicBezTo>
                  <a:cubicBezTo>
                    <a:pt x="90" y="0"/>
                    <a:pt x="88" y="0"/>
                    <a:pt x="86" y="1"/>
                  </a:cubicBezTo>
                  <a:cubicBezTo>
                    <a:pt x="87" y="12"/>
                    <a:pt x="87" y="12"/>
                    <a:pt x="87" y="12"/>
                  </a:cubicBezTo>
                  <a:cubicBezTo>
                    <a:pt x="75" y="13"/>
                    <a:pt x="63" y="16"/>
                    <a:pt x="52" y="22"/>
                  </a:cubicBezTo>
                  <a:cubicBezTo>
                    <a:pt x="47" y="12"/>
                    <a:pt x="47" y="12"/>
                    <a:pt x="47" y="12"/>
                  </a:cubicBezTo>
                  <a:cubicBezTo>
                    <a:pt x="38" y="17"/>
                    <a:pt x="30" y="23"/>
                    <a:pt x="23" y="31"/>
                  </a:cubicBezTo>
                  <a:cubicBezTo>
                    <a:pt x="31" y="39"/>
                    <a:pt x="31" y="39"/>
                    <a:pt x="31" y="39"/>
                  </a:cubicBezTo>
                  <a:cubicBezTo>
                    <a:pt x="24" y="48"/>
                    <a:pt x="18" y="58"/>
                    <a:pt x="14" y="70"/>
                  </a:cubicBezTo>
                  <a:cubicBezTo>
                    <a:pt x="3" y="67"/>
                    <a:pt x="3" y="67"/>
                    <a:pt x="3" y="67"/>
                  </a:cubicBezTo>
                  <a:cubicBezTo>
                    <a:pt x="3" y="67"/>
                    <a:pt x="3" y="67"/>
                    <a:pt x="3" y="67"/>
                  </a:cubicBezTo>
                  <a:cubicBezTo>
                    <a:pt x="1" y="76"/>
                    <a:pt x="0" y="84"/>
                    <a:pt x="0" y="92"/>
                  </a:cubicBezTo>
                  <a:cubicBezTo>
                    <a:pt x="0" y="94"/>
                    <a:pt x="0" y="96"/>
                    <a:pt x="0" y="98"/>
                  </a:cubicBezTo>
                  <a:cubicBezTo>
                    <a:pt x="11" y="97"/>
                    <a:pt x="11" y="97"/>
                    <a:pt x="11" y="97"/>
                  </a:cubicBezTo>
                  <a:cubicBezTo>
                    <a:pt x="12" y="109"/>
                    <a:pt x="15" y="121"/>
                    <a:pt x="21" y="131"/>
                  </a:cubicBezTo>
                  <a:cubicBezTo>
                    <a:pt x="11" y="137"/>
                    <a:pt x="11" y="137"/>
                    <a:pt x="11" y="137"/>
                  </a:cubicBezTo>
                  <a:cubicBezTo>
                    <a:pt x="16" y="146"/>
                    <a:pt x="23" y="154"/>
                    <a:pt x="30" y="161"/>
                  </a:cubicBezTo>
                  <a:cubicBezTo>
                    <a:pt x="38" y="152"/>
                    <a:pt x="38" y="152"/>
                    <a:pt x="38" y="152"/>
                  </a:cubicBezTo>
                  <a:cubicBezTo>
                    <a:pt x="47" y="160"/>
                    <a:pt x="57" y="166"/>
                    <a:pt x="69" y="170"/>
                  </a:cubicBezTo>
                  <a:cubicBezTo>
                    <a:pt x="66" y="180"/>
                    <a:pt x="66" y="180"/>
                    <a:pt x="66" y="180"/>
                  </a:cubicBezTo>
                  <a:cubicBezTo>
                    <a:pt x="67" y="181"/>
                    <a:pt x="67" y="181"/>
                    <a:pt x="67" y="181"/>
                  </a:cubicBezTo>
                  <a:cubicBezTo>
                    <a:pt x="75" y="183"/>
                    <a:pt x="83" y="184"/>
                    <a:pt x="92" y="184"/>
                  </a:cubicBezTo>
                  <a:cubicBezTo>
                    <a:pt x="93" y="184"/>
                    <a:pt x="95" y="184"/>
                    <a:pt x="97" y="184"/>
                  </a:cubicBezTo>
                  <a:cubicBezTo>
                    <a:pt x="96" y="173"/>
                    <a:pt x="96" y="173"/>
                    <a:pt x="96" y="173"/>
                  </a:cubicBezTo>
                  <a:cubicBezTo>
                    <a:pt x="109" y="172"/>
                    <a:pt x="120" y="168"/>
                    <a:pt x="131" y="162"/>
                  </a:cubicBezTo>
                  <a:cubicBezTo>
                    <a:pt x="136" y="172"/>
                    <a:pt x="136" y="172"/>
                    <a:pt x="136" y="172"/>
                  </a:cubicBezTo>
                  <a:cubicBezTo>
                    <a:pt x="145" y="167"/>
                    <a:pt x="153" y="161"/>
                    <a:pt x="160" y="153"/>
                  </a:cubicBezTo>
                  <a:cubicBezTo>
                    <a:pt x="152" y="146"/>
                    <a:pt x="152" y="146"/>
                    <a:pt x="152" y="146"/>
                  </a:cubicBezTo>
                  <a:cubicBezTo>
                    <a:pt x="160" y="137"/>
                    <a:pt x="166" y="126"/>
                    <a:pt x="169" y="114"/>
                  </a:cubicBezTo>
                  <a:cubicBezTo>
                    <a:pt x="180" y="117"/>
                    <a:pt x="180" y="117"/>
                    <a:pt x="180" y="117"/>
                  </a:cubicBezTo>
                  <a:cubicBezTo>
                    <a:pt x="180" y="117"/>
                    <a:pt x="180" y="117"/>
                    <a:pt x="180" y="117"/>
                  </a:cubicBezTo>
                  <a:cubicBezTo>
                    <a:pt x="182" y="109"/>
                    <a:pt x="183" y="100"/>
                    <a:pt x="183" y="92"/>
                  </a:cubicBezTo>
                  <a:cubicBezTo>
                    <a:pt x="183" y="90"/>
                    <a:pt x="183" y="89"/>
                    <a:pt x="183" y="87"/>
                  </a:cubicBezTo>
                  <a:lnTo>
                    <a:pt x="172" y="87"/>
                  </a:lnTo>
                  <a:close/>
                  <a:moveTo>
                    <a:pt x="72" y="163"/>
                  </a:moveTo>
                  <a:cubicBezTo>
                    <a:pt x="72" y="163"/>
                    <a:pt x="72" y="163"/>
                    <a:pt x="72" y="163"/>
                  </a:cubicBezTo>
                  <a:cubicBezTo>
                    <a:pt x="72" y="161"/>
                    <a:pt x="72" y="161"/>
                    <a:pt x="72" y="161"/>
                  </a:cubicBezTo>
                  <a:lnTo>
                    <a:pt x="72" y="163"/>
                  </a:lnTo>
                  <a:close/>
                  <a:moveTo>
                    <a:pt x="138" y="105"/>
                  </a:moveTo>
                  <a:cubicBezTo>
                    <a:pt x="132" y="127"/>
                    <a:pt x="113" y="141"/>
                    <a:pt x="92" y="141"/>
                  </a:cubicBezTo>
                  <a:cubicBezTo>
                    <a:pt x="87" y="141"/>
                    <a:pt x="83" y="140"/>
                    <a:pt x="78" y="139"/>
                  </a:cubicBezTo>
                  <a:cubicBezTo>
                    <a:pt x="57" y="133"/>
                    <a:pt x="43" y="113"/>
                    <a:pt x="43" y="92"/>
                  </a:cubicBezTo>
                  <a:cubicBezTo>
                    <a:pt x="43" y="88"/>
                    <a:pt x="43" y="83"/>
                    <a:pt x="45" y="79"/>
                  </a:cubicBezTo>
                  <a:cubicBezTo>
                    <a:pt x="51" y="58"/>
                    <a:pt x="70" y="44"/>
                    <a:pt x="92" y="44"/>
                  </a:cubicBezTo>
                  <a:cubicBezTo>
                    <a:pt x="96" y="44"/>
                    <a:pt x="100" y="44"/>
                    <a:pt x="105" y="45"/>
                  </a:cubicBezTo>
                  <a:cubicBezTo>
                    <a:pt x="126" y="51"/>
                    <a:pt x="140" y="71"/>
                    <a:pt x="140" y="92"/>
                  </a:cubicBezTo>
                  <a:cubicBezTo>
                    <a:pt x="140" y="97"/>
                    <a:pt x="140" y="101"/>
                    <a:pt x="138" y="105"/>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 name="íS1iḍê"/>
            <p:cNvSpPr/>
            <p:nvPr/>
          </p:nvSpPr>
          <p:spPr bwMode="auto">
            <a:xfrm>
              <a:off x="5600700" y="3149601"/>
              <a:ext cx="34925" cy="53975"/>
            </a:xfrm>
            <a:custGeom>
              <a:avLst/>
              <a:gdLst>
                <a:gd name="T0" fmla="*/ 8 w 14"/>
                <a:gd name="T1" fmla="*/ 0 h 21"/>
                <a:gd name="T2" fmla="*/ 13 w 14"/>
                <a:gd name="T3" fmla="*/ 13 h 21"/>
                <a:gd name="T4" fmla="*/ 0 w 14"/>
                <a:gd name="T5" fmla="*/ 10 h 21"/>
                <a:gd name="T6" fmla="*/ 8 w 14"/>
                <a:gd name="T7" fmla="*/ 0 h 21"/>
              </a:gdLst>
              <a:ahLst/>
              <a:cxnLst>
                <a:cxn ang="0">
                  <a:pos x="T0" y="T1"/>
                </a:cxn>
                <a:cxn ang="0">
                  <a:pos x="T2" y="T3"/>
                </a:cxn>
                <a:cxn ang="0">
                  <a:pos x="T4" y="T5"/>
                </a:cxn>
                <a:cxn ang="0">
                  <a:pos x="T6" y="T7"/>
                </a:cxn>
              </a:cxnLst>
              <a:rect l="0" t="0" r="r" b="b"/>
              <a:pathLst>
                <a:path w="14" h="21">
                  <a:moveTo>
                    <a:pt x="8" y="0"/>
                  </a:moveTo>
                  <a:cubicBezTo>
                    <a:pt x="8" y="0"/>
                    <a:pt x="11" y="0"/>
                    <a:pt x="13" y="13"/>
                  </a:cubicBezTo>
                  <a:cubicBezTo>
                    <a:pt x="14" y="21"/>
                    <a:pt x="1" y="10"/>
                    <a:pt x="0" y="10"/>
                  </a:cubicBezTo>
                  <a:cubicBezTo>
                    <a:pt x="2" y="6"/>
                    <a:pt x="5" y="3"/>
                    <a:pt x="8" y="0"/>
                  </a:cubicBezTo>
                  <a:close/>
                </a:path>
              </a:pathLst>
            </a:custGeom>
            <a:solidFill>
              <a:srgbClr val="D174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 name="iśľidé"/>
            <p:cNvSpPr/>
            <p:nvPr/>
          </p:nvSpPr>
          <p:spPr bwMode="auto">
            <a:xfrm>
              <a:off x="6850063" y="2439988"/>
              <a:ext cx="1033463" cy="1206500"/>
            </a:xfrm>
            <a:custGeom>
              <a:avLst/>
              <a:gdLst>
                <a:gd name="T0" fmla="*/ 308 w 407"/>
                <a:gd name="T1" fmla="*/ 0 h 476"/>
                <a:gd name="T2" fmla="*/ 407 w 407"/>
                <a:gd name="T3" fmla="*/ 365 h 476"/>
                <a:gd name="T4" fmla="*/ 177 w 407"/>
                <a:gd name="T5" fmla="*/ 476 h 476"/>
                <a:gd name="T6" fmla="*/ 115 w 407"/>
                <a:gd name="T7" fmla="*/ 452 h 476"/>
                <a:gd name="T8" fmla="*/ 112 w 407"/>
                <a:gd name="T9" fmla="*/ 447 h 476"/>
                <a:gd name="T10" fmla="*/ 130 w 407"/>
                <a:gd name="T11" fmla="*/ 436 h 476"/>
                <a:gd name="T12" fmla="*/ 0 w 407"/>
                <a:gd name="T13" fmla="*/ 180 h 476"/>
                <a:gd name="T14" fmla="*/ 16 w 407"/>
                <a:gd name="T15" fmla="*/ 148 h 476"/>
                <a:gd name="T16" fmla="*/ 308 w 407"/>
                <a:gd name="T17"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76">
                  <a:moveTo>
                    <a:pt x="308" y="0"/>
                  </a:moveTo>
                  <a:cubicBezTo>
                    <a:pt x="308" y="0"/>
                    <a:pt x="399" y="103"/>
                    <a:pt x="407" y="365"/>
                  </a:cubicBezTo>
                  <a:cubicBezTo>
                    <a:pt x="177" y="476"/>
                    <a:pt x="177" y="476"/>
                    <a:pt x="177" y="476"/>
                  </a:cubicBezTo>
                  <a:cubicBezTo>
                    <a:pt x="115" y="452"/>
                    <a:pt x="115" y="452"/>
                    <a:pt x="115" y="452"/>
                  </a:cubicBezTo>
                  <a:cubicBezTo>
                    <a:pt x="112" y="447"/>
                    <a:pt x="112" y="447"/>
                    <a:pt x="112" y="447"/>
                  </a:cubicBezTo>
                  <a:cubicBezTo>
                    <a:pt x="130" y="436"/>
                    <a:pt x="130" y="436"/>
                    <a:pt x="130" y="436"/>
                  </a:cubicBezTo>
                  <a:cubicBezTo>
                    <a:pt x="119" y="233"/>
                    <a:pt x="0" y="180"/>
                    <a:pt x="0" y="180"/>
                  </a:cubicBezTo>
                  <a:cubicBezTo>
                    <a:pt x="16" y="148"/>
                    <a:pt x="16" y="148"/>
                    <a:pt x="16" y="148"/>
                  </a:cubicBezTo>
                  <a:lnTo>
                    <a:pt x="308" y="0"/>
                  </a:lnTo>
                  <a:close/>
                </a:path>
              </a:pathLst>
            </a:custGeom>
            <a:solidFill>
              <a:srgbClr val="00A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 name="íślíḓé"/>
            <p:cNvSpPr/>
            <p:nvPr/>
          </p:nvSpPr>
          <p:spPr bwMode="auto">
            <a:xfrm>
              <a:off x="6616700" y="2897188"/>
              <a:ext cx="563563" cy="779463"/>
            </a:xfrm>
            <a:custGeom>
              <a:avLst/>
              <a:gdLst>
                <a:gd name="T0" fmla="*/ 137 w 222"/>
                <a:gd name="T1" fmla="*/ 263 h 308"/>
                <a:gd name="T2" fmla="*/ 98 w 222"/>
                <a:gd name="T3" fmla="*/ 171 h 308"/>
                <a:gd name="T4" fmla="*/ 16 w 222"/>
                <a:gd name="T5" fmla="*/ 64 h 308"/>
                <a:gd name="T6" fmla="*/ 7 w 222"/>
                <a:gd name="T7" fmla="*/ 58 h 308"/>
                <a:gd name="T8" fmla="*/ 0 w 222"/>
                <a:gd name="T9" fmla="*/ 57 h 308"/>
                <a:gd name="T10" fmla="*/ 92 w 222"/>
                <a:gd name="T11" fmla="*/ 0 h 308"/>
                <a:gd name="T12" fmla="*/ 222 w 222"/>
                <a:gd name="T13" fmla="*/ 256 h 308"/>
                <a:gd name="T14" fmla="*/ 204 w 222"/>
                <a:gd name="T15" fmla="*/ 267 h 308"/>
                <a:gd name="T16" fmla="*/ 137 w 222"/>
                <a:gd name="T17" fmla="*/ 308 h 308"/>
                <a:gd name="T18" fmla="*/ 137 w 222"/>
                <a:gd name="T19" fmla="*/ 26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08">
                  <a:moveTo>
                    <a:pt x="137" y="263"/>
                  </a:moveTo>
                  <a:cubicBezTo>
                    <a:pt x="128" y="234"/>
                    <a:pt x="110" y="197"/>
                    <a:pt x="98" y="171"/>
                  </a:cubicBezTo>
                  <a:cubicBezTo>
                    <a:pt x="79" y="132"/>
                    <a:pt x="38" y="82"/>
                    <a:pt x="16" y="64"/>
                  </a:cubicBezTo>
                  <a:cubicBezTo>
                    <a:pt x="13" y="61"/>
                    <a:pt x="9" y="59"/>
                    <a:pt x="7" y="58"/>
                  </a:cubicBezTo>
                  <a:cubicBezTo>
                    <a:pt x="4" y="56"/>
                    <a:pt x="2" y="56"/>
                    <a:pt x="0" y="57"/>
                  </a:cubicBezTo>
                  <a:cubicBezTo>
                    <a:pt x="92" y="0"/>
                    <a:pt x="92" y="0"/>
                    <a:pt x="92" y="0"/>
                  </a:cubicBezTo>
                  <a:cubicBezTo>
                    <a:pt x="92" y="0"/>
                    <a:pt x="211" y="53"/>
                    <a:pt x="222" y="256"/>
                  </a:cubicBezTo>
                  <a:cubicBezTo>
                    <a:pt x="204" y="267"/>
                    <a:pt x="204" y="267"/>
                    <a:pt x="204" y="267"/>
                  </a:cubicBezTo>
                  <a:cubicBezTo>
                    <a:pt x="137" y="308"/>
                    <a:pt x="137" y="308"/>
                    <a:pt x="137" y="308"/>
                  </a:cubicBezTo>
                  <a:cubicBezTo>
                    <a:pt x="146" y="302"/>
                    <a:pt x="144" y="285"/>
                    <a:pt x="137" y="263"/>
                  </a:cubicBezTo>
                  <a:close/>
                </a:path>
              </a:pathLst>
            </a:custGeom>
            <a:solidFill>
              <a:srgbClr val="3EBF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2" name="îṡ1îḑé"/>
            <p:cNvSpPr/>
            <p:nvPr/>
          </p:nvSpPr>
          <p:spPr bwMode="auto">
            <a:xfrm>
              <a:off x="6891338" y="3563938"/>
              <a:ext cx="96838" cy="128588"/>
            </a:xfrm>
            <a:custGeom>
              <a:avLst/>
              <a:gdLst>
                <a:gd name="T0" fmla="*/ 29 w 38"/>
                <a:gd name="T1" fmla="*/ 0 h 51"/>
                <a:gd name="T2" fmla="*/ 29 w 38"/>
                <a:gd name="T3" fmla="*/ 45 h 51"/>
                <a:gd name="T4" fmla="*/ 28 w 38"/>
                <a:gd name="T5" fmla="*/ 46 h 51"/>
                <a:gd name="T6" fmla="*/ 0 w 38"/>
                <a:gd name="T7" fmla="*/ 22 h 51"/>
                <a:gd name="T8" fmla="*/ 29 w 38"/>
                <a:gd name="T9" fmla="*/ 0 h 51"/>
              </a:gdLst>
              <a:ahLst/>
              <a:cxnLst>
                <a:cxn ang="0">
                  <a:pos x="T0" y="T1"/>
                </a:cxn>
                <a:cxn ang="0">
                  <a:pos x="T2" y="T3"/>
                </a:cxn>
                <a:cxn ang="0">
                  <a:pos x="T4" y="T5"/>
                </a:cxn>
                <a:cxn ang="0">
                  <a:pos x="T6" y="T7"/>
                </a:cxn>
                <a:cxn ang="0">
                  <a:pos x="T8" y="T9"/>
                </a:cxn>
              </a:cxnLst>
              <a:rect l="0" t="0" r="r" b="b"/>
              <a:pathLst>
                <a:path w="38" h="51">
                  <a:moveTo>
                    <a:pt x="29" y="0"/>
                  </a:moveTo>
                  <a:cubicBezTo>
                    <a:pt x="36" y="22"/>
                    <a:pt x="38" y="39"/>
                    <a:pt x="29" y="45"/>
                  </a:cubicBezTo>
                  <a:cubicBezTo>
                    <a:pt x="29" y="46"/>
                    <a:pt x="28" y="46"/>
                    <a:pt x="28" y="46"/>
                  </a:cubicBezTo>
                  <a:cubicBezTo>
                    <a:pt x="19" y="51"/>
                    <a:pt x="4" y="29"/>
                    <a:pt x="0" y="22"/>
                  </a:cubicBezTo>
                  <a:cubicBezTo>
                    <a:pt x="16" y="9"/>
                    <a:pt x="29" y="1"/>
                    <a:pt x="29" y="0"/>
                  </a:cubicBezTo>
                  <a:close/>
                </a:path>
              </a:pathLst>
            </a:custGeom>
            <a:solidFill>
              <a:srgbClr val="00A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3" name="í$1îḋê"/>
            <p:cNvSpPr/>
            <p:nvPr/>
          </p:nvSpPr>
          <p:spPr bwMode="auto">
            <a:xfrm>
              <a:off x="5808663" y="3036888"/>
              <a:ext cx="1155700" cy="723900"/>
            </a:xfrm>
            <a:custGeom>
              <a:avLst/>
              <a:gdLst>
                <a:gd name="T0" fmla="*/ 456 w 456"/>
                <a:gd name="T1" fmla="*/ 208 h 286"/>
                <a:gd name="T2" fmla="*/ 427 w 456"/>
                <a:gd name="T3" fmla="*/ 230 h 286"/>
                <a:gd name="T4" fmla="*/ 376 w 456"/>
                <a:gd name="T5" fmla="*/ 286 h 286"/>
                <a:gd name="T6" fmla="*/ 373 w 456"/>
                <a:gd name="T7" fmla="*/ 286 h 286"/>
                <a:gd name="T8" fmla="*/ 271 w 456"/>
                <a:gd name="T9" fmla="*/ 194 h 286"/>
                <a:gd name="T10" fmla="*/ 147 w 456"/>
                <a:gd name="T11" fmla="*/ 127 h 286"/>
                <a:gd name="T12" fmla="*/ 142 w 456"/>
                <a:gd name="T13" fmla="*/ 125 h 286"/>
                <a:gd name="T14" fmla="*/ 130 w 456"/>
                <a:gd name="T15" fmla="*/ 122 h 286"/>
                <a:gd name="T16" fmla="*/ 127 w 456"/>
                <a:gd name="T17" fmla="*/ 122 h 286"/>
                <a:gd name="T18" fmla="*/ 112 w 456"/>
                <a:gd name="T19" fmla="*/ 119 h 286"/>
                <a:gd name="T20" fmla="*/ 112 w 456"/>
                <a:gd name="T21" fmla="*/ 119 h 286"/>
                <a:gd name="T22" fmla="*/ 110 w 456"/>
                <a:gd name="T23" fmla="*/ 121 h 286"/>
                <a:gd name="T24" fmla="*/ 11 w 456"/>
                <a:gd name="T25" fmla="*/ 171 h 286"/>
                <a:gd name="T26" fmla="*/ 4 w 456"/>
                <a:gd name="T27" fmla="*/ 152 h 286"/>
                <a:gd name="T28" fmla="*/ 51 w 456"/>
                <a:gd name="T29" fmla="*/ 74 h 286"/>
                <a:gd name="T30" fmla="*/ 58 w 456"/>
                <a:gd name="T31" fmla="*/ 65 h 286"/>
                <a:gd name="T32" fmla="*/ 72 w 456"/>
                <a:gd name="T33" fmla="*/ 55 h 286"/>
                <a:gd name="T34" fmla="*/ 163 w 456"/>
                <a:gd name="T35" fmla="*/ 9 h 286"/>
                <a:gd name="T36" fmla="*/ 208 w 456"/>
                <a:gd name="T37" fmla="*/ 4 h 286"/>
                <a:gd name="T38" fmla="*/ 285 w 456"/>
                <a:gd name="T39" fmla="*/ 21 h 286"/>
                <a:gd name="T40" fmla="*/ 318 w 456"/>
                <a:gd name="T41" fmla="*/ 18 h 286"/>
                <a:gd name="T42" fmla="*/ 321 w 456"/>
                <a:gd name="T43" fmla="*/ 17 h 286"/>
                <a:gd name="T44" fmla="*/ 335 w 456"/>
                <a:gd name="T45" fmla="*/ 9 h 286"/>
                <a:gd name="T46" fmla="*/ 417 w 456"/>
                <a:gd name="T47" fmla="*/ 116 h 286"/>
                <a:gd name="T48" fmla="*/ 456 w 456"/>
                <a:gd name="T49" fmla="*/ 20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6" h="286">
                  <a:moveTo>
                    <a:pt x="456" y="208"/>
                  </a:moveTo>
                  <a:cubicBezTo>
                    <a:pt x="456" y="209"/>
                    <a:pt x="443" y="217"/>
                    <a:pt x="427" y="230"/>
                  </a:cubicBezTo>
                  <a:cubicBezTo>
                    <a:pt x="411" y="244"/>
                    <a:pt x="391" y="263"/>
                    <a:pt x="376" y="286"/>
                  </a:cubicBezTo>
                  <a:cubicBezTo>
                    <a:pt x="373" y="286"/>
                    <a:pt x="373" y="286"/>
                    <a:pt x="373" y="286"/>
                  </a:cubicBezTo>
                  <a:cubicBezTo>
                    <a:pt x="360" y="251"/>
                    <a:pt x="317" y="223"/>
                    <a:pt x="271" y="194"/>
                  </a:cubicBezTo>
                  <a:cubicBezTo>
                    <a:pt x="225" y="166"/>
                    <a:pt x="166" y="136"/>
                    <a:pt x="147" y="127"/>
                  </a:cubicBezTo>
                  <a:cubicBezTo>
                    <a:pt x="144" y="125"/>
                    <a:pt x="142" y="125"/>
                    <a:pt x="142" y="125"/>
                  </a:cubicBezTo>
                  <a:cubicBezTo>
                    <a:pt x="137" y="124"/>
                    <a:pt x="133" y="123"/>
                    <a:pt x="130" y="122"/>
                  </a:cubicBezTo>
                  <a:cubicBezTo>
                    <a:pt x="129" y="122"/>
                    <a:pt x="128" y="122"/>
                    <a:pt x="127" y="122"/>
                  </a:cubicBezTo>
                  <a:cubicBezTo>
                    <a:pt x="117" y="120"/>
                    <a:pt x="112" y="119"/>
                    <a:pt x="112" y="119"/>
                  </a:cubicBezTo>
                  <a:cubicBezTo>
                    <a:pt x="112" y="119"/>
                    <a:pt x="112" y="119"/>
                    <a:pt x="112" y="119"/>
                  </a:cubicBezTo>
                  <a:cubicBezTo>
                    <a:pt x="111" y="120"/>
                    <a:pt x="111" y="120"/>
                    <a:pt x="110" y="121"/>
                  </a:cubicBezTo>
                  <a:cubicBezTo>
                    <a:pt x="66" y="178"/>
                    <a:pt x="30" y="177"/>
                    <a:pt x="11" y="171"/>
                  </a:cubicBezTo>
                  <a:cubicBezTo>
                    <a:pt x="3" y="168"/>
                    <a:pt x="0" y="159"/>
                    <a:pt x="4" y="152"/>
                  </a:cubicBezTo>
                  <a:cubicBezTo>
                    <a:pt x="51" y="74"/>
                    <a:pt x="51" y="74"/>
                    <a:pt x="51" y="74"/>
                  </a:cubicBezTo>
                  <a:cubicBezTo>
                    <a:pt x="53" y="71"/>
                    <a:pt x="55" y="68"/>
                    <a:pt x="58" y="65"/>
                  </a:cubicBezTo>
                  <a:cubicBezTo>
                    <a:pt x="62" y="61"/>
                    <a:pt x="67" y="57"/>
                    <a:pt x="72" y="55"/>
                  </a:cubicBezTo>
                  <a:cubicBezTo>
                    <a:pt x="163" y="9"/>
                    <a:pt x="163" y="9"/>
                    <a:pt x="163" y="9"/>
                  </a:cubicBezTo>
                  <a:cubicBezTo>
                    <a:pt x="177" y="2"/>
                    <a:pt x="193" y="0"/>
                    <a:pt x="208" y="4"/>
                  </a:cubicBezTo>
                  <a:cubicBezTo>
                    <a:pt x="285" y="21"/>
                    <a:pt x="285" y="21"/>
                    <a:pt x="285" y="21"/>
                  </a:cubicBezTo>
                  <a:cubicBezTo>
                    <a:pt x="296" y="23"/>
                    <a:pt x="308" y="22"/>
                    <a:pt x="318" y="18"/>
                  </a:cubicBezTo>
                  <a:cubicBezTo>
                    <a:pt x="319" y="17"/>
                    <a:pt x="320" y="17"/>
                    <a:pt x="321" y="17"/>
                  </a:cubicBezTo>
                  <a:cubicBezTo>
                    <a:pt x="335" y="9"/>
                    <a:pt x="335" y="9"/>
                    <a:pt x="335" y="9"/>
                  </a:cubicBezTo>
                  <a:cubicBezTo>
                    <a:pt x="357" y="27"/>
                    <a:pt x="398" y="77"/>
                    <a:pt x="417" y="116"/>
                  </a:cubicBezTo>
                  <a:cubicBezTo>
                    <a:pt x="429" y="142"/>
                    <a:pt x="447" y="179"/>
                    <a:pt x="456" y="208"/>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4" name="iŝľîḑê"/>
            <p:cNvSpPr/>
            <p:nvPr/>
          </p:nvSpPr>
          <p:spPr bwMode="auto">
            <a:xfrm>
              <a:off x="5343525" y="3175001"/>
              <a:ext cx="1431925" cy="1179513"/>
            </a:xfrm>
            <a:custGeom>
              <a:avLst/>
              <a:gdLst>
                <a:gd name="T0" fmla="*/ 501 w 564"/>
                <a:gd name="T1" fmla="*/ 315 h 465"/>
                <a:gd name="T2" fmla="*/ 462 w 564"/>
                <a:gd name="T3" fmla="*/ 370 h 465"/>
                <a:gd name="T4" fmla="*/ 459 w 564"/>
                <a:gd name="T5" fmla="*/ 370 h 465"/>
                <a:gd name="T6" fmla="*/ 452 w 564"/>
                <a:gd name="T7" fmla="*/ 397 h 465"/>
                <a:gd name="T8" fmla="*/ 409 w 564"/>
                <a:gd name="T9" fmla="*/ 408 h 465"/>
                <a:gd name="T10" fmla="*/ 400 w 564"/>
                <a:gd name="T11" fmla="*/ 446 h 465"/>
                <a:gd name="T12" fmla="*/ 288 w 564"/>
                <a:gd name="T13" fmla="*/ 409 h 465"/>
                <a:gd name="T14" fmla="*/ 240 w 564"/>
                <a:gd name="T15" fmla="*/ 375 h 465"/>
                <a:gd name="T16" fmla="*/ 193 w 564"/>
                <a:gd name="T17" fmla="*/ 324 h 465"/>
                <a:gd name="T18" fmla="*/ 156 w 564"/>
                <a:gd name="T19" fmla="*/ 281 h 465"/>
                <a:gd name="T20" fmla="*/ 140 w 564"/>
                <a:gd name="T21" fmla="*/ 290 h 465"/>
                <a:gd name="T22" fmla="*/ 110 w 564"/>
                <a:gd name="T23" fmla="*/ 263 h 465"/>
                <a:gd name="T24" fmla="*/ 89 w 564"/>
                <a:gd name="T25" fmla="*/ 277 h 465"/>
                <a:gd name="T26" fmla="*/ 64 w 564"/>
                <a:gd name="T27" fmla="*/ 252 h 465"/>
                <a:gd name="T28" fmla="*/ 45 w 564"/>
                <a:gd name="T29" fmla="*/ 265 h 465"/>
                <a:gd name="T30" fmla="*/ 21 w 564"/>
                <a:gd name="T31" fmla="*/ 253 h 465"/>
                <a:gd name="T32" fmla="*/ 0 w 564"/>
                <a:gd name="T33" fmla="*/ 243 h 465"/>
                <a:gd name="T34" fmla="*/ 101 w 564"/>
                <a:gd name="T35" fmla="*/ 0 h 465"/>
                <a:gd name="T36" fmla="*/ 114 w 564"/>
                <a:gd name="T37" fmla="*/ 3 h 465"/>
                <a:gd name="T38" fmla="*/ 240 w 564"/>
                <a:gd name="T39" fmla="*/ 7 h 465"/>
                <a:gd name="T40" fmla="*/ 241 w 564"/>
                <a:gd name="T41" fmla="*/ 10 h 465"/>
                <a:gd name="T42" fmla="*/ 234 w 564"/>
                <a:gd name="T43" fmla="*/ 19 h 465"/>
                <a:gd name="T44" fmla="*/ 187 w 564"/>
                <a:gd name="T45" fmla="*/ 97 h 465"/>
                <a:gd name="T46" fmla="*/ 194 w 564"/>
                <a:gd name="T47" fmla="*/ 116 h 465"/>
                <a:gd name="T48" fmla="*/ 295 w 564"/>
                <a:gd name="T49" fmla="*/ 64 h 465"/>
                <a:gd name="T50" fmla="*/ 325 w 564"/>
                <a:gd name="T51" fmla="*/ 70 h 465"/>
                <a:gd name="T52" fmla="*/ 454 w 564"/>
                <a:gd name="T53" fmla="*/ 139 h 465"/>
                <a:gd name="T54" fmla="*/ 556 w 564"/>
                <a:gd name="T55" fmla="*/ 231 h 465"/>
                <a:gd name="T56" fmla="*/ 561 w 564"/>
                <a:gd name="T57" fmla="*/ 250 h 465"/>
                <a:gd name="T58" fmla="*/ 502 w 564"/>
                <a:gd name="T59" fmla="*/ 315 h 465"/>
                <a:gd name="T60" fmla="*/ 501 w 564"/>
                <a:gd name="T61" fmla="*/ 315 h 465"/>
                <a:gd name="T62" fmla="*/ 497 w 564"/>
                <a:gd name="T63" fmla="*/ 299 h 465"/>
                <a:gd name="T64" fmla="*/ 499 w 564"/>
                <a:gd name="T65" fmla="*/ 298 h 465"/>
                <a:gd name="T66" fmla="*/ 492 w 564"/>
                <a:gd name="T67" fmla="*/ 266 h 465"/>
                <a:gd name="T68" fmla="*/ 432 w 564"/>
                <a:gd name="T69" fmla="*/ 235 h 465"/>
                <a:gd name="T70" fmla="*/ 497 w 564"/>
                <a:gd name="T71" fmla="*/ 29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4" h="465">
                  <a:moveTo>
                    <a:pt x="501" y="315"/>
                  </a:moveTo>
                  <a:cubicBezTo>
                    <a:pt x="505" y="335"/>
                    <a:pt x="503" y="358"/>
                    <a:pt x="462" y="370"/>
                  </a:cubicBezTo>
                  <a:cubicBezTo>
                    <a:pt x="459" y="370"/>
                    <a:pt x="459" y="370"/>
                    <a:pt x="459" y="370"/>
                  </a:cubicBezTo>
                  <a:cubicBezTo>
                    <a:pt x="460" y="379"/>
                    <a:pt x="458" y="389"/>
                    <a:pt x="452" y="397"/>
                  </a:cubicBezTo>
                  <a:cubicBezTo>
                    <a:pt x="441" y="412"/>
                    <a:pt x="417" y="409"/>
                    <a:pt x="409" y="408"/>
                  </a:cubicBezTo>
                  <a:cubicBezTo>
                    <a:pt x="413" y="419"/>
                    <a:pt x="412" y="432"/>
                    <a:pt x="400" y="446"/>
                  </a:cubicBezTo>
                  <a:cubicBezTo>
                    <a:pt x="383" y="465"/>
                    <a:pt x="329" y="436"/>
                    <a:pt x="288" y="409"/>
                  </a:cubicBezTo>
                  <a:cubicBezTo>
                    <a:pt x="262" y="392"/>
                    <a:pt x="241" y="376"/>
                    <a:pt x="240" y="375"/>
                  </a:cubicBezTo>
                  <a:cubicBezTo>
                    <a:pt x="240" y="327"/>
                    <a:pt x="203" y="310"/>
                    <a:pt x="193" y="324"/>
                  </a:cubicBezTo>
                  <a:cubicBezTo>
                    <a:pt x="194" y="321"/>
                    <a:pt x="176" y="278"/>
                    <a:pt x="156" y="281"/>
                  </a:cubicBezTo>
                  <a:cubicBezTo>
                    <a:pt x="148" y="282"/>
                    <a:pt x="143" y="285"/>
                    <a:pt x="140" y="290"/>
                  </a:cubicBezTo>
                  <a:cubicBezTo>
                    <a:pt x="140" y="288"/>
                    <a:pt x="132" y="264"/>
                    <a:pt x="110" y="263"/>
                  </a:cubicBezTo>
                  <a:cubicBezTo>
                    <a:pt x="98" y="263"/>
                    <a:pt x="92" y="268"/>
                    <a:pt x="89" y="277"/>
                  </a:cubicBezTo>
                  <a:cubicBezTo>
                    <a:pt x="89" y="277"/>
                    <a:pt x="82" y="251"/>
                    <a:pt x="64" y="252"/>
                  </a:cubicBezTo>
                  <a:cubicBezTo>
                    <a:pt x="55" y="253"/>
                    <a:pt x="49" y="257"/>
                    <a:pt x="45" y="265"/>
                  </a:cubicBezTo>
                  <a:cubicBezTo>
                    <a:pt x="21" y="253"/>
                    <a:pt x="21" y="253"/>
                    <a:pt x="21" y="253"/>
                  </a:cubicBezTo>
                  <a:cubicBezTo>
                    <a:pt x="0" y="243"/>
                    <a:pt x="0" y="243"/>
                    <a:pt x="0" y="243"/>
                  </a:cubicBezTo>
                  <a:cubicBezTo>
                    <a:pt x="1" y="204"/>
                    <a:pt x="14" y="110"/>
                    <a:pt x="101" y="0"/>
                  </a:cubicBezTo>
                  <a:cubicBezTo>
                    <a:pt x="102" y="0"/>
                    <a:pt x="107" y="2"/>
                    <a:pt x="114" y="3"/>
                  </a:cubicBezTo>
                  <a:cubicBezTo>
                    <a:pt x="139" y="10"/>
                    <a:pt x="193" y="21"/>
                    <a:pt x="240" y="7"/>
                  </a:cubicBezTo>
                  <a:cubicBezTo>
                    <a:pt x="241" y="10"/>
                    <a:pt x="241" y="10"/>
                    <a:pt x="241" y="10"/>
                  </a:cubicBezTo>
                  <a:cubicBezTo>
                    <a:pt x="238" y="13"/>
                    <a:pt x="236" y="16"/>
                    <a:pt x="234" y="19"/>
                  </a:cubicBezTo>
                  <a:cubicBezTo>
                    <a:pt x="187" y="97"/>
                    <a:pt x="187" y="97"/>
                    <a:pt x="187" y="97"/>
                  </a:cubicBezTo>
                  <a:cubicBezTo>
                    <a:pt x="183" y="104"/>
                    <a:pt x="186" y="113"/>
                    <a:pt x="194" y="116"/>
                  </a:cubicBezTo>
                  <a:cubicBezTo>
                    <a:pt x="213" y="122"/>
                    <a:pt x="249" y="123"/>
                    <a:pt x="295" y="64"/>
                  </a:cubicBezTo>
                  <a:cubicBezTo>
                    <a:pt x="295" y="64"/>
                    <a:pt x="306" y="67"/>
                    <a:pt x="325" y="70"/>
                  </a:cubicBezTo>
                  <a:cubicBezTo>
                    <a:pt x="325" y="70"/>
                    <a:pt x="399" y="105"/>
                    <a:pt x="454" y="139"/>
                  </a:cubicBezTo>
                  <a:cubicBezTo>
                    <a:pt x="500" y="168"/>
                    <a:pt x="543" y="196"/>
                    <a:pt x="556" y="231"/>
                  </a:cubicBezTo>
                  <a:cubicBezTo>
                    <a:pt x="559" y="238"/>
                    <a:pt x="560" y="244"/>
                    <a:pt x="561" y="250"/>
                  </a:cubicBezTo>
                  <a:cubicBezTo>
                    <a:pt x="564" y="294"/>
                    <a:pt x="543" y="312"/>
                    <a:pt x="502" y="315"/>
                  </a:cubicBezTo>
                  <a:lnTo>
                    <a:pt x="501" y="315"/>
                  </a:lnTo>
                  <a:close/>
                  <a:moveTo>
                    <a:pt x="497" y="299"/>
                  </a:moveTo>
                  <a:cubicBezTo>
                    <a:pt x="499" y="298"/>
                    <a:pt x="499" y="298"/>
                    <a:pt x="499" y="298"/>
                  </a:cubicBezTo>
                  <a:cubicBezTo>
                    <a:pt x="499" y="298"/>
                    <a:pt x="511" y="282"/>
                    <a:pt x="492" y="266"/>
                  </a:cubicBezTo>
                  <a:cubicBezTo>
                    <a:pt x="479" y="255"/>
                    <a:pt x="461" y="253"/>
                    <a:pt x="432" y="235"/>
                  </a:cubicBezTo>
                  <a:cubicBezTo>
                    <a:pt x="432" y="235"/>
                    <a:pt x="484" y="275"/>
                    <a:pt x="497" y="299"/>
                  </a:cubicBezTo>
                  <a:close/>
                </a:path>
              </a:pathLst>
            </a:custGeom>
            <a:solidFill>
              <a:srgbClr val="EED7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5" name="iSḷîdé"/>
            <p:cNvSpPr/>
            <p:nvPr/>
          </p:nvSpPr>
          <p:spPr bwMode="auto">
            <a:xfrm>
              <a:off x="6602413" y="3038476"/>
              <a:ext cx="55563" cy="42863"/>
            </a:xfrm>
            <a:custGeom>
              <a:avLst/>
              <a:gdLst>
                <a:gd name="T0" fmla="*/ 6 w 22"/>
                <a:gd name="T1" fmla="*/ 1 h 17"/>
                <a:gd name="T2" fmla="*/ 6 w 22"/>
                <a:gd name="T3" fmla="*/ 1 h 17"/>
                <a:gd name="T4" fmla="*/ 13 w 22"/>
                <a:gd name="T5" fmla="*/ 2 h 17"/>
                <a:gd name="T6" fmla="*/ 22 w 22"/>
                <a:gd name="T7" fmla="*/ 8 h 17"/>
                <a:gd name="T8" fmla="*/ 8 w 22"/>
                <a:gd name="T9" fmla="*/ 16 h 17"/>
                <a:gd name="T10" fmla="*/ 5 w 22"/>
                <a:gd name="T11" fmla="*/ 17 h 17"/>
                <a:gd name="T12" fmla="*/ 5 w 22"/>
                <a:gd name="T13" fmla="*/ 16 h 17"/>
                <a:gd name="T14" fmla="*/ 6 w 22"/>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7">
                  <a:moveTo>
                    <a:pt x="6" y="1"/>
                  </a:moveTo>
                  <a:cubicBezTo>
                    <a:pt x="6" y="1"/>
                    <a:pt x="6" y="1"/>
                    <a:pt x="6" y="1"/>
                  </a:cubicBezTo>
                  <a:cubicBezTo>
                    <a:pt x="8" y="0"/>
                    <a:pt x="10" y="0"/>
                    <a:pt x="13" y="2"/>
                  </a:cubicBezTo>
                  <a:cubicBezTo>
                    <a:pt x="15" y="3"/>
                    <a:pt x="19" y="5"/>
                    <a:pt x="22" y="8"/>
                  </a:cubicBezTo>
                  <a:cubicBezTo>
                    <a:pt x="8" y="16"/>
                    <a:pt x="8" y="16"/>
                    <a:pt x="8" y="16"/>
                  </a:cubicBezTo>
                  <a:cubicBezTo>
                    <a:pt x="7" y="16"/>
                    <a:pt x="6" y="16"/>
                    <a:pt x="5" y="17"/>
                  </a:cubicBezTo>
                  <a:cubicBezTo>
                    <a:pt x="5" y="16"/>
                    <a:pt x="5" y="16"/>
                    <a:pt x="5" y="16"/>
                  </a:cubicBezTo>
                  <a:cubicBezTo>
                    <a:pt x="5" y="16"/>
                    <a:pt x="0" y="4"/>
                    <a:pt x="6" y="1"/>
                  </a:cubicBezTo>
                  <a:close/>
                </a:path>
              </a:pathLst>
            </a:custGeom>
            <a:solidFill>
              <a:srgbClr val="00A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6" name="îṥḷiḍê"/>
            <p:cNvSpPr/>
            <p:nvPr/>
          </p:nvSpPr>
          <p:spPr bwMode="auto">
            <a:xfrm>
              <a:off x="6440488" y="3770313"/>
              <a:ext cx="200025" cy="163513"/>
            </a:xfrm>
            <a:custGeom>
              <a:avLst/>
              <a:gdLst>
                <a:gd name="T0" fmla="*/ 60 w 79"/>
                <a:gd name="T1" fmla="*/ 31 h 64"/>
                <a:gd name="T2" fmla="*/ 67 w 79"/>
                <a:gd name="T3" fmla="*/ 63 h 64"/>
                <a:gd name="T4" fmla="*/ 65 w 79"/>
                <a:gd name="T5" fmla="*/ 64 h 64"/>
                <a:gd name="T6" fmla="*/ 0 w 79"/>
                <a:gd name="T7" fmla="*/ 0 h 64"/>
                <a:gd name="T8" fmla="*/ 60 w 79"/>
                <a:gd name="T9" fmla="*/ 31 h 64"/>
              </a:gdLst>
              <a:ahLst/>
              <a:cxnLst>
                <a:cxn ang="0">
                  <a:pos x="T0" y="T1"/>
                </a:cxn>
                <a:cxn ang="0">
                  <a:pos x="T2" y="T3"/>
                </a:cxn>
                <a:cxn ang="0">
                  <a:pos x="T4" y="T5"/>
                </a:cxn>
                <a:cxn ang="0">
                  <a:pos x="T6" y="T7"/>
                </a:cxn>
                <a:cxn ang="0">
                  <a:pos x="T8" y="T9"/>
                </a:cxn>
              </a:cxnLst>
              <a:rect l="0" t="0" r="r" b="b"/>
              <a:pathLst>
                <a:path w="79" h="64">
                  <a:moveTo>
                    <a:pt x="60" y="31"/>
                  </a:moveTo>
                  <a:cubicBezTo>
                    <a:pt x="79" y="47"/>
                    <a:pt x="67" y="63"/>
                    <a:pt x="67" y="63"/>
                  </a:cubicBezTo>
                  <a:cubicBezTo>
                    <a:pt x="65" y="64"/>
                    <a:pt x="65" y="64"/>
                    <a:pt x="65" y="64"/>
                  </a:cubicBezTo>
                  <a:cubicBezTo>
                    <a:pt x="52" y="40"/>
                    <a:pt x="0" y="0"/>
                    <a:pt x="0" y="0"/>
                  </a:cubicBezTo>
                  <a:cubicBezTo>
                    <a:pt x="29" y="18"/>
                    <a:pt x="47" y="20"/>
                    <a:pt x="60" y="31"/>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7" name="íšḻîḍé"/>
            <p:cNvSpPr/>
            <p:nvPr/>
          </p:nvSpPr>
          <p:spPr bwMode="auto">
            <a:xfrm>
              <a:off x="5813425" y="3960813"/>
              <a:ext cx="260350" cy="352425"/>
            </a:xfrm>
            <a:custGeom>
              <a:avLst/>
              <a:gdLst>
                <a:gd name="T0" fmla="*/ 103 w 103"/>
                <a:gd name="T1" fmla="*/ 99 h 139"/>
                <a:gd name="T2" fmla="*/ 103 w 103"/>
                <a:gd name="T3" fmla="*/ 100 h 139"/>
                <a:gd name="T4" fmla="*/ 26 w 103"/>
                <a:gd name="T5" fmla="*/ 122 h 139"/>
                <a:gd name="T6" fmla="*/ 15 w 103"/>
                <a:gd name="T7" fmla="*/ 111 h 139"/>
                <a:gd name="T8" fmla="*/ 11 w 103"/>
                <a:gd name="T9" fmla="*/ 105 h 139"/>
                <a:gd name="T10" fmla="*/ 6 w 103"/>
                <a:gd name="T11" fmla="*/ 20 h 139"/>
                <a:gd name="T12" fmla="*/ 8 w 103"/>
                <a:gd name="T13" fmla="*/ 14 h 139"/>
                <a:gd name="T14" fmla="*/ 55 w 103"/>
                <a:gd name="T15" fmla="*/ 65 h 139"/>
                <a:gd name="T16" fmla="*/ 103 w 103"/>
                <a:gd name="T17" fmla="*/ 9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9">
                  <a:moveTo>
                    <a:pt x="103" y="99"/>
                  </a:moveTo>
                  <a:cubicBezTo>
                    <a:pt x="103" y="100"/>
                    <a:pt x="103" y="100"/>
                    <a:pt x="103" y="100"/>
                  </a:cubicBezTo>
                  <a:cubicBezTo>
                    <a:pt x="103" y="100"/>
                    <a:pt x="54" y="139"/>
                    <a:pt x="26" y="122"/>
                  </a:cubicBezTo>
                  <a:cubicBezTo>
                    <a:pt x="21" y="119"/>
                    <a:pt x="18" y="116"/>
                    <a:pt x="15" y="111"/>
                  </a:cubicBezTo>
                  <a:cubicBezTo>
                    <a:pt x="13" y="109"/>
                    <a:pt x="12" y="107"/>
                    <a:pt x="11" y="105"/>
                  </a:cubicBezTo>
                  <a:cubicBezTo>
                    <a:pt x="0" y="80"/>
                    <a:pt x="5" y="41"/>
                    <a:pt x="6" y="20"/>
                  </a:cubicBezTo>
                  <a:cubicBezTo>
                    <a:pt x="6" y="18"/>
                    <a:pt x="7" y="15"/>
                    <a:pt x="8" y="14"/>
                  </a:cubicBezTo>
                  <a:cubicBezTo>
                    <a:pt x="18" y="0"/>
                    <a:pt x="55" y="17"/>
                    <a:pt x="55" y="65"/>
                  </a:cubicBezTo>
                  <a:cubicBezTo>
                    <a:pt x="56" y="66"/>
                    <a:pt x="77" y="82"/>
                    <a:pt x="103" y="99"/>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8" name="íṧľîďè"/>
            <p:cNvSpPr/>
            <p:nvPr/>
          </p:nvSpPr>
          <p:spPr bwMode="auto">
            <a:xfrm>
              <a:off x="5689600" y="3879851"/>
              <a:ext cx="150813" cy="349250"/>
            </a:xfrm>
            <a:custGeom>
              <a:avLst/>
              <a:gdLst>
                <a:gd name="T0" fmla="*/ 57 w 60"/>
                <a:gd name="T1" fmla="*/ 46 h 138"/>
                <a:gd name="T2" fmla="*/ 55 w 60"/>
                <a:gd name="T3" fmla="*/ 52 h 138"/>
                <a:gd name="T4" fmla="*/ 60 w 60"/>
                <a:gd name="T5" fmla="*/ 137 h 138"/>
                <a:gd name="T6" fmla="*/ 60 w 60"/>
                <a:gd name="T7" fmla="*/ 137 h 138"/>
                <a:gd name="T8" fmla="*/ 59 w 60"/>
                <a:gd name="T9" fmla="*/ 137 h 138"/>
                <a:gd name="T10" fmla="*/ 16 w 60"/>
                <a:gd name="T11" fmla="*/ 117 h 138"/>
                <a:gd name="T12" fmla="*/ 13 w 60"/>
                <a:gd name="T13" fmla="*/ 111 h 138"/>
                <a:gd name="T14" fmla="*/ 3 w 60"/>
                <a:gd name="T15" fmla="*/ 54 h 138"/>
                <a:gd name="T16" fmla="*/ 4 w 60"/>
                <a:gd name="T17" fmla="*/ 12 h 138"/>
                <a:gd name="T18" fmla="*/ 20 w 60"/>
                <a:gd name="T19" fmla="*/ 3 h 138"/>
                <a:gd name="T20" fmla="*/ 57 w 60"/>
                <a:gd name="T21"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138">
                  <a:moveTo>
                    <a:pt x="57" y="46"/>
                  </a:moveTo>
                  <a:cubicBezTo>
                    <a:pt x="56" y="47"/>
                    <a:pt x="55" y="50"/>
                    <a:pt x="55" y="52"/>
                  </a:cubicBezTo>
                  <a:cubicBezTo>
                    <a:pt x="54" y="73"/>
                    <a:pt x="49" y="112"/>
                    <a:pt x="60" y="137"/>
                  </a:cubicBezTo>
                  <a:cubicBezTo>
                    <a:pt x="60" y="137"/>
                    <a:pt x="60" y="137"/>
                    <a:pt x="60" y="137"/>
                  </a:cubicBezTo>
                  <a:cubicBezTo>
                    <a:pt x="60" y="137"/>
                    <a:pt x="60" y="137"/>
                    <a:pt x="59" y="137"/>
                  </a:cubicBezTo>
                  <a:cubicBezTo>
                    <a:pt x="37" y="138"/>
                    <a:pt x="24" y="130"/>
                    <a:pt x="16" y="117"/>
                  </a:cubicBezTo>
                  <a:cubicBezTo>
                    <a:pt x="15" y="115"/>
                    <a:pt x="14" y="113"/>
                    <a:pt x="13" y="111"/>
                  </a:cubicBezTo>
                  <a:cubicBezTo>
                    <a:pt x="5" y="94"/>
                    <a:pt x="5" y="72"/>
                    <a:pt x="3" y="54"/>
                  </a:cubicBezTo>
                  <a:cubicBezTo>
                    <a:pt x="1" y="33"/>
                    <a:pt x="0" y="19"/>
                    <a:pt x="4" y="12"/>
                  </a:cubicBezTo>
                  <a:cubicBezTo>
                    <a:pt x="7" y="7"/>
                    <a:pt x="12" y="4"/>
                    <a:pt x="20" y="3"/>
                  </a:cubicBezTo>
                  <a:cubicBezTo>
                    <a:pt x="40" y="0"/>
                    <a:pt x="58" y="43"/>
                    <a:pt x="57" y="46"/>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9" name="ïṩ1ídè"/>
            <p:cNvSpPr/>
            <p:nvPr/>
          </p:nvSpPr>
          <p:spPr bwMode="auto">
            <a:xfrm>
              <a:off x="4994275" y="3041651"/>
              <a:ext cx="625475" cy="798513"/>
            </a:xfrm>
            <a:custGeom>
              <a:avLst/>
              <a:gdLst>
                <a:gd name="T0" fmla="*/ 239 w 247"/>
                <a:gd name="T1" fmla="*/ 53 h 315"/>
                <a:gd name="T2" fmla="*/ 138 w 247"/>
                <a:gd name="T3" fmla="*/ 296 h 315"/>
                <a:gd name="T4" fmla="*/ 139 w 247"/>
                <a:gd name="T5" fmla="*/ 315 h 315"/>
                <a:gd name="T6" fmla="*/ 45 w 247"/>
                <a:gd name="T7" fmla="*/ 281 h 315"/>
                <a:gd name="T8" fmla="*/ 45 w 247"/>
                <a:gd name="T9" fmla="*/ 281 h 315"/>
                <a:gd name="T10" fmla="*/ 34 w 247"/>
                <a:gd name="T11" fmla="*/ 274 h 315"/>
                <a:gd name="T12" fmla="*/ 40 w 247"/>
                <a:gd name="T13" fmla="*/ 112 h 315"/>
                <a:gd name="T14" fmla="*/ 133 w 247"/>
                <a:gd name="T15" fmla="*/ 0 h 315"/>
                <a:gd name="T16" fmla="*/ 247 w 247"/>
                <a:gd name="T17" fmla="*/ 43 h 315"/>
                <a:gd name="T18" fmla="*/ 239 w 247"/>
                <a:gd name="T19" fmla="*/ 53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315">
                  <a:moveTo>
                    <a:pt x="239" y="53"/>
                  </a:moveTo>
                  <a:cubicBezTo>
                    <a:pt x="152" y="163"/>
                    <a:pt x="139" y="257"/>
                    <a:pt x="138" y="296"/>
                  </a:cubicBezTo>
                  <a:cubicBezTo>
                    <a:pt x="138" y="308"/>
                    <a:pt x="139" y="315"/>
                    <a:pt x="139" y="315"/>
                  </a:cubicBezTo>
                  <a:cubicBezTo>
                    <a:pt x="139" y="315"/>
                    <a:pt x="81" y="301"/>
                    <a:pt x="45" y="281"/>
                  </a:cubicBezTo>
                  <a:cubicBezTo>
                    <a:pt x="45" y="281"/>
                    <a:pt x="45" y="281"/>
                    <a:pt x="45" y="281"/>
                  </a:cubicBezTo>
                  <a:cubicBezTo>
                    <a:pt x="41" y="278"/>
                    <a:pt x="38" y="276"/>
                    <a:pt x="34" y="274"/>
                  </a:cubicBezTo>
                  <a:cubicBezTo>
                    <a:pt x="0" y="250"/>
                    <a:pt x="12" y="191"/>
                    <a:pt x="40" y="112"/>
                  </a:cubicBezTo>
                  <a:cubicBezTo>
                    <a:pt x="63" y="49"/>
                    <a:pt x="114" y="12"/>
                    <a:pt x="133" y="0"/>
                  </a:cubicBezTo>
                  <a:cubicBezTo>
                    <a:pt x="247" y="43"/>
                    <a:pt x="247" y="43"/>
                    <a:pt x="247" y="43"/>
                  </a:cubicBezTo>
                  <a:cubicBezTo>
                    <a:pt x="244" y="46"/>
                    <a:pt x="241" y="49"/>
                    <a:pt x="239" y="53"/>
                  </a:cubicBezTo>
                  <a:close/>
                </a:path>
              </a:pathLst>
            </a:custGeom>
            <a:solidFill>
              <a:srgbClr val="F796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0" name="iṥḷîḋé"/>
            <p:cNvSpPr/>
            <p:nvPr/>
          </p:nvSpPr>
          <p:spPr bwMode="auto">
            <a:xfrm>
              <a:off x="5564188" y="3841751"/>
              <a:ext cx="157163" cy="325438"/>
            </a:xfrm>
            <a:custGeom>
              <a:avLst/>
              <a:gdLst>
                <a:gd name="T0" fmla="*/ 62 w 62"/>
                <a:gd name="T1" fmla="*/ 126 h 128"/>
                <a:gd name="T2" fmla="*/ 61 w 62"/>
                <a:gd name="T3" fmla="*/ 126 h 128"/>
                <a:gd name="T4" fmla="*/ 7 w 62"/>
                <a:gd name="T5" fmla="*/ 91 h 128"/>
                <a:gd name="T6" fmla="*/ 6 w 62"/>
                <a:gd name="T7" fmla="*/ 87 h 128"/>
                <a:gd name="T8" fmla="*/ 1 w 62"/>
                <a:gd name="T9" fmla="*/ 47 h 128"/>
                <a:gd name="T10" fmla="*/ 2 w 62"/>
                <a:gd name="T11" fmla="*/ 14 h 128"/>
                <a:gd name="T12" fmla="*/ 4 w 62"/>
                <a:gd name="T13" fmla="*/ 9 h 128"/>
                <a:gd name="T14" fmla="*/ 23 w 62"/>
                <a:gd name="T15" fmla="*/ 0 h 128"/>
                <a:gd name="T16" fmla="*/ 53 w 62"/>
                <a:gd name="T17" fmla="*/ 27 h 128"/>
                <a:gd name="T18" fmla="*/ 52 w 62"/>
                <a:gd name="T19" fmla="*/ 69 h 128"/>
                <a:gd name="T20" fmla="*/ 62 w 62"/>
                <a:gd name="T21"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128">
                  <a:moveTo>
                    <a:pt x="62" y="126"/>
                  </a:moveTo>
                  <a:cubicBezTo>
                    <a:pt x="62" y="126"/>
                    <a:pt x="61" y="126"/>
                    <a:pt x="61" y="126"/>
                  </a:cubicBezTo>
                  <a:cubicBezTo>
                    <a:pt x="26" y="128"/>
                    <a:pt x="13" y="111"/>
                    <a:pt x="7" y="91"/>
                  </a:cubicBezTo>
                  <a:cubicBezTo>
                    <a:pt x="6" y="90"/>
                    <a:pt x="6" y="88"/>
                    <a:pt x="6" y="87"/>
                  </a:cubicBezTo>
                  <a:cubicBezTo>
                    <a:pt x="2" y="73"/>
                    <a:pt x="2" y="57"/>
                    <a:pt x="1" y="47"/>
                  </a:cubicBezTo>
                  <a:cubicBezTo>
                    <a:pt x="0" y="33"/>
                    <a:pt x="0" y="22"/>
                    <a:pt x="2" y="14"/>
                  </a:cubicBezTo>
                  <a:cubicBezTo>
                    <a:pt x="3" y="12"/>
                    <a:pt x="3" y="11"/>
                    <a:pt x="4" y="9"/>
                  </a:cubicBezTo>
                  <a:cubicBezTo>
                    <a:pt x="7" y="3"/>
                    <a:pt x="13" y="0"/>
                    <a:pt x="23" y="0"/>
                  </a:cubicBezTo>
                  <a:cubicBezTo>
                    <a:pt x="45" y="1"/>
                    <a:pt x="53" y="25"/>
                    <a:pt x="53" y="27"/>
                  </a:cubicBezTo>
                  <a:cubicBezTo>
                    <a:pt x="49" y="34"/>
                    <a:pt x="50" y="48"/>
                    <a:pt x="52" y="69"/>
                  </a:cubicBezTo>
                  <a:cubicBezTo>
                    <a:pt x="54" y="87"/>
                    <a:pt x="54" y="109"/>
                    <a:pt x="62" y="126"/>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1" name="îsľíde"/>
            <p:cNvSpPr/>
            <p:nvPr/>
          </p:nvSpPr>
          <p:spPr bwMode="auto">
            <a:xfrm>
              <a:off x="5448300" y="3811588"/>
              <a:ext cx="131763" cy="250825"/>
            </a:xfrm>
            <a:custGeom>
              <a:avLst/>
              <a:gdLst>
                <a:gd name="T0" fmla="*/ 52 w 52"/>
                <a:gd name="T1" fmla="*/ 99 h 99"/>
                <a:gd name="T2" fmla="*/ 51 w 52"/>
                <a:gd name="T3" fmla="*/ 99 h 99"/>
                <a:gd name="T4" fmla="*/ 0 w 52"/>
                <a:gd name="T5" fmla="*/ 46 h 99"/>
                <a:gd name="T6" fmla="*/ 4 w 52"/>
                <a:gd name="T7" fmla="*/ 14 h 99"/>
                <a:gd name="T8" fmla="*/ 23 w 52"/>
                <a:gd name="T9" fmla="*/ 1 h 99"/>
                <a:gd name="T10" fmla="*/ 47 w 52"/>
                <a:gd name="T11" fmla="*/ 24 h 99"/>
                <a:gd name="T12" fmla="*/ 48 w 52"/>
                <a:gd name="T13" fmla="*/ 26 h 99"/>
                <a:gd name="T14" fmla="*/ 47 w 52"/>
                <a:gd name="T15" fmla="*/ 59 h 99"/>
                <a:gd name="T16" fmla="*/ 52 w 52"/>
                <a:gd name="T1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99">
                  <a:moveTo>
                    <a:pt x="52" y="99"/>
                  </a:moveTo>
                  <a:cubicBezTo>
                    <a:pt x="51" y="99"/>
                    <a:pt x="51" y="99"/>
                    <a:pt x="51" y="99"/>
                  </a:cubicBezTo>
                  <a:cubicBezTo>
                    <a:pt x="6" y="95"/>
                    <a:pt x="1" y="76"/>
                    <a:pt x="0" y="46"/>
                  </a:cubicBezTo>
                  <a:cubicBezTo>
                    <a:pt x="0" y="32"/>
                    <a:pt x="1" y="21"/>
                    <a:pt x="4" y="14"/>
                  </a:cubicBezTo>
                  <a:cubicBezTo>
                    <a:pt x="8" y="6"/>
                    <a:pt x="14" y="2"/>
                    <a:pt x="23" y="1"/>
                  </a:cubicBezTo>
                  <a:cubicBezTo>
                    <a:pt x="38" y="0"/>
                    <a:pt x="45" y="18"/>
                    <a:pt x="47" y="24"/>
                  </a:cubicBezTo>
                  <a:cubicBezTo>
                    <a:pt x="48" y="25"/>
                    <a:pt x="48" y="26"/>
                    <a:pt x="48" y="26"/>
                  </a:cubicBezTo>
                  <a:cubicBezTo>
                    <a:pt x="46" y="34"/>
                    <a:pt x="46" y="45"/>
                    <a:pt x="47" y="59"/>
                  </a:cubicBezTo>
                  <a:cubicBezTo>
                    <a:pt x="48" y="69"/>
                    <a:pt x="48" y="85"/>
                    <a:pt x="52" y="99"/>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2" name="îSḷiḋè"/>
            <p:cNvSpPr/>
            <p:nvPr/>
          </p:nvSpPr>
          <p:spPr bwMode="auto">
            <a:xfrm>
              <a:off x="5686425" y="3908426"/>
              <a:ext cx="42863" cy="268288"/>
            </a:xfrm>
            <a:custGeom>
              <a:avLst/>
              <a:gdLst>
                <a:gd name="T0" fmla="*/ 15 w 17"/>
                <a:gd name="T1" fmla="*/ 99 h 106"/>
                <a:gd name="T2" fmla="*/ 17 w 17"/>
                <a:gd name="T3" fmla="*/ 106 h 106"/>
                <a:gd name="T4" fmla="*/ 14 w 17"/>
                <a:gd name="T5" fmla="*/ 100 h 106"/>
                <a:gd name="T6" fmla="*/ 13 w 17"/>
                <a:gd name="T7" fmla="*/ 100 h 106"/>
                <a:gd name="T8" fmla="*/ 5 w 17"/>
                <a:gd name="T9" fmla="*/ 64 h 106"/>
                <a:gd name="T10" fmla="*/ 3 w 17"/>
                <a:gd name="T11" fmla="*/ 43 h 106"/>
                <a:gd name="T12" fmla="*/ 5 w 17"/>
                <a:gd name="T13" fmla="*/ 0 h 106"/>
                <a:gd name="T14" fmla="*/ 5 w 17"/>
                <a:gd name="T15" fmla="*/ 1 h 106"/>
                <a:gd name="T16" fmla="*/ 6 w 17"/>
                <a:gd name="T17" fmla="*/ 1 h 106"/>
                <a:gd name="T18" fmla="*/ 5 w 17"/>
                <a:gd name="T19" fmla="*/ 43 h 106"/>
                <a:gd name="T20" fmla="*/ 7 w 17"/>
                <a:gd name="T21" fmla="*/ 64 h 106"/>
                <a:gd name="T22" fmla="*/ 15 w 17"/>
                <a:gd name="T23"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06">
                  <a:moveTo>
                    <a:pt x="15" y="99"/>
                  </a:moveTo>
                  <a:cubicBezTo>
                    <a:pt x="17" y="106"/>
                    <a:pt x="17" y="106"/>
                    <a:pt x="17" y="106"/>
                  </a:cubicBezTo>
                  <a:cubicBezTo>
                    <a:pt x="16" y="104"/>
                    <a:pt x="15" y="102"/>
                    <a:pt x="14" y="100"/>
                  </a:cubicBezTo>
                  <a:cubicBezTo>
                    <a:pt x="14" y="100"/>
                    <a:pt x="13" y="100"/>
                    <a:pt x="13" y="100"/>
                  </a:cubicBezTo>
                  <a:cubicBezTo>
                    <a:pt x="8" y="86"/>
                    <a:pt x="6" y="75"/>
                    <a:pt x="5" y="64"/>
                  </a:cubicBezTo>
                  <a:cubicBezTo>
                    <a:pt x="4" y="57"/>
                    <a:pt x="4" y="50"/>
                    <a:pt x="3" y="43"/>
                  </a:cubicBezTo>
                  <a:cubicBezTo>
                    <a:pt x="1" y="22"/>
                    <a:pt x="0" y="8"/>
                    <a:pt x="5" y="0"/>
                  </a:cubicBezTo>
                  <a:cubicBezTo>
                    <a:pt x="5" y="1"/>
                    <a:pt x="5" y="1"/>
                    <a:pt x="5" y="1"/>
                  </a:cubicBezTo>
                  <a:cubicBezTo>
                    <a:pt x="6" y="1"/>
                    <a:pt x="6" y="1"/>
                    <a:pt x="6" y="1"/>
                  </a:cubicBezTo>
                  <a:cubicBezTo>
                    <a:pt x="2" y="8"/>
                    <a:pt x="3" y="22"/>
                    <a:pt x="5" y="43"/>
                  </a:cubicBezTo>
                  <a:cubicBezTo>
                    <a:pt x="6" y="50"/>
                    <a:pt x="6" y="57"/>
                    <a:pt x="7" y="64"/>
                  </a:cubicBezTo>
                  <a:cubicBezTo>
                    <a:pt x="8" y="76"/>
                    <a:pt x="10" y="89"/>
                    <a:pt x="15" y="99"/>
                  </a:cubicBezTo>
                  <a:close/>
                </a:path>
              </a:pathLst>
            </a:custGeom>
            <a:solidFill>
              <a:srgbClr val="CEA9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3" name="ïṩlîḍé"/>
            <p:cNvSpPr/>
            <p:nvPr/>
          </p:nvSpPr>
          <p:spPr bwMode="auto">
            <a:xfrm>
              <a:off x="5815013" y="3994151"/>
              <a:ext cx="36513" cy="247650"/>
            </a:xfrm>
            <a:custGeom>
              <a:avLst/>
              <a:gdLst>
                <a:gd name="T0" fmla="*/ 6 w 14"/>
                <a:gd name="T1" fmla="*/ 8 h 98"/>
                <a:gd name="T2" fmla="*/ 5 w 14"/>
                <a:gd name="T3" fmla="*/ 65 h 98"/>
                <a:gd name="T4" fmla="*/ 14 w 14"/>
                <a:gd name="T5" fmla="*/ 98 h 98"/>
                <a:gd name="T6" fmla="*/ 10 w 14"/>
                <a:gd name="T7" fmla="*/ 92 h 98"/>
                <a:gd name="T8" fmla="*/ 10 w 14"/>
                <a:gd name="T9" fmla="*/ 92 h 98"/>
                <a:gd name="T10" fmla="*/ 9 w 14"/>
                <a:gd name="T11" fmla="*/ 92 h 98"/>
                <a:gd name="T12" fmla="*/ 3 w 14"/>
                <a:gd name="T13" fmla="*/ 66 h 98"/>
                <a:gd name="T14" fmla="*/ 4 w 14"/>
                <a:gd name="T15" fmla="*/ 7 h 98"/>
                <a:gd name="T16" fmla="*/ 7 w 14"/>
                <a:gd name="T17" fmla="*/ 0 h 98"/>
                <a:gd name="T18" fmla="*/ 7 w 14"/>
                <a:gd name="T19" fmla="*/ 1 h 98"/>
                <a:gd name="T20" fmla="*/ 8 w 14"/>
                <a:gd name="T21" fmla="*/ 1 h 98"/>
                <a:gd name="T22" fmla="*/ 6 w 14"/>
                <a:gd name="T23"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8">
                  <a:moveTo>
                    <a:pt x="6" y="8"/>
                  </a:moveTo>
                  <a:cubicBezTo>
                    <a:pt x="5" y="22"/>
                    <a:pt x="3" y="45"/>
                    <a:pt x="5" y="65"/>
                  </a:cubicBezTo>
                  <a:cubicBezTo>
                    <a:pt x="6" y="74"/>
                    <a:pt x="7" y="83"/>
                    <a:pt x="14" y="98"/>
                  </a:cubicBezTo>
                  <a:cubicBezTo>
                    <a:pt x="12" y="96"/>
                    <a:pt x="11" y="94"/>
                    <a:pt x="10" y="92"/>
                  </a:cubicBezTo>
                  <a:cubicBezTo>
                    <a:pt x="10" y="92"/>
                    <a:pt x="10" y="92"/>
                    <a:pt x="10" y="92"/>
                  </a:cubicBezTo>
                  <a:cubicBezTo>
                    <a:pt x="10" y="92"/>
                    <a:pt x="10" y="92"/>
                    <a:pt x="9" y="92"/>
                  </a:cubicBezTo>
                  <a:cubicBezTo>
                    <a:pt x="5" y="80"/>
                    <a:pt x="4" y="73"/>
                    <a:pt x="3" y="66"/>
                  </a:cubicBezTo>
                  <a:cubicBezTo>
                    <a:pt x="0" y="45"/>
                    <a:pt x="3" y="21"/>
                    <a:pt x="4" y="7"/>
                  </a:cubicBezTo>
                  <a:cubicBezTo>
                    <a:pt x="4" y="4"/>
                    <a:pt x="5" y="2"/>
                    <a:pt x="7" y="0"/>
                  </a:cubicBezTo>
                  <a:cubicBezTo>
                    <a:pt x="7" y="1"/>
                    <a:pt x="7" y="1"/>
                    <a:pt x="7" y="1"/>
                  </a:cubicBezTo>
                  <a:cubicBezTo>
                    <a:pt x="8" y="1"/>
                    <a:pt x="8" y="1"/>
                    <a:pt x="8" y="1"/>
                  </a:cubicBezTo>
                  <a:cubicBezTo>
                    <a:pt x="7" y="3"/>
                    <a:pt x="6" y="5"/>
                    <a:pt x="6" y="8"/>
                  </a:cubicBezTo>
                  <a:close/>
                </a:path>
              </a:pathLst>
            </a:custGeom>
            <a:solidFill>
              <a:srgbClr val="CEA9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 name="íṣ1îďé"/>
            <p:cNvSpPr/>
            <p:nvPr/>
          </p:nvSpPr>
          <p:spPr bwMode="auto">
            <a:xfrm>
              <a:off x="5562600" y="3865563"/>
              <a:ext cx="19050" cy="206375"/>
            </a:xfrm>
            <a:custGeom>
              <a:avLst/>
              <a:gdLst>
                <a:gd name="T0" fmla="*/ 5 w 8"/>
                <a:gd name="T1" fmla="*/ 63 h 82"/>
                <a:gd name="T2" fmla="*/ 7 w 8"/>
                <a:gd name="T3" fmla="*/ 74 h 82"/>
                <a:gd name="T4" fmla="*/ 8 w 8"/>
                <a:gd name="T5" fmla="*/ 82 h 82"/>
                <a:gd name="T6" fmla="*/ 8 w 8"/>
                <a:gd name="T7" fmla="*/ 82 h 82"/>
                <a:gd name="T8" fmla="*/ 7 w 8"/>
                <a:gd name="T9" fmla="*/ 78 h 82"/>
                <a:gd name="T10" fmla="*/ 6 w 8"/>
                <a:gd name="T11" fmla="*/ 78 h 82"/>
                <a:gd name="T12" fmla="*/ 3 w 8"/>
                <a:gd name="T13" fmla="*/ 63 h 82"/>
                <a:gd name="T14" fmla="*/ 1 w 8"/>
                <a:gd name="T15" fmla="*/ 38 h 82"/>
                <a:gd name="T16" fmla="*/ 2 w 8"/>
                <a:gd name="T17" fmla="*/ 5 h 82"/>
                <a:gd name="T18" fmla="*/ 2 w 8"/>
                <a:gd name="T19" fmla="*/ 3 h 82"/>
                <a:gd name="T20" fmla="*/ 3 w 8"/>
                <a:gd name="T21" fmla="*/ 5 h 82"/>
                <a:gd name="T22" fmla="*/ 5 w 8"/>
                <a:gd name="T23" fmla="*/ 0 h 82"/>
                <a:gd name="T24" fmla="*/ 3 w 8"/>
                <a:gd name="T25" fmla="*/ 37 h 82"/>
                <a:gd name="T26" fmla="*/ 5 w 8"/>
                <a:gd name="T27" fmla="*/ 6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2">
                  <a:moveTo>
                    <a:pt x="5" y="63"/>
                  </a:moveTo>
                  <a:cubicBezTo>
                    <a:pt x="6" y="67"/>
                    <a:pt x="6" y="69"/>
                    <a:pt x="7" y="74"/>
                  </a:cubicBezTo>
                  <a:cubicBezTo>
                    <a:pt x="7" y="77"/>
                    <a:pt x="8" y="79"/>
                    <a:pt x="8" y="82"/>
                  </a:cubicBezTo>
                  <a:cubicBezTo>
                    <a:pt x="8" y="82"/>
                    <a:pt x="8" y="82"/>
                    <a:pt x="8" y="82"/>
                  </a:cubicBezTo>
                  <a:cubicBezTo>
                    <a:pt x="7" y="81"/>
                    <a:pt x="7" y="79"/>
                    <a:pt x="7" y="78"/>
                  </a:cubicBezTo>
                  <a:cubicBezTo>
                    <a:pt x="6" y="78"/>
                    <a:pt x="6" y="78"/>
                    <a:pt x="6" y="78"/>
                  </a:cubicBezTo>
                  <a:cubicBezTo>
                    <a:pt x="4" y="73"/>
                    <a:pt x="4" y="68"/>
                    <a:pt x="3" y="63"/>
                  </a:cubicBezTo>
                  <a:cubicBezTo>
                    <a:pt x="2" y="53"/>
                    <a:pt x="2" y="45"/>
                    <a:pt x="1" y="38"/>
                  </a:cubicBezTo>
                  <a:cubicBezTo>
                    <a:pt x="0" y="25"/>
                    <a:pt x="0" y="13"/>
                    <a:pt x="2" y="5"/>
                  </a:cubicBezTo>
                  <a:cubicBezTo>
                    <a:pt x="2" y="3"/>
                    <a:pt x="2" y="3"/>
                    <a:pt x="2" y="3"/>
                  </a:cubicBezTo>
                  <a:cubicBezTo>
                    <a:pt x="3" y="4"/>
                    <a:pt x="3" y="5"/>
                    <a:pt x="3" y="5"/>
                  </a:cubicBezTo>
                  <a:cubicBezTo>
                    <a:pt x="4" y="3"/>
                    <a:pt x="4" y="2"/>
                    <a:pt x="5" y="0"/>
                  </a:cubicBezTo>
                  <a:cubicBezTo>
                    <a:pt x="2" y="15"/>
                    <a:pt x="2" y="26"/>
                    <a:pt x="3" y="37"/>
                  </a:cubicBezTo>
                  <a:cubicBezTo>
                    <a:pt x="4" y="45"/>
                    <a:pt x="4" y="53"/>
                    <a:pt x="5" y="63"/>
                  </a:cubicBezTo>
                  <a:close/>
                </a:path>
              </a:pathLst>
            </a:custGeom>
            <a:solidFill>
              <a:srgbClr val="CEA9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5" name="îSľídê"/>
            <p:cNvSpPr/>
            <p:nvPr/>
          </p:nvSpPr>
          <p:spPr bwMode="auto">
            <a:xfrm>
              <a:off x="4148138" y="2519363"/>
              <a:ext cx="1195388" cy="1300163"/>
            </a:xfrm>
            <a:custGeom>
              <a:avLst/>
              <a:gdLst>
                <a:gd name="T0" fmla="*/ 466 w 471"/>
                <a:gd name="T1" fmla="*/ 206 h 513"/>
                <a:gd name="T2" fmla="*/ 373 w 471"/>
                <a:gd name="T3" fmla="*/ 318 h 513"/>
                <a:gd name="T4" fmla="*/ 367 w 471"/>
                <a:gd name="T5" fmla="*/ 480 h 513"/>
                <a:gd name="T6" fmla="*/ 378 w 471"/>
                <a:gd name="T7" fmla="*/ 487 h 513"/>
                <a:gd name="T8" fmla="*/ 345 w 471"/>
                <a:gd name="T9" fmla="*/ 500 h 513"/>
                <a:gd name="T10" fmla="*/ 248 w 471"/>
                <a:gd name="T11" fmla="*/ 502 h 513"/>
                <a:gd name="T12" fmla="*/ 36 w 471"/>
                <a:gd name="T13" fmla="*/ 424 h 513"/>
                <a:gd name="T14" fmla="*/ 109 w 471"/>
                <a:gd name="T15" fmla="*/ 0 h 513"/>
                <a:gd name="T16" fmla="*/ 453 w 471"/>
                <a:gd name="T17" fmla="*/ 164 h 513"/>
                <a:gd name="T18" fmla="*/ 466 w 471"/>
                <a:gd name="T19" fmla="*/ 20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513">
                  <a:moveTo>
                    <a:pt x="466" y="206"/>
                  </a:moveTo>
                  <a:cubicBezTo>
                    <a:pt x="447" y="218"/>
                    <a:pt x="396" y="255"/>
                    <a:pt x="373" y="318"/>
                  </a:cubicBezTo>
                  <a:cubicBezTo>
                    <a:pt x="345" y="397"/>
                    <a:pt x="333" y="456"/>
                    <a:pt x="367" y="480"/>
                  </a:cubicBezTo>
                  <a:cubicBezTo>
                    <a:pt x="371" y="482"/>
                    <a:pt x="374" y="484"/>
                    <a:pt x="378" y="487"/>
                  </a:cubicBezTo>
                  <a:cubicBezTo>
                    <a:pt x="345" y="500"/>
                    <a:pt x="345" y="500"/>
                    <a:pt x="345" y="500"/>
                  </a:cubicBezTo>
                  <a:cubicBezTo>
                    <a:pt x="314" y="512"/>
                    <a:pt x="279" y="513"/>
                    <a:pt x="248" y="502"/>
                  </a:cubicBezTo>
                  <a:cubicBezTo>
                    <a:pt x="36" y="424"/>
                    <a:pt x="36" y="424"/>
                    <a:pt x="36" y="424"/>
                  </a:cubicBezTo>
                  <a:cubicBezTo>
                    <a:pt x="0" y="140"/>
                    <a:pt x="109" y="0"/>
                    <a:pt x="109" y="0"/>
                  </a:cubicBezTo>
                  <a:cubicBezTo>
                    <a:pt x="453" y="164"/>
                    <a:pt x="453" y="164"/>
                    <a:pt x="453" y="164"/>
                  </a:cubicBezTo>
                  <a:cubicBezTo>
                    <a:pt x="462" y="168"/>
                    <a:pt x="471" y="203"/>
                    <a:pt x="466" y="206"/>
                  </a:cubicBezTo>
                  <a:close/>
                </a:path>
              </a:pathLst>
            </a:custGeom>
            <a:solidFill>
              <a:srgbClr val="FEC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6" name="işļiďè"/>
            <p:cNvSpPr/>
            <p:nvPr/>
          </p:nvSpPr>
          <p:spPr bwMode="auto">
            <a:xfrm>
              <a:off x="5343525" y="3790951"/>
              <a:ext cx="53975" cy="49213"/>
            </a:xfrm>
            <a:custGeom>
              <a:avLst/>
              <a:gdLst>
                <a:gd name="T0" fmla="*/ 21 w 21"/>
                <a:gd name="T1" fmla="*/ 10 h 19"/>
                <a:gd name="T2" fmla="*/ 1 w 21"/>
                <a:gd name="T3" fmla="*/ 19 h 19"/>
                <a:gd name="T4" fmla="*/ 1 w 21"/>
                <a:gd name="T5" fmla="*/ 19 h 19"/>
                <a:gd name="T6" fmla="*/ 0 w 21"/>
                <a:gd name="T7" fmla="*/ 0 h 19"/>
                <a:gd name="T8" fmla="*/ 21 w 21"/>
                <a:gd name="T9" fmla="*/ 10 h 19"/>
              </a:gdLst>
              <a:ahLst/>
              <a:cxnLst>
                <a:cxn ang="0">
                  <a:pos x="T0" y="T1"/>
                </a:cxn>
                <a:cxn ang="0">
                  <a:pos x="T2" y="T3"/>
                </a:cxn>
                <a:cxn ang="0">
                  <a:pos x="T4" y="T5"/>
                </a:cxn>
                <a:cxn ang="0">
                  <a:pos x="T6" y="T7"/>
                </a:cxn>
                <a:cxn ang="0">
                  <a:pos x="T8" y="T9"/>
                </a:cxn>
              </a:cxnLst>
              <a:rect l="0" t="0" r="r" b="b"/>
              <a:pathLst>
                <a:path w="21" h="19">
                  <a:moveTo>
                    <a:pt x="21" y="10"/>
                  </a:moveTo>
                  <a:cubicBezTo>
                    <a:pt x="1" y="19"/>
                    <a:pt x="1" y="19"/>
                    <a:pt x="1" y="19"/>
                  </a:cubicBezTo>
                  <a:cubicBezTo>
                    <a:pt x="1" y="19"/>
                    <a:pt x="1" y="19"/>
                    <a:pt x="1" y="19"/>
                  </a:cubicBezTo>
                  <a:cubicBezTo>
                    <a:pt x="1" y="19"/>
                    <a:pt x="0" y="12"/>
                    <a:pt x="0" y="0"/>
                  </a:cubicBezTo>
                  <a:lnTo>
                    <a:pt x="21" y="10"/>
                  </a:lnTo>
                  <a:close/>
                </a:path>
              </a:pathLst>
            </a:custGeom>
            <a:solidFill>
              <a:srgbClr val="D174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 name="íşḷíḓê"/>
            <p:cNvSpPr/>
            <p:nvPr/>
          </p:nvSpPr>
          <p:spPr bwMode="auto">
            <a:xfrm>
              <a:off x="6615113" y="39735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 name="îṥ1îḑé"/>
            <p:cNvSpPr/>
            <p:nvPr/>
          </p:nvSpPr>
          <p:spPr bwMode="auto">
            <a:xfrm>
              <a:off x="6615113" y="39735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 name="iṩliḋé"/>
            <p:cNvSpPr/>
            <p:nvPr/>
          </p:nvSpPr>
          <p:spPr bwMode="auto">
            <a:xfrm>
              <a:off x="6332538" y="3679826"/>
              <a:ext cx="284163" cy="296863"/>
            </a:xfrm>
            <a:custGeom>
              <a:avLst/>
              <a:gdLst>
                <a:gd name="T0" fmla="*/ 1 w 112"/>
                <a:gd name="T1" fmla="*/ 2 h 117"/>
                <a:gd name="T2" fmla="*/ 5 w 112"/>
                <a:gd name="T3" fmla="*/ 5 h 117"/>
                <a:gd name="T4" fmla="*/ 63 w 112"/>
                <a:gd name="T5" fmla="*/ 55 h 117"/>
                <a:gd name="T6" fmla="*/ 94 w 112"/>
                <a:gd name="T7" fmla="*/ 86 h 117"/>
                <a:gd name="T8" fmla="*/ 104 w 112"/>
                <a:gd name="T9" fmla="*/ 98 h 117"/>
                <a:gd name="T10" fmla="*/ 109 w 112"/>
                <a:gd name="T11" fmla="*/ 107 h 117"/>
                <a:gd name="T12" fmla="*/ 110 w 112"/>
                <a:gd name="T13" fmla="*/ 116 h 117"/>
                <a:gd name="T14" fmla="*/ 111 w 112"/>
                <a:gd name="T15" fmla="*/ 117 h 117"/>
                <a:gd name="T16" fmla="*/ 112 w 112"/>
                <a:gd name="T17" fmla="*/ 116 h 117"/>
                <a:gd name="T18" fmla="*/ 110 w 112"/>
                <a:gd name="T19" fmla="*/ 106 h 117"/>
                <a:gd name="T20" fmla="*/ 104 w 112"/>
                <a:gd name="T21" fmla="*/ 95 h 117"/>
                <a:gd name="T22" fmla="*/ 44 w 112"/>
                <a:gd name="T23" fmla="*/ 36 h 117"/>
                <a:gd name="T24" fmla="*/ 2 w 112"/>
                <a:gd name="T25" fmla="*/ 0 h 117"/>
                <a:gd name="T26" fmla="*/ 0 w 112"/>
                <a:gd name="T27" fmla="*/ 0 h 117"/>
                <a:gd name="T28" fmla="*/ 1 w 112"/>
                <a:gd name="T29" fmla="*/ 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117">
                  <a:moveTo>
                    <a:pt x="1" y="2"/>
                  </a:moveTo>
                  <a:cubicBezTo>
                    <a:pt x="1" y="2"/>
                    <a:pt x="2" y="3"/>
                    <a:pt x="5" y="5"/>
                  </a:cubicBezTo>
                  <a:cubicBezTo>
                    <a:pt x="15" y="13"/>
                    <a:pt x="40" y="34"/>
                    <a:pt x="63" y="55"/>
                  </a:cubicBezTo>
                  <a:cubicBezTo>
                    <a:pt x="74" y="66"/>
                    <a:pt x="85" y="76"/>
                    <a:pt x="94" y="86"/>
                  </a:cubicBezTo>
                  <a:cubicBezTo>
                    <a:pt x="98" y="90"/>
                    <a:pt x="101" y="94"/>
                    <a:pt x="104" y="98"/>
                  </a:cubicBezTo>
                  <a:cubicBezTo>
                    <a:pt x="106" y="102"/>
                    <a:pt x="108" y="104"/>
                    <a:pt x="109" y="107"/>
                  </a:cubicBezTo>
                  <a:cubicBezTo>
                    <a:pt x="109" y="110"/>
                    <a:pt x="110" y="113"/>
                    <a:pt x="110" y="116"/>
                  </a:cubicBezTo>
                  <a:cubicBezTo>
                    <a:pt x="110" y="117"/>
                    <a:pt x="111" y="117"/>
                    <a:pt x="111" y="117"/>
                  </a:cubicBezTo>
                  <a:cubicBezTo>
                    <a:pt x="112" y="117"/>
                    <a:pt x="112" y="116"/>
                    <a:pt x="112" y="116"/>
                  </a:cubicBezTo>
                  <a:cubicBezTo>
                    <a:pt x="112" y="113"/>
                    <a:pt x="111" y="109"/>
                    <a:pt x="110" y="106"/>
                  </a:cubicBezTo>
                  <a:cubicBezTo>
                    <a:pt x="110" y="103"/>
                    <a:pt x="108" y="100"/>
                    <a:pt x="104" y="95"/>
                  </a:cubicBezTo>
                  <a:cubicBezTo>
                    <a:pt x="93" y="80"/>
                    <a:pt x="67" y="56"/>
                    <a:pt x="44" y="36"/>
                  </a:cubicBezTo>
                  <a:cubicBezTo>
                    <a:pt x="22" y="16"/>
                    <a:pt x="2" y="0"/>
                    <a:pt x="2" y="0"/>
                  </a:cubicBezTo>
                  <a:cubicBezTo>
                    <a:pt x="1" y="0"/>
                    <a:pt x="1" y="0"/>
                    <a:pt x="0" y="0"/>
                  </a:cubicBezTo>
                  <a:cubicBezTo>
                    <a:pt x="0" y="1"/>
                    <a:pt x="0" y="1"/>
                    <a:pt x="1" y="2"/>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 name="î$lïḑê"/>
            <p:cNvSpPr/>
            <p:nvPr/>
          </p:nvSpPr>
          <p:spPr bwMode="auto">
            <a:xfrm>
              <a:off x="6203950" y="3833813"/>
              <a:ext cx="306388" cy="282575"/>
            </a:xfrm>
            <a:custGeom>
              <a:avLst/>
              <a:gdLst>
                <a:gd name="T0" fmla="*/ 110 w 121"/>
                <a:gd name="T1" fmla="*/ 81 h 111"/>
                <a:gd name="T2" fmla="*/ 110 w 121"/>
                <a:gd name="T3" fmla="*/ 81 h 111"/>
                <a:gd name="T4" fmla="*/ 103 w 121"/>
                <a:gd name="T5" fmla="*/ 73 h 111"/>
                <a:gd name="T6" fmla="*/ 2 w 121"/>
                <a:gd name="T7" fmla="*/ 0 h 111"/>
                <a:gd name="T8" fmla="*/ 1 w 121"/>
                <a:gd name="T9" fmla="*/ 1 h 111"/>
                <a:gd name="T10" fmla="*/ 1 w 121"/>
                <a:gd name="T11" fmla="*/ 2 h 111"/>
                <a:gd name="T12" fmla="*/ 5 w 121"/>
                <a:gd name="T13" fmla="*/ 5 h 111"/>
                <a:gd name="T14" fmla="*/ 61 w 121"/>
                <a:gd name="T15" fmla="*/ 44 h 111"/>
                <a:gd name="T16" fmla="*/ 92 w 121"/>
                <a:gd name="T17" fmla="*/ 67 h 111"/>
                <a:gd name="T18" fmla="*/ 103 w 121"/>
                <a:gd name="T19" fmla="*/ 76 h 111"/>
                <a:gd name="T20" fmla="*/ 109 w 121"/>
                <a:gd name="T21" fmla="*/ 82 h 111"/>
                <a:gd name="T22" fmla="*/ 109 w 121"/>
                <a:gd name="T23" fmla="*/ 82 h 111"/>
                <a:gd name="T24" fmla="*/ 109 w 121"/>
                <a:gd name="T25" fmla="*/ 82 h 111"/>
                <a:gd name="T26" fmla="*/ 109 w 121"/>
                <a:gd name="T27" fmla="*/ 82 h 111"/>
                <a:gd name="T28" fmla="*/ 119 w 121"/>
                <a:gd name="T29" fmla="*/ 109 h 111"/>
                <a:gd name="T30" fmla="*/ 119 w 121"/>
                <a:gd name="T31" fmla="*/ 110 h 111"/>
                <a:gd name="T32" fmla="*/ 120 w 121"/>
                <a:gd name="T33" fmla="*/ 111 h 111"/>
                <a:gd name="T34" fmla="*/ 121 w 121"/>
                <a:gd name="T35" fmla="*/ 110 h 111"/>
                <a:gd name="T36" fmla="*/ 121 w 121"/>
                <a:gd name="T37" fmla="*/ 108 h 111"/>
                <a:gd name="T38" fmla="*/ 110 w 121"/>
                <a:gd name="T39" fmla="*/ 8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11">
                  <a:moveTo>
                    <a:pt x="110" y="81"/>
                  </a:moveTo>
                  <a:cubicBezTo>
                    <a:pt x="110" y="81"/>
                    <a:pt x="110" y="81"/>
                    <a:pt x="110" y="81"/>
                  </a:cubicBezTo>
                  <a:cubicBezTo>
                    <a:pt x="109" y="79"/>
                    <a:pt x="107" y="76"/>
                    <a:pt x="103" y="73"/>
                  </a:cubicBezTo>
                  <a:cubicBezTo>
                    <a:pt x="78" y="52"/>
                    <a:pt x="2" y="0"/>
                    <a:pt x="2" y="0"/>
                  </a:cubicBezTo>
                  <a:cubicBezTo>
                    <a:pt x="2" y="0"/>
                    <a:pt x="1" y="0"/>
                    <a:pt x="1" y="1"/>
                  </a:cubicBezTo>
                  <a:cubicBezTo>
                    <a:pt x="0" y="1"/>
                    <a:pt x="0" y="2"/>
                    <a:pt x="1" y="2"/>
                  </a:cubicBezTo>
                  <a:cubicBezTo>
                    <a:pt x="1" y="2"/>
                    <a:pt x="2" y="3"/>
                    <a:pt x="5" y="5"/>
                  </a:cubicBezTo>
                  <a:cubicBezTo>
                    <a:pt x="15" y="11"/>
                    <a:pt x="39" y="28"/>
                    <a:pt x="61" y="44"/>
                  </a:cubicBezTo>
                  <a:cubicBezTo>
                    <a:pt x="73" y="52"/>
                    <a:pt x="84" y="61"/>
                    <a:pt x="92" y="67"/>
                  </a:cubicBezTo>
                  <a:cubicBezTo>
                    <a:pt x="96" y="71"/>
                    <a:pt x="100" y="74"/>
                    <a:pt x="103" y="76"/>
                  </a:cubicBezTo>
                  <a:cubicBezTo>
                    <a:pt x="106" y="79"/>
                    <a:pt x="108" y="81"/>
                    <a:pt x="109" y="82"/>
                  </a:cubicBezTo>
                  <a:cubicBezTo>
                    <a:pt x="109" y="82"/>
                    <a:pt x="109" y="82"/>
                    <a:pt x="109" y="82"/>
                  </a:cubicBezTo>
                  <a:cubicBezTo>
                    <a:pt x="109" y="82"/>
                    <a:pt x="109" y="82"/>
                    <a:pt x="109" y="82"/>
                  </a:cubicBezTo>
                  <a:cubicBezTo>
                    <a:pt x="109" y="82"/>
                    <a:pt x="109" y="82"/>
                    <a:pt x="109" y="82"/>
                  </a:cubicBezTo>
                  <a:cubicBezTo>
                    <a:pt x="113" y="88"/>
                    <a:pt x="118" y="98"/>
                    <a:pt x="119" y="109"/>
                  </a:cubicBezTo>
                  <a:cubicBezTo>
                    <a:pt x="119" y="109"/>
                    <a:pt x="119" y="110"/>
                    <a:pt x="119" y="110"/>
                  </a:cubicBezTo>
                  <a:cubicBezTo>
                    <a:pt x="119" y="111"/>
                    <a:pt x="120" y="111"/>
                    <a:pt x="120" y="111"/>
                  </a:cubicBezTo>
                  <a:cubicBezTo>
                    <a:pt x="121" y="111"/>
                    <a:pt x="121" y="111"/>
                    <a:pt x="121" y="110"/>
                  </a:cubicBezTo>
                  <a:cubicBezTo>
                    <a:pt x="121" y="109"/>
                    <a:pt x="121" y="109"/>
                    <a:pt x="121" y="108"/>
                  </a:cubicBezTo>
                  <a:cubicBezTo>
                    <a:pt x="120" y="97"/>
                    <a:pt x="115" y="87"/>
                    <a:pt x="110" y="81"/>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 name="îś1ïdè"/>
            <p:cNvSpPr/>
            <p:nvPr/>
          </p:nvSpPr>
          <p:spPr bwMode="auto">
            <a:xfrm>
              <a:off x="6207125" y="3840163"/>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2" name="ïŝļïḍè"/>
            <p:cNvSpPr/>
            <p:nvPr/>
          </p:nvSpPr>
          <p:spPr bwMode="auto">
            <a:xfrm>
              <a:off x="6097588" y="4003676"/>
              <a:ext cx="285750" cy="207963"/>
            </a:xfrm>
            <a:custGeom>
              <a:avLst/>
              <a:gdLst>
                <a:gd name="T0" fmla="*/ 92 w 113"/>
                <a:gd name="T1" fmla="*/ 57 h 82"/>
                <a:gd name="T2" fmla="*/ 92 w 113"/>
                <a:gd name="T3" fmla="*/ 57 h 82"/>
                <a:gd name="T4" fmla="*/ 1 w 113"/>
                <a:gd name="T5" fmla="*/ 0 h 82"/>
                <a:gd name="T6" fmla="*/ 0 w 113"/>
                <a:gd name="T7" fmla="*/ 0 h 82"/>
                <a:gd name="T8" fmla="*/ 0 w 113"/>
                <a:gd name="T9" fmla="*/ 2 h 82"/>
                <a:gd name="T10" fmla="*/ 12 w 113"/>
                <a:gd name="T11" fmla="*/ 9 h 82"/>
                <a:gd name="T12" fmla="*/ 91 w 113"/>
                <a:gd name="T13" fmla="*/ 59 h 82"/>
                <a:gd name="T14" fmla="*/ 91 w 113"/>
                <a:gd name="T15" fmla="*/ 59 h 82"/>
                <a:gd name="T16" fmla="*/ 111 w 113"/>
                <a:gd name="T17" fmla="*/ 81 h 82"/>
                <a:gd name="T18" fmla="*/ 112 w 113"/>
                <a:gd name="T19" fmla="*/ 82 h 82"/>
                <a:gd name="T20" fmla="*/ 113 w 113"/>
                <a:gd name="T21" fmla="*/ 80 h 82"/>
                <a:gd name="T22" fmla="*/ 92 w 113"/>
                <a:gd name="T23" fmla="*/ 5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82">
                  <a:moveTo>
                    <a:pt x="92" y="57"/>
                  </a:moveTo>
                  <a:cubicBezTo>
                    <a:pt x="92" y="57"/>
                    <a:pt x="92" y="57"/>
                    <a:pt x="92" y="57"/>
                  </a:cubicBezTo>
                  <a:cubicBezTo>
                    <a:pt x="78" y="47"/>
                    <a:pt x="1" y="0"/>
                    <a:pt x="1" y="0"/>
                  </a:cubicBezTo>
                  <a:cubicBezTo>
                    <a:pt x="1" y="0"/>
                    <a:pt x="0" y="0"/>
                    <a:pt x="0" y="0"/>
                  </a:cubicBezTo>
                  <a:cubicBezTo>
                    <a:pt x="0" y="1"/>
                    <a:pt x="0" y="2"/>
                    <a:pt x="0" y="2"/>
                  </a:cubicBezTo>
                  <a:cubicBezTo>
                    <a:pt x="0" y="2"/>
                    <a:pt x="5" y="5"/>
                    <a:pt x="12" y="9"/>
                  </a:cubicBezTo>
                  <a:cubicBezTo>
                    <a:pt x="35" y="23"/>
                    <a:pt x="80" y="52"/>
                    <a:pt x="91" y="59"/>
                  </a:cubicBezTo>
                  <a:cubicBezTo>
                    <a:pt x="91" y="59"/>
                    <a:pt x="91" y="59"/>
                    <a:pt x="91" y="59"/>
                  </a:cubicBezTo>
                  <a:cubicBezTo>
                    <a:pt x="100" y="65"/>
                    <a:pt x="107" y="73"/>
                    <a:pt x="111" y="81"/>
                  </a:cubicBezTo>
                  <a:cubicBezTo>
                    <a:pt x="111" y="82"/>
                    <a:pt x="111" y="82"/>
                    <a:pt x="112" y="82"/>
                  </a:cubicBezTo>
                  <a:cubicBezTo>
                    <a:pt x="112" y="82"/>
                    <a:pt x="113" y="81"/>
                    <a:pt x="113" y="80"/>
                  </a:cubicBezTo>
                  <a:cubicBezTo>
                    <a:pt x="109" y="71"/>
                    <a:pt x="101" y="63"/>
                    <a:pt x="92" y="57"/>
                  </a:cubicBezTo>
                  <a:close/>
                </a:path>
              </a:pathLst>
            </a:custGeom>
            <a:solidFill>
              <a:srgbClr val="E0B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 name="ïšḷídè"/>
            <p:cNvSpPr/>
            <p:nvPr/>
          </p:nvSpPr>
          <p:spPr bwMode="auto">
            <a:xfrm>
              <a:off x="6327775" y="4154488"/>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4" name="í$ļîḋé"/>
            <p:cNvSpPr/>
            <p:nvPr/>
          </p:nvSpPr>
          <p:spPr bwMode="auto">
            <a:xfrm>
              <a:off x="6097588" y="4010026"/>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5" name="îSḷïḓé"/>
            <p:cNvSpPr/>
            <p:nvPr/>
          </p:nvSpPr>
          <p:spPr bwMode="auto">
            <a:xfrm>
              <a:off x="6137275" y="3344863"/>
              <a:ext cx="315913" cy="38100"/>
            </a:xfrm>
            <a:custGeom>
              <a:avLst/>
              <a:gdLst>
                <a:gd name="T0" fmla="*/ 124 w 124"/>
                <a:gd name="T1" fmla="*/ 14 h 15"/>
                <a:gd name="T2" fmla="*/ 123 w 124"/>
                <a:gd name="T3" fmla="*/ 15 h 15"/>
                <a:gd name="T4" fmla="*/ 17 w 124"/>
                <a:gd name="T5" fmla="*/ 5 h 15"/>
                <a:gd name="T6" fmla="*/ 12 w 124"/>
                <a:gd name="T7" fmla="*/ 3 h 15"/>
                <a:gd name="T8" fmla="*/ 0 w 124"/>
                <a:gd name="T9" fmla="*/ 0 h 15"/>
                <a:gd name="T10" fmla="*/ 10 w 124"/>
                <a:gd name="T11" fmla="*/ 2 h 15"/>
                <a:gd name="T12" fmla="*/ 123 w 124"/>
                <a:gd name="T13" fmla="*/ 13 h 15"/>
                <a:gd name="T14" fmla="*/ 124 w 124"/>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5">
                  <a:moveTo>
                    <a:pt x="124" y="14"/>
                  </a:moveTo>
                  <a:cubicBezTo>
                    <a:pt x="124" y="15"/>
                    <a:pt x="123" y="15"/>
                    <a:pt x="123" y="15"/>
                  </a:cubicBezTo>
                  <a:cubicBezTo>
                    <a:pt x="92" y="15"/>
                    <a:pt x="37" y="8"/>
                    <a:pt x="17" y="5"/>
                  </a:cubicBezTo>
                  <a:cubicBezTo>
                    <a:pt x="14" y="3"/>
                    <a:pt x="12" y="3"/>
                    <a:pt x="12" y="3"/>
                  </a:cubicBezTo>
                  <a:cubicBezTo>
                    <a:pt x="7" y="2"/>
                    <a:pt x="3" y="1"/>
                    <a:pt x="0" y="0"/>
                  </a:cubicBezTo>
                  <a:cubicBezTo>
                    <a:pt x="3" y="1"/>
                    <a:pt x="6" y="2"/>
                    <a:pt x="10" y="2"/>
                  </a:cubicBezTo>
                  <a:cubicBezTo>
                    <a:pt x="30" y="5"/>
                    <a:pt x="88" y="13"/>
                    <a:pt x="123" y="13"/>
                  </a:cubicBezTo>
                  <a:cubicBezTo>
                    <a:pt x="123" y="13"/>
                    <a:pt x="124" y="14"/>
                    <a:pt x="124" y="14"/>
                  </a:cubicBezTo>
                  <a:close/>
                </a:path>
              </a:pathLst>
            </a:custGeom>
            <a:solidFill>
              <a:srgbClr val="CEA9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 name="iṣlïḓé"/>
            <p:cNvSpPr/>
            <p:nvPr/>
          </p:nvSpPr>
          <p:spPr bwMode="auto">
            <a:xfrm>
              <a:off x="4070350" y="2401888"/>
              <a:ext cx="595313" cy="1120775"/>
            </a:xfrm>
            <a:custGeom>
              <a:avLst/>
              <a:gdLst>
                <a:gd name="T0" fmla="*/ 130 w 235"/>
                <a:gd name="T1" fmla="*/ 0 h 442"/>
                <a:gd name="T2" fmla="*/ 112 w 235"/>
                <a:gd name="T3" fmla="*/ 15 h 442"/>
                <a:gd name="T4" fmla="*/ 86 w 235"/>
                <a:gd name="T5" fmla="*/ 38 h 442"/>
                <a:gd name="T6" fmla="*/ 8 w 235"/>
                <a:gd name="T7" fmla="*/ 177 h 442"/>
                <a:gd name="T8" fmla="*/ 6 w 235"/>
                <a:gd name="T9" fmla="*/ 184 h 442"/>
                <a:gd name="T10" fmla="*/ 8 w 235"/>
                <a:gd name="T11" fmla="*/ 275 h 442"/>
                <a:gd name="T12" fmla="*/ 55 w 235"/>
                <a:gd name="T13" fmla="*/ 376 h 442"/>
                <a:gd name="T14" fmla="*/ 115 w 235"/>
                <a:gd name="T15" fmla="*/ 442 h 442"/>
                <a:gd name="T16" fmla="*/ 181 w 235"/>
                <a:gd name="T17" fmla="*/ 375 h 442"/>
                <a:gd name="T18" fmla="*/ 193 w 235"/>
                <a:gd name="T19" fmla="*/ 358 h 442"/>
                <a:gd name="T20" fmla="*/ 234 w 235"/>
                <a:gd name="T21" fmla="*/ 229 h 442"/>
                <a:gd name="T22" fmla="*/ 219 w 235"/>
                <a:gd name="T23" fmla="*/ 162 h 442"/>
                <a:gd name="T24" fmla="*/ 179 w 235"/>
                <a:gd name="T25" fmla="*/ 94 h 442"/>
                <a:gd name="T26" fmla="*/ 149 w 235"/>
                <a:gd name="T27" fmla="*/ 39 h 442"/>
                <a:gd name="T28" fmla="*/ 130 w 235"/>
                <a:gd name="T2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442">
                  <a:moveTo>
                    <a:pt x="130" y="0"/>
                  </a:moveTo>
                  <a:cubicBezTo>
                    <a:pt x="132" y="3"/>
                    <a:pt x="114" y="13"/>
                    <a:pt x="112" y="15"/>
                  </a:cubicBezTo>
                  <a:cubicBezTo>
                    <a:pt x="103" y="22"/>
                    <a:pt x="94" y="30"/>
                    <a:pt x="86" y="38"/>
                  </a:cubicBezTo>
                  <a:cubicBezTo>
                    <a:pt x="47" y="75"/>
                    <a:pt x="19" y="125"/>
                    <a:pt x="8" y="177"/>
                  </a:cubicBezTo>
                  <a:cubicBezTo>
                    <a:pt x="7" y="180"/>
                    <a:pt x="7" y="182"/>
                    <a:pt x="6" y="184"/>
                  </a:cubicBezTo>
                  <a:cubicBezTo>
                    <a:pt x="0" y="214"/>
                    <a:pt x="1" y="245"/>
                    <a:pt x="8" y="275"/>
                  </a:cubicBezTo>
                  <a:cubicBezTo>
                    <a:pt x="16" y="312"/>
                    <a:pt x="33" y="346"/>
                    <a:pt x="55" y="376"/>
                  </a:cubicBezTo>
                  <a:cubicBezTo>
                    <a:pt x="73" y="400"/>
                    <a:pt x="93" y="422"/>
                    <a:pt x="115" y="442"/>
                  </a:cubicBezTo>
                  <a:cubicBezTo>
                    <a:pt x="142" y="420"/>
                    <a:pt x="163" y="397"/>
                    <a:pt x="181" y="375"/>
                  </a:cubicBezTo>
                  <a:cubicBezTo>
                    <a:pt x="185" y="369"/>
                    <a:pt x="189" y="364"/>
                    <a:pt x="193" y="358"/>
                  </a:cubicBezTo>
                  <a:cubicBezTo>
                    <a:pt x="218" y="320"/>
                    <a:pt x="235" y="276"/>
                    <a:pt x="234" y="229"/>
                  </a:cubicBezTo>
                  <a:cubicBezTo>
                    <a:pt x="233" y="206"/>
                    <a:pt x="229" y="183"/>
                    <a:pt x="219" y="162"/>
                  </a:cubicBezTo>
                  <a:cubicBezTo>
                    <a:pt x="208" y="138"/>
                    <a:pt x="192" y="117"/>
                    <a:pt x="179" y="94"/>
                  </a:cubicBezTo>
                  <a:cubicBezTo>
                    <a:pt x="168" y="76"/>
                    <a:pt x="158" y="58"/>
                    <a:pt x="149" y="39"/>
                  </a:cubicBezTo>
                  <a:cubicBezTo>
                    <a:pt x="143" y="26"/>
                    <a:pt x="136" y="13"/>
                    <a:pt x="130" y="0"/>
                  </a:cubicBezTo>
                  <a:close/>
                </a:path>
              </a:pathLst>
            </a:custGeom>
            <a:solidFill>
              <a:srgbClr val="F796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7" name="ïŝľîḑê"/>
            <p:cNvSpPr/>
            <p:nvPr/>
          </p:nvSpPr>
          <p:spPr bwMode="auto">
            <a:xfrm>
              <a:off x="4121150" y="2439988"/>
              <a:ext cx="501650" cy="1022350"/>
            </a:xfrm>
            <a:custGeom>
              <a:avLst/>
              <a:gdLst>
                <a:gd name="T0" fmla="*/ 316 w 316"/>
                <a:gd name="T1" fmla="*/ 382 h 644"/>
                <a:gd name="T2" fmla="*/ 313 w 316"/>
                <a:gd name="T3" fmla="*/ 377 h 644"/>
                <a:gd name="T4" fmla="*/ 152 w 316"/>
                <a:gd name="T5" fmla="*/ 524 h 644"/>
                <a:gd name="T6" fmla="*/ 158 w 316"/>
                <a:gd name="T7" fmla="*/ 396 h 644"/>
                <a:gd name="T8" fmla="*/ 292 w 316"/>
                <a:gd name="T9" fmla="*/ 273 h 644"/>
                <a:gd name="T10" fmla="*/ 288 w 316"/>
                <a:gd name="T11" fmla="*/ 269 h 644"/>
                <a:gd name="T12" fmla="*/ 158 w 316"/>
                <a:gd name="T13" fmla="*/ 388 h 644"/>
                <a:gd name="T14" fmla="*/ 164 w 316"/>
                <a:gd name="T15" fmla="*/ 253 h 644"/>
                <a:gd name="T16" fmla="*/ 244 w 316"/>
                <a:gd name="T17" fmla="*/ 179 h 644"/>
                <a:gd name="T18" fmla="*/ 240 w 316"/>
                <a:gd name="T19" fmla="*/ 174 h 644"/>
                <a:gd name="T20" fmla="*/ 164 w 316"/>
                <a:gd name="T21" fmla="*/ 243 h 644"/>
                <a:gd name="T22" fmla="*/ 176 w 316"/>
                <a:gd name="T23" fmla="*/ 0 h 644"/>
                <a:gd name="T24" fmla="*/ 168 w 316"/>
                <a:gd name="T25" fmla="*/ 0 h 644"/>
                <a:gd name="T26" fmla="*/ 160 w 316"/>
                <a:gd name="T27" fmla="*/ 178 h 644"/>
                <a:gd name="T28" fmla="*/ 93 w 316"/>
                <a:gd name="T29" fmla="*/ 104 h 644"/>
                <a:gd name="T30" fmla="*/ 88 w 316"/>
                <a:gd name="T31" fmla="*/ 109 h 644"/>
                <a:gd name="T32" fmla="*/ 160 w 316"/>
                <a:gd name="T33" fmla="*/ 187 h 644"/>
                <a:gd name="T34" fmla="*/ 155 w 316"/>
                <a:gd name="T35" fmla="*/ 313 h 644"/>
                <a:gd name="T36" fmla="*/ 38 w 316"/>
                <a:gd name="T37" fmla="*/ 186 h 644"/>
                <a:gd name="T38" fmla="*/ 33 w 316"/>
                <a:gd name="T39" fmla="*/ 190 h 644"/>
                <a:gd name="T40" fmla="*/ 155 w 316"/>
                <a:gd name="T41" fmla="*/ 323 h 644"/>
                <a:gd name="T42" fmla="*/ 148 w 316"/>
                <a:gd name="T43" fmla="*/ 462 h 644"/>
                <a:gd name="T44" fmla="*/ 5 w 316"/>
                <a:gd name="T45" fmla="*/ 305 h 644"/>
                <a:gd name="T46" fmla="*/ 0 w 316"/>
                <a:gd name="T47" fmla="*/ 308 h 644"/>
                <a:gd name="T48" fmla="*/ 147 w 316"/>
                <a:gd name="T49" fmla="*/ 471 h 644"/>
                <a:gd name="T50" fmla="*/ 140 w 316"/>
                <a:gd name="T51" fmla="*/ 644 h 644"/>
                <a:gd name="T52" fmla="*/ 147 w 316"/>
                <a:gd name="T53" fmla="*/ 644 h 644"/>
                <a:gd name="T54" fmla="*/ 152 w 316"/>
                <a:gd name="T55" fmla="*/ 534 h 644"/>
                <a:gd name="T56" fmla="*/ 316 w 316"/>
                <a:gd name="T57" fmla="*/ 38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6" h="644">
                  <a:moveTo>
                    <a:pt x="316" y="382"/>
                  </a:moveTo>
                  <a:lnTo>
                    <a:pt x="313" y="377"/>
                  </a:lnTo>
                  <a:lnTo>
                    <a:pt x="152" y="524"/>
                  </a:lnTo>
                  <a:lnTo>
                    <a:pt x="158" y="396"/>
                  </a:lnTo>
                  <a:lnTo>
                    <a:pt x="292" y="273"/>
                  </a:lnTo>
                  <a:lnTo>
                    <a:pt x="288" y="269"/>
                  </a:lnTo>
                  <a:lnTo>
                    <a:pt x="158" y="388"/>
                  </a:lnTo>
                  <a:lnTo>
                    <a:pt x="164" y="253"/>
                  </a:lnTo>
                  <a:lnTo>
                    <a:pt x="244" y="179"/>
                  </a:lnTo>
                  <a:lnTo>
                    <a:pt x="240" y="174"/>
                  </a:lnTo>
                  <a:lnTo>
                    <a:pt x="164" y="243"/>
                  </a:lnTo>
                  <a:lnTo>
                    <a:pt x="176" y="0"/>
                  </a:lnTo>
                  <a:lnTo>
                    <a:pt x="168" y="0"/>
                  </a:lnTo>
                  <a:lnTo>
                    <a:pt x="160" y="178"/>
                  </a:lnTo>
                  <a:lnTo>
                    <a:pt x="93" y="104"/>
                  </a:lnTo>
                  <a:lnTo>
                    <a:pt x="88" y="109"/>
                  </a:lnTo>
                  <a:lnTo>
                    <a:pt x="160" y="187"/>
                  </a:lnTo>
                  <a:lnTo>
                    <a:pt x="155" y="313"/>
                  </a:lnTo>
                  <a:lnTo>
                    <a:pt x="38" y="186"/>
                  </a:lnTo>
                  <a:lnTo>
                    <a:pt x="33" y="190"/>
                  </a:lnTo>
                  <a:lnTo>
                    <a:pt x="155" y="323"/>
                  </a:lnTo>
                  <a:lnTo>
                    <a:pt x="148" y="462"/>
                  </a:lnTo>
                  <a:lnTo>
                    <a:pt x="5" y="305"/>
                  </a:lnTo>
                  <a:lnTo>
                    <a:pt x="0" y="308"/>
                  </a:lnTo>
                  <a:lnTo>
                    <a:pt x="147" y="471"/>
                  </a:lnTo>
                  <a:lnTo>
                    <a:pt x="140" y="644"/>
                  </a:lnTo>
                  <a:lnTo>
                    <a:pt x="147" y="644"/>
                  </a:lnTo>
                  <a:lnTo>
                    <a:pt x="152" y="534"/>
                  </a:lnTo>
                  <a:lnTo>
                    <a:pt x="316" y="382"/>
                  </a:lnTo>
                  <a:close/>
                </a:path>
              </a:pathLst>
            </a:custGeom>
            <a:solidFill>
              <a:srgbClr val="FEC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8" name="iś1ïdè"/>
            <p:cNvSpPr/>
            <p:nvPr/>
          </p:nvSpPr>
          <p:spPr bwMode="auto">
            <a:xfrm>
              <a:off x="4514850" y="3251201"/>
              <a:ext cx="441325" cy="828675"/>
            </a:xfrm>
            <a:custGeom>
              <a:avLst/>
              <a:gdLst>
                <a:gd name="T0" fmla="*/ 91 w 174"/>
                <a:gd name="T1" fmla="*/ 0 h 327"/>
                <a:gd name="T2" fmla="*/ 78 w 174"/>
                <a:gd name="T3" fmla="*/ 11 h 327"/>
                <a:gd name="T4" fmla="*/ 59 w 174"/>
                <a:gd name="T5" fmla="*/ 29 h 327"/>
                <a:gd name="T6" fmla="*/ 4 w 174"/>
                <a:gd name="T7" fmla="*/ 134 h 327"/>
                <a:gd name="T8" fmla="*/ 3 w 174"/>
                <a:gd name="T9" fmla="*/ 139 h 327"/>
                <a:gd name="T10" fmla="*/ 6 w 174"/>
                <a:gd name="T11" fmla="*/ 206 h 327"/>
                <a:gd name="T12" fmla="*/ 44 w 174"/>
                <a:gd name="T13" fmla="*/ 280 h 327"/>
                <a:gd name="T14" fmla="*/ 89 w 174"/>
                <a:gd name="T15" fmla="*/ 327 h 327"/>
                <a:gd name="T16" fmla="*/ 136 w 174"/>
                <a:gd name="T17" fmla="*/ 276 h 327"/>
                <a:gd name="T18" fmla="*/ 145 w 174"/>
                <a:gd name="T19" fmla="*/ 263 h 327"/>
                <a:gd name="T20" fmla="*/ 172 w 174"/>
                <a:gd name="T21" fmla="*/ 167 h 327"/>
                <a:gd name="T22" fmla="*/ 160 w 174"/>
                <a:gd name="T23" fmla="*/ 118 h 327"/>
                <a:gd name="T24" fmla="*/ 129 w 174"/>
                <a:gd name="T25" fmla="*/ 68 h 327"/>
                <a:gd name="T26" fmla="*/ 106 w 174"/>
                <a:gd name="T27" fmla="*/ 28 h 327"/>
                <a:gd name="T28" fmla="*/ 91 w 174"/>
                <a:gd name="T29"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327">
                  <a:moveTo>
                    <a:pt x="91" y="0"/>
                  </a:moveTo>
                  <a:cubicBezTo>
                    <a:pt x="92" y="2"/>
                    <a:pt x="79" y="10"/>
                    <a:pt x="78" y="11"/>
                  </a:cubicBezTo>
                  <a:cubicBezTo>
                    <a:pt x="71" y="17"/>
                    <a:pt x="65" y="22"/>
                    <a:pt x="59" y="29"/>
                  </a:cubicBezTo>
                  <a:cubicBezTo>
                    <a:pt x="31" y="57"/>
                    <a:pt x="11" y="95"/>
                    <a:pt x="4" y="134"/>
                  </a:cubicBezTo>
                  <a:cubicBezTo>
                    <a:pt x="4" y="135"/>
                    <a:pt x="3" y="137"/>
                    <a:pt x="3" y="139"/>
                  </a:cubicBezTo>
                  <a:cubicBezTo>
                    <a:pt x="0" y="161"/>
                    <a:pt x="1" y="184"/>
                    <a:pt x="6" y="206"/>
                  </a:cubicBezTo>
                  <a:cubicBezTo>
                    <a:pt x="13" y="233"/>
                    <a:pt x="27" y="258"/>
                    <a:pt x="44" y="280"/>
                  </a:cubicBezTo>
                  <a:cubicBezTo>
                    <a:pt x="57" y="297"/>
                    <a:pt x="73" y="313"/>
                    <a:pt x="89" y="327"/>
                  </a:cubicBezTo>
                  <a:cubicBezTo>
                    <a:pt x="109" y="310"/>
                    <a:pt x="124" y="292"/>
                    <a:pt x="136" y="276"/>
                  </a:cubicBezTo>
                  <a:cubicBezTo>
                    <a:pt x="140" y="272"/>
                    <a:pt x="142" y="267"/>
                    <a:pt x="145" y="263"/>
                  </a:cubicBezTo>
                  <a:cubicBezTo>
                    <a:pt x="163" y="234"/>
                    <a:pt x="174" y="201"/>
                    <a:pt x="172" y="167"/>
                  </a:cubicBezTo>
                  <a:cubicBezTo>
                    <a:pt x="172" y="150"/>
                    <a:pt x="168" y="133"/>
                    <a:pt x="160" y="118"/>
                  </a:cubicBezTo>
                  <a:cubicBezTo>
                    <a:pt x="152" y="100"/>
                    <a:pt x="139" y="85"/>
                    <a:pt x="129" y="68"/>
                  </a:cubicBezTo>
                  <a:cubicBezTo>
                    <a:pt x="120" y="55"/>
                    <a:pt x="113" y="42"/>
                    <a:pt x="106" y="28"/>
                  </a:cubicBezTo>
                  <a:cubicBezTo>
                    <a:pt x="100" y="19"/>
                    <a:pt x="95" y="9"/>
                    <a:pt x="91" y="0"/>
                  </a:cubicBezTo>
                  <a:close/>
                </a:path>
              </a:pathLst>
            </a:custGeom>
            <a:solidFill>
              <a:srgbClr val="F796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9" name="ï$lïḋè"/>
            <p:cNvSpPr/>
            <p:nvPr/>
          </p:nvSpPr>
          <p:spPr bwMode="auto">
            <a:xfrm>
              <a:off x="4549775" y="3279776"/>
              <a:ext cx="374650" cy="754063"/>
            </a:xfrm>
            <a:custGeom>
              <a:avLst/>
              <a:gdLst>
                <a:gd name="T0" fmla="*/ 236 w 236"/>
                <a:gd name="T1" fmla="*/ 278 h 475"/>
                <a:gd name="T2" fmla="*/ 233 w 236"/>
                <a:gd name="T3" fmla="*/ 274 h 475"/>
                <a:gd name="T4" fmla="*/ 117 w 236"/>
                <a:gd name="T5" fmla="*/ 388 h 475"/>
                <a:gd name="T6" fmla="*/ 118 w 236"/>
                <a:gd name="T7" fmla="*/ 293 h 475"/>
                <a:gd name="T8" fmla="*/ 214 w 236"/>
                <a:gd name="T9" fmla="*/ 199 h 475"/>
                <a:gd name="T10" fmla="*/ 211 w 236"/>
                <a:gd name="T11" fmla="*/ 196 h 475"/>
                <a:gd name="T12" fmla="*/ 118 w 236"/>
                <a:gd name="T13" fmla="*/ 286 h 475"/>
                <a:gd name="T14" fmla="*/ 120 w 236"/>
                <a:gd name="T15" fmla="*/ 185 h 475"/>
                <a:gd name="T16" fmla="*/ 177 w 236"/>
                <a:gd name="T17" fmla="*/ 129 h 475"/>
                <a:gd name="T18" fmla="*/ 174 w 236"/>
                <a:gd name="T19" fmla="*/ 126 h 475"/>
                <a:gd name="T20" fmla="*/ 120 w 236"/>
                <a:gd name="T21" fmla="*/ 179 h 475"/>
                <a:gd name="T22" fmla="*/ 123 w 236"/>
                <a:gd name="T23" fmla="*/ 0 h 475"/>
                <a:gd name="T24" fmla="*/ 117 w 236"/>
                <a:gd name="T25" fmla="*/ 0 h 475"/>
                <a:gd name="T26" fmla="*/ 115 w 236"/>
                <a:gd name="T27" fmla="*/ 131 h 475"/>
                <a:gd name="T28" fmla="*/ 64 w 236"/>
                <a:gd name="T29" fmla="*/ 78 h 475"/>
                <a:gd name="T30" fmla="*/ 61 w 236"/>
                <a:gd name="T31" fmla="*/ 81 h 475"/>
                <a:gd name="T32" fmla="*/ 115 w 236"/>
                <a:gd name="T33" fmla="*/ 139 h 475"/>
                <a:gd name="T34" fmla="*/ 115 w 236"/>
                <a:gd name="T35" fmla="*/ 231 h 475"/>
                <a:gd name="T36" fmla="*/ 25 w 236"/>
                <a:gd name="T37" fmla="*/ 140 h 475"/>
                <a:gd name="T38" fmla="*/ 22 w 236"/>
                <a:gd name="T39" fmla="*/ 143 h 475"/>
                <a:gd name="T40" fmla="*/ 113 w 236"/>
                <a:gd name="T41" fmla="*/ 238 h 475"/>
                <a:gd name="T42" fmla="*/ 113 w 236"/>
                <a:gd name="T43" fmla="*/ 341 h 475"/>
                <a:gd name="T44" fmla="*/ 3 w 236"/>
                <a:gd name="T45" fmla="*/ 228 h 475"/>
                <a:gd name="T46" fmla="*/ 0 w 236"/>
                <a:gd name="T47" fmla="*/ 231 h 475"/>
                <a:gd name="T48" fmla="*/ 113 w 236"/>
                <a:gd name="T49" fmla="*/ 348 h 475"/>
                <a:gd name="T50" fmla="*/ 112 w 236"/>
                <a:gd name="T51" fmla="*/ 475 h 475"/>
                <a:gd name="T52" fmla="*/ 117 w 236"/>
                <a:gd name="T53" fmla="*/ 475 h 475"/>
                <a:gd name="T54" fmla="*/ 117 w 236"/>
                <a:gd name="T55" fmla="*/ 394 h 475"/>
                <a:gd name="T56" fmla="*/ 236 w 236"/>
                <a:gd name="T57" fmla="*/ 278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475">
                  <a:moveTo>
                    <a:pt x="236" y="278"/>
                  </a:moveTo>
                  <a:lnTo>
                    <a:pt x="233" y="274"/>
                  </a:lnTo>
                  <a:lnTo>
                    <a:pt x="117" y="388"/>
                  </a:lnTo>
                  <a:lnTo>
                    <a:pt x="118" y="293"/>
                  </a:lnTo>
                  <a:lnTo>
                    <a:pt x="214" y="199"/>
                  </a:lnTo>
                  <a:lnTo>
                    <a:pt x="211" y="196"/>
                  </a:lnTo>
                  <a:lnTo>
                    <a:pt x="118" y="286"/>
                  </a:lnTo>
                  <a:lnTo>
                    <a:pt x="120" y="185"/>
                  </a:lnTo>
                  <a:lnTo>
                    <a:pt x="177" y="129"/>
                  </a:lnTo>
                  <a:lnTo>
                    <a:pt x="174" y="126"/>
                  </a:lnTo>
                  <a:lnTo>
                    <a:pt x="120" y="179"/>
                  </a:lnTo>
                  <a:lnTo>
                    <a:pt x="123" y="0"/>
                  </a:lnTo>
                  <a:lnTo>
                    <a:pt x="117" y="0"/>
                  </a:lnTo>
                  <a:lnTo>
                    <a:pt x="115" y="131"/>
                  </a:lnTo>
                  <a:lnTo>
                    <a:pt x="64" y="78"/>
                  </a:lnTo>
                  <a:lnTo>
                    <a:pt x="61" y="81"/>
                  </a:lnTo>
                  <a:lnTo>
                    <a:pt x="115" y="139"/>
                  </a:lnTo>
                  <a:lnTo>
                    <a:pt x="115" y="231"/>
                  </a:lnTo>
                  <a:lnTo>
                    <a:pt x="25" y="140"/>
                  </a:lnTo>
                  <a:lnTo>
                    <a:pt x="22" y="143"/>
                  </a:lnTo>
                  <a:lnTo>
                    <a:pt x="113" y="238"/>
                  </a:lnTo>
                  <a:lnTo>
                    <a:pt x="113" y="341"/>
                  </a:lnTo>
                  <a:lnTo>
                    <a:pt x="3" y="228"/>
                  </a:lnTo>
                  <a:lnTo>
                    <a:pt x="0" y="231"/>
                  </a:lnTo>
                  <a:lnTo>
                    <a:pt x="113" y="348"/>
                  </a:lnTo>
                  <a:lnTo>
                    <a:pt x="112" y="475"/>
                  </a:lnTo>
                  <a:lnTo>
                    <a:pt x="117" y="475"/>
                  </a:lnTo>
                  <a:lnTo>
                    <a:pt x="117" y="394"/>
                  </a:lnTo>
                  <a:lnTo>
                    <a:pt x="236" y="278"/>
                  </a:lnTo>
                  <a:close/>
                </a:path>
              </a:pathLst>
            </a:custGeom>
            <a:solidFill>
              <a:srgbClr val="FEC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0" name="íşḻíde"/>
            <p:cNvSpPr/>
            <p:nvPr/>
          </p:nvSpPr>
          <p:spPr bwMode="auto">
            <a:xfrm>
              <a:off x="7386638" y="2379663"/>
              <a:ext cx="788988" cy="1046163"/>
            </a:xfrm>
            <a:custGeom>
              <a:avLst/>
              <a:gdLst>
                <a:gd name="T0" fmla="*/ 84 w 311"/>
                <a:gd name="T1" fmla="*/ 0 h 413"/>
                <a:gd name="T2" fmla="*/ 136 w 311"/>
                <a:gd name="T3" fmla="*/ 36 h 413"/>
                <a:gd name="T4" fmla="*/ 163 w 311"/>
                <a:gd name="T5" fmla="*/ 413 h 413"/>
                <a:gd name="T6" fmla="*/ 92 w 311"/>
                <a:gd name="T7" fmla="*/ 360 h 413"/>
                <a:gd name="T8" fmla="*/ 78 w 311"/>
                <a:gd name="T9" fmla="*/ 347 h 413"/>
                <a:gd name="T10" fmla="*/ 37 w 311"/>
                <a:gd name="T11" fmla="*/ 135 h 413"/>
                <a:gd name="T12" fmla="*/ 46 w 311"/>
                <a:gd name="T13" fmla="*/ 115 h 413"/>
                <a:gd name="T14" fmla="*/ 84 w 311"/>
                <a:gd name="T15" fmla="*/ 0 h 4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413">
                  <a:moveTo>
                    <a:pt x="84" y="0"/>
                  </a:moveTo>
                  <a:cubicBezTo>
                    <a:pt x="97" y="8"/>
                    <a:pt x="130" y="32"/>
                    <a:pt x="136" y="36"/>
                  </a:cubicBezTo>
                  <a:cubicBezTo>
                    <a:pt x="206" y="95"/>
                    <a:pt x="311" y="226"/>
                    <a:pt x="163" y="413"/>
                  </a:cubicBezTo>
                  <a:cubicBezTo>
                    <a:pt x="134" y="396"/>
                    <a:pt x="111" y="378"/>
                    <a:pt x="92" y="360"/>
                  </a:cubicBezTo>
                  <a:cubicBezTo>
                    <a:pt x="87" y="356"/>
                    <a:pt x="82" y="351"/>
                    <a:pt x="78" y="347"/>
                  </a:cubicBezTo>
                  <a:cubicBezTo>
                    <a:pt x="25" y="292"/>
                    <a:pt x="0" y="209"/>
                    <a:pt x="37" y="135"/>
                  </a:cubicBezTo>
                  <a:cubicBezTo>
                    <a:pt x="40" y="128"/>
                    <a:pt x="43" y="121"/>
                    <a:pt x="46" y="115"/>
                  </a:cubicBezTo>
                  <a:cubicBezTo>
                    <a:pt x="61" y="80"/>
                    <a:pt x="84" y="0"/>
                    <a:pt x="84" y="0"/>
                  </a:cubicBezTo>
                  <a:close/>
                </a:path>
              </a:pathLst>
            </a:custGeom>
            <a:solidFill>
              <a:srgbClr val="3EBF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1" name="îşḻïḓé"/>
            <p:cNvSpPr/>
            <p:nvPr/>
          </p:nvSpPr>
          <p:spPr bwMode="auto">
            <a:xfrm>
              <a:off x="7485063" y="2427288"/>
              <a:ext cx="449263" cy="941388"/>
            </a:xfrm>
            <a:custGeom>
              <a:avLst/>
              <a:gdLst>
                <a:gd name="T0" fmla="*/ 0 w 283"/>
                <a:gd name="T1" fmla="*/ 376 h 593"/>
                <a:gd name="T2" fmla="*/ 3 w 283"/>
                <a:gd name="T3" fmla="*/ 369 h 593"/>
                <a:gd name="T4" fmla="*/ 174 w 283"/>
                <a:gd name="T5" fmla="*/ 482 h 593"/>
                <a:gd name="T6" fmla="*/ 150 w 283"/>
                <a:gd name="T7" fmla="*/ 366 h 593"/>
                <a:gd name="T8" fmla="*/ 6 w 283"/>
                <a:gd name="T9" fmla="*/ 272 h 593"/>
                <a:gd name="T10" fmla="*/ 11 w 283"/>
                <a:gd name="T11" fmla="*/ 267 h 593"/>
                <a:gd name="T12" fmla="*/ 149 w 283"/>
                <a:gd name="T13" fmla="*/ 356 h 593"/>
                <a:gd name="T14" fmla="*/ 123 w 283"/>
                <a:gd name="T15" fmla="*/ 232 h 593"/>
                <a:gd name="T16" fmla="*/ 38 w 283"/>
                <a:gd name="T17" fmla="*/ 176 h 593"/>
                <a:gd name="T18" fmla="*/ 42 w 283"/>
                <a:gd name="T19" fmla="*/ 171 h 593"/>
                <a:gd name="T20" fmla="*/ 122 w 283"/>
                <a:gd name="T21" fmla="*/ 224 h 593"/>
                <a:gd name="T22" fmla="*/ 75 w 283"/>
                <a:gd name="T23" fmla="*/ 0 h 593"/>
                <a:gd name="T24" fmla="*/ 82 w 283"/>
                <a:gd name="T25" fmla="*/ 0 h 593"/>
                <a:gd name="T26" fmla="*/ 115 w 283"/>
                <a:gd name="T27" fmla="*/ 163 h 593"/>
                <a:gd name="T28" fmla="*/ 166 w 283"/>
                <a:gd name="T29" fmla="*/ 85 h 593"/>
                <a:gd name="T30" fmla="*/ 171 w 283"/>
                <a:gd name="T31" fmla="*/ 88 h 593"/>
                <a:gd name="T32" fmla="*/ 117 w 283"/>
                <a:gd name="T33" fmla="*/ 171 h 593"/>
                <a:gd name="T34" fmla="*/ 141 w 283"/>
                <a:gd name="T35" fmla="*/ 288 h 593"/>
                <a:gd name="T36" fmla="*/ 229 w 283"/>
                <a:gd name="T37" fmla="*/ 152 h 593"/>
                <a:gd name="T38" fmla="*/ 235 w 283"/>
                <a:gd name="T39" fmla="*/ 157 h 593"/>
                <a:gd name="T40" fmla="*/ 142 w 283"/>
                <a:gd name="T41" fmla="*/ 296 h 593"/>
                <a:gd name="T42" fmla="*/ 168 w 283"/>
                <a:gd name="T43" fmla="*/ 423 h 593"/>
                <a:gd name="T44" fmla="*/ 278 w 283"/>
                <a:gd name="T45" fmla="*/ 257 h 593"/>
                <a:gd name="T46" fmla="*/ 283 w 283"/>
                <a:gd name="T47" fmla="*/ 261 h 593"/>
                <a:gd name="T48" fmla="*/ 169 w 283"/>
                <a:gd name="T49" fmla="*/ 433 h 593"/>
                <a:gd name="T50" fmla="*/ 203 w 283"/>
                <a:gd name="T51" fmla="*/ 591 h 593"/>
                <a:gd name="T52" fmla="*/ 197 w 283"/>
                <a:gd name="T53" fmla="*/ 593 h 593"/>
                <a:gd name="T54" fmla="*/ 176 w 283"/>
                <a:gd name="T55" fmla="*/ 490 h 593"/>
                <a:gd name="T56" fmla="*/ 0 w 283"/>
                <a:gd name="T57" fmla="*/ 376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3" h="593">
                  <a:moveTo>
                    <a:pt x="0" y="376"/>
                  </a:moveTo>
                  <a:lnTo>
                    <a:pt x="3" y="369"/>
                  </a:lnTo>
                  <a:lnTo>
                    <a:pt x="174" y="482"/>
                  </a:lnTo>
                  <a:lnTo>
                    <a:pt x="150" y="366"/>
                  </a:lnTo>
                  <a:lnTo>
                    <a:pt x="6" y="272"/>
                  </a:lnTo>
                  <a:lnTo>
                    <a:pt x="11" y="267"/>
                  </a:lnTo>
                  <a:lnTo>
                    <a:pt x="149" y="356"/>
                  </a:lnTo>
                  <a:lnTo>
                    <a:pt x="123" y="232"/>
                  </a:lnTo>
                  <a:lnTo>
                    <a:pt x="38" y="176"/>
                  </a:lnTo>
                  <a:lnTo>
                    <a:pt x="42" y="171"/>
                  </a:lnTo>
                  <a:lnTo>
                    <a:pt x="122" y="224"/>
                  </a:lnTo>
                  <a:lnTo>
                    <a:pt x="75" y="0"/>
                  </a:lnTo>
                  <a:lnTo>
                    <a:pt x="82" y="0"/>
                  </a:lnTo>
                  <a:lnTo>
                    <a:pt x="115" y="163"/>
                  </a:lnTo>
                  <a:lnTo>
                    <a:pt x="166" y="85"/>
                  </a:lnTo>
                  <a:lnTo>
                    <a:pt x="171" y="88"/>
                  </a:lnTo>
                  <a:lnTo>
                    <a:pt x="117" y="171"/>
                  </a:lnTo>
                  <a:lnTo>
                    <a:pt x="141" y="288"/>
                  </a:lnTo>
                  <a:lnTo>
                    <a:pt x="229" y="152"/>
                  </a:lnTo>
                  <a:lnTo>
                    <a:pt x="235" y="157"/>
                  </a:lnTo>
                  <a:lnTo>
                    <a:pt x="142" y="296"/>
                  </a:lnTo>
                  <a:lnTo>
                    <a:pt x="168" y="423"/>
                  </a:lnTo>
                  <a:lnTo>
                    <a:pt x="278" y="257"/>
                  </a:lnTo>
                  <a:lnTo>
                    <a:pt x="283" y="261"/>
                  </a:lnTo>
                  <a:lnTo>
                    <a:pt x="169" y="433"/>
                  </a:lnTo>
                  <a:lnTo>
                    <a:pt x="203" y="591"/>
                  </a:lnTo>
                  <a:lnTo>
                    <a:pt x="197" y="593"/>
                  </a:lnTo>
                  <a:lnTo>
                    <a:pt x="176" y="490"/>
                  </a:lnTo>
                  <a:lnTo>
                    <a:pt x="0" y="376"/>
                  </a:lnTo>
                  <a:close/>
                </a:path>
              </a:pathLst>
            </a:custGeom>
            <a:solidFill>
              <a:srgbClr val="00A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2" name="is1iḑè"/>
            <p:cNvSpPr/>
            <p:nvPr/>
          </p:nvSpPr>
          <p:spPr bwMode="auto">
            <a:xfrm>
              <a:off x="7261225" y="3060701"/>
              <a:ext cx="852488" cy="1196975"/>
            </a:xfrm>
            <a:custGeom>
              <a:avLst/>
              <a:gdLst>
                <a:gd name="T0" fmla="*/ 267 w 336"/>
                <a:gd name="T1" fmla="*/ 0 h 472"/>
                <a:gd name="T2" fmla="*/ 293 w 336"/>
                <a:gd name="T3" fmla="*/ 73 h 472"/>
                <a:gd name="T4" fmla="*/ 53 w 336"/>
                <a:gd name="T5" fmla="*/ 472 h 472"/>
                <a:gd name="T6" fmla="*/ 19 w 336"/>
                <a:gd name="T7" fmla="*/ 368 h 472"/>
                <a:gd name="T8" fmla="*/ 15 w 336"/>
                <a:gd name="T9" fmla="*/ 345 h 472"/>
                <a:gd name="T10" fmla="*/ 124 w 336"/>
                <a:gd name="T11" fmla="*/ 103 h 472"/>
                <a:gd name="T12" fmla="*/ 148 w 336"/>
                <a:gd name="T13" fmla="*/ 88 h 472"/>
                <a:gd name="T14" fmla="*/ 267 w 336"/>
                <a:gd name="T15" fmla="*/ 0 h 4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472">
                  <a:moveTo>
                    <a:pt x="267" y="0"/>
                  </a:moveTo>
                  <a:cubicBezTo>
                    <a:pt x="274" y="17"/>
                    <a:pt x="291" y="65"/>
                    <a:pt x="293" y="73"/>
                  </a:cubicBezTo>
                  <a:cubicBezTo>
                    <a:pt x="322" y="182"/>
                    <a:pt x="336" y="388"/>
                    <a:pt x="53" y="472"/>
                  </a:cubicBezTo>
                  <a:cubicBezTo>
                    <a:pt x="36" y="434"/>
                    <a:pt x="25" y="400"/>
                    <a:pt x="19" y="368"/>
                  </a:cubicBezTo>
                  <a:cubicBezTo>
                    <a:pt x="17" y="360"/>
                    <a:pt x="16" y="352"/>
                    <a:pt x="15" y="345"/>
                  </a:cubicBezTo>
                  <a:cubicBezTo>
                    <a:pt x="0" y="251"/>
                    <a:pt x="34" y="150"/>
                    <a:pt x="124" y="103"/>
                  </a:cubicBezTo>
                  <a:cubicBezTo>
                    <a:pt x="132" y="98"/>
                    <a:pt x="140" y="93"/>
                    <a:pt x="148" y="88"/>
                  </a:cubicBezTo>
                  <a:cubicBezTo>
                    <a:pt x="187" y="65"/>
                    <a:pt x="267" y="0"/>
                    <a:pt x="267" y="0"/>
                  </a:cubicBezTo>
                  <a:close/>
                </a:path>
              </a:pathLst>
            </a:custGeom>
            <a:solidFill>
              <a:srgbClr val="3EBF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3" name="ïŝļîḍe"/>
            <p:cNvSpPr/>
            <p:nvPr/>
          </p:nvSpPr>
          <p:spPr bwMode="auto">
            <a:xfrm>
              <a:off x="7366000" y="3114676"/>
              <a:ext cx="623888" cy="1087438"/>
            </a:xfrm>
            <a:custGeom>
              <a:avLst/>
              <a:gdLst>
                <a:gd name="T0" fmla="*/ 0 w 393"/>
                <a:gd name="T1" fmla="*/ 322 h 685"/>
                <a:gd name="T2" fmla="*/ 8 w 393"/>
                <a:gd name="T3" fmla="*/ 319 h 685"/>
                <a:gd name="T4" fmla="*/ 99 w 393"/>
                <a:gd name="T5" fmla="*/ 554 h 685"/>
                <a:gd name="T6" fmla="*/ 158 w 393"/>
                <a:gd name="T7" fmla="*/ 420 h 685"/>
                <a:gd name="T8" fmla="*/ 81 w 393"/>
                <a:gd name="T9" fmla="*/ 223 h 685"/>
                <a:gd name="T10" fmla="*/ 89 w 393"/>
                <a:gd name="T11" fmla="*/ 220 h 685"/>
                <a:gd name="T12" fmla="*/ 163 w 393"/>
                <a:gd name="T13" fmla="*/ 410 h 685"/>
                <a:gd name="T14" fmla="*/ 227 w 393"/>
                <a:gd name="T15" fmla="*/ 267 h 685"/>
                <a:gd name="T16" fmla="*/ 181 w 393"/>
                <a:gd name="T17" fmla="*/ 148 h 685"/>
                <a:gd name="T18" fmla="*/ 189 w 393"/>
                <a:gd name="T19" fmla="*/ 147 h 685"/>
                <a:gd name="T20" fmla="*/ 230 w 393"/>
                <a:gd name="T21" fmla="*/ 255 h 685"/>
                <a:gd name="T22" fmla="*/ 344 w 393"/>
                <a:gd name="T23" fmla="*/ 0 h 685"/>
                <a:gd name="T24" fmla="*/ 350 w 393"/>
                <a:gd name="T25" fmla="*/ 3 h 685"/>
                <a:gd name="T26" fmla="*/ 267 w 393"/>
                <a:gd name="T27" fmla="*/ 192 h 685"/>
                <a:gd name="T28" fmla="*/ 375 w 393"/>
                <a:gd name="T29" fmla="*/ 148 h 685"/>
                <a:gd name="T30" fmla="*/ 379 w 393"/>
                <a:gd name="T31" fmla="*/ 156 h 685"/>
                <a:gd name="T32" fmla="*/ 264 w 393"/>
                <a:gd name="T33" fmla="*/ 201 h 685"/>
                <a:gd name="T34" fmla="*/ 204 w 393"/>
                <a:gd name="T35" fmla="*/ 334 h 685"/>
                <a:gd name="T36" fmla="*/ 390 w 393"/>
                <a:gd name="T37" fmla="*/ 262 h 685"/>
                <a:gd name="T38" fmla="*/ 393 w 393"/>
                <a:gd name="T39" fmla="*/ 270 h 685"/>
                <a:gd name="T40" fmla="*/ 200 w 393"/>
                <a:gd name="T41" fmla="*/ 345 h 685"/>
                <a:gd name="T42" fmla="*/ 136 w 393"/>
                <a:gd name="T43" fmla="*/ 492 h 685"/>
                <a:gd name="T44" fmla="*/ 364 w 393"/>
                <a:gd name="T45" fmla="*/ 402 h 685"/>
                <a:gd name="T46" fmla="*/ 368 w 393"/>
                <a:gd name="T47" fmla="*/ 410 h 685"/>
                <a:gd name="T48" fmla="*/ 131 w 393"/>
                <a:gd name="T49" fmla="*/ 501 h 685"/>
                <a:gd name="T50" fmla="*/ 51 w 393"/>
                <a:gd name="T51" fmla="*/ 685 h 685"/>
                <a:gd name="T52" fmla="*/ 43 w 393"/>
                <a:gd name="T53" fmla="*/ 682 h 685"/>
                <a:gd name="T54" fmla="*/ 94 w 393"/>
                <a:gd name="T55" fmla="*/ 565 h 685"/>
                <a:gd name="T56" fmla="*/ 0 w 393"/>
                <a:gd name="T57" fmla="*/ 32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3" h="685">
                  <a:moveTo>
                    <a:pt x="0" y="322"/>
                  </a:moveTo>
                  <a:lnTo>
                    <a:pt x="8" y="319"/>
                  </a:lnTo>
                  <a:lnTo>
                    <a:pt x="99" y="554"/>
                  </a:lnTo>
                  <a:lnTo>
                    <a:pt x="158" y="420"/>
                  </a:lnTo>
                  <a:lnTo>
                    <a:pt x="81" y="223"/>
                  </a:lnTo>
                  <a:lnTo>
                    <a:pt x="89" y="220"/>
                  </a:lnTo>
                  <a:lnTo>
                    <a:pt x="163" y="410"/>
                  </a:lnTo>
                  <a:lnTo>
                    <a:pt x="227" y="267"/>
                  </a:lnTo>
                  <a:lnTo>
                    <a:pt x="181" y="148"/>
                  </a:lnTo>
                  <a:lnTo>
                    <a:pt x="189" y="147"/>
                  </a:lnTo>
                  <a:lnTo>
                    <a:pt x="230" y="255"/>
                  </a:lnTo>
                  <a:lnTo>
                    <a:pt x="344" y="0"/>
                  </a:lnTo>
                  <a:lnTo>
                    <a:pt x="350" y="3"/>
                  </a:lnTo>
                  <a:lnTo>
                    <a:pt x="267" y="192"/>
                  </a:lnTo>
                  <a:lnTo>
                    <a:pt x="375" y="148"/>
                  </a:lnTo>
                  <a:lnTo>
                    <a:pt x="379" y="156"/>
                  </a:lnTo>
                  <a:lnTo>
                    <a:pt x="264" y="201"/>
                  </a:lnTo>
                  <a:lnTo>
                    <a:pt x="204" y="334"/>
                  </a:lnTo>
                  <a:lnTo>
                    <a:pt x="390" y="262"/>
                  </a:lnTo>
                  <a:lnTo>
                    <a:pt x="393" y="270"/>
                  </a:lnTo>
                  <a:lnTo>
                    <a:pt x="200" y="345"/>
                  </a:lnTo>
                  <a:lnTo>
                    <a:pt x="136" y="492"/>
                  </a:lnTo>
                  <a:lnTo>
                    <a:pt x="364" y="402"/>
                  </a:lnTo>
                  <a:lnTo>
                    <a:pt x="368" y="410"/>
                  </a:lnTo>
                  <a:lnTo>
                    <a:pt x="131" y="501"/>
                  </a:lnTo>
                  <a:lnTo>
                    <a:pt x="51" y="685"/>
                  </a:lnTo>
                  <a:lnTo>
                    <a:pt x="43" y="682"/>
                  </a:lnTo>
                  <a:lnTo>
                    <a:pt x="94" y="565"/>
                  </a:lnTo>
                  <a:lnTo>
                    <a:pt x="0" y="322"/>
                  </a:lnTo>
                  <a:close/>
                </a:path>
              </a:pathLst>
            </a:custGeom>
            <a:solidFill>
              <a:srgbClr val="00A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4" name="íšḻídé"/>
            <p:cNvSpPr/>
            <p:nvPr/>
          </p:nvSpPr>
          <p:spPr bwMode="auto">
            <a:xfrm>
              <a:off x="7038975" y="4002088"/>
              <a:ext cx="1182688" cy="952500"/>
            </a:xfrm>
            <a:custGeom>
              <a:avLst/>
              <a:gdLst>
                <a:gd name="T0" fmla="*/ 466 w 466"/>
                <a:gd name="T1" fmla="*/ 33 h 376"/>
                <a:gd name="T2" fmla="*/ 440 w 466"/>
                <a:gd name="T3" fmla="*/ 106 h 376"/>
                <a:gd name="T4" fmla="*/ 0 w 466"/>
                <a:gd name="T5" fmla="*/ 260 h 376"/>
                <a:gd name="T6" fmla="*/ 40 w 466"/>
                <a:gd name="T7" fmla="*/ 158 h 376"/>
                <a:gd name="T8" fmla="*/ 52 w 466"/>
                <a:gd name="T9" fmla="*/ 138 h 376"/>
                <a:gd name="T10" fmla="*/ 290 w 466"/>
                <a:gd name="T11" fmla="*/ 21 h 376"/>
                <a:gd name="T12" fmla="*/ 318 w 466"/>
                <a:gd name="T13" fmla="*/ 25 h 376"/>
                <a:gd name="T14" fmla="*/ 466 w 466"/>
                <a:gd name="T15" fmla="*/ 33 h 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376">
                  <a:moveTo>
                    <a:pt x="466" y="33"/>
                  </a:moveTo>
                  <a:cubicBezTo>
                    <a:pt x="461" y="51"/>
                    <a:pt x="443" y="98"/>
                    <a:pt x="440" y="106"/>
                  </a:cubicBezTo>
                  <a:cubicBezTo>
                    <a:pt x="393" y="208"/>
                    <a:pt x="271" y="376"/>
                    <a:pt x="0" y="260"/>
                  </a:cubicBezTo>
                  <a:cubicBezTo>
                    <a:pt x="11" y="221"/>
                    <a:pt x="25" y="187"/>
                    <a:pt x="40" y="158"/>
                  </a:cubicBezTo>
                  <a:cubicBezTo>
                    <a:pt x="44" y="151"/>
                    <a:pt x="48" y="144"/>
                    <a:pt x="52" y="138"/>
                  </a:cubicBezTo>
                  <a:cubicBezTo>
                    <a:pt x="100" y="57"/>
                    <a:pt x="191" y="0"/>
                    <a:pt x="290" y="21"/>
                  </a:cubicBezTo>
                  <a:cubicBezTo>
                    <a:pt x="299" y="22"/>
                    <a:pt x="308" y="24"/>
                    <a:pt x="318" y="25"/>
                  </a:cubicBezTo>
                  <a:cubicBezTo>
                    <a:pt x="363" y="32"/>
                    <a:pt x="466" y="33"/>
                    <a:pt x="466" y="33"/>
                  </a:cubicBezTo>
                  <a:close/>
                </a:path>
              </a:pathLst>
            </a:custGeom>
            <a:solidFill>
              <a:srgbClr val="00A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5" name="îslïḍê"/>
            <p:cNvSpPr/>
            <p:nvPr/>
          </p:nvSpPr>
          <p:spPr bwMode="auto">
            <a:xfrm>
              <a:off x="7107238" y="4108451"/>
              <a:ext cx="1063625" cy="541338"/>
            </a:xfrm>
            <a:custGeom>
              <a:avLst/>
              <a:gdLst>
                <a:gd name="T0" fmla="*/ 196 w 670"/>
                <a:gd name="T1" fmla="*/ 30 h 341"/>
                <a:gd name="T2" fmla="*/ 203 w 670"/>
                <a:gd name="T3" fmla="*/ 33 h 341"/>
                <a:gd name="T4" fmla="*/ 125 w 670"/>
                <a:gd name="T5" fmla="*/ 271 h 341"/>
                <a:gd name="T6" fmla="*/ 256 w 670"/>
                <a:gd name="T7" fmla="*/ 206 h 341"/>
                <a:gd name="T8" fmla="*/ 323 w 670"/>
                <a:gd name="T9" fmla="*/ 6 h 341"/>
                <a:gd name="T10" fmla="*/ 329 w 670"/>
                <a:gd name="T11" fmla="*/ 8 h 341"/>
                <a:gd name="T12" fmla="*/ 265 w 670"/>
                <a:gd name="T13" fmla="*/ 201 h 341"/>
                <a:gd name="T14" fmla="*/ 406 w 670"/>
                <a:gd name="T15" fmla="*/ 131 h 341"/>
                <a:gd name="T16" fmla="*/ 446 w 670"/>
                <a:gd name="T17" fmla="*/ 11 h 341"/>
                <a:gd name="T18" fmla="*/ 452 w 670"/>
                <a:gd name="T19" fmla="*/ 14 h 341"/>
                <a:gd name="T20" fmla="*/ 415 w 670"/>
                <a:gd name="T21" fmla="*/ 126 h 341"/>
                <a:gd name="T22" fmla="*/ 666 w 670"/>
                <a:gd name="T23" fmla="*/ 0 h 341"/>
                <a:gd name="T24" fmla="*/ 670 w 670"/>
                <a:gd name="T25" fmla="*/ 6 h 341"/>
                <a:gd name="T26" fmla="*/ 486 w 670"/>
                <a:gd name="T27" fmla="*/ 99 h 341"/>
                <a:gd name="T28" fmla="*/ 596 w 670"/>
                <a:gd name="T29" fmla="*/ 135 h 341"/>
                <a:gd name="T30" fmla="*/ 593 w 670"/>
                <a:gd name="T31" fmla="*/ 142 h 341"/>
                <a:gd name="T32" fmla="*/ 476 w 670"/>
                <a:gd name="T33" fmla="*/ 104 h 341"/>
                <a:gd name="T34" fmla="*/ 347 w 670"/>
                <a:gd name="T35" fmla="*/ 169 h 341"/>
                <a:gd name="T36" fmla="*/ 535 w 670"/>
                <a:gd name="T37" fmla="*/ 231 h 341"/>
                <a:gd name="T38" fmla="*/ 532 w 670"/>
                <a:gd name="T39" fmla="*/ 239 h 341"/>
                <a:gd name="T40" fmla="*/ 336 w 670"/>
                <a:gd name="T41" fmla="*/ 174 h 341"/>
                <a:gd name="T42" fmla="*/ 192 w 670"/>
                <a:gd name="T43" fmla="*/ 247 h 341"/>
                <a:gd name="T44" fmla="*/ 427 w 670"/>
                <a:gd name="T45" fmla="*/ 324 h 341"/>
                <a:gd name="T46" fmla="*/ 423 w 670"/>
                <a:gd name="T47" fmla="*/ 330 h 341"/>
                <a:gd name="T48" fmla="*/ 182 w 670"/>
                <a:gd name="T49" fmla="*/ 252 h 341"/>
                <a:gd name="T50" fmla="*/ 3 w 670"/>
                <a:gd name="T51" fmla="*/ 341 h 341"/>
                <a:gd name="T52" fmla="*/ 0 w 670"/>
                <a:gd name="T53" fmla="*/ 335 h 341"/>
                <a:gd name="T54" fmla="*/ 115 w 670"/>
                <a:gd name="T55" fmla="*/ 278 h 341"/>
                <a:gd name="T56" fmla="*/ 196 w 670"/>
                <a:gd name="T57" fmla="*/ 3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0" h="341">
                  <a:moveTo>
                    <a:pt x="196" y="30"/>
                  </a:moveTo>
                  <a:lnTo>
                    <a:pt x="203" y="33"/>
                  </a:lnTo>
                  <a:lnTo>
                    <a:pt x="125" y="271"/>
                  </a:lnTo>
                  <a:lnTo>
                    <a:pt x="256" y="206"/>
                  </a:lnTo>
                  <a:lnTo>
                    <a:pt x="323" y="6"/>
                  </a:lnTo>
                  <a:lnTo>
                    <a:pt x="329" y="8"/>
                  </a:lnTo>
                  <a:lnTo>
                    <a:pt x="265" y="201"/>
                  </a:lnTo>
                  <a:lnTo>
                    <a:pt x="406" y="131"/>
                  </a:lnTo>
                  <a:lnTo>
                    <a:pt x="446" y="11"/>
                  </a:lnTo>
                  <a:lnTo>
                    <a:pt x="452" y="14"/>
                  </a:lnTo>
                  <a:lnTo>
                    <a:pt x="415" y="126"/>
                  </a:lnTo>
                  <a:lnTo>
                    <a:pt x="666" y="0"/>
                  </a:lnTo>
                  <a:lnTo>
                    <a:pt x="670" y="6"/>
                  </a:lnTo>
                  <a:lnTo>
                    <a:pt x="486" y="99"/>
                  </a:lnTo>
                  <a:lnTo>
                    <a:pt x="596" y="135"/>
                  </a:lnTo>
                  <a:lnTo>
                    <a:pt x="593" y="142"/>
                  </a:lnTo>
                  <a:lnTo>
                    <a:pt x="476" y="104"/>
                  </a:lnTo>
                  <a:lnTo>
                    <a:pt x="347" y="169"/>
                  </a:lnTo>
                  <a:lnTo>
                    <a:pt x="535" y="231"/>
                  </a:lnTo>
                  <a:lnTo>
                    <a:pt x="532" y="239"/>
                  </a:lnTo>
                  <a:lnTo>
                    <a:pt x="336" y="174"/>
                  </a:lnTo>
                  <a:lnTo>
                    <a:pt x="192" y="247"/>
                  </a:lnTo>
                  <a:lnTo>
                    <a:pt x="427" y="324"/>
                  </a:lnTo>
                  <a:lnTo>
                    <a:pt x="423" y="330"/>
                  </a:lnTo>
                  <a:lnTo>
                    <a:pt x="182" y="252"/>
                  </a:lnTo>
                  <a:lnTo>
                    <a:pt x="3" y="341"/>
                  </a:lnTo>
                  <a:lnTo>
                    <a:pt x="0" y="335"/>
                  </a:lnTo>
                  <a:lnTo>
                    <a:pt x="115" y="278"/>
                  </a:lnTo>
                  <a:lnTo>
                    <a:pt x="196" y="30"/>
                  </a:lnTo>
                  <a:close/>
                </a:path>
              </a:pathLst>
            </a:custGeom>
            <a:solidFill>
              <a:srgbClr val="3EBF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6" name="îṡļídé"/>
            <p:cNvSpPr/>
            <p:nvPr/>
          </p:nvSpPr>
          <p:spPr bwMode="auto">
            <a:xfrm>
              <a:off x="6237288" y="4568826"/>
              <a:ext cx="182563" cy="182563"/>
            </a:xfrm>
            <a:custGeom>
              <a:avLst/>
              <a:gdLst>
                <a:gd name="T0" fmla="*/ 36 w 72"/>
                <a:gd name="T1" fmla="*/ 0 h 72"/>
                <a:gd name="T2" fmla="*/ 72 w 72"/>
                <a:gd name="T3" fmla="*/ 36 h 72"/>
                <a:gd name="T4" fmla="*/ 36 w 72"/>
                <a:gd name="T5" fmla="*/ 72 h 72"/>
                <a:gd name="T6" fmla="*/ 0 w 72"/>
                <a:gd name="T7" fmla="*/ 36 h 72"/>
                <a:gd name="T8" fmla="*/ 36 w 72"/>
                <a:gd name="T9" fmla="*/ 0 h 72"/>
                <a:gd name="T10" fmla="*/ 67 w 72"/>
                <a:gd name="T11" fmla="*/ 36 h 72"/>
                <a:gd name="T12" fmla="*/ 36 w 72"/>
                <a:gd name="T13" fmla="*/ 5 h 72"/>
                <a:gd name="T14" fmla="*/ 5 w 72"/>
                <a:gd name="T15" fmla="*/ 36 h 72"/>
                <a:gd name="T16" fmla="*/ 36 w 72"/>
                <a:gd name="T17" fmla="*/ 67 h 72"/>
                <a:gd name="T18" fmla="*/ 67 w 72"/>
                <a:gd name="T19"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0"/>
                  </a:moveTo>
                  <a:cubicBezTo>
                    <a:pt x="56" y="0"/>
                    <a:pt x="72" y="16"/>
                    <a:pt x="72" y="36"/>
                  </a:cubicBezTo>
                  <a:cubicBezTo>
                    <a:pt x="72" y="56"/>
                    <a:pt x="56" y="72"/>
                    <a:pt x="36" y="72"/>
                  </a:cubicBezTo>
                  <a:cubicBezTo>
                    <a:pt x="16" y="72"/>
                    <a:pt x="0" y="56"/>
                    <a:pt x="0" y="36"/>
                  </a:cubicBezTo>
                  <a:cubicBezTo>
                    <a:pt x="0" y="16"/>
                    <a:pt x="16" y="0"/>
                    <a:pt x="36" y="0"/>
                  </a:cubicBezTo>
                  <a:close/>
                  <a:moveTo>
                    <a:pt x="67" y="36"/>
                  </a:moveTo>
                  <a:cubicBezTo>
                    <a:pt x="67" y="19"/>
                    <a:pt x="53" y="5"/>
                    <a:pt x="36" y="5"/>
                  </a:cubicBezTo>
                  <a:cubicBezTo>
                    <a:pt x="19" y="5"/>
                    <a:pt x="5" y="19"/>
                    <a:pt x="5" y="36"/>
                  </a:cubicBezTo>
                  <a:cubicBezTo>
                    <a:pt x="5" y="53"/>
                    <a:pt x="19" y="67"/>
                    <a:pt x="36" y="67"/>
                  </a:cubicBezTo>
                  <a:cubicBezTo>
                    <a:pt x="53" y="67"/>
                    <a:pt x="67" y="53"/>
                    <a:pt x="67" y="36"/>
                  </a:cubicBezTo>
                  <a:close/>
                </a:path>
              </a:pathLst>
            </a:cu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7" name="ïśļíḓe"/>
            <p:cNvSpPr/>
            <p:nvPr/>
          </p:nvSpPr>
          <p:spPr bwMode="auto">
            <a:xfrm>
              <a:off x="6249988" y="4581526"/>
              <a:ext cx="157163" cy="157163"/>
            </a:xfrm>
            <a:custGeom>
              <a:avLst/>
              <a:gdLst>
                <a:gd name="T0" fmla="*/ 31 w 62"/>
                <a:gd name="T1" fmla="*/ 0 h 62"/>
                <a:gd name="T2" fmla="*/ 62 w 62"/>
                <a:gd name="T3" fmla="*/ 31 h 62"/>
                <a:gd name="T4" fmla="*/ 31 w 62"/>
                <a:gd name="T5" fmla="*/ 62 h 62"/>
                <a:gd name="T6" fmla="*/ 0 w 62"/>
                <a:gd name="T7" fmla="*/ 31 h 62"/>
                <a:gd name="T8" fmla="*/ 31 w 62"/>
                <a:gd name="T9" fmla="*/ 0 h 62"/>
                <a:gd name="T10" fmla="*/ 60 w 62"/>
                <a:gd name="T11" fmla="*/ 31 h 62"/>
                <a:gd name="T12" fmla="*/ 31 w 62"/>
                <a:gd name="T13" fmla="*/ 2 h 62"/>
                <a:gd name="T14" fmla="*/ 2 w 62"/>
                <a:gd name="T15" fmla="*/ 31 h 62"/>
                <a:gd name="T16" fmla="*/ 31 w 62"/>
                <a:gd name="T17" fmla="*/ 60 h 62"/>
                <a:gd name="T18" fmla="*/ 60 w 62"/>
                <a:gd name="T19"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0"/>
                  </a:moveTo>
                  <a:cubicBezTo>
                    <a:pt x="48" y="0"/>
                    <a:pt x="62" y="14"/>
                    <a:pt x="62" y="31"/>
                  </a:cubicBezTo>
                  <a:cubicBezTo>
                    <a:pt x="62" y="48"/>
                    <a:pt x="48" y="62"/>
                    <a:pt x="31" y="62"/>
                  </a:cubicBezTo>
                  <a:cubicBezTo>
                    <a:pt x="14" y="62"/>
                    <a:pt x="0" y="48"/>
                    <a:pt x="0" y="31"/>
                  </a:cubicBezTo>
                  <a:cubicBezTo>
                    <a:pt x="0" y="14"/>
                    <a:pt x="14" y="0"/>
                    <a:pt x="31" y="0"/>
                  </a:cubicBezTo>
                  <a:close/>
                  <a:moveTo>
                    <a:pt x="60" y="31"/>
                  </a:moveTo>
                  <a:cubicBezTo>
                    <a:pt x="60" y="15"/>
                    <a:pt x="47" y="2"/>
                    <a:pt x="31" y="2"/>
                  </a:cubicBezTo>
                  <a:cubicBezTo>
                    <a:pt x="15" y="2"/>
                    <a:pt x="2" y="15"/>
                    <a:pt x="2" y="31"/>
                  </a:cubicBezTo>
                  <a:cubicBezTo>
                    <a:pt x="2" y="47"/>
                    <a:pt x="15" y="60"/>
                    <a:pt x="31" y="60"/>
                  </a:cubicBezTo>
                  <a:cubicBezTo>
                    <a:pt x="47" y="60"/>
                    <a:pt x="60" y="47"/>
                    <a:pt x="60" y="31"/>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8" name="íṣļïdé"/>
            <p:cNvSpPr/>
            <p:nvPr/>
          </p:nvSpPr>
          <p:spPr bwMode="auto">
            <a:xfrm>
              <a:off x="6254750" y="4587876"/>
              <a:ext cx="147638" cy="146050"/>
            </a:xfrm>
            <a:custGeom>
              <a:avLst/>
              <a:gdLst>
                <a:gd name="T0" fmla="*/ 29 w 58"/>
                <a:gd name="T1" fmla="*/ 0 h 58"/>
                <a:gd name="T2" fmla="*/ 58 w 58"/>
                <a:gd name="T3" fmla="*/ 29 h 58"/>
                <a:gd name="T4" fmla="*/ 29 w 58"/>
                <a:gd name="T5" fmla="*/ 58 h 58"/>
                <a:gd name="T6" fmla="*/ 0 w 58"/>
                <a:gd name="T7" fmla="*/ 29 h 58"/>
                <a:gd name="T8" fmla="*/ 29 w 58"/>
                <a:gd name="T9" fmla="*/ 0 h 58"/>
                <a:gd name="T10" fmla="*/ 54 w 58"/>
                <a:gd name="T11" fmla="*/ 29 h 58"/>
                <a:gd name="T12" fmla="*/ 29 w 58"/>
                <a:gd name="T13" fmla="*/ 4 h 58"/>
                <a:gd name="T14" fmla="*/ 4 w 58"/>
                <a:gd name="T15" fmla="*/ 29 h 58"/>
                <a:gd name="T16" fmla="*/ 29 w 58"/>
                <a:gd name="T17" fmla="*/ 54 h 58"/>
                <a:gd name="T18" fmla="*/ 54 w 58"/>
                <a:gd name="T19"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45" y="0"/>
                    <a:pt x="58" y="13"/>
                    <a:pt x="58" y="29"/>
                  </a:cubicBezTo>
                  <a:cubicBezTo>
                    <a:pt x="58" y="45"/>
                    <a:pt x="45" y="58"/>
                    <a:pt x="29" y="58"/>
                  </a:cubicBezTo>
                  <a:cubicBezTo>
                    <a:pt x="13" y="58"/>
                    <a:pt x="0" y="45"/>
                    <a:pt x="0" y="29"/>
                  </a:cubicBezTo>
                  <a:cubicBezTo>
                    <a:pt x="0" y="13"/>
                    <a:pt x="13" y="0"/>
                    <a:pt x="29" y="0"/>
                  </a:cubicBezTo>
                  <a:close/>
                  <a:moveTo>
                    <a:pt x="54" y="29"/>
                  </a:moveTo>
                  <a:cubicBezTo>
                    <a:pt x="54" y="15"/>
                    <a:pt x="43" y="4"/>
                    <a:pt x="29" y="4"/>
                  </a:cubicBezTo>
                  <a:cubicBezTo>
                    <a:pt x="15" y="4"/>
                    <a:pt x="4" y="15"/>
                    <a:pt x="4" y="29"/>
                  </a:cubicBezTo>
                  <a:cubicBezTo>
                    <a:pt x="4" y="43"/>
                    <a:pt x="15" y="54"/>
                    <a:pt x="29" y="54"/>
                  </a:cubicBezTo>
                  <a:cubicBezTo>
                    <a:pt x="43" y="54"/>
                    <a:pt x="54" y="43"/>
                    <a:pt x="54" y="29"/>
                  </a:cubicBezTo>
                  <a:close/>
                </a:path>
              </a:pathLst>
            </a:custGeom>
            <a:solidFill>
              <a:srgbClr val="FCCD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9" name="ïŝľïďè"/>
            <p:cNvSpPr/>
            <p:nvPr/>
          </p:nvSpPr>
          <p:spPr bwMode="auto">
            <a:xfrm>
              <a:off x="6264275" y="4597401"/>
              <a:ext cx="127000" cy="127000"/>
            </a:xfrm>
            <a:prstGeom prst="ellipse">
              <a:avLst/>
            </a:pr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0" name="iṡḻíḍé"/>
            <p:cNvSpPr/>
            <p:nvPr/>
          </p:nvSpPr>
          <p:spPr bwMode="auto">
            <a:xfrm>
              <a:off x="6305550" y="4618038"/>
              <a:ext cx="46038" cy="85725"/>
            </a:xfrm>
            <a:custGeom>
              <a:avLst/>
              <a:gdLst>
                <a:gd name="T0" fmla="*/ 13 w 18"/>
                <a:gd name="T1" fmla="*/ 5 h 34"/>
                <a:gd name="T2" fmla="*/ 18 w 18"/>
                <a:gd name="T3" fmla="*/ 13 h 34"/>
                <a:gd name="T4" fmla="*/ 18 w 18"/>
                <a:gd name="T5" fmla="*/ 13 h 34"/>
                <a:gd name="T6" fmla="*/ 14 w 18"/>
                <a:gd name="T7" fmla="*/ 13 h 34"/>
                <a:gd name="T8" fmla="*/ 12 w 18"/>
                <a:gd name="T9" fmla="*/ 9 h 34"/>
                <a:gd name="T10" fmla="*/ 11 w 18"/>
                <a:gd name="T11" fmla="*/ 16 h 34"/>
                <a:gd name="T12" fmla="*/ 18 w 18"/>
                <a:gd name="T13" fmla="*/ 22 h 34"/>
                <a:gd name="T14" fmla="*/ 18 w 18"/>
                <a:gd name="T15" fmla="*/ 22 h 34"/>
                <a:gd name="T16" fmla="*/ 9 w 18"/>
                <a:gd name="T17" fmla="*/ 30 h 34"/>
                <a:gd name="T18" fmla="*/ 7 w 18"/>
                <a:gd name="T19" fmla="*/ 29 h 34"/>
                <a:gd name="T20" fmla="*/ 6 w 18"/>
                <a:gd name="T21" fmla="*/ 34 h 34"/>
                <a:gd name="T22" fmla="*/ 3 w 18"/>
                <a:gd name="T23" fmla="*/ 34 h 34"/>
                <a:gd name="T24" fmla="*/ 4 w 18"/>
                <a:gd name="T25" fmla="*/ 29 h 34"/>
                <a:gd name="T26" fmla="*/ 0 w 18"/>
                <a:gd name="T27" fmla="*/ 21 h 34"/>
                <a:gd name="T28" fmla="*/ 0 w 18"/>
                <a:gd name="T29" fmla="*/ 21 h 34"/>
                <a:gd name="T30" fmla="*/ 4 w 18"/>
                <a:gd name="T31" fmla="*/ 21 h 34"/>
                <a:gd name="T32" fmla="*/ 5 w 18"/>
                <a:gd name="T33" fmla="*/ 25 h 34"/>
                <a:gd name="T34" fmla="*/ 7 w 18"/>
                <a:gd name="T35" fmla="*/ 18 h 34"/>
                <a:gd name="T36" fmla="*/ 0 w 18"/>
                <a:gd name="T37" fmla="*/ 12 h 34"/>
                <a:gd name="T38" fmla="*/ 0 w 18"/>
                <a:gd name="T39" fmla="*/ 12 h 34"/>
                <a:gd name="T40" fmla="*/ 9 w 18"/>
                <a:gd name="T41" fmla="*/ 5 h 34"/>
                <a:gd name="T42" fmla="*/ 10 w 18"/>
                <a:gd name="T43" fmla="*/ 5 h 34"/>
                <a:gd name="T44" fmla="*/ 11 w 18"/>
                <a:gd name="T45" fmla="*/ 0 h 34"/>
                <a:gd name="T46" fmla="*/ 14 w 18"/>
                <a:gd name="T47" fmla="*/ 0 h 34"/>
                <a:gd name="T48" fmla="*/ 13 w 18"/>
                <a:gd name="T49" fmla="*/ 5 h 34"/>
                <a:gd name="T50" fmla="*/ 8 w 18"/>
                <a:gd name="T51" fmla="*/ 15 h 34"/>
                <a:gd name="T52" fmla="*/ 9 w 18"/>
                <a:gd name="T53" fmla="*/ 8 h 34"/>
                <a:gd name="T54" fmla="*/ 9 w 18"/>
                <a:gd name="T55" fmla="*/ 8 h 34"/>
                <a:gd name="T56" fmla="*/ 9 w 18"/>
                <a:gd name="T57" fmla="*/ 8 h 34"/>
                <a:gd name="T58" fmla="*/ 4 w 18"/>
                <a:gd name="T59" fmla="*/ 11 h 34"/>
                <a:gd name="T60" fmla="*/ 4 w 18"/>
                <a:gd name="T61" fmla="*/ 11 h 34"/>
                <a:gd name="T62" fmla="*/ 8 w 18"/>
                <a:gd name="T63" fmla="*/ 15 h 34"/>
                <a:gd name="T64" fmla="*/ 14 w 18"/>
                <a:gd name="T65" fmla="*/ 23 h 34"/>
                <a:gd name="T66" fmla="*/ 14 w 18"/>
                <a:gd name="T67" fmla="*/ 22 h 34"/>
                <a:gd name="T68" fmla="*/ 10 w 18"/>
                <a:gd name="T69" fmla="*/ 19 h 34"/>
                <a:gd name="T70" fmla="*/ 8 w 18"/>
                <a:gd name="T71" fmla="*/ 26 h 34"/>
                <a:gd name="T72" fmla="*/ 9 w 18"/>
                <a:gd name="T73" fmla="*/ 26 h 34"/>
                <a:gd name="T74" fmla="*/ 9 w 18"/>
                <a:gd name="T75" fmla="*/ 26 h 34"/>
                <a:gd name="T76" fmla="*/ 14 w 18"/>
                <a:gd name="T77"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34">
                  <a:moveTo>
                    <a:pt x="13" y="5"/>
                  </a:moveTo>
                  <a:cubicBezTo>
                    <a:pt x="16" y="6"/>
                    <a:pt x="18" y="9"/>
                    <a:pt x="18" y="13"/>
                  </a:cubicBezTo>
                  <a:cubicBezTo>
                    <a:pt x="18" y="13"/>
                    <a:pt x="18" y="13"/>
                    <a:pt x="18" y="13"/>
                  </a:cubicBezTo>
                  <a:cubicBezTo>
                    <a:pt x="14" y="13"/>
                    <a:pt x="14" y="13"/>
                    <a:pt x="14" y="13"/>
                  </a:cubicBezTo>
                  <a:cubicBezTo>
                    <a:pt x="14" y="11"/>
                    <a:pt x="13" y="10"/>
                    <a:pt x="12" y="9"/>
                  </a:cubicBezTo>
                  <a:cubicBezTo>
                    <a:pt x="11" y="16"/>
                    <a:pt x="11" y="16"/>
                    <a:pt x="11" y="16"/>
                  </a:cubicBezTo>
                  <a:cubicBezTo>
                    <a:pt x="15" y="16"/>
                    <a:pt x="18" y="18"/>
                    <a:pt x="18" y="22"/>
                  </a:cubicBezTo>
                  <a:cubicBezTo>
                    <a:pt x="18" y="22"/>
                    <a:pt x="18" y="22"/>
                    <a:pt x="18" y="22"/>
                  </a:cubicBezTo>
                  <a:cubicBezTo>
                    <a:pt x="18" y="27"/>
                    <a:pt x="15" y="30"/>
                    <a:pt x="9" y="30"/>
                  </a:cubicBezTo>
                  <a:cubicBezTo>
                    <a:pt x="8" y="30"/>
                    <a:pt x="8" y="30"/>
                    <a:pt x="7" y="29"/>
                  </a:cubicBezTo>
                  <a:cubicBezTo>
                    <a:pt x="6" y="34"/>
                    <a:pt x="6" y="34"/>
                    <a:pt x="6" y="34"/>
                  </a:cubicBezTo>
                  <a:cubicBezTo>
                    <a:pt x="3" y="34"/>
                    <a:pt x="3" y="34"/>
                    <a:pt x="3" y="34"/>
                  </a:cubicBezTo>
                  <a:cubicBezTo>
                    <a:pt x="4" y="29"/>
                    <a:pt x="4" y="29"/>
                    <a:pt x="4" y="29"/>
                  </a:cubicBezTo>
                  <a:cubicBezTo>
                    <a:pt x="1" y="28"/>
                    <a:pt x="0" y="25"/>
                    <a:pt x="0" y="21"/>
                  </a:cubicBezTo>
                  <a:cubicBezTo>
                    <a:pt x="0" y="21"/>
                    <a:pt x="0" y="21"/>
                    <a:pt x="0" y="21"/>
                  </a:cubicBezTo>
                  <a:cubicBezTo>
                    <a:pt x="4" y="21"/>
                    <a:pt x="4" y="21"/>
                    <a:pt x="4" y="21"/>
                  </a:cubicBezTo>
                  <a:cubicBezTo>
                    <a:pt x="4" y="23"/>
                    <a:pt x="4" y="24"/>
                    <a:pt x="5" y="25"/>
                  </a:cubicBezTo>
                  <a:cubicBezTo>
                    <a:pt x="7" y="18"/>
                    <a:pt x="7" y="18"/>
                    <a:pt x="7" y="18"/>
                  </a:cubicBezTo>
                  <a:cubicBezTo>
                    <a:pt x="2" y="17"/>
                    <a:pt x="0" y="15"/>
                    <a:pt x="0" y="12"/>
                  </a:cubicBezTo>
                  <a:cubicBezTo>
                    <a:pt x="0" y="12"/>
                    <a:pt x="0" y="12"/>
                    <a:pt x="0" y="12"/>
                  </a:cubicBezTo>
                  <a:cubicBezTo>
                    <a:pt x="0" y="7"/>
                    <a:pt x="4" y="5"/>
                    <a:pt x="9" y="5"/>
                  </a:cubicBezTo>
                  <a:cubicBezTo>
                    <a:pt x="9" y="5"/>
                    <a:pt x="10" y="5"/>
                    <a:pt x="10" y="5"/>
                  </a:cubicBezTo>
                  <a:cubicBezTo>
                    <a:pt x="11" y="0"/>
                    <a:pt x="11" y="0"/>
                    <a:pt x="11" y="0"/>
                  </a:cubicBezTo>
                  <a:cubicBezTo>
                    <a:pt x="14" y="0"/>
                    <a:pt x="14" y="0"/>
                    <a:pt x="14" y="0"/>
                  </a:cubicBezTo>
                  <a:lnTo>
                    <a:pt x="13" y="5"/>
                  </a:lnTo>
                  <a:close/>
                  <a:moveTo>
                    <a:pt x="8" y="15"/>
                  </a:moveTo>
                  <a:cubicBezTo>
                    <a:pt x="9" y="8"/>
                    <a:pt x="9" y="8"/>
                    <a:pt x="9" y="8"/>
                  </a:cubicBezTo>
                  <a:cubicBezTo>
                    <a:pt x="9" y="8"/>
                    <a:pt x="9" y="8"/>
                    <a:pt x="9" y="8"/>
                  </a:cubicBezTo>
                  <a:cubicBezTo>
                    <a:pt x="9" y="8"/>
                    <a:pt x="9" y="8"/>
                    <a:pt x="9" y="8"/>
                  </a:cubicBezTo>
                  <a:cubicBezTo>
                    <a:pt x="6" y="8"/>
                    <a:pt x="4" y="9"/>
                    <a:pt x="4" y="11"/>
                  </a:cubicBezTo>
                  <a:cubicBezTo>
                    <a:pt x="4" y="11"/>
                    <a:pt x="4" y="11"/>
                    <a:pt x="4" y="11"/>
                  </a:cubicBezTo>
                  <a:cubicBezTo>
                    <a:pt x="4" y="13"/>
                    <a:pt x="5" y="15"/>
                    <a:pt x="8" y="15"/>
                  </a:cubicBezTo>
                  <a:close/>
                  <a:moveTo>
                    <a:pt x="14" y="23"/>
                  </a:moveTo>
                  <a:cubicBezTo>
                    <a:pt x="14" y="22"/>
                    <a:pt x="14" y="22"/>
                    <a:pt x="14" y="22"/>
                  </a:cubicBezTo>
                  <a:cubicBezTo>
                    <a:pt x="14" y="20"/>
                    <a:pt x="13" y="19"/>
                    <a:pt x="10" y="19"/>
                  </a:cubicBezTo>
                  <a:cubicBezTo>
                    <a:pt x="8" y="26"/>
                    <a:pt x="8" y="26"/>
                    <a:pt x="8" y="26"/>
                  </a:cubicBezTo>
                  <a:cubicBezTo>
                    <a:pt x="8" y="26"/>
                    <a:pt x="9" y="26"/>
                    <a:pt x="9" y="26"/>
                  </a:cubicBezTo>
                  <a:cubicBezTo>
                    <a:pt x="9" y="26"/>
                    <a:pt x="9" y="26"/>
                    <a:pt x="9" y="26"/>
                  </a:cubicBezTo>
                  <a:cubicBezTo>
                    <a:pt x="12" y="26"/>
                    <a:pt x="14" y="25"/>
                    <a:pt x="14" y="23"/>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1" name="í$ļíḑe"/>
            <p:cNvSpPr/>
            <p:nvPr/>
          </p:nvSpPr>
          <p:spPr bwMode="auto">
            <a:xfrm>
              <a:off x="6419850" y="4432301"/>
              <a:ext cx="1036638" cy="471488"/>
            </a:xfrm>
            <a:custGeom>
              <a:avLst/>
              <a:gdLst>
                <a:gd name="T0" fmla="*/ 653 w 653"/>
                <a:gd name="T1" fmla="*/ 0 h 297"/>
                <a:gd name="T2" fmla="*/ 653 w 653"/>
                <a:gd name="T3" fmla="*/ 297 h 297"/>
                <a:gd name="T4" fmla="*/ 0 w 653"/>
                <a:gd name="T5" fmla="*/ 297 h 297"/>
                <a:gd name="T6" fmla="*/ 0 w 653"/>
                <a:gd name="T7" fmla="*/ 0 h 297"/>
                <a:gd name="T8" fmla="*/ 653 w 653"/>
                <a:gd name="T9" fmla="*/ 0 h 297"/>
                <a:gd name="T10" fmla="*/ 621 w 653"/>
                <a:gd name="T11" fmla="*/ 278 h 297"/>
                <a:gd name="T12" fmla="*/ 621 w 653"/>
                <a:gd name="T13" fmla="*/ 26 h 297"/>
                <a:gd name="T14" fmla="*/ 621 w 653"/>
                <a:gd name="T15" fmla="*/ 21 h 297"/>
                <a:gd name="T16" fmla="*/ 32 w 653"/>
                <a:gd name="T17" fmla="*/ 21 h 297"/>
                <a:gd name="T18" fmla="*/ 32 w 653"/>
                <a:gd name="T19" fmla="*/ 272 h 297"/>
                <a:gd name="T20" fmla="*/ 32 w 653"/>
                <a:gd name="T21" fmla="*/ 278 h 297"/>
                <a:gd name="T22" fmla="*/ 621 w 653"/>
                <a:gd name="T23" fmla="*/ 27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3" h="297">
                  <a:moveTo>
                    <a:pt x="653" y="0"/>
                  </a:moveTo>
                  <a:lnTo>
                    <a:pt x="653" y="297"/>
                  </a:lnTo>
                  <a:lnTo>
                    <a:pt x="0" y="297"/>
                  </a:lnTo>
                  <a:lnTo>
                    <a:pt x="0" y="0"/>
                  </a:lnTo>
                  <a:lnTo>
                    <a:pt x="653" y="0"/>
                  </a:lnTo>
                  <a:close/>
                  <a:moveTo>
                    <a:pt x="621" y="278"/>
                  </a:moveTo>
                  <a:lnTo>
                    <a:pt x="621" y="26"/>
                  </a:lnTo>
                  <a:lnTo>
                    <a:pt x="621" y="21"/>
                  </a:lnTo>
                  <a:lnTo>
                    <a:pt x="32" y="21"/>
                  </a:lnTo>
                  <a:lnTo>
                    <a:pt x="32" y="272"/>
                  </a:lnTo>
                  <a:lnTo>
                    <a:pt x="32" y="278"/>
                  </a:lnTo>
                  <a:lnTo>
                    <a:pt x="621" y="278"/>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2" name="ïṥḷïďe"/>
            <p:cNvSpPr/>
            <p:nvPr/>
          </p:nvSpPr>
          <p:spPr bwMode="auto">
            <a:xfrm>
              <a:off x="6470650" y="4473576"/>
              <a:ext cx="935038" cy="400050"/>
            </a:xfrm>
            <a:custGeom>
              <a:avLst/>
              <a:gdLst>
                <a:gd name="T0" fmla="*/ 589 w 589"/>
                <a:gd name="T1" fmla="*/ 0 h 252"/>
                <a:gd name="T2" fmla="*/ 589 w 589"/>
                <a:gd name="T3" fmla="*/ 252 h 252"/>
                <a:gd name="T4" fmla="*/ 0 w 589"/>
                <a:gd name="T5" fmla="*/ 252 h 252"/>
                <a:gd name="T6" fmla="*/ 0 w 589"/>
                <a:gd name="T7" fmla="*/ 246 h 252"/>
                <a:gd name="T8" fmla="*/ 6 w 589"/>
                <a:gd name="T9" fmla="*/ 246 h 252"/>
                <a:gd name="T10" fmla="*/ 35 w 589"/>
                <a:gd name="T11" fmla="*/ 246 h 252"/>
                <a:gd name="T12" fmla="*/ 553 w 589"/>
                <a:gd name="T13" fmla="*/ 246 h 252"/>
                <a:gd name="T14" fmla="*/ 582 w 589"/>
                <a:gd name="T15" fmla="*/ 246 h 252"/>
                <a:gd name="T16" fmla="*/ 582 w 589"/>
                <a:gd name="T17" fmla="*/ 225 h 252"/>
                <a:gd name="T18" fmla="*/ 582 w 589"/>
                <a:gd name="T19" fmla="*/ 22 h 252"/>
                <a:gd name="T20" fmla="*/ 582 w 589"/>
                <a:gd name="T21" fmla="*/ 0 h 252"/>
                <a:gd name="T22" fmla="*/ 589 w 589"/>
                <a:gd name="T2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9" h="252">
                  <a:moveTo>
                    <a:pt x="589" y="0"/>
                  </a:moveTo>
                  <a:lnTo>
                    <a:pt x="589" y="252"/>
                  </a:lnTo>
                  <a:lnTo>
                    <a:pt x="0" y="252"/>
                  </a:lnTo>
                  <a:lnTo>
                    <a:pt x="0" y="246"/>
                  </a:lnTo>
                  <a:lnTo>
                    <a:pt x="6" y="246"/>
                  </a:lnTo>
                  <a:lnTo>
                    <a:pt x="35" y="246"/>
                  </a:lnTo>
                  <a:lnTo>
                    <a:pt x="553" y="246"/>
                  </a:lnTo>
                  <a:lnTo>
                    <a:pt x="582" y="246"/>
                  </a:lnTo>
                  <a:lnTo>
                    <a:pt x="582" y="225"/>
                  </a:lnTo>
                  <a:lnTo>
                    <a:pt x="582" y="22"/>
                  </a:lnTo>
                  <a:lnTo>
                    <a:pt x="582" y="0"/>
                  </a:lnTo>
                  <a:lnTo>
                    <a:pt x="589"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3" name="íS1ïdè"/>
            <p:cNvSpPr/>
            <p:nvPr/>
          </p:nvSpPr>
          <p:spPr bwMode="auto">
            <a:xfrm>
              <a:off x="6470650" y="4465638"/>
              <a:ext cx="935038" cy="398463"/>
            </a:xfrm>
            <a:custGeom>
              <a:avLst/>
              <a:gdLst>
                <a:gd name="T0" fmla="*/ 589 w 589"/>
                <a:gd name="T1" fmla="*/ 0 h 251"/>
                <a:gd name="T2" fmla="*/ 589 w 589"/>
                <a:gd name="T3" fmla="*/ 5 h 251"/>
                <a:gd name="T4" fmla="*/ 582 w 589"/>
                <a:gd name="T5" fmla="*/ 5 h 251"/>
                <a:gd name="T6" fmla="*/ 553 w 589"/>
                <a:gd name="T7" fmla="*/ 5 h 251"/>
                <a:gd name="T8" fmla="*/ 35 w 589"/>
                <a:gd name="T9" fmla="*/ 5 h 251"/>
                <a:gd name="T10" fmla="*/ 6 w 589"/>
                <a:gd name="T11" fmla="*/ 5 h 251"/>
                <a:gd name="T12" fmla="*/ 6 w 589"/>
                <a:gd name="T13" fmla="*/ 27 h 251"/>
                <a:gd name="T14" fmla="*/ 6 w 589"/>
                <a:gd name="T15" fmla="*/ 230 h 251"/>
                <a:gd name="T16" fmla="*/ 6 w 589"/>
                <a:gd name="T17" fmla="*/ 251 h 251"/>
                <a:gd name="T18" fmla="*/ 0 w 589"/>
                <a:gd name="T19" fmla="*/ 251 h 251"/>
                <a:gd name="T20" fmla="*/ 0 w 589"/>
                <a:gd name="T21" fmla="*/ 0 h 251"/>
                <a:gd name="T22" fmla="*/ 589 w 589"/>
                <a:gd name="T2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9" h="251">
                  <a:moveTo>
                    <a:pt x="589" y="0"/>
                  </a:moveTo>
                  <a:lnTo>
                    <a:pt x="589" y="5"/>
                  </a:lnTo>
                  <a:lnTo>
                    <a:pt x="582" y="5"/>
                  </a:lnTo>
                  <a:lnTo>
                    <a:pt x="553" y="5"/>
                  </a:lnTo>
                  <a:lnTo>
                    <a:pt x="35" y="5"/>
                  </a:lnTo>
                  <a:lnTo>
                    <a:pt x="6" y="5"/>
                  </a:lnTo>
                  <a:lnTo>
                    <a:pt x="6" y="27"/>
                  </a:lnTo>
                  <a:lnTo>
                    <a:pt x="6" y="230"/>
                  </a:lnTo>
                  <a:lnTo>
                    <a:pt x="6" y="251"/>
                  </a:lnTo>
                  <a:lnTo>
                    <a:pt x="0" y="251"/>
                  </a:lnTo>
                  <a:lnTo>
                    <a:pt x="0" y="0"/>
                  </a:lnTo>
                  <a:lnTo>
                    <a:pt x="589"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4" name="ïṣ1îďé"/>
            <p:cNvSpPr/>
            <p:nvPr/>
          </p:nvSpPr>
          <p:spPr bwMode="auto">
            <a:xfrm>
              <a:off x="7348538" y="4830763"/>
              <a:ext cx="46038" cy="33338"/>
            </a:xfrm>
            <a:custGeom>
              <a:avLst/>
              <a:gdLst>
                <a:gd name="T0" fmla="*/ 18 w 18"/>
                <a:gd name="T1" fmla="*/ 0 h 13"/>
                <a:gd name="T2" fmla="*/ 18 w 18"/>
                <a:gd name="T3" fmla="*/ 13 h 13"/>
                <a:gd name="T4" fmla="*/ 0 w 18"/>
                <a:gd name="T5" fmla="*/ 13 h 13"/>
                <a:gd name="T6" fmla="*/ 18 w 18"/>
                <a:gd name="T7" fmla="*/ 0 h 13"/>
              </a:gdLst>
              <a:ahLst/>
              <a:cxnLst>
                <a:cxn ang="0">
                  <a:pos x="T0" y="T1"/>
                </a:cxn>
                <a:cxn ang="0">
                  <a:pos x="T2" y="T3"/>
                </a:cxn>
                <a:cxn ang="0">
                  <a:pos x="T4" y="T5"/>
                </a:cxn>
                <a:cxn ang="0">
                  <a:pos x="T6" y="T7"/>
                </a:cxn>
              </a:cxnLst>
              <a:rect l="0" t="0" r="r" b="b"/>
              <a:pathLst>
                <a:path w="18" h="13">
                  <a:moveTo>
                    <a:pt x="18" y="0"/>
                  </a:moveTo>
                  <a:cubicBezTo>
                    <a:pt x="18" y="13"/>
                    <a:pt x="18" y="13"/>
                    <a:pt x="18" y="13"/>
                  </a:cubicBezTo>
                  <a:cubicBezTo>
                    <a:pt x="0" y="13"/>
                    <a:pt x="0" y="13"/>
                    <a:pt x="0" y="13"/>
                  </a:cubicBezTo>
                  <a:cubicBezTo>
                    <a:pt x="0" y="6"/>
                    <a:pt x="8" y="0"/>
                    <a:pt x="18" y="0"/>
                  </a:cubicBez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5" name="íŝľíḋé"/>
            <p:cNvSpPr/>
            <p:nvPr/>
          </p:nvSpPr>
          <p:spPr bwMode="auto">
            <a:xfrm>
              <a:off x="6480175" y="4473576"/>
              <a:ext cx="914400" cy="390525"/>
            </a:xfrm>
            <a:custGeom>
              <a:avLst/>
              <a:gdLst>
                <a:gd name="T0" fmla="*/ 360 w 360"/>
                <a:gd name="T1" fmla="*/ 14 h 154"/>
                <a:gd name="T2" fmla="*/ 360 w 360"/>
                <a:gd name="T3" fmla="*/ 141 h 154"/>
                <a:gd name="T4" fmla="*/ 342 w 360"/>
                <a:gd name="T5" fmla="*/ 154 h 154"/>
                <a:gd name="T6" fmla="*/ 18 w 360"/>
                <a:gd name="T7" fmla="*/ 154 h 154"/>
                <a:gd name="T8" fmla="*/ 0 w 360"/>
                <a:gd name="T9" fmla="*/ 141 h 154"/>
                <a:gd name="T10" fmla="*/ 0 w 360"/>
                <a:gd name="T11" fmla="*/ 14 h 154"/>
                <a:gd name="T12" fmla="*/ 18 w 360"/>
                <a:gd name="T13" fmla="*/ 0 h 154"/>
                <a:gd name="T14" fmla="*/ 342 w 360"/>
                <a:gd name="T15" fmla="*/ 0 h 154"/>
                <a:gd name="T16" fmla="*/ 360 w 360"/>
                <a:gd name="T17" fmla="*/ 14 h 154"/>
                <a:gd name="T18" fmla="*/ 314 w 360"/>
                <a:gd name="T19" fmla="*/ 77 h 154"/>
                <a:gd name="T20" fmla="*/ 300 w 360"/>
                <a:gd name="T21" fmla="*/ 61 h 154"/>
                <a:gd name="T22" fmla="*/ 286 w 360"/>
                <a:gd name="T23" fmla="*/ 77 h 154"/>
                <a:gd name="T24" fmla="*/ 300 w 360"/>
                <a:gd name="T25" fmla="*/ 94 h 154"/>
                <a:gd name="T26" fmla="*/ 314 w 360"/>
                <a:gd name="T27" fmla="*/ 77 h 154"/>
                <a:gd name="T28" fmla="*/ 269 w 360"/>
                <a:gd name="T29" fmla="*/ 77 h 154"/>
                <a:gd name="T30" fmla="*/ 180 w 360"/>
                <a:gd name="T31" fmla="*/ 26 h 154"/>
                <a:gd name="T32" fmla="*/ 92 w 360"/>
                <a:gd name="T33" fmla="*/ 77 h 154"/>
                <a:gd name="T34" fmla="*/ 180 w 360"/>
                <a:gd name="T35" fmla="*/ 128 h 154"/>
                <a:gd name="T36" fmla="*/ 269 w 360"/>
                <a:gd name="T37" fmla="*/ 77 h 154"/>
                <a:gd name="T38" fmla="*/ 75 w 360"/>
                <a:gd name="T39" fmla="*/ 77 h 154"/>
                <a:gd name="T40" fmla="*/ 61 w 360"/>
                <a:gd name="T41" fmla="*/ 61 h 154"/>
                <a:gd name="T42" fmla="*/ 47 w 360"/>
                <a:gd name="T43" fmla="*/ 77 h 154"/>
                <a:gd name="T44" fmla="*/ 61 w 360"/>
                <a:gd name="T45" fmla="*/ 94 h 154"/>
                <a:gd name="T46" fmla="*/ 75 w 360"/>
                <a:gd name="T47"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154">
                  <a:moveTo>
                    <a:pt x="360" y="14"/>
                  </a:moveTo>
                  <a:cubicBezTo>
                    <a:pt x="360" y="141"/>
                    <a:pt x="360" y="141"/>
                    <a:pt x="360" y="141"/>
                  </a:cubicBezTo>
                  <a:cubicBezTo>
                    <a:pt x="350" y="141"/>
                    <a:pt x="342" y="147"/>
                    <a:pt x="342" y="154"/>
                  </a:cubicBezTo>
                  <a:cubicBezTo>
                    <a:pt x="18" y="154"/>
                    <a:pt x="18" y="154"/>
                    <a:pt x="18" y="154"/>
                  </a:cubicBezTo>
                  <a:cubicBezTo>
                    <a:pt x="18" y="147"/>
                    <a:pt x="10" y="141"/>
                    <a:pt x="0" y="141"/>
                  </a:cubicBezTo>
                  <a:cubicBezTo>
                    <a:pt x="0" y="14"/>
                    <a:pt x="0" y="14"/>
                    <a:pt x="0" y="14"/>
                  </a:cubicBezTo>
                  <a:cubicBezTo>
                    <a:pt x="10" y="14"/>
                    <a:pt x="18" y="8"/>
                    <a:pt x="18" y="0"/>
                  </a:cubicBezTo>
                  <a:cubicBezTo>
                    <a:pt x="342" y="0"/>
                    <a:pt x="342" y="0"/>
                    <a:pt x="342" y="0"/>
                  </a:cubicBezTo>
                  <a:cubicBezTo>
                    <a:pt x="342" y="8"/>
                    <a:pt x="350" y="14"/>
                    <a:pt x="360" y="14"/>
                  </a:cubicBezTo>
                  <a:close/>
                  <a:moveTo>
                    <a:pt x="314" y="77"/>
                  </a:moveTo>
                  <a:cubicBezTo>
                    <a:pt x="314" y="68"/>
                    <a:pt x="307" y="61"/>
                    <a:pt x="300" y="61"/>
                  </a:cubicBezTo>
                  <a:cubicBezTo>
                    <a:pt x="292" y="61"/>
                    <a:pt x="286" y="68"/>
                    <a:pt x="286" y="77"/>
                  </a:cubicBezTo>
                  <a:cubicBezTo>
                    <a:pt x="286" y="87"/>
                    <a:pt x="292" y="94"/>
                    <a:pt x="300" y="94"/>
                  </a:cubicBezTo>
                  <a:cubicBezTo>
                    <a:pt x="307" y="94"/>
                    <a:pt x="314" y="87"/>
                    <a:pt x="314" y="77"/>
                  </a:cubicBezTo>
                  <a:close/>
                  <a:moveTo>
                    <a:pt x="269" y="77"/>
                  </a:moveTo>
                  <a:cubicBezTo>
                    <a:pt x="269" y="49"/>
                    <a:pt x="229" y="26"/>
                    <a:pt x="180" y="26"/>
                  </a:cubicBezTo>
                  <a:cubicBezTo>
                    <a:pt x="131" y="26"/>
                    <a:pt x="92" y="49"/>
                    <a:pt x="92" y="77"/>
                  </a:cubicBezTo>
                  <a:cubicBezTo>
                    <a:pt x="92" y="106"/>
                    <a:pt x="131" y="128"/>
                    <a:pt x="180" y="128"/>
                  </a:cubicBezTo>
                  <a:cubicBezTo>
                    <a:pt x="229" y="128"/>
                    <a:pt x="269" y="106"/>
                    <a:pt x="269" y="77"/>
                  </a:cubicBezTo>
                  <a:close/>
                  <a:moveTo>
                    <a:pt x="75" y="77"/>
                  </a:moveTo>
                  <a:cubicBezTo>
                    <a:pt x="75" y="68"/>
                    <a:pt x="68" y="61"/>
                    <a:pt x="61" y="61"/>
                  </a:cubicBezTo>
                  <a:cubicBezTo>
                    <a:pt x="53" y="61"/>
                    <a:pt x="47" y="68"/>
                    <a:pt x="47" y="77"/>
                  </a:cubicBezTo>
                  <a:cubicBezTo>
                    <a:pt x="47" y="87"/>
                    <a:pt x="53" y="94"/>
                    <a:pt x="61" y="94"/>
                  </a:cubicBezTo>
                  <a:cubicBezTo>
                    <a:pt x="68" y="94"/>
                    <a:pt x="75" y="87"/>
                    <a:pt x="75" y="77"/>
                  </a:cubicBezTo>
                  <a:close/>
                </a:path>
              </a:pathLst>
            </a:custGeom>
            <a:solidFill>
              <a:srgbClr val="CEC8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6" name="ïṩḻïdé"/>
            <p:cNvSpPr/>
            <p:nvPr/>
          </p:nvSpPr>
          <p:spPr bwMode="auto">
            <a:xfrm>
              <a:off x="7348538" y="4473576"/>
              <a:ext cx="46038" cy="34925"/>
            </a:xfrm>
            <a:custGeom>
              <a:avLst/>
              <a:gdLst>
                <a:gd name="T0" fmla="*/ 18 w 18"/>
                <a:gd name="T1" fmla="*/ 0 h 14"/>
                <a:gd name="T2" fmla="*/ 18 w 18"/>
                <a:gd name="T3" fmla="*/ 14 h 14"/>
                <a:gd name="T4" fmla="*/ 0 w 18"/>
                <a:gd name="T5" fmla="*/ 0 h 14"/>
                <a:gd name="T6" fmla="*/ 18 w 18"/>
                <a:gd name="T7" fmla="*/ 0 h 14"/>
              </a:gdLst>
              <a:ahLst/>
              <a:cxnLst>
                <a:cxn ang="0">
                  <a:pos x="T0" y="T1"/>
                </a:cxn>
                <a:cxn ang="0">
                  <a:pos x="T2" y="T3"/>
                </a:cxn>
                <a:cxn ang="0">
                  <a:pos x="T4" y="T5"/>
                </a:cxn>
                <a:cxn ang="0">
                  <a:pos x="T6" y="T7"/>
                </a:cxn>
              </a:cxnLst>
              <a:rect l="0" t="0" r="r" b="b"/>
              <a:pathLst>
                <a:path w="18" h="14">
                  <a:moveTo>
                    <a:pt x="18" y="0"/>
                  </a:moveTo>
                  <a:cubicBezTo>
                    <a:pt x="18" y="14"/>
                    <a:pt x="18" y="14"/>
                    <a:pt x="18" y="14"/>
                  </a:cubicBezTo>
                  <a:cubicBezTo>
                    <a:pt x="8" y="14"/>
                    <a:pt x="0" y="8"/>
                    <a:pt x="0" y="0"/>
                  </a:cubicBezTo>
                  <a:lnTo>
                    <a:pt x="18"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7" name="íS1ídé"/>
            <p:cNvSpPr/>
            <p:nvPr/>
          </p:nvSpPr>
          <p:spPr bwMode="auto">
            <a:xfrm>
              <a:off x="7205663" y="4627563"/>
              <a:ext cx="71438" cy="84138"/>
            </a:xfrm>
            <a:prstGeom prst="ellipse">
              <a:avLst/>
            </a:pr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8" name="ïSḻíḍê"/>
            <p:cNvSpPr/>
            <p:nvPr/>
          </p:nvSpPr>
          <p:spPr bwMode="auto">
            <a:xfrm>
              <a:off x="6713538" y="4538663"/>
              <a:ext cx="449263" cy="258763"/>
            </a:xfrm>
            <a:prstGeom prst="ellipse">
              <a:avLst/>
            </a:pr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9" name="i$ľíḑé"/>
            <p:cNvSpPr/>
            <p:nvPr/>
          </p:nvSpPr>
          <p:spPr bwMode="auto">
            <a:xfrm>
              <a:off x="6599238" y="4627563"/>
              <a:ext cx="71438" cy="84138"/>
            </a:xfrm>
            <a:prstGeom prst="ellipse">
              <a:avLst/>
            </a:pr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0" name="îŝlïďê"/>
            <p:cNvSpPr/>
            <p:nvPr/>
          </p:nvSpPr>
          <p:spPr bwMode="auto">
            <a:xfrm>
              <a:off x="6480175" y="4473576"/>
              <a:ext cx="46038" cy="34925"/>
            </a:xfrm>
            <a:custGeom>
              <a:avLst/>
              <a:gdLst>
                <a:gd name="T0" fmla="*/ 0 w 18"/>
                <a:gd name="T1" fmla="*/ 0 h 14"/>
                <a:gd name="T2" fmla="*/ 18 w 18"/>
                <a:gd name="T3" fmla="*/ 0 h 14"/>
                <a:gd name="T4" fmla="*/ 0 w 18"/>
                <a:gd name="T5" fmla="*/ 14 h 14"/>
                <a:gd name="T6" fmla="*/ 0 w 18"/>
                <a:gd name="T7" fmla="*/ 0 h 14"/>
              </a:gdLst>
              <a:ahLst/>
              <a:cxnLst>
                <a:cxn ang="0">
                  <a:pos x="T0" y="T1"/>
                </a:cxn>
                <a:cxn ang="0">
                  <a:pos x="T2" y="T3"/>
                </a:cxn>
                <a:cxn ang="0">
                  <a:pos x="T4" y="T5"/>
                </a:cxn>
                <a:cxn ang="0">
                  <a:pos x="T6" y="T7"/>
                </a:cxn>
              </a:cxnLst>
              <a:rect l="0" t="0" r="r" b="b"/>
              <a:pathLst>
                <a:path w="18" h="14">
                  <a:moveTo>
                    <a:pt x="0" y="0"/>
                  </a:moveTo>
                  <a:cubicBezTo>
                    <a:pt x="18" y="0"/>
                    <a:pt x="18" y="0"/>
                    <a:pt x="18" y="0"/>
                  </a:cubicBezTo>
                  <a:cubicBezTo>
                    <a:pt x="18" y="8"/>
                    <a:pt x="10" y="14"/>
                    <a:pt x="0" y="14"/>
                  </a:cubicBezTo>
                  <a:lnTo>
                    <a:pt x="0"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1" name="îṩliďè"/>
            <p:cNvSpPr/>
            <p:nvPr/>
          </p:nvSpPr>
          <p:spPr bwMode="auto">
            <a:xfrm>
              <a:off x="6480175" y="4830763"/>
              <a:ext cx="46038" cy="33338"/>
            </a:xfrm>
            <a:custGeom>
              <a:avLst/>
              <a:gdLst>
                <a:gd name="T0" fmla="*/ 18 w 18"/>
                <a:gd name="T1" fmla="*/ 13 h 13"/>
                <a:gd name="T2" fmla="*/ 0 w 18"/>
                <a:gd name="T3" fmla="*/ 13 h 13"/>
                <a:gd name="T4" fmla="*/ 0 w 18"/>
                <a:gd name="T5" fmla="*/ 0 h 13"/>
                <a:gd name="T6" fmla="*/ 18 w 18"/>
                <a:gd name="T7" fmla="*/ 13 h 13"/>
              </a:gdLst>
              <a:ahLst/>
              <a:cxnLst>
                <a:cxn ang="0">
                  <a:pos x="T0" y="T1"/>
                </a:cxn>
                <a:cxn ang="0">
                  <a:pos x="T2" y="T3"/>
                </a:cxn>
                <a:cxn ang="0">
                  <a:pos x="T4" y="T5"/>
                </a:cxn>
                <a:cxn ang="0">
                  <a:pos x="T6" y="T7"/>
                </a:cxn>
              </a:cxnLst>
              <a:rect l="0" t="0" r="r" b="b"/>
              <a:pathLst>
                <a:path w="18" h="13">
                  <a:moveTo>
                    <a:pt x="18" y="13"/>
                  </a:moveTo>
                  <a:cubicBezTo>
                    <a:pt x="0" y="13"/>
                    <a:pt x="0" y="13"/>
                    <a:pt x="0" y="13"/>
                  </a:cubicBezTo>
                  <a:cubicBezTo>
                    <a:pt x="0" y="0"/>
                    <a:pt x="0" y="0"/>
                    <a:pt x="0" y="0"/>
                  </a:cubicBezTo>
                  <a:cubicBezTo>
                    <a:pt x="10" y="0"/>
                    <a:pt x="18" y="6"/>
                    <a:pt x="18" y="13"/>
                  </a:cubicBez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2" name="íṥ1íḑe"/>
            <p:cNvSpPr/>
            <p:nvPr/>
          </p:nvSpPr>
          <p:spPr bwMode="auto">
            <a:xfrm>
              <a:off x="6888163" y="4579938"/>
              <a:ext cx="96838" cy="179388"/>
            </a:xfrm>
            <a:custGeom>
              <a:avLst/>
              <a:gdLst>
                <a:gd name="T0" fmla="*/ 28 w 38"/>
                <a:gd name="T1" fmla="*/ 10 h 71"/>
                <a:gd name="T2" fmla="*/ 38 w 38"/>
                <a:gd name="T3" fmla="*/ 26 h 71"/>
                <a:gd name="T4" fmla="*/ 38 w 38"/>
                <a:gd name="T5" fmla="*/ 27 h 71"/>
                <a:gd name="T6" fmla="*/ 30 w 38"/>
                <a:gd name="T7" fmla="*/ 27 h 71"/>
                <a:gd name="T8" fmla="*/ 27 w 38"/>
                <a:gd name="T9" fmla="*/ 18 h 71"/>
                <a:gd name="T10" fmla="*/ 23 w 38"/>
                <a:gd name="T11" fmla="*/ 32 h 71"/>
                <a:gd name="T12" fmla="*/ 38 w 38"/>
                <a:gd name="T13" fmla="*/ 46 h 71"/>
                <a:gd name="T14" fmla="*/ 38 w 38"/>
                <a:gd name="T15" fmla="*/ 47 h 71"/>
                <a:gd name="T16" fmla="*/ 20 w 38"/>
                <a:gd name="T17" fmla="*/ 62 h 71"/>
                <a:gd name="T18" fmla="*/ 16 w 38"/>
                <a:gd name="T19" fmla="*/ 62 h 71"/>
                <a:gd name="T20" fmla="*/ 14 w 38"/>
                <a:gd name="T21" fmla="*/ 71 h 71"/>
                <a:gd name="T22" fmla="*/ 7 w 38"/>
                <a:gd name="T23" fmla="*/ 71 h 71"/>
                <a:gd name="T24" fmla="*/ 10 w 38"/>
                <a:gd name="T25" fmla="*/ 60 h 71"/>
                <a:gd name="T26" fmla="*/ 0 w 38"/>
                <a:gd name="T27" fmla="*/ 45 h 71"/>
                <a:gd name="T28" fmla="*/ 0 w 38"/>
                <a:gd name="T29" fmla="*/ 44 h 71"/>
                <a:gd name="T30" fmla="*/ 8 w 38"/>
                <a:gd name="T31" fmla="*/ 44 h 71"/>
                <a:gd name="T32" fmla="*/ 11 w 38"/>
                <a:gd name="T33" fmla="*/ 53 h 71"/>
                <a:gd name="T34" fmla="*/ 15 w 38"/>
                <a:gd name="T35" fmla="*/ 38 h 71"/>
                <a:gd name="T36" fmla="*/ 0 w 38"/>
                <a:gd name="T37" fmla="*/ 24 h 71"/>
                <a:gd name="T38" fmla="*/ 0 w 38"/>
                <a:gd name="T39" fmla="*/ 24 h 71"/>
                <a:gd name="T40" fmla="*/ 19 w 38"/>
                <a:gd name="T41" fmla="*/ 9 h 71"/>
                <a:gd name="T42" fmla="*/ 22 w 38"/>
                <a:gd name="T43" fmla="*/ 9 h 71"/>
                <a:gd name="T44" fmla="*/ 24 w 38"/>
                <a:gd name="T45" fmla="*/ 0 h 71"/>
                <a:gd name="T46" fmla="*/ 31 w 38"/>
                <a:gd name="T47" fmla="*/ 0 h 71"/>
                <a:gd name="T48" fmla="*/ 28 w 38"/>
                <a:gd name="T49" fmla="*/ 10 h 71"/>
                <a:gd name="T50" fmla="*/ 17 w 38"/>
                <a:gd name="T51" fmla="*/ 31 h 71"/>
                <a:gd name="T52" fmla="*/ 20 w 38"/>
                <a:gd name="T53" fmla="*/ 16 h 71"/>
                <a:gd name="T54" fmla="*/ 19 w 38"/>
                <a:gd name="T55" fmla="*/ 15 h 71"/>
                <a:gd name="T56" fmla="*/ 19 w 38"/>
                <a:gd name="T57" fmla="*/ 15 h 71"/>
                <a:gd name="T58" fmla="*/ 9 w 38"/>
                <a:gd name="T59" fmla="*/ 23 h 71"/>
                <a:gd name="T60" fmla="*/ 9 w 38"/>
                <a:gd name="T61" fmla="*/ 23 h 71"/>
                <a:gd name="T62" fmla="*/ 17 w 38"/>
                <a:gd name="T63" fmla="*/ 31 h 71"/>
                <a:gd name="T64" fmla="*/ 30 w 38"/>
                <a:gd name="T65" fmla="*/ 47 h 71"/>
                <a:gd name="T66" fmla="*/ 30 w 38"/>
                <a:gd name="T67" fmla="*/ 47 h 71"/>
                <a:gd name="T68" fmla="*/ 21 w 38"/>
                <a:gd name="T69" fmla="*/ 39 h 71"/>
                <a:gd name="T70" fmla="*/ 17 w 38"/>
                <a:gd name="T71" fmla="*/ 55 h 71"/>
                <a:gd name="T72" fmla="*/ 19 w 38"/>
                <a:gd name="T73" fmla="*/ 55 h 71"/>
                <a:gd name="T74" fmla="*/ 20 w 38"/>
                <a:gd name="T75" fmla="*/ 55 h 71"/>
                <a:gd name="T76" fmla="*/ 30 w 38"/>
                <a:gd name="T77"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 h="71">
                  <a:moveTo>
                    <a:pt x="28" y="10"/>
                  </a:moveTo>
                  <a:cubicBezTo>
                    <a:pt x="35" y="13"/>
                    <a:pt x="38" y="18"/>
                    <a:pt x="38" y="26"/>
                  </a:cubicBezTo>
                  <a:cubicBezTo>
                    <a:pt x="38" y="27"/>
                    <a:pt x="38" y="27"/>
                    <a:pt x="38" y="27"/>
                  </a:cubicBezTo>
                  <a:cubicBezTo>
                    <a:pt x="30" y="27"/>
                    <a:pt x="30" y="27"/>
                    <a:pt x="30" y="27"/>
                  </a:cubicBezTo>
                  <a:cubicBezTo>
                    <a:pt x="30" y="23"/>
                    <a:pt x="29" y="20"/>
                    <a:pt x="27" y="18"/>
                  </a:cubicBezTo>
                  <a:cubicBezTo>
                    <a:pt x="23" y="32"/>
                    <a:pt x="23" y="32"/>
                    <a:pt x="23" y="32"/>
                  </a:cubicBezTo>
                  <a:cubicBezTo>
                    <a:pt x="33" y="34"/>
                    <a:pt x="38" y="38"/>
                    <a:pt x="38" y="46"/>
                  </a:cubicBezTo>
                  <a:cubicBezTo>
                    <a:pt x="38" y="47"/>
                    <a:pt x="38" y="47"/>
                    <a:pt x="38" y="47"/>
                  </a:cubicBezTo>
                  <a:cubicBezTo>
                    <a:pt x="38" y="56"/>
                    <a:pt x="32" y="62"/>
                    <a:pt x="20" y="62"/>
                  </a:cubicBezTo>
                  <a:cubicBezTo>
                    <a:pt x="18" y="62"/>
                    <a:pt x="17" y="62"/>
                    <a:pt x="16" y="62"/>
                  </a:cubicBezTo>
                  <a:cubicBezTo>
                    <a:pt x="14" y="71"/>
                    <a:pt x="14" y="71"/>
                    <a:pt x="14" y="71"/>
                  </a:cubicBezTo>
                  <a:cubicBezTo>
                    <a:pt x="7" y="71"/>
                    <a:pt x="7" y="71"/>
                    <a:pt x="7" y="71"/>
                  </a:cubicBezTo>
                  <a:cubicBezTo>
                    <a:pt x="10" y="60"/>
                    <a:pt x="10" y="60"/>
                    <a:pt x="10" y="60"/>
                  </a:cubicBezTo>
                  <a:cubicBezTo>
                    <a:pt x="3" y="58"/>
                    <a:pt x="0" y="52"/>
                    <a:pt x="0" y="45"/>
                  </a:cubicBezTo>
                  <a:cubicBezTo>
                    <a:pt x="0" y="44"/>
                    <a:pt x="0" y="44"/>
                    <a:pt x="0" y="44"/>
                  </a:cubicBezTo>
                  <a:cubicBezTo>
                    <a:pt x="8" y="44"/>
                    <a:pt x="8" y="44"/>
                    <a:pt x="8" y="44"/>
                  </a:cubicBezTo>
                  <a:cubicBezTo>
                    <a:pt x="8" y="48"/>
                    <a:pt x="9" y="51"/>
                    <a:pt x="11" y="53"/>
                  </a:cubicBezTo>
                  <a:cubicBezTo>
                    <a:pt x="15" y="38"/>
                    <a:pt x="15" y="38"/>
                    <a:pt x="15" y="38"/>
                  </a:cubicBezTo>
                  <a:cubicBezTo>
                    <a:pt x="5" y="36"/>
                    <a:pt x="0" y="32"/>
                    <a:pt x="0" y="24"/>
                  </a:cubicBezTo>
                  <a:cubicBezTo>
                    <a:pt x="0" y="24"/>
                    <a:pt x="0" y="24"/>
                    <a:pt x="0" y="24"/>
                  </a:cubicBezTo>
                  <a:cubicBezTo>
                    <a:pt x="0" y="14"/>
                    <a:pt x="8" y="9"/>
                    <a:pt x="19" y="9"/>
                  </a:cubicBezTo>
                  <a:cubicBezTo>
                    <a:pt x="20" y="9"/>
                    <a:pt x="21" y="9"/>
                    <a:pt x="22" y="9"/>
                  </a:cubicBezTo>
                  <a:cubicBezTo>
                    <a:pt x="24" y="0"/>
                    <a:pt x="24" y="0"/>
                    <a:pt x="24" y="0"/>
                  </a:cubicBezTo>
                  <a:cubicBezTo>
                    <a:pt x="31" y="0"/>
                    <a:pt x="31" y="0"/>
                    <a:pt x="31" y="0"/>
                  </a:cubicBezTo>
                  <a:lnTo>
                    <a:pt x="28" y="10"/>
                  </a:lnTo>
                  <a:close/>
                  <a:moveTo>
                    <a:pt x="17" y="31"/>
                  </a:moveTo>
                  <a:cubicBezTo>
                    <a:pt x="20" y="16"/>
                    <a:pt x="20" y="16"/>
                    <a:pt x="20" y="16"/>
                  </a:cubicBezTo>
                  <a:cubicBezTo>
                    <a:pt x="20" y="15"/>
                    <a:pt x="20" y="15"/>
                    <a:pt x="19" y="15"/>
                  </a:cubicBezTo>
                  <a:cubicBezTo>
                    <a:pt x="19" y="15"/>
                    <a:pt x="19" y="15"/>
                    <a:pt x="19" y="15"/>
                  </a:cubicBezTo>
                  <a:cubicBezTo>
                    <a:pt x="13" y="15"/>
                    <a:pt x="9" y="18"/>
                    <a:pt x="9" y="23"/>
                  </a:cubicBezTo>
                  <a:cubicBezTo>
                    <a:pt x="9" y="23"/>
                    <a:pt x="9" y="23"/>
                    <a:pt x="9" y="23"/>
                  </a:cubicBezTo>
                  <a:cubicBezTo>
                    <a:pt x="9" y="27"/>
                    <a:pt x="11" y="30"/>
                    <a:pt x="17" y="31"/>
                  </a:cubicBezTo>
                  <a:close/>
                  <a:moveTo>
                    <a:pt x="30" y="47"/>
                  </a:moveTo>
                  <a:cubicBezTo>
                    <a:pt x="30" y="47"/>
                    <a:pt x="30" y="47"/>
                    <a:pt x="30" y="47"/>
                  </a:cubicBezTo>
                  <a:cubicBezTo>
                    <a:pt x="30" y="42"/>
                    <a:pt x="27" y="40"/>
                    <a:pt x="21" y="39"/>
                  </a:cubicBezTo>
                  <a:cubicBezTo>
                    <a:pt x="17" y="55"/>
                    <a:pt x="17" y="55"/>
                    <a:pt x="17" y="55"/>
                  </a:cubicBezTo>
                  <a:cubicBezTo>
                    <a:pt x="18" y="55"/>
                    <a:pt x="19" y="55"/>
                    <a:pt x="19" y="55"/>
                  </a:cubicBezTo>
                  <a:cubicBezTo>
                    <a:pt x="20" y="55"/>
                    <a:pt x="20" y="55"/>
                    <a:pt x="20" y="55"/>
                  </a:cubicBezTo>
                  <a:cubicBezTo>
                    <a:pt x="26" y="55"/>
                    <a:pt x="30" y="52"/>
                    <a:pt x="30" y="47"/>
                  </a:cubicBezTo>
                  <a:close/>
                </a:path>
              </a:pathLst>
            </a:custGeom>
            <a:solidFill>
              <a:srgbClr val="CEC8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3" name="íṩļîḓê"/>
            <p:cNvSpPr/>
            <p:nvPr/>
          </p:nvSpPr>
          <p:spPr bwMode="auto">
            <a:xfrm>
              <a:off x="6348413" y="4538663"/>
              <a:ext cx="1038225" cy="471488"/>
            </a:xfrm>
            <a:custGeom>
              <a:avLst/>
              <a:gdLst>
                <a:gd name="T0" fmla="*/ 654 w 654"/>
                <a:gd name="T1" fmla="*/ 0 h 297"/>
                <a:gd name="T2" fmla="*/ 654 w 654"/>
                <a:gd name="T3" fmla="*/ 297 h 297"/>
                <a:gd name="T4" fmla="*/ 0 w 654"/>
                <a:gd name="T5" fmla="*/ 297 h 297"/>
                <a:gd name="T6" fmla="*/ 0 w 654"/>
                <a:gd name="T7" fmla="*/ 0 h 297"/>
                <a:gd name="T8" fmla="*/ 654 w 654"/>
                <a:gd name="T9" fmla="*/ 0 h 297"/>
                <a:gd name="T10" fmla="*/ 622 w 654"/>
                <a:gd name="T11" fmla="*/ 276 h 297"/>
                <a:gd name="T12" fmla="*/ 622 w 654"/>
                <a:gd name="T13" fmla="*/ 26 h 297"/>
                <a:gd name="T14" fmla="*/ 622 w 654"/>
                <a:gd name="T15" fmla="*/ 19 h 297"/>
                <a:gd name="T16" fmla="*/ 32 w 654"/>
                <a:gd name="T17" fmla="*/ 19 h 297"/>
                <a:gd name="T18" fmla="*/ 32 w 654"/>
                <a:gd name="T19" fmla="*/ 272 h 297"/>
                <a:gd name="T20" fmla="*/ 32 w 654"/>
                <a:gd name="T21" fmla="*/ 276 h 297"/>
                <a:gd name="T22" fmla="*/ 622 w 654"/>
                <a:gd name="T23" fmla="*/ 27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4" h="297">
                  <a:moveTo>
                    <a:pt x="654" y="0"/>
                  </a:moveTo>
                  <a:lnTo>
                    <a:pt x="654" y="297"/>
                  </a:lnTo>
                  <a:lnTo>
                    <a:pt x="0" y="297"/>
                  </a:lnTo>
                  <a:lnTo>
                    <a:pt x="0" y="0"/>
                  </a:lnTo>
                  <a:lnTo>
                    <a:pt x="654" y="0"/>
                  </a:lnTo>
                  <a:close/>
                  <a:moveTo>
                    <a:pt x="622" y="276"/>
                  </a:moveTo>
                  <a:lnTo>
                    <a:pt x="622" y="26"/>
                  </a:lnTo>
                  <a:lnTo>
                    <a:pt x="622" y="19"/>
                  </a:lnTo>
                  <a:lnTo>
                    <a:pt x="32" y="19"/>
                  </a:lnTo>
                  <a:lnTo>
                    <a:pt x="32" y="272"/>
                  </a:lnTo>
                  <a:lnTo>
                    <a:pt x="32" y="276"/>
                  </a:lnTo>
                  <a:lnTo>
                    <a:pt x="622" y="276"/>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4" name="ïşlîde"/>
            <p:cNvSpPr/>
            <p:nvPr/>
          </p:nvSpPr>
          <p:spPr bwMode="auto">
            <a:xfrm>
              <a:off x="6399213" y="4579938"/>
              <a:ext cx="936625" cy="396875"/>
            </a:xfrm>
            <a:custGeom>
              <a:avLst/>
              <a:gdLst>
                <a:gd name="T0" fmla="*/ 590 w 590"/>
                <a:gd name="T1" fmla="*/ 0 h 250"/>
                <a:gd name="T2" fmla="*/ 590 w 590"/>
                <a:gd name="T3" fmla="*/ 250 h 250"/>
                <a:gd name="T4" fmla="*/ 0 w 590"/>
                <a:gd name="T5" fmla="*/ 250 h 250"/>
                <a:gd name="T6" fmla="*/ 0 w 590"/>
                <a:gd name="T7" fmla="*/ 246 h 250"/>
                <a:gd name="T8" fmla="*/ 6 w 590"/>
                <a:gd name="T9" fmla="*/ 246 h 250"/>
                <a:gd name="T10" fmla="*/ 37 w 590"/>
                <a:gd name="T11" fmla="*/ 246 h 250"/>
                <a:gd name="T12" fmla="*/ 553 w 590"/>
                <a:gd name="T13" fmla="*/ 246 h 250"/>
                <a:gd name="T14" fmla="*/ 583 w 590"/>
                <a:gd name="T15" fmla="*/ 246 h 250"/>
                <a:gd name="T16" fmla="*/ 583 w 590"/>
                <a:gd name="T17" fmla="*/ 223 h 250"/>
                <a:gd name="T18" fmla="*/ 583 w 590"/>
                <a:gd name="T19" fmla="*/ 20 h 250"/>
                <a:gd name="T20" fmla="*/ 583 w 590"/>
                <a:gd name="T21" fmla="*/ 0 h 250"/>
                <a:gd name="T22" fmla="*/ 590 w 590"/>
                <a:gd name="T2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0" h="250">
                  <a:moveTo>
                    <a:pt x="590" y="0"/>
                  </a:moveTo>
                  <a:lnTo>
                    <a:pt x="590" y="250"/>
                  </a:lnTo>
                  <a:lnTo>
                    <a:pt x="0" y="250"/>
                  </a:lnTo>
                  <a:lnTo>
                    <a:pt x="0" y="246"/>
                  </a:lnTo>
                  <a:lnTo>
                    <a:pt x="6" y="246"/>
                  </a:lnTo>
                  <a:lnTo>
                    <a:pt x="37" y="246"/>
                  </a:lnTo>
                  <a:lnTo>
                    <a:pt x="553" y="246"/>
                  </a:lnTo>
                  <a:lnTo>
                    <a:pt x="583" y="246"/>
                  </a:lnTo>
                  <a:lnTo>
                    <a:pt x="583" y="223"/>
                  </a:lnTo>
                  <a:lnTo>
                    <a:pt x="583" y="20"/>
                  </a:lnTo>
                  <a:lnTo>
                    <a:pt x="583" y="0"/>
                  </a:lnTo>
                  <a:lnTo>
                    <a:pt x="590"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5" name="íṡḻiḍè"/>
            <p:cNvSpPr/>
            <p:nvPr/>
          </p:nvSpPr>
          <p:spPr bwMode="auto">
            <a:xfrm>
              <a:off x="6399213" y="4568826"/>
              <a:ext cx="936625" cy="401638"/>
            </a:xfrm>
            <a:custGeom>
              <a:avLst/>
              <a:gdLst>
                <a:gd name="T0" fmla="*/ 590 w 590"/>
                <a:gd name="T1" fmla="*/ 0 h 253"/>
                <a:gd name="T2" fmla="*/ 590 w 590"/>
                <a:gd name="T3" fmla="*/ 7 h 253"/>
                <a:gd name="T4" fmla="*/ 583 w 590"/>
                <a:gd name="T5" fmla="*/ 7 h 253"/>
                <a:gd name="T6" fmla="*/ 553 w 590"/>
                <a:gd name="T7" fmla="*/ 7 h 253"/>
                <a:gd name="T8" fmla="*/ 37 w 590"/>
                <a:gd name="T9" fmla="*/ 7 h 253"/>
                <a:gd name="T10" fmla="*/ 6 w 590"/>
                <a:gd name="T11" fmla="*/ 7 h 253"/>
                <a:gd name="T12" fmla="*/ 6 w 590"/>
                <a:gd name="T13" fmla="*/ 27 h 253"/>
                <a:gd name="T14" fmla="*/ 6 w 590"/>
                <a:gd name="T15" fmla="*/ 230 h 253"/>
                <a:gd name="T16" fmla="*/ 6 w 590"/>
                <a:gd name="T17" fmla="*/ 253 h 253"/>
                <a:gd name="T18" fmla="*/ 0 w 590"/>
                <a:gd name="T19" fmla="*/ 253 h 253"/>
                <a:gd name="T20" fmla="*/ 0 w 590"/>
                <a:gd name="T21" fmla="*/ 0 h 253"/>
                <a:gd name="T22" fmla="*/ 590 w 590"/>
                <a:gd name="T2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0" h="253">
                  <a:moveTo>
                    <a:pt x="590" y="0"/>
                  </a:moveTo>
                  <a:lnTo>
                    <a:pt x="590" y="7"/>
                  </a:lnTo>
                  <a:lnTo>
                    <a:pt x="583" y="7"/>
                  </a:lnTo>
                  <a:lnTo>
                    <a:pt x="553" y="7"/>
                  </a:lnTo>
                  <a:lnTo>
                    <a:pt x="37" y="7"/>
                  </a:lnTo>
                  <a:lnTo>
                    <a:pt x="6" y="7"/>
                  </a:lnTo>
                  <a:lnTo>
                    <a:pt x="6" y="27"/>
                  </a:lnTo>
                  <a:lnTo>
                    <a:pt x="6" y="230"/>
                  </a:lnTo>
                  <a:lnTo>
                    <a:pt x="6" y="253"/>
                  </a:lnTo>
                  <a:lnTo>
                    <a:pt x="0" y="253"/>
                  </a:lnTo>
                  <a:lnTo>
                    <a:pt x="0" y="0"/>
                  </a:lnTo>
                  <a:lnTo>
                    <a:pt x="590"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6" name="íṩ1iďé"/>
            <p:cNvSpPr/>
            <p:nvPr/>
          </p:nvSpPr>
          <p:spPr bwMode="auto">
            <a:xfrm>
              <a:off x="7277100" y="4933951"/>
              <a:ext cx="47625" cy="36513"/>
            </a:xfrm>
            <a:custGeom>
              <a:avLst/>
              <a:gdLst>
                <a:gd name="T0" fmla="*/ 19 w 19"/>
                <a:gd name="T1" fmla="*/ 0 h 14"/>
                <a:gd name="T2" fmla="*/ 19 w 19"/>
                <a:gd name="T3" fmla="*/ 14 h 14"/>
                <a:gd name="T4" fmla="*/ 0 w 19"/>
                <a:gd name="T5" fmla="*/ 14 h 14"/>
                <a:gd name="T6" fmla="*/ 19 w 19"/>
                <a:gd name="T7" fmla="*/ 0 h 14"/>
              </a:gdLst>
              <a:ahLst/>
              <a:cxnLst>
                <a:cxn ang="0">
                  <a:pos x="T0" y="T1"/>
                </a:cxn>
                <a:cxn ang="0">
                  <a:pos x="T2" y="T3"/>
                </a:cxn>
                <a:cxn ang="0">
                  <a:pos x="T4" y="T5"/>
                </a:cxn>
                <a:cxn ang="0">
                  <a:pos x="T6" y="T7"/>
                </a:cxn>
              </a:cxnLst>
              <a:rect l="0" t="0" r="r" b="b"/>
              <a:pathLst>
                <a:path w="19" h="14">
                  <a:moveTo>
                    <a:pt x="19" y="0"/>
                  </a:moveTo>
                  <a:cubicBezTo>
                    <a:pt x="19" y="14"/>
                    <a:pt x="19" y="14"/>
                    <a:pt x="19" y="14"/>
                  </a:cubicBezTo>
                  <a:cubicBezTo>
                    <a:pt x="0" y="14"/>
                    <a:pt x="0" y="14"/>
                    <a:pt x="0" y="14"/>
                  </a:cubicBezTo>
                  <a:cubicBezTo>
                    <a:pt x="0" y="6"/>
                    <a:pt x="8" y="0"/>
                    <a:pt x="19" y="0"/>
                  </a:cubicBez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7" name="íš1ídê"/>
            <p:cNvSpPr/>
            <p:nvPr/>
          </p:nvSpPr>
          <p:spPr bwMode="auto">
            <a:xfrm>
              <a:off x="6408738" y="4579938"/>
              <a:ext cx="915988" cy="390525"/>
            </a:xfrm>
            <a:custGeom>
              <a:avLst/>
              <a:gdLst>
                <a:gd name="T0" fmla="*/ 361 w 361"/>
                <a:gd name="T1" fmla="*/ 13 h 154"/>
                <a:gd name="T2" fmla="*/ 361 w 361"/>
                <a:gd name="T3" fmla="*/ 140 h 154"/>
                <a:gd name="T4" fmla="*/ 342 w 361"/>
                <a:gd name="T5" fmla="*/ 154 h 154"/>
                <a:gd name="T6" fmla="*/ 19 w 361"/>
                <a:gd name="T7" fmla="*/ 154 h 154"/>
                <a:gd name="T8" fmla="*/ 0 w 361"/>
                <a:gd name="T9" fmla="*/ 140 h 154"/>
                <a:gd name="T10" fmla="*/ 0 w 361"/>
                <a:gd name="T11" fmla="*/ 13 h 154"/>
                <a:gd name="T12" fmla="*/ 19 w 361"/>
                <a:gd name="T13" fmla="*/ 0 h 154"/>
                <a:gd name="T14" fmla="*/ 342 w 361"/>
                <a:gd name="T15" fmla="*/ 0 h 154"/>
                <a:gd name="T16" fmla="*/ 361 w 361"/>
                <a:gd name="T17" fmla="*/ 13 h 154"/>
                <a:gd name="T18" fmla="*/ 314 w 361"/>
                <a:gd name="T19" fmla="*/ 77 h 154"/>
                <a:gd name="T20" fmla="*/ 300 w 361"/>
                <a:gd name="T21" fmla="*/ 60 h 154"/>
                <a:gd name="T22" fmla="*/ 286 w 361"/>
                <a:gd name="T23" fmla="*/ 77 h 154"/>
                <a:gd name="T24" fmla="*/ 300 w 361"/>
                <a:gd name="T25" fmla="*/ 94 h 154"/>
                <a:gd name="T26" fmla="*/ 314 w 361"/>
                <a:gd name="T27" fmla="*/ 77 h 154"/>
                <a:gd name="T28" fmla="*/ 269 w 361"/>
                <a:gd name="T29" fmla="*/ 77 h 154"/>
                <a:gd name="T30" fmla="*/ 180 w 361"/>
                <a:gd name="T31" fmla="*/ 26 h 154"/>
                <a:gd name="T32" fmla="*/ 92 w 361"/>
                <a:gd name="T33" fmla="*/ 77 h 154"/>
                <a:gd name="T34" fmla="*/ 180 w 361"/>
                <a:gd name="T35" fmla="*/ 128 h 154"/>
                <a:gd name="T36" fmla="*/ 269 w 361"/>
                <a:gd name="T37" fmla="*/ 77 h 154"/>
                <a:gd name="T38" fmla="*/ 75 w 361"/>
                <a:gd name="T39" fmla="*/ 77 h 154"/>
                <a:gd name="T40" fmla="*/ 61 w 361"/>
                <a:gd name="T41" fmla="*/ 60 h 154"/>
                <a:gd name="T42" fmla="*/ 47 w 361"/>
                <a:gd name="T43" fmla="*/ 77 h 154"/>
                <a:gd name="T44" fmla="*/ 61 w 361"/>
                <a:gd name="T45" fmla="*/ 94 h 154"/>
                <a:gd name="T46" fmla="*/ 75 w 361"/>
                <a:gd name="T47"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1" h="154">
                  <a:moveTo>
                    <a:pt x="361" y="13"/>
                  </a:moveTo>
                  <a:cubicBezTo>
                    <a:pt x="361" y="140"/>
                    <a:pt x="361" y="140"/>
                    <a:pt x="361" y="140"/>
                  </a:cubicBezTo>
                  <a:cubicBezTo>
                    <a:pt x="350" y="140"/>
                    <a:pt x="342" y="146"/>
                    <a:pt x="342" y="154"/>
                  </a:cubicBezTo>
                  <a:cubicBezTo>
                    <a:pt x="19" y="154"/>
                    <a:pt x="19" y="154"/>
                    <a:pt x="19" y="154"/>
                  </a:cubicBezTo>
                  <a:cubicBezTo>
                    <a:pt x="19" y="146"/>
                    <a:pt x="10" y="140"/>
                    <a:pt x="0" y="140"/>
                  </a:cubicBezTo>
                  <a:cubicBezTo>
                    <a:pt x="0" y="13"/>
                    <a:pt x="0" y="13"/>
                    <a:pt x="0" y="13"/>
                  </a:cubicBezTo>
                  <a:cubicBezTo>
                    <a:pt x="10" y="13"/>
                    <a:pt x="19" y="7"/>
                    <a:pt x="19" y="0"/>
                  </a:cubicBezTo>
                  <a:cubicBezTo>
                    <a:pt x="342" y="0"/>
                    <a:pt x="342" y="0"/>
                    <a:pt x="342" y="0"/>
                  </a:cubicBezTo>
                  <a:cubicBezTo>
                    <a:pt x="342" y="7"/>
                    <a:pt x="350" y="13"/>
                    <a:pt x="361" y="13"/>
                  </a:cubicBezTo>
                  <a:close/>
                  <a:moveTo>
                    <a:pt x="314" y="77"/>
                  </a:moveTo>
                  <a:cubicBezTo>
                    <a:pt x="314" y="67"/>
                    <a:pt x="308" y="60"/>
                    <a:pt x="300" y="60"/>
                  </a:cubicBezTo>
                  <a:cubicBezTo>
                    <a:pt x="292" y="60"/>
                    <a:pt x="286" y="67"/>
                    <a:pt x="286" y="77"/>
                  </a:cubicBezTo>
                  <a:cubicBezTo>
                    <a:pt x="286" y="86"/>
                    <a:pt x="292" y="94"/>
                    <a:pt x="300" y="94"/>
                  </a:cubicBezTo>
                  <a:cubicBezTo>
                    <a:pt x="308" y="94"/>
                    <a:pt x="314" y="86"/>
                    <a:pt x="314" y="77"/>
                  </a:cubicBezTo>
                  <a:close/>
                  <a:moveTo>
                    <a:pt x="269" y="77"/>
                  </a:moveTo>
                  <a:cubicBezTo>
                    <a:pt x="269" y="49"/>
                    <a:pt x="229" y="26"/>
                    <a:pt x="180" y="26"/>
                  </a:cubicBezTo>
                  <a:cubicBezTo>
                    <a:pt x="131" y="26"/>
                    <a:pt x="92" y="49"/>
                    <a:pt x="92" y="77"/>
                  </a:cubicBezTo>
                  <a:cubicBezTo>
                    <a:pt x="92" y="105"/>
                    <a:pt x="131" y="128"/>
                    <a:pt x="180" y="128"/>
                  </a:cubicBezTo>
                  <a:cubicBezTo>
                    <a:pt x="229" y="128"/>
                    <a:pt x="269" y="105"/>
                    <a:pt x="269" y="77"/>
                  </a:cubicBezTo>
                  <a:close/>
                  <a:moveTo>
                    <a:pt x="75" y="77"/>
                  </a:moveTo>
                  <a:cubicBezTo>
                    <a:pt x="75" y="67"/>
                    <a:pt x="69" y="60"/>
                    <a:pt x="61" y="60"/>
                  </a:cubicBezTo>
                  <a:cubicBezTo>
                    <a:pt x="53" y="60"/>
                    <a:pt x="47" y="67"/>
                    <a:pt x="47" y="77"/>
                  </a:cubicBezTo>
                  <a:cubicBezTo>
                    <a:pt x="47" y="86"/>
                    <a:pt x="53" y="94"/>
                    <a:pt x="61" y="94"/>
                  </a:cubicBezTo>
                  <a:cubicBezTo>
                    <a:pt x="69" y="94"/>
                    <a:pt x="75" y="86"/>
                    <a:pt x="75" y="77"/>
                  </a:cubicBezTo>
                  <a:close/>
                </a:path>
              </a:pathLst>
            </a:custGeom>
            <a:solidFill>
              <a:srgbClr val="CEC8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8" name="ïŝḷíde"/>
            <p:cNvSpPr/>
            <p:nvPr/>
          </p:nvSpPr>
          <p:spPr bwMode="auto">
            <a:xfrm>
              <a:off x="7277100" y="4579938"/>
              <a:ext cx="47625" cy="31750"/>
            </a:xfrm>
            <a:custGeom>
              <a:avLst/>
              <a:gdLst>
                <a:gd name="T0" fmla="*/ 19 w 19"/>
                <a:gd name="T1" fmla="*/ 0 h 13"/>
                <a:gd name="T2" fmla="*/ 19 w 19"/>
                <a:gd name="T3" fmla="*/ 13 h 13"/>
                <a:gd name="T4" fmla="*/ 0 w 19"/>
                <a:gd name="T5" fmla="*/ 0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9" y="13"/>
                    <a:pt x="19" y="13"/>
                    <a:pt x="19" y="13"/>
                  </a:cubicBezTo>
                  <a:cubicBezTo>
                    <a:pt x="8" y="13"/>
                    <a:pt x="0" y="7"/>
                    <a:pt x="0" y="0"/>
                  </a:cubicBezTo>
                  <a:lnTo>
                    <a:pt x="19"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9" name="iSḻídê"/>
            <p:cNvSpPr/>
            <p:nvPr/>
          </p:nvSpPr>
          <p:spPr bwMode="auto">
            <a:xfrm>
              <a:off x="7134225" y="4732338"/>
              <a:ext cx="71438" cy="85725"/>
            </a:xfrm>
            <a:prstGeom prst="ellipse">
              <a:avLst/>
            </a:pr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0" name="îSliḓé"/>
            <p:cNvSpPr/>
            <p:nvPr/>
          </p:nvSpPr>
          <p:spPr bwMode="auto">
            <a:xfrm>
              <a:off x="6642100" y="4645026"/>
              <a:ext cx="449263" cy="258763"/>
            </a:xfrm>
            <a:prstGeom prst="ellipse">
              <a:avLst/>
            </a:pr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1" name="îSlïde"/>
            <p:cNvSpPr/>
            <p:nvPr/>
          </p:nvSpPr>
          <p:spPr bwMode="auto">
            <a:xfrm>
              <a:off x="6529388" y="4732338"/>
              <a:ext cx="69850" cy="85725"/>
            </a:xfrm>
            <a:prstGeom prst="ellipse">
              <a:avLst/>
            </a:pr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2" name="ïsļïḋê"/>
            <p:cNvSpPr/>
            <p:nvPr/>
          </p:nvSpPr>
          <p:spPr bwMode="auto">
            <a:xfrm>
              <a:off x="6408738" y="4579938"/>
              <a:ext cx="49213" cy="31750"/>
            </a:xfrm>
            <a:custGeom>
              <a:avLst/>
              <a:gdLst>
                <a:gd name="T0" fmla="*/ 0 w 19"/>
                <a:gd name="T1" fmla="*/ 0 h 13"/>
                <a:gd name="T2" fmla="*/ 19 w 19"/>
                <a:gd name="T3" fmla="*/ 0 h 13"/>
                <a:gd name="T4" fmla="*/ 0 w 19"/>
                <a:gd name="T5" fmla="*/ 13 h 13"/>
                <a:gd name="T6" fmla="*/ 0 w 19"/>
                <a:gd name="T7" fmla="*/ 0 h 13"/>
              </a:gdLst>
              <a:ahLst/>
              <a:cxnLst>
                <a:cxn ang="0">
                  <a:pos x="T0" y="T1"/>
                </a:cxn>
                <a:cxn ang="0">
                  <a:pos x="T2" y="T3"/>
                </a:cxn>
                <a:cxn ang="0">
                  <a:pos x="T4" y="T5"/>
                </a:cxn>
                <a:cxn ang="0">
                  <a:pos x="T6" y="T7"/>
                </a:cxn>
              </a:cxnLst>
              <a:rect l="0" t="0" r="r" b="b"/>
              <a:pathLst>
                <a:path w="19" h="13">
                  <a:moveTo>
                    <a:pt x="0" y="0"/>
                  </a:moveTo>
                  <a:cubicBezTo>
                    <a:pt x="19" y="0"/>
                    <a:pt x="19" y="0"/>
                    <a:pt x="19" y="0"/>
                  </a:cubicBezTo>
                  <a:cubicBezTo>
                    <a:pt x="19" y="7"/>
                    <a:pt x="10" y="13"/>
                    <a:pt x="0" y="13"/>
                  </a:cubicBezTo>
                  <a:lnTo>
                    <a:pt x="0" y="0"/>
                  </a:ln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3" name="ïṩḻíďè"/>
            <p:cNvSpPr/>
            <p:nvPr/>
          </p:nvSpPr>
          <p:spPr bwMode="auto">
            <a:xfrm>
              <a:off x="6408738" y="4933951"/>
              <a:ext cx="49213" cy="36513"/>
            </a:xfrm>
            <a:custGeom>
              <a:avLst/>
              <a:gdLst>
                <a:gd name="T0" fmla="*/ 19 w 19"/>
                <a:gd name="T1" fmla="*/ 14 h 14"/>
                <a:gd name="T2" fmla="*/ 0 w 19"/>
                <a:gd name="T3" fmla="*/ 14 h 14"/>
                <a:gd name="T4" fmla="*/ 0 w 19"/>
                <a:gd name="T5" fmla="*/ 0 h 14"/>
                <a:gd name="T6" fmla="*/ 19 w 19"/>
                <a:gd name="T7" fmla="*/ 14 h 14"/>
              </a:gdLst>
              <a:ahLst/>
              <a:cxnLst>
                <a:cxn ang="0">
                  <a:pos x="T0" y="T1"/>
                </a:cxn>
                <a:cxn ang="0">
                  <a:pos x="T2" y="T3"/>
                </a:cxn>
                <a:cxn ang="0">
                  <a:pos x="T4" y="T5"/>
                </a:cxn>
                <a:cxn ang="0">
                  <a:pos x="T6" y="T7"/>
                </a:cxn>
              </a:cxnLst>
              <a:rect l="0" t="0" r="r" b="b"/>
              <a:pathLst>
                <a:path w="19" h="14">
                  <a:moveTo>
                    <a:pt x="19" y="14"/>
                  </a:moveTo>
                  <a:cubicBezTo>
                    <a:pt x="0" y="14"/>
                    <a:pt x="0" y="14"/>
                    <a:pt x="0" y="14"/>
                  </a:cubicBezTo>
                  <a:cubicBezTo>
                    <a:pt x="0" y="0"/>
                    <a:pt x="0" y="0"/>
                    <a:pt x="0" y="0"/>
                  </a:cubicBezTo>
                  <a:cubicBezTo>
                    <a:pt x="10" y="0"/>
                    <a:pt x="19" y="6"/>
                    <a:pt x="19" y="14"/>
                  </a:cubicBezTo>
                  <a:close/>
                </a:path>
              </a:pathLst>
            </a:custGeom>
            <a:solidFill>
              <a:srgbClr val="BFBB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4" name="íSlïdè"/>
            <p:cNvSpPr/>
            <p:nvPr/>
          </p:nvSpPr>
          <p:spPr bwMode="auto">
            <a:xfrm>
              <a:off x="6818313" y="4683126"/>
              <a:ext cx="98425" cy="180975"/>
            </a:xfrm>
            <a:custGeom>
              <a:avLst/>
              <a:gdLst>
                <a:gd name="T0" fmla="*/ 29 w 39"/>
                <a:gd name="T1" fmla="*/ 10 h 71"/>
                <a:gd name="T2" fmla="*/ 38 w 39"/>
                <a:gd name="T3" fmla="*/ 26 h 71"/>
                <a:gd name="T4" fmla="*/ 38 w 39"/>
                <a:gd name="T5" fmla="*/ 27 h 71"/>
                <a:gd name="T6" fmla="*/ 30 w 39"/>
                <a:gd name="T7" fmla="*/ 27 h 71"/>
                <a:gd name="T8" fmla="*/ 27 w 39"/>
                <a:gd name="T9" fmla="*/ 18 h 71"/>
                <a:gd name="T10" fmla="*/ 23 w 39"/>
                <a:gd name="T11" fmla="*/ 32 h 71"/>
                <a:gd name="T12" fmla="*/ 39 w 39"/>
                <a:gd name="T13" fmla="*/ 46 h 71"/>
                <a:gd name="T14" fmla="*/ 39 w 39"/>
                <a:gd name="T15" fmla="*/ 47 h 71"/>
                <a:gd name="T16" fmla="*/ 20 w 39"/>
                <a:gd name="T17" fmla="*/ 62 h 71"/>
                <a:gd name="T18" fmla="*/ 16 w 39"/>
                <a:gd name="T19" fmla="*/ 62 h 71"/>
                <a:gd name="T20" fmla="*/ 14 w 39"/>
                <a:gd name="T21" fmla="*/ 71 h 71"/>
                <a:gd name="T22" fmla="*/ 7 w 39"/>
                <a:gd name="T23" fmla="*/ 71 h 71"/>
                <a:gd name="T24" fmla="*/ 10 w 39"/>
                <a:gd name="T25" fmla="*/ 61 h 71"/>
                <a:gd name="T26" fmla="*/ 0 w 39"/>
                <a:gd name="T27" fmla="*/ 45 h 71"/>
                <a:gd name="T28" fmla="*/ 0 w 39"/>
                <a:gd name="T29" fmla="*/ 45 h 71"/>
                <a:gd name="T30" fmla="*/ 8 w 39"/>
                <a:gd name="T31" fmla="*/ 45 h 71"/>
                <a:gd name="T32" fmla="*/ 12 w 39"/>
                <a:gd name="T33" fmla="*/ 53 h 71"/>
                <a:gd name="T34" fmla="*/ 15 w 39"/>
                <a:gd name="T35" fmla="*/ 38 h 71"/>
                <a:gd name="T36" fmla="*/ 1 w 39"/>
                <a:gd name="T37" fmla="*/ 24 h 71"/>
                <a:gd name="T38" fmla="*/ 1 w 39"/>
                <a:gd name="T39" fmla="*/ 24 h 71"/>
                <a:gd name="T40" fmla="*/ 19 w 39"/>
                <a:gd name="T41" fmla="*/ 9 h 71"/>
                <a:gd name="T42" fmla="*/ 22 w 39"/>
                <a:gd name="T43" fmla="*/ 9 h 71"/>
                <a:gd name="T44" fmla="*/ 24 w 39"/>
                <a:gd name="T45" fmla="*/ 0 h 71"/>
                <a:gd name="T46" fmla="*/ 31 w 39"/>
                <a:gd name="T47" fmla="*/ 0 h 71"/>
                <a:gd name="T48" fmla="*/ 29 w 39"/>
                <a:gd name="T49" fmla="*/ 10 h 71"/>
                <a:gd name="T50" fmla="*/ 17 w 39"/>
                <a:gd name="T51" fmla="*/ 32 h 71"/>
                <a:gd name="T52" fmla="*/ 21 w 39"/>
                <a:gd name="T53" fmla="*/ 16 h 71"/>
                <a:gd name="T54" fmla="*/ 19 w 39"/>
                <a:gd name="T55" fmla="*/ 16 h 71"/>
                <a:gd name="T56" fmla="*/ 19 w 39"/>
                <a:gd name="T57" fmla="*/ 16 h 71"/>
                <a:gd name="T58" fmla="*/ 9 w 39"/>
                <a:gd name="T59" fmla="*/ 23 h 71"/>
                <a:gd name="T60" fmla="*/ 9 w 39"/>
                <a:gd name="T61" fmla="*/ 24 h 71"/>
                <a:gd name="T62" fmla="*/ 17 w 39"/>
                <a:gd name="T63" fmla="*/ 32 h 71"/>
                <a:gd name="T64" fmla="*/ 30 w 39"/>
                <a:gd name="T65" fmla="*/ 47 h 71"/>
                <a:gd name="T66" fmla="*/ 30 w 39"/>
                <a:gd name="T67" fmla="*/ 47 h 71"/>
                <a:gd name="T68" fmla="*/ 22 w 39"/>
                <a:gd name="T69" fmla="*/ 39 h 71"/>
                <a:gd name="T70" fmla="*/ 18 w 39"/>
                <a:gd name="T71" fmla="*/ 56 h 71"/>
                <a:gd name="T72" fmla="*/ 20 w 39"/>
                <a:gd name="T73" fmla="*/ 56 h 71"/>
                <a:gd name="T74" fmla="*/ 20 w 39"/>
                <a:gd name="T75" fmla="*/ 56 h 71"/>
                <a:gd name="T76" fmla="*/ 30 w 39"/>
                <a:gd name="T77"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71">
                  <a:moveTo>
                    <a:pt x="29" y="10"/>
                  </a:moveTo>
                  <a:cubicBezTo>
                    <a:pt x="35" y="13"/>
                    <a:pt x="38" y="18"/>
                    <a:pt x="38" y="26"/>
                  </a:cubicBezTo>
                  <a:cubicBezTo>
                    <a:pt x="38" y="27"/>
                    <a:pt x="38" y="27"/>
                    <a:pt x="38" y="27"/>
                  </a:cubicBezTo>
                  <a:cubicBezTo>
                    <a:pt x="30" y="27"/>
                    <a:pt x="30" y="27"/>
                    <a:pt x="30" y="27"/>
                  </a:cubicBezTo>
                  <a:cubicBezTo>
                    <a:pt x="30" y="23"/>
                    <a:pt x="29" y="20"/>
                    <a:pt x="27" y="18"/>
                  </a:cubicBezTo>
                  <a:cubicBezTo>
                    <a:pt x="23" y="32"/>
                    <a:pt x="23" y="32"/>
                    <a:pt x="23" y="32"/>
                  </a:cubicBezTo>
                  <a:cubicBezTo>
                    <a:pt x="33" y="34"/>
                    <a:pt x="39" y="38"/>
                    <a:pt x="39" y="46"/>
                  </a:cubicBezTo>
                  <a:cubicBezTo>
                    <a:pt x="39" y="47"/>
                    <a:pt x="39" y="47"/>
                    <a:pt x="39" y="47"/>
                  </a:cubicBezTo>
                  <a:cubicBezTo>
                    <a:pt x="39" y="57"/>
                    <a:pt x="32" y="62"/>
                    <a:pt x="20" y="62"/>
                  </a:cubicBezTo>
                  <a:cubicBezTo>
                    <a:pt x="19" y="62"/>
                    <a:pt x="17" y="62"/>
                    <a:pt x="16" y="62"/>
                  </a:cubicBezTo>
                  <a:cubicBezTo>
                    <a:pt x="14" y="71"/>
                    <a:pt x="14" y="71"/>
                    <a:pt x="14" y="71"/>
                  </a:cubicBezTo>
                  <a:cubicBezTo>
                    <a:pt x="7" y="71"/>
                    <a:pt x="7" y="71"/>
                    <a:pt x="7" y="71"/>
                  </a:cubicBezTo>
                  <a:cubicBezTo>
                    <a:pt x="10" y="61"/>
                    <a:pt x="10" y="61"/>
                    <a:pt x="10" y="61"/>
                  </a:cubicBezTo>
                  <a:cubicBezTo>
                    <a:pt x="3" y="58"/>
                    <a:pt x="0" y="53"/>
                    <a:pt x="0" y="45"/>
                  </a:cubicBezTo>
                  <a:cubicBezTo>
                    <a:pt x="0" y="45"/>
                    <a:pt x="0" y="45"/>
                    <a:pt x="0" y="45"/>
                  </a:cubicBezTo>
                  <a:cubicBezTo>
                    <a:pt x="8" y="45"/>
                    <a:pt x="8" y="45"/>
                    <a:pt x="8" y="45"/>
                  </a:cubicBezTo>
                  <a:cubicBezTo>
                    <a:pt x="8" y="49"/>
                    <a:pt x="9" y="51"/>
                    <a:pt x="12" y="53"/>
                  </a:cubicBezTo>
                  <a:cubicBezTo>
                    <a:pt x="15" y="38"/>
                    <a:pt x="15" y="38"/>
                    <a:pt x="15" y="38"/>
                  </a:cubicBezTo>
                  <a:cubicBezTo>
                    <a:pt x="5" y="36"/>
                    <a:pt x="1" y="32"/>
                    <a:pt x="1" y="24"/>
                  </a:cubicBezTo>
                  <a:cubicBezTo>
                    <a:pt x="1" y="24"/>
                    <a:pt x="1" y="24"/>
                    <a:pt x="1" y="24"/>
                  </a:cubicBezTo>
                  <a:cubicBezTo>
                    <a:pt x="1" y="15"/>
                    <a:pt x="8" y="9"/>
                    <a:pt x="19" y="9"/>
                  </a:cubicBezTo>
                  <a:cubicBezTo>
                    <a:pt x="20" y="9"/>
                    <a:pt x="21" y="9"/>
                    <a:pt x="22" y="9"/>
                  </a:cubicBezTo>
                  <a:cubicBezTo>
                    <a:pt x="24" y="0"/>
                    <a:pt x="24" y="0"/>
                    <a:pt x="24" y="0"/>
                  </a:cubicBezTo>
                  <a:cubicBezTo>
                    <a:pt x="31" y="0"/>
                    <a:pt x="31" y="0"/>
                    <a:pt x="31" y="0"/>
                  </a:cubicBezTo>
                  <a:lnTo>
                    <a:pt x="29" y="10"/>
                  </a:lnTo>
                  <a:close/>
                  <a:moveTo>
                    <a:pt x="17" y="32"/>
                  </a:moveTo>
                  <a:cubicBezTo>
                    <a:pt x="21" y="16"/>
                    <a:pt x="21" y="16"/>
                    <a:pt x="21" y="16"/>
                  </a:cubicBezTo>
                  <a:cubicBezTo>
                    <a:pt x="20" y="16"/>
                    <a:pt x="20" y="16"/>
                    <a:pt x="19" y="16"/>
                  </a:cubicBezTo>
                  <a:cubicBezTo>
                    <a:pt x="19" y="16"/>
                    <a:pt x="19" y="16"/>
                    <a:pt x="19" y="16"/>
                  </a:cubicBezTo>
                  <a:cubicBezTo>
                    <a:pt x="13" y="16"/>
                    <a:pt x="9" y="19"/>
                    <a:pt x="9" y="23"/>
                  </a:cubicBezTo>
                  <a:cubicBezTo>
                    <a:pt x="9" y="24"/>
                    <a:pt x="9" y="24"/>
                    <a:pt x="9" y="24"/>
                  </a:cubicBezTo>
                  <a:cubicBezTo>
                    <a:pt x="9" y="28"/>
                    <a:pt x="11" y="30"/>
                    <a:pt x="17" y="32"/>
                  </a:cubicBezTo>
                  <a:close/>
                  <a:moveTo>
                    <a:pt x="30" y="47"/>
                  </a:moveTo>
                  <a:cubicBezTo>
                    <a:pt x="30" y="47"/>
                    <a:pt x="30" y="47"/>
                    <a:pt x="30" y="47"/>
                  </a:cubicBezTo>
                  <a:cubicBezTo>
                    <a:pt x="30" y="43"/>
                    <a:pt x="28" y="40"/>
                    <a:pt x="22" y="39"/>
                  </a:cubicBezTo>
                  <a:cubicBezTo>
                    <a:pt x="18" y="56"/>
                    <a:pt x="18" y="56"/>
                    <a:pt x="18" y="56"/>
                  </a:cubicBezTo>
                  <a:cubicBezTo>
                    <a:pt x="18" y="56"/>
                    <a:pt x="19" y="56"/>
                    <a:pt x="20" y="56"/>
                  </a:cubicBezTo>
                  <a:cubicBezTo>
                    <a:pt x="20" y="56"/>
                    <a:pt x="20" y="56"/>
                    <a:pt x="20" y="56"/>
                  </a:cubicBezTo>
                  <a:cubicBezTo>
                    <a:pt x="26" y="56"/>
                    <a:pt x="30" y="53"/>
                    <a:pt x="30" y="47"/>
                  </a:cubicBezTo>
                  <a:close/>
                </a:path>
              </a:pathLst>
            </a:custGeom>
            <a:solidFill>
              <a:srgbClr val="CEC8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5" name="íSľiḑê"/>
            <p:cNvSpPr/>
            <p:nvPr/>
          </p:nvSpPr>
          <p:spPr bwMode="auto">
            <a:xfrm>
              <a:off x="6165850" y="4822826"/>
              <a:ext cx="233363" cy="233363"/>
            </a:xfrm>
            <a:custGeom>
              <a:avLst/>
              <a:gdLst>
                <a:gd name="T0" fmla="*/ 46 w 92"/>
                <a:gd name="T1" fmla="*/ 0 h 92"/>
                <a:gd name="T2" fmla="*/ 92 w 92"/>
                <a:gd name="T3" fmla="*/ 46 h 92"/>
                <a:gd name="T4" fmla="*/ 46 w 92"/>
                <a:gd name="T5" fmla="*/ 92 h 92"/>
                <a:gd name="T6" fmla="*/ 0 w 92"/>
                <a:gd name="T7" fmla="*/ 46 h 92"/>
                <a:gd name="T8" fmla="*/ 46 w 92"/>
                <a:gd name="T9" fmla="*/ 0 h 92"/>
                <a:gd name="T10" fmla="*/ 86 w 92"/>
                <a:gd name="T11" fmla="*/ 46 h 92"/>
                <a:gd name="T12" fmla="*/ 46 w 92"/>
                <a:gd name="T13" fmla="*/ 7 h 92"/>
                <a:gd name="T14" fmla="*/ 6 w 92"/>
                <a:gd name="T15" fmla="*/ 46 h 92"/>
                <a:gd name="T16" fmla="*/ 46 w 92"/>
                <a:gd name="T17" fmla="*/ 86 h 92"/>
                <a:gd name="T18" fmla="*/ 86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72" y="0"/>
                    <a:pt x="92" y="21"/>
                    <a:pt x="92" y="46"/>
                  </a:cubicBezTo>
                  <a:cubicBezTo>
                    <a:pt x="92" y="72"/>
                    <a:pt x="72" y="92"/>
                    <a:pt x="46" y="92"/>
                  </a:cubicBezTo>
                  <a:cubicBezTo>
                    <a:pt x="20" y="92"/>
                    <a:pt x="0" y="72"/>
                    <a:pt x="0" y="46"/>
                  </a:cubicBezTo>
                  <a:cubicBezTo>
                    <a:pt x="0" y="21"/>
                    <a:pt x="20" y="0"/>
                    <a:pt x="46" y="0"/>
                  </a:cubicBezTo>
                  <a:close/>
                  <a:moveTo>
                    <a:pt x="86" y="46"/>
                  </a:moveTo>
                  <a:cubicBezTo>
                    <a:pt x="86" y="24"/>
                    <a:pt x="68" y="7"/>
                    <a:pt x="46" y="7"/>
                  </a:cubicBezTo>
                  <a:cubicBezTo>
                    <a:pt x="24" y="7"/>
                    <a:pt x="6" y="24"/>
                    <a:pt x="6" y="46"/>
                  </a:cubicBezTo>
                  <a:cubicBezTo>
                    <a:pt x="6" y="68"/>
                    <a:pt x="24" y="86"/>
                    <a:pt x="46" y="86"/>
                  </a:cubicBezTo>
                  <a:cubicBezTo>
                    <a:pt x="68" y="86"/>
                    <a:pt x="86" y="68"/>
                    <a:pt x="86" y="46"/>
                  </a:cubicBezTo>
                  <a:close/>
                </a:path>
              </a:pathLst>
            </a:cu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6" name="íslîďe"/>
            <p:cNvSpPr/>
            <p:nvPr/>
          </p:nvSpPr>
          <p:spPr bwMode="auto">
            <a:xfrm>
              <a:off x="6181725" y="4840288"/>
              <a:ext cx="201613" cy="200025"/>
            </a:xfrm>
            <a:custGeom>
              <a:avLst/>
              <a:gdLst>
                <a:gd name="T0" fmla="*/ 40 w 80"/>
                <a:gd name="T1" fmla="*/ 0 h 79"/>
                <a:gd name="T2" fmla="*/ 80 w 80"/>
                <a:gd name="T3" fmla="*/ 39 h 79"/>
                <a:gd name="T4" fmla="*/ 40 w 80"/>
                <a:gd name="T5" fmla="*/ 79 h 79"/>
                <a:gd name="T6" fmla="*/ 0 w 80"/>
                <a:gd name="T7" fmla="*/ 39 h 79"/>
                <a:gd name="T8" fmla="*/ 40 w 80"/>
                <a:gd name="T9" fmla="*/ 0 h 79"/>
                <a:gd name="T10" fmla="*/ 77 w 80"/>
                <a:gd name="T11" fmla="*/ 39 h 79"/>
                <a:gd name="T12" fmla="*/ 40 w 80"/>
                <a:gd name="T13" fmla="*/ 2 h 79"/>
                <a:gd name="T14" fmla="*/ 3 w 80"/>
                <a:gd name="T15" fmla="*/ 39 h 79"/>
                <a:gd name="T16" fmla="*/ 40 w 80"/>
                <a:gd name="T17" fmla="*/ 76 h 79"/>
                <a:gd name="T18" fmla="*/ 77 w 80"/>
                <a:gd name="T19"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9">
                  <a:moveTo>
                    <a:pt x="40" y="0"/>
                  </a:moveTo>
                  <a:cubicBezTo>
                    <a:pt x="62" y="0"/>
                    <a:pt x="80" y="17"/>
                    <a:pt x="80" y="39"/>
                  </a:cubicBezTo>
                  <a:cubicBezTo>
                    <a:pt x="80" y="61"/>
                    <a:pt x="62" y="79"/>
                    <a:pt x="40" y="79"/>
                  </a:cubicBezTo>
                  <a:cubicBezTo>
                    <a:pt x="18" y="79"/>
                    <a:pt x="0" y="61"/>
                    <a:pt x="0" y="39"/>
                  </a:cubicBezTo>
                  <a:cubicBezTo>
                    <a:pt x="0" y="17"/>
                    <a:pt x="18" y="0"/>
                    <a:pt x="40" y="0"/>
                  </a:cubicBezTo>
                  <a:close/>
                  <a:moveTo>
                    <a:pt x="77" y="39"/>
                  </a:moveTo>
                  <a:cubicBezTo>
                    <a:pt x="77" y="19"/>
                    <a:pt x="60" y="2"/>
                    <a:pt x="40" y="2"/>
                  </a:cubicBezTo>
                  <a:cubicBezTo>
                    <a:pt x="20" y="2"/>
                    <a:pt x="3" y="19"/>
                    <a:pt x="3" y="39"/>
                  </a:cubicBezTo>
                  <a:cubicBezTo>
                    <a:pt x="3" y="60"/>
                    <a:pt x="20" y="76"/>
                    <a:pt x="40" y="76"/>
                  </a:cubicBezTo>
                  <a:cubicBezTo>
                    <a:pt x="60" y="76"/>
                    <a:pt x="77" y="60"/>
                    <a:pt x="77" y="39"/>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7" name="îşļîḋe"/>
            <p:cNvSpPr/>
            <p:nvPr/>
          </p:nvSpPr>
          <p:spPr bwMode="auto">
            <a:xfrm>
              <a:off x="6188075" y="4845051"/>
              <a:ext cx="188913" cy="187325"/>
            </a:xfrm>
            <a:custGeom>
              <a:avLst/>
              <a:gdLst>
                <a:gd name="T0" fmla="*/ 37 w 74"/>
                <a:gd name="T1" fmla="*/ 0 h 74"/>
                <a:gd name="T2" fmla="*/ 74 w 74"/>
                <a:gd name="T3" fmla="*/ 37 h 74"/>
                <a:gd name="T4" fmla="*/ 37 w 74"/>
                <a:gd name="T5" fmla="*/ 74 h 74"/>
                <a:gd name="T6" fmla="*/ 0 w 74"/>
                <a:gd name="T7" fmla="*/ 37 h 74"/>
                <a:gd name="T8" fmla="*/ 37 w 74"/>
                <a:gd name="T9" fmla="*/ 0 h 74"/>
                <a:gd name="T10" fmla="*/ 69 w 74"/>
                <a:gd name="T11" fmla="*/ 37 h 74"/>
                <a:gd name="T12" fmla="*/ 37 w 74"/>
                <a:gd name="T13" fmla="*/ 6 h 74"/>
                <a:gd name="T14" fmla="*/ 5 w 74"/>
                <a:gd name="T15" fmla="*/ 37 h 74"/>
                <a:gd name="T16" fmla="*/ 37 w 74"/>
                <a:gd name="T17" fmla="*/ 69 h 74"/>
                <a:gd name="T18" fmla="*/ 69 w 74"/>
                <a:gd name="T19"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0"/>
                  </a:moveTo>
                  <a:cubicBezTo>
                    <a:pt x="57" y="0"/>
                    <a:pt x="74" y="17"/>
                    <a:pt x="74" y="37"/>
                  </a:cubicBezTo>
                  <a:cubicBezTo>
                    <a:pt x="74" y="58"/>
                    <a:pt x="57" y="74"/>
                    <a:pt x="37" y="74"/>
                  </a:cubicBezTo>
                  <a:cubicBezTo>
                    <a:pt x="17" y="74"/>
                    <a:pt x="0" y="58"/>
                    <a:pt x="0" y="37"/>
                  </a:cubicBezTo>
                  <a:cubicBezTo>
                    <a:pt x="0" y="17"/>
                    <a:pt x="17" y="0"/>
                    <a:pt x="37" y="0"/>
                  </a:cubicBezTo>
                  <a:close/>
                  <a:moveTo>
                    <a:pt x="69" y="37"/>
                  </a:moveTo>
                  <a:cubicBezTo>
                    <a:pt x="69" y="20"/>
                    <a:pt x="54" y="6"/>
                    <a:pt x="37" y="6"/>
                  </a:cubicBezTo>
                  <a:cubicBezTo>
                    <a:pt x="19" y="6"/>
                    <a:pt x="5" y="20"/>
                    <a:pt x="5" y="37"/>
                  </a:cubicBezTo>
                  <a:cubicBezTo>
                    <a:pt x="5" y="55"/>
                    <a:pt x="19" y="69"/>
                    <a:pt x="37" y="69"/>
                  </a:cubicBezTo>
                  <a:cubicBezTo>
                    <a:pt x="54" y="69"/>
                    <a:pt x="69" y="55"/>
                    <a:pt x="69" y="37"/>
                  </a:cubicBezTo>
                  <a:close/>
                </a:path>
              </a:pathLst>
            </a:custGeom>
            <a:solidFill>
              <a:srgbClr val="FCCD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8" name="î$ḷiḑé"/>
            <p:cNvSpPr/>
            <p:nvPr/>
          </p:nvSpPr>
          <p:spPr bwMode="auto">
            <a:xfrm>
              <a:off x="6200775" y="4860926"/>
              <a:ext cx="163513" cy="158750"/>
            </a:xfrm>
            <a:prstGeom prst="ellipse">
              <a:avLst/>
            </a:pr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9" name="i$1ïḓé"/>
            <p:cNvSpPr/>
            <p:nvPr/>
          </p:nvSpPr>
          <p:spPr bwMode="auto">
            <a:xfrm>
              <a:off x="6251575" y="4886326"/>
              <a:ext cx="58738" cy="106363"/>
            </a:xfrm>
            <a:custGeom>
              <a:avLst/>
              <a:gdLst>
                <a:gd name="T0" fmla="*/ 17 w 23"/>
                <a:gd name="T1" fmla="*/ 6 h 42"/>
                <a:gd name="T2" fmla="*/ 23 w 23"/>
                <a:gd name="T3" fmla="*/ 16 h 42"/>
                <a:gd name="T4" fmla="*/ 23 w 23"/>
                <a:gd name="T5" fmla="*/ 16 h 42"/>
                <a:gd name="T6" fmla="*/ 18 w 23"/>
                <a:gd name="T7" fmla="*/ 16 h 42"/>
                <a:gd name="T8" fmla="*/ 16 w 23"/>
                <a:gd name="T9" fmla="*/ 11 h 42"/>
                <a:gd name="T10" fmla="*/ 14 w 23"/>
                <a:gd name="T11" fmla="*/ 19 h 42"/>
                <a:gd name="T12" fmla="*/ 23 w 23"/>
                <a:gd name="T13" fmla="*/ 28 h 42"/>
                <a:gd name="T14" fmla="*/ 23 w 23"/>
                <a:gd name="T15" fmla="*/ 28 h 42"/>
                <a:gd name="T16" fmla="*/ 12 w 23"/>
                <a:gd name="T17" fmla="*/ 37 h 42"/>
                <a:gd name="T18" fmla="*/ 10 w 23"/>
                <a:gd name="T19" fmla="*/ 37 h 42"/>
                <a:gd name="T20" fmla="*/ 9 w 23"/>
                <a:gd name="T21" fmla="*/ 42 h 42"/>
                <a:gd name="T22" fmla="*/ 5 w 23"/>
                <a:gd name="T23" fmla="*/ 42 h 42"/>
                <a:gd name="T24" fmla="*/ 6 w 23"/>
                <a:gd name="T25" fmla="*/ 36 h 42"/>
                <a:gd name="T26" fmla="*/ 0 w 23"/>
                <a:gd name="T27" fmla="*/ 27 h 42"/>
                <a:gd name="T28" fmla="*/ 0 w 23"/>
                <a:gd name="T29" fmla="*/ 27 h 42"/>
                <a:gd name="T30" fmla="*/ 5 w 23"/>
                <a:gd name="T31" fmla="*/ 27 h 42"/>
                <a:gd name="T32" fmla="*/ 7 w 23"/>
                <a:gd name="T33" fmla="*/ 32 h 42"/>
                <a:gd name="T34" fmla="*/ 10 w 23"/>
                <a:gd name="T35" fmla="*/ 23 h 42"/>
                <a:gd name="T36" fmla="*/ 1 w 23"/>
                <a:gd name="T37" fmla="*/ 15 h 42"/>
                <a:gd name="T38" fmla="*/ 1 w 23"/>
                <a:gd name="T39" fmla="*/ 14 h 42"/>
                <a:gd name="T40" fmla="*/ 12 w 23"/>
                <a:gd name="T41" fmla="*/ 5 h 42"/>
                <a:gd name="T42" fmla="*/ 14 w 23"/>
                <a:gd name="T43" fmla="*/ 5 h 42"/>
                <a:gd name="T44" fmla="*/ 15 w 23"/>
                <a:gd name="T45" fmla="*/ 0 h 42"/>
                <a:gd name="T46" fmla="*/ 19 w 23"/>
                <a:gd name="T47" fmla="*/ 0 h 42"/>
                <a:gd name="T48" fmla="*/ 17 w 23"/>
                <a:gd name="T49" fmla="*/ 6 h 42"/>
                <a:gd name="T50" fmla="*/ 11 w 23"/>
                <a:gd name="T51" fmla="*/ 19 h 42"/>
                <a:gd name="T52" fmla="*/ 13 w 23"/>
                <a:gd name="T53" fmla="*/ 9 h 42"/>
                <a:gd name="T54" fmla="*/ 12 w 23"/>
                <a:gd name="T55" fmla="*/ 9 h 42"/>
                <a:gd name="T56" fmla="*/ 12 w 23"/>
                <a:gd name="T57" fmla="*/ 9 h 42"/>
                <a:gd name="T58" fmla="*/ 6 w 23"/>
                <a:gd name="T59" fmla="*/ 14 h 42"/>
                <a:gd name="T60" fmla="*/ 6 w 23"/>
                <a:gd name="T61" fmla="*/ 14 h 42"/>
                <a:gd name="T62" fmla="*/ 11 w 23"/>
                <a:gd name="T63" fmla="*/ 19 h 42"/>
                <a:gd name="T64" fmla="*/ 19 w 23"/>
                <a:gd name="T65" fmla="*/ 28 h 42"/>
                <a:gd name="T66" fmla="*/ 19 w 23"/>
                <a:gd name="T67" fmla="*/ 28 h 42"/>
                <a:gd name="T68" fmla="*/ 13 w 23"/>
                <a:gd name="T69" fmla="*/ 23 h 42"/>
                <a:gd name="T70" fmla="*/ 11 w 23"/>
                <a:gd name="T71" fmla="*/ 33 h 42"/>
                <a:gd name="T72" fmla="*/ 12 w 23"/>
                <a:gd name="T73" fmla="*/ 33 h 42"/>
                <a:gd name="T74" fmla="*/ 12 w 23"/>
                <a:gd name="T75" fmla="*/ 33 h 42"/>
                <a:gd name="T76" fmla="*/ 19 w 23"/>
                <a:gd name="T77"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42">
                  <a:moveTo>
                    <a:pt x="17" y="6"/>
                  </a:moveTo>
                  <a:cubicBezTo>
                    <a:pt x="21" y="8"/>
                    <a:pt x="23" y="11"/>
                    <a:pt x="23" y="16"/>
                  </a:cubicBezTo>
                  <a:cubicBezTo>
                    <a:pt x="23" y="16"/>
                    <a:pt x="23" y="16"/>
                    <a:pt x="23" y="16"/>
                  </a:cubicBezTo>
                  <a:cubicBezTo>
                    <a:pt x="18" y="16"/>
                    <a:pt x="18" y="16"/>
                    <a:pt x="18" y="16"/>
                  </a:cubicBezTo>
                  <a:cubicBezTo>
                    <a:pt x="18" y="14"/>
                    <a:pt x="18" y="12"/>
                    <a:pt x="16" y="11"/>
                  </a:cubicBezTo>
                  <a:cubicBezTo>
                    <a:pt x="14" y="19"/>
                    <a:pt x="14" y="19"/>
                    <a:pt x="14" y="19"/>
                  </a:cubicBezTo>
                  <a:cubicBezTo>
                    <a:pt x="20" y="20"/>
                    <a:pt x="23" y="23"/>
                    <a:pt x="23" y="28"/>
                  </a:cubicBezTo>
                  <a:cubicBezTo>
                    <a:pt x="23" y="28"/>
                    <a:pt x="23" y="28"/>
                    <a:pt x="23" y="28"/>
                  </a:cubicBezTo>
                  <a:cubicBezTo>
                    <a:pt x="23" y="34"/>
                    <a:pt x="19" y="37"/>
                    <a:pt x="12" y="37"/>
                  </a:cubicBezTo>
                  <a:cubicBezTo>
                    <a:pt x="11" y="37"/>
                    <a:pt x="11" y="37"/>
                    <a:pt x="10" y="37"/>
                  </a:cubicBezTo>
                  <a:cubicBezTo>
                    <a:pt x="9" y="42"/>
                    <a:pt x="9" y="42"/>
                    <a:pt x="9" y="42"/>
                  </a:cubicBezTo>
                  <a:cubicBezTo>
                    <a:pt x="5" y="42"/>
                    <a:pt x="5" y="42"/>
                    <a:pt x="5" y="42"/>
                  </a:cubicBezTo>
                  <a:cubicBezTo>
                    <a:pt x="6" y="36"/>
                    <a:pt x="6" y="36"/>
                    <a:pt x="6" y="36"/>
                  </a:cubicBezTo>
                  <a:cubicBezTo>
                    <a:pt x="2" y="35"/>
                    <a:pt x="0" y="31"/>
                    <a:pt x="0" y="27"/>
                  </a:cubicBezTo>
                  <a:cubicBezTo>
                    <a:pt x="0" y="27"/>
                    <a:pt x="0" y="27"/>
                    <a:pt x="0" y="27"/>
                  </a:cubicBezTo>
                  <a:cubicBezTo>
                    <a:pt x="5" y="27"/>
                    <a:pt x="5" y="27"/>
                    <a:pt x="5" y="27"/>
                  </a:cubicBezTo>
                  <a:cubicBezTo>
                    <a:pt x="5" y="29"/>
                    <a:pt x="6" y="31"/>
                    <a:pt x="7" y="32"/>
                  </a:cubicBezTo>
                  <a:cubicBezTo>
                    <a:pt x="10" y="23"/>
                    <a:pt x="10" y="23"/>
                    <a:pt x="10" y="23"/>
                  </a:cubicBezTo>
                  <a:cubicBezTo>
                    <a:pt x="3" y="22"/>
                    <a:pt x="1" y="19"/>
                    <a:pt x="1" y="15"/>
                  </a:cubicBezTo>
                  <a:cubicBezTo>
                    <a:pt x="1" y="14"/>
                    <a:pt x="1" y="14"/>
                    <a:pt x="1" y="14"/>
                  </a:cubicBezTo>
                  <a:cubicBezTo>
                    <a:pt x="1" y="9"/>
                    <a:pt x="5" y="5"/>
                    <a:pt x="12" y="5"/>
                  </a:cubicBezTo>
                  <a:cubicBezTo>
                    <a:pt x="13" y="5"/>
                    <a:pt x="13" y="5"/>
                    <a:pt x="14" y="5"/>
                  </a:cubicBezTo>
                  <a:cubicBezTo>
                    <a:pt x="15" y="0"/>
                    <a:pt x="15" y="0"/>
                    <a:pt x="15" y="0"/>
                  </a:cubicBezTo>
                  <a:cubicBezTo>
                    <a:pt x="19" y="0"/>
                    <a:pt x="19" y="0"/>
                    <a:pt x="19" y="0"/>
                  </a:cubicBezTo>
                  <a:lnTo>
                    <a:pt x="17" y="6"/>
                  </a:lnTo>
                  <a:close/>
                  <a:moveTo>
                    <a:pt x="11" y="19"/>
                  </a:moveTo>
                  <a:cubicBezTo>
                    <a:pt x="13" y="9"/>
                    <a:pt x="13" y="9"/>
                    <a:pt x="13" y="9"/>
                  </a:cubicBezTo>
                  <a:cubicBezTo>
                    <a:pt x="13" y="9"/>
                    <a:pt x="12" y="9"/>
                    <a:pt x="12" y="9"/>
                  </a:cubicBezTo>
                  <a:cubicBezTo>
                    <a:pt x="12" y="9"/>
                    <a:pt x="12" y="9"/>
                    <a:pt x="12" y="9"/>
                  </a:cubicBezTo>
                  <a:cubicBezTo>
                    <a:pt x="8" y="9"/>
                    <a:pt x="6" y="11"/>
                    <a:pt x="6" y="14"/>
                  </a:cubicBezTo>
                  <a:cubicBezTo>
                    <a:pt x="6" y="14"/>
                    <a:pt x="6" y="14"/>
                    <a:pt x="6" y="14"/>
                  </a:cubicBezTo>
                  <a:cubicBezTo>
                    <a:pt x="6" y="17"/>
                    <a:pt x="7" y="18"/>
                    <a:pt x="11" y="19"/>
                  </a:cubicBezTo>
                  <a:close/>
                  <a:moveTo>
                    <a:pt x="19" y="28"/>
                  </a:moveTo>
                  <a:cubicBezTo>
                    <a:pt x="19" y="28"/>
                    <a:pt x="19" y="28"/>
                    <a:pt x="19" y="28"/>
                  </a:cubicBezTo>
                  <a:cubicBezTo>
                    <a:pt x="19" y="25"/>
                    <a:pt x="17" y="24"/>
                    <a:pt x="13" y="23"/>
                  </a:cubicBezTo>
                  <a:cubicBezTo>
                    <a:pt x="11" y="33"/>
                    <a:pt x="11" y="33"/>
                    <a:pt x="11" y="33"/>
                  </a:cubicBezTo>
                  <a:cubicBezTo>
                    <a:pt x="11" y="33"/>
                    <a:pt x="12" y="33"/>
                    <a:pt x="12" y="33"/>
                  </a:cubicBezTo>
                  <a:cubicBezTo>
                    <a:pt x="12" y="33"/>
                    <a:pt x="12" y="33"/>
                    <a:pt x="12" y="33"/>
                  </a:cubicBezTo>
                  <a:cubicBezTo>
                    <a:pt x="16" y="33"/>
                    <a:pt x="19" y="31"/>
                    <a:pt x="19" y="28"/>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0" name="íŝḻïḍe"/>
            <p:cNvSpPr/>
            <p:nvPr/>
          </p:nvSpPr>
          <p:spPr bwMode="auto">
            <a:xfrm>
              <a:off x="6289675" y="4852988"/>
              <a:ext cx="236538" cy="233363"/>
            </a:xfrm>
            <a:custGeom>
              <a:avLst/>
              <a:gdLst>
                <a:gd name="T0" fmla="*/ 47 w 93"/>
                <a:gd name="T1" fmla="*/ 0 h 92"/>
                <a:gd name="T2" fmla="*/ 93 w 93"/>
                <a:gd name="T3" fmla="*/ 46 h 92"/>
                <a:gd name="T4" fmla="*/ 47 w 93"/>
                <a:gd name="T5" fmla="*/ 92 h 92"/>
                <a:gd name="T6" fmla="*/ 0 w 93"/>
                <a:gd name="T7" fmla="*/ 46 h 92"/>
                <a:gd name="T8" fmla="*/ 47 w 93"/>
                <a:gd name="T9" fmla="*/ 0 h 92"/>
                <a:gd name="T10" fmla="*/ 86 w 93"/>
                <a:gd name="T11" fmla="*/ 46 h 92"/>
                <a:gd name="T12" fmla="*/ 47 w 93"/>
                <a:gd name="T13" fmla="*/ 7 h 92"/>
                <a:gd name="T14" fmla="*/ 7 w 93"/>
                <a:gd name="T15" fmla="*/ 46 h 92"/>
                <a:gd name="T16" fmla="*/ 47 w 93"/>
                <a:gd name="T17" fmla="*/ 86 h 92"/>
                <a:gd name="T18" fmla="*/ 86 w 93"/>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92">
                  <a:moveTo>
                    <a:pt x="47" y="0"/>
                  </a:moveTo>
                  <a:cubicBezTo>
                    <a:pt x="72" y="0"/>
                    <a:pt x="93" y="21"/>
                    <a:pt x="93" y="46"/>
                  </a:cubicBezTo>
                  <a:cubicBezTo>
                    <a:pt x="93" y="72"/>
                    <a:pt x="72" y="92"/>
                    <a:pt x="47" y="92"/>
                  </a:cubicBezTo>
                  <a:cubicBezTo>
                    <a:pt x="21" y="92"/>
                    <a:pt x="0" y="72"/>
                    <a:pt x="0" y="46"/>
                  </a:cubicBezTo>
                  <a:cubicBezTo>
                    <a:pt x="0" y="21"/>
                    <a:pt x="21" y="0"/>
                    <a:pt x="47" y="0"/>
                  </a:cubicBezTo>
                  <a:close/>
                  <a:moveTo>
                    <a:pt x="86" y="46"/>
                  </a:moveTo>
                  <a:cubicBezTo>
                    <a:pt x="86" y="24"/>
                    <a:pt x="68" y="7"/>
                    <a:pt x="47" y="7"/>
                  </a:cubicBezTo>
                  <a:cubicBezTo>
                    <a:pt x="25" y="7"/>
                    <a:pt x="7" y="24"/>
                    <a:pt x="7" y="46"/>
                  </a:cubicBezTo>
                  <a:cubicBezTo>
                    <a:pt x="7" y="68"/>
                    <a:pt x="25" y="86"/>
                    <a:pt x="47" y="86"/>
                  </a:cubicBezTo>
                  <a:cubicBezTo>
                    <a:pt x="68" y="86"/>
                    <a:pt x="86" y="68"/>
                    <a:pt x="86" y="46"/>
                  </a:cubicBezTo>
                  <a:close/>
                </a:path>
              </a:pathLst>
            </a:cu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1" name="îşľîḑe"/>
            <p:cNvSpPr/>
            <p:nvPr/>
          </p:nvSpPr>
          <p:spPr bwMode="auto">
            <a:xfrm>
              <a:off x="6307138" y="4870451"/>
              <a:ext cx="201613" cy="200025"/>
            </a:xfrm>
            <a:custGeom>
              <a:avLst/>
              <a:gdLst>
                <a:gd name="T0" fmla="*/ 40 w 79"/>
                <a:gd name="T1" fmla="*/ 0 h 79"/>
                <a:gd name="T2" fmla="*/ 79 w 79"/>
                <a:gd name="T3" fmla="*/ 39 h 79"/>
                <a:gd name="T4" fmla="*/ 40 w 79"/>
                <a:gd name="T5" fmla="*/ 79 h 79"/>
                <a:gd name="T6" fmla="*/ 0 w 79"/>
                <a:gd name="T7" fmla="*/ 39 h 79"/>
                <a:gd name="T8" fmla="*/ 40 w 79"/>
                <a:gd name="T9" fmla="*/ 0 h 79"/>
                <a:gd name="T10" fmla="*/ 76 w 79"/>
                <a:gd name="T11" fmla="*/ 39 h 79"/>
                <a:gd name="T12" fmla="*/ 40 w 79"/>
                <a:gd name="T13" fmla="*/ 2 h 79"/>
                <a:gd name="T14" fmla="*/ 3 w 79"/>
                <a:gd name="T15" fmla="*/ 39 h 79"/>
                <a:gd name="T16" fmla="*/ 40 w 79"/>
                <a:gd name="T17" fmla="*/ 76 h 79"/>
                <a:gd name="T18" fmla="*/ 76 w 79"/>
                <a:gd name="T19"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79">
                  <a:moveTo>
                    <a:pt x="40" y="0"/>
                  </a:moveTo>
                  <a:cubicBezTo>
                    <a:pt x="61" y="0"/>
                    <a:pt x="79" y="17"/>
                    <a:pt x="79" y="39"/>
                  </a:cubicBezTo>
                  <a:cubicBezTo>
                    <a:pt x="79" y="61"/>
                    <a:pt x="61" y="79"/>
                    <a:pt x="40" y="79"/>
                  </a:cubicBezTo>
                  <a:cubicBezTo>
                    <a:pt x="18" y="79"/>
                    <a:pt x="0" y="61"/>
                    <a:pt x="0" y="39"/>
                  </a:cubicBezTo>
                  <a:cubicBezTo>
                    <a:pt x="0" y="17"/>
                    <a:pt x="18" y="0"/>
                    <a:pt x="40" y="0"/>
                  </a:cubicBezTo>
                  <a:close/>
                  <a:moveTo>
                    <a:pt x="76" y="39"/>
                  </a:moveTo>
                  <a:cubicBezTo>
                    <a:pt x="76" y="19"/>
                    <a:pt x="60" y="2"/>
                    <a:pt x="40" y="2"/>
                  </a:cubicBezTo>
                  <a:cubicBezTo>
                    <a:pt x="19" y="2"/>
                    <a:pt x="3" y="19"/>
                    <a:pt x="3" y="39"/>
                  </a:cubicBezTo>
                  <a:cubicBezTo>
                    <a:pt x="3" y="59"/>
                    <a:pt x="19" y="76"/>
                    <a:pt x="40" y="76"/>
                  </a:cubicBezTo>
                  <a:cubicBezTo>
                    <a:pt x="60" y="76"/>
                    <a:pt x="76" y="59"/>
                    <a:pt x="76" y="39"/>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2" name="îśļïḑê"/>
            <p:cNvSpPr/>
            <p:nvPr/>
          </p:nvSpPr>
          <p:spPr bwMode="auto">
            <a:xfrm>
              <a:off x="6315075" y="4876801"/>
              <a:ext cx="185738" cy="187325"/>
            </a:xfrm>
            <a:custGeom>
              <a:avLst/>
              <a:gdLst>
                <a:gd name="T0" fmla="*/ 37 w 73"/>
                <a:gd name="T1" fmla="*/ 0 h 74"/>
                <a:gd name="T2" fmla="*/ 73 w 73"/>
                <a:gd name="T3" fmla="*/ 37 h 74"/>
                <a:gd name="T4" fmla="*/ 37 w 73"/>
                <a:gd name="T5" fmla="*/ 74 h 74"/>
                <a:gd name="T6" fmla="*/ 0 w 73"/>
                <a:gd name="T7" fmla="*/ 37 h 74"/>
                <a:gd name="T8" fmla="*/ 37 w 73"/>
                <a:gd name="T9" fmla="*/ 0 h 74"/>
                <a:gd name="T10" fmla="*/ 68 w 73"/>
                <a:gd name="T11" fmla="*/ 37 h 74"/>
                <a:gd name="T12" fmla="*/ 37 w 73"/>
                <a:gd name="T13" fmla="*/ 5 h 74"/>
                <a:gd name="T14" fmla="*/ 5 w 73"/>
                <a:gd name="T15" fmla="*/ 37 h 74"/>
                <a:gd name="T16" fmla="*/ 37 w 73"/>
                <a:gd name="T17" fmla="*/ 69 h 74"/>
                <a:gd name="T18" fmla="*/ 68 w 73"/>
                <a:gd name="T19"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4">
                  <a:moveTo>
                    <a:pt x="37" y="0"/>
                  </a:moveTo>
                  <a:cubicBezTo>
                    <a:pt x="57" y="0"/>
                    <a:pt x="73" y="17"/>
                    <a:pt x="73" y="37"/>
                  </a:cubicBezTo>
                  <a:cubicBezTo>
                    <a:pt x="73" y="57"/>
                    <a:pt x="57" y="74"/>
                    <a:pt x="37" y="74"/>
                  </a:cubicBezTo>
                  <a:cubicBezTo>
                    <a:pt x="16" y="74"/>
                    <a:pt x="0" y="57"/>
                    <a:pt x="0" y="37"/>
                  </a:cubicBezTo>
                  <a:cubicBezTo>
                    <a:pt x="0" y="17"/>
                    <a:pt x="16" y="0"/>
                    <a:pt x="37" y="0"/>
                  </a:cubicBezTo>
                  <a:close/>
                  <a:moveTo>
                    <a:pt x="68" y="37"/>
                  </a:moveTo>
                  <a:cubicBezTo>
                    <a:pt x="68" y="20"/>
                    <a:pt x="54" y="5"/>
                    <a:pt x="37" y="5"/>
                  </a:cubicBezTo>
                  <a:cubicBezTo>
                    <a:pt x="19" y="5"/>
                    <a:pt x="5" y="20"/>
                    <a:pt x="5" y="37"/>
                  </a:cubicBezTo>
                  <a:cubicBezTo>
                    <a:pt x="5" y="55"/>
                    <a:pt x="19" y="69"/>
                    <a:pt x="37" y="69"/>
                  </a:cubicBezTo>
                  <a:cubicBezTo>
                    <a:pt x="54" y="69"/>
                    <a:pt x="68" y="55"/>
                    <a:pt x="68" y="37"/>
                  </a:cubicBezTo>
                  <a:close/>
                </a:path>
              </a:pathLst>
            </a:custGeom>
            <a:solidFill>
              <a:srgbClr val="FCCD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3" name="ïṧḷiḋê"/>
            <p:cNvSpPr/>
            <p:nvPr/>
          </p:nvSpPr>
          <p:spPr bwMode="auto">
            <a:xfrm>
              <a:off x="6327775" y="4887913"/>
              <a:ext cx="160338" cy="163513"/>
            </a:xfrm>
            <a:prstGeom prst="ellipse">
              <a:avLst/>
            </a:pr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4" name="íśļïďè"/>
            <p:cNvSpPr/>
            <p:nvPr/>
          </p:nvSpPr>
          <p:spPr bwMode="auto">
            <a:xfrm>
              <a:off x="6378575" y="4916488"/>
              <a:ext cx="58738" cy="106363"/>
            </a:xfrm>
            <a:custGeom>
              <a:avLst/>
              <a:gdLst>
                <a:gd name="T0" fmla="*/ 17 w 23"/>
                <a:gd name="T1" fmla="*/ 6 h 42"/>
                <a:gd name="T2" fmla="*/ 23 w 23"/>
                <a:gd name="T3" fmla="*/ 15 h 42"/>
                <a:gd name="T4" fmla="*/ 23 w 23"/>
                <a:gd name="T5" fmla="*/ 16 h 42"/>
                <a:gd name="T6" fmla="*/ 18 w 23"/>
                <a:gd name="T7" fmla="*/ 16 h 42"/>
                <a:gd name="T8" fmla="*/ 16 w 23"/>
                <a:gd name="T9" fmla="*/ 11 h 42"/>
                <a:gd name="T10" fmla="*/ 14 w 23"/>
                <a:gd name="T11" fmla="*/ 19 h 42"/>
                <a:gd name="T12" fmla="*/ 23 w 23"/>
                <a:gd name="T13" fmla="*/ 27 h 42"/>
                <a:gd name="T14" fmla="*/ 23 w 23"/>
                <a:gd name="T15" fmla="*/ 28 h 42"/>
                <a:gd name="T16" fmla="*/ 12 w 23"/>
                <a:gd name="T17" fmla="*/ 37 h 42"/>
                <a:gd name="T18" fmla="*/ 10 w 23"/>
                <a:gd name="T19" fmla="*/ 37 h 42"/>
                <a:gd name="T20" fmla="*/ 8 w 23"/>
                <a:gd name="T21" fmla="*/ 42 h 42"/>
                <a:gd name="T22" fmla="*/ 4 w 23"/>
                <a:gd name="T23" fmla="*/ 42 h 42"/>
                <a:gd name="T24" fmla="*/ 6 w 23"/>
                <a:gd name="T25" fmla="*/ 36 h 42"/>
                <a:gd name="T26" fmla="*/ 0 w 23"/>
                <a:gd name="T27" fmla="*/ 27 h 42"/>
                <a:gd name="T28" fmla="*/ 0 w 23"/>
                <a:gd name="T29" fmla="*/ 26 h 42"/>
                <a:gd name="T30" fmla="*/ 5 w 23"/>
                <a:gd name="T31" fmla="*/ 26 h 42"/>
                <a:gd name="T32" fmla="*/ 7 w 23"/>
                <a:gd name="T33" fmla="*/ 32 h 42"/>
                <a:gd name="T34" fmla="*/ 9 w 23"/>
                <a:gd name="T35" fmla="*/ 22 h 42"/>
                <a:gd name="T36" fmla="*/ 0 w 23"/>
                <a:gd name="T37" fmla="*/ 14 h 42"/>
                <a:gd name="T38" fmla="*/ 0 w 23"/>
                <a:gd name="T39" fmla="*/ 14 h 42"/>
                <a:gd name="T40" fmla="*/ 12 w 23"/>
                <a:gd name="T41" fmla="*/ 5 h 42"/>
                <a:gd name="T42" fmla="*/ 13 w 23"/>
                <a:gd name="T43" fmla="*/ 5 h 42"/>
                <a:gd name="T44" fmla="*/ 15 w 23"/>
                <a:gd name="T45" fmla="*/ 0 h 42"/>
                <a:gd name="T46" fmla="*/ 19 w 23"/>
                <a:gd name="T47" fmla="*/ 0 h 42"/>
                <a:gd name="T48" fmla="*/ 17 w 23"/>
                <a:gd name="T49" fmla="*/ 6 h 42"/>
                <a:gd name="T50" fmla="*/ 10 w 23"/>
                <a:gd name="T51" fmla="*/ 19 h 42"/>
                <a:gd name="T52" fmla="*/ 12 w 23"/>
                <a:gd name="T53" fmla="*/ 9 h 42"/>
                <a:gd name="T54" fmla="*/ 12 w 23"/>
                <a:gd name="T55" fmla="*/ 9 h 42"/>
                <a:gd name="T56" fmla="*/ 11 w 23"/>
                <a:gd name="T57" fmla="*/ 9 h 42"/>
                <a:gd name="T58" fmla="*/ 5 w 23"/>
                <a:gd name="T59" fmla="*/ 14 h 42"/>
                <a:gd name="T60" fmla="*/ 5 w 23"/>
                <a:gd name="T61" fmla="*/ 14 h 42"/>
                <a:gd name="T62" fmla="*/ 10 w 23"/>
                <a:gd name="T63" fmla="*/ 19 h 42"/>
                <a:gd name="T64" fmla="*/ 18 w 23"/>
                <a:gd name="T65" fmla="*/ 28 h 42"/>
                <a:gd name="T66" fmla="*/ 18 w 23"/>
                <a:gd name="T67" fmla="*/ 28 h 42"/>
                <a:gd name="T68" fmla="*/ 13 w 23"/>
                <a:gd name="T69" fmla="*/ 23 h 42"/>
                <a:gd name="T70" fmla="*/ 11 w 23"/>
                <a:gd name="T71" fmla="*/ 33 h 42"/>
                <a:gd name="T72" fmla="*/ 12 w 23"/>
                <a:gd name="T73" fmla="*/ 33 h 42"/>
                <a:gd name="T74" fmla="*/ 12 w 23"/>
                <a:gd name="T75" fmla="*/ 33 h 42"/>
                <a:gd name="T76" fmla="*/ 18 w 23"/>
                <a:gd name="T77"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42">
                  <a:moveTo>
                    <a:pt x="17" y="6"/>
                  </a:moveTo>
                  <a:cubicBezTo>
                    <a:pt x="21" y="7"/>
                    <a:pt x="23" y="11"/>
                    <a:pt x="23" y="15"/>
                  </a:cubicBezTo>
                  <a:cubicBezTo>
                    <a:pt x="23" y="16"/>
                    <a:pt x="23" y="16"/>
                    <a:pt x="23" y="16"/>
                  </a:cubicBezTo>
                  <a:cubicBezTo>
                    <a:pt x="18" y="16"/>
                    <a:pt x="18" y="16"/>
                    <a:pt x="18" y="16"/>
                  </a:cubicBezTo>
                  <a:cubicBezTo>
                    <a:pt x="18" y="14"/>
                    <a:pt x="17" y="12"/>
                    <a:pt x="16" y="11"/>
                  </a:cubicBezTo>
                  <a:cubicBezTo>
                    <a:pt x="14" y="19"/>
                    <a:pt x="14" y="19"/>
                    <a:pt x="14" y="19"/>
                  </a:cubicBezTo>
                  <a:cubicBezTo>
                    <a:pt x="20" y="20"/>
                    <a:pt x="23" y="22"/>
                    <a:pt x="23" y="27"/>
                  </a:cubicBezTo>
                  <a:cubicBezTo>
                    <a:pt x="23" y="28"/>
                    <a:pt x="23" y="28"/>
                    <a:pt x="23" y="28"/>
                  </a:cubicBezTo>
                  <a:cubicBezTo>
                    <a:pt x="23" y="34"/>
                    <a:pt x="19" y="37"/>
                    <a:pt x="12" y="37"/>
                  </a:cubicBezTo>
                  <a:cubicBezTo>
                    <a:pt x="11" y="37"/>
                    <a:pt x="10" y="37"/>
                    <a:pt x="10" y="37"/>
                  </a:cubicBezTo>
                  <a:cubicBezTo>
                    <a:pt x="8" y="42"/>
                    <a:pt x="8" y="42"/>
                    <a:pt x="8" y="42"/>
                  </a:cubicBezTo>
                  <a:cubicBezTo>
                    <a:pt x="4" y="42"/>
                    <a:pt x="4" y="42"/>
                    <a:pt x="4" y="42"/>
                  </a:cubicBezTo>
                  <a:cubicBezTo>
                    <a:pt x="6" y="36"/>
                    <a:pt x="6" y="36"/>
                    <a:pt x="6" y="36"/>
                  </a:cubicBezTo>
                  <a:cubicBezTo>
                    <a:pt x="2" y="34"/>
                    <a:pt x="0" y="31"/>
                    <a:pt x="0" y="27"/>
                  </a:cubicBezTo>
                  <a:cubicBezTo>
                    <a:pt x="0" y="26"/>
                    <a:pt x="0" y="26"/>
                    <a:pt x="0" y="26"/>
                  </a:cubicBezTo>
                  <a:cubicBezTo>
                    <a:pt x="5" y="26"/>
                    <a:pt x="5" y="26"/>
                    <a:pt x="5" y="26"/>
                  </a:cubicBezTo>
                  <a:cubicBezTo>
                    <a:pt x="5" y="29"/>
                    <a:pt x="6" y="30"/>
                    <a:pt x="7" y="32"/>
                  </a:cubicBezTo>
                  <a:cubicBezTo>
                    <a:pt x="9" y="22"/>
                    <a:pt x="9" y="22"/>
                    <a:pt x="9" y="22"/>
                  </a:cubicBezTo>
                  <a:cubicBezTo>
                    <a:pt x="3" y="21"/>
                    <a:pt x="0" y="19"/>
                    <a:pt x="0" y="14"/>
                  </a:cubicBezTo>
                  <a:cubicBezTo>
                    <a:pt x="0" y="14"/>
                    <a:pt x="0" y="14"/>
                    <a:pt x="0" y="14"/>
                  </a:cubicBezTo>
                  <a:cubicBezTo>
                    <a:pt x="0" y="8"/>
                    <a:pt x="5" y="5"/>
                    <a:pt x="12" y="5"/>
                  </a:cubicBezTo>
                  <a:cubicBezTo>
                    <a:pt x="12" y="5"/>
                    <a:pt x="13" y="5"/>
                    <a:pt x="13" y="5"/>
                  </a:cubicBezTo>
                  <a:cubicBezTo>
                    <a:pt x="15" y="0"/>
                    <a:pt x="15" y="0"/>
                    <a:pt x="15" y="0"/>
                  </a:cubicBezTo>
                  <a:cubicBezTo>
                    <a:pt x="19" y="0"/>
                    <a:pt x="19" y="0"/>
                    <a:pt x="19" y="0"/>
                  </a:cubicBezTo>
                  <a:lnTo>
                    <a:pt x="17" y="6"/>
                  </a:lnTo>
                  <a:close/>
                  <a:moveTo>
                    <a:pt x="10" y="19"/>
                  </a:moveTo>
                  <a:cubicBezTo>
                    <a:pt x="12" y="9"/>
                    <a:pt x="12" y="9"/>
                    <a:pt x="12" y="9"/>
                  </a:cubicBezTo>
                  <a:cubicBezTo>
                    <a:pt x="12" y="9"/>
                    <a:pt x="12" y="9"/>
                    <a:pt x="12" y="9"/>
                  </a:cubicBezTo>
                  <a:cubicBezTo>
                    <a:pt x="11" y="9"/>
                    <a:pt x="11" y="9"/>
                    <a:pt x="11" y="9"/>
                  </a:cubicBezTo>
                  <a:cubicBezTo>
                    <a:pt x="8" y="9"/>
                    <a:pt x="5" y="11"/>
                    <a:pt x="5" y="14"/>
                  </a:cubicBezTo>
                  <a:cubicBezTo>
                    <a:pt x="5" y="14"/>
                    <a:pt x="5" y="14"/>
                    <a:pt x="5" y="14"/>
                  </a:cubicBezTo>
                  <a:cubicBezTo>
                    <a:pt x="5" y="16"/>
                    <a:pt x="7" y="18"/>
                    <a:pt x="10" y="19"/>
                  </a:cubicBezTo>
                  <a:close/>
                  <a:moveTo>
                    <a:pt x="18" y="28"/>
                  </a:moveTo>
                  <a:cubicBezTo>
                    <a:pt x="18" y="28"/>
                    <a:pt x="18" y="28"/>
                    <a:pt x="18" y="28"/>
                  </a:cubicBezTo>
                  <a:cubicBezTo>
                    <a:pt x="18" y="25"/>
                    <a:pt x="17" y="24"/>
                    <a:pt x="13" y="23"/>
                  </a:cubicBezTo>
                  <a:cubicBezTo>
                    <a:pt x="11" y="33"/>
                    <a:pt x="11" y="33"/>
                    <a:pt x="11" y="33"/>
                  </a:cubicBezTo>
                  <a:cubicBezTo>
                    <a:pt x="11" y="33"/>
                    <a:pt x="11" y="33"/>
                    <a:pt x="12" y="33"/>
                  </a:cubicBezTo>
                  <a:cubicBezTo>
                    <a:pt x="12" y="33"/>
                    <a:pt x="12" y="33"/>
                    <a:pt x="12" y="33"/>
                  </a:cubicBezTo>
                  <a:cubicBezTo>
                    <a:pt x="16" y="33"/>
                    <a:pt x="18" y="31"/>
                    <a:pt x="18" y="28"/>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5" name="îṩlîḋe"/>
            <p:cNvSpPr/>
            <p:nvPr/>
          </p:nvSpPr>
          <p:spPr bwMode="auto">
            <a:xfrm>
              <a:off x="4625975" y="1900238"/>
              <a:ext cx="803275" cy="330200"/>
            </a:xfrm>
            <a:custGeom>
              <a:avLst/>
              <a:gdLst>
                <a:gd name="T0" fmla="*/ 285 w 317"/>
                <a:gd name="T1" fmla="*/ 66 h 130"/>
                <a:gd name="T2" fmla="*/ 259 w 317"/>
                <a:gd name="T3" fmla="*/ 66 h 130"/>
                <a:gd name="T4" fmla="*/ 234 w 317"/>
                <a:gd name="T5" fmla="*/ 43 h 130"/>
                <a:gd name="T6" fmla="*/ 195 w 317"/>
                <a:gd name="T7" fmla="*/ 43 h 130"/>
                <a:gd name="T8" fmla="*/ 196 w 317"/>
                <a:gd name="T9" fmla="*/ 34 h 130"/>
                <a:gd name="T10" fmla="*/ 162 w 317"/>
                <a:gd name="T11" fmla="*/ 0 h 130"/>
                <a:gd name="T12" fmla="*/ 103 w 317"/>
                <a:gd name="T13" fmla="*/ 0 h 130"/>
                <a:gd name="T14" fmla="*/ 69 w 317"/>
                <a:gd name="T15" fmla="*/ 34 h 130"/>
                <a:gd name="T16" fmla="*/ 70 w 317"/>
                <a:gd name="T17" fmla="*/ 43 h 130"/>
                <a:gd name="T18" fmla="*/ 64 w 317"/>
                <a:gd name="T19" fmla="*/ 43 h 130"/>
                <a:gd name="T20" fmla="*/ 40 w 317"/>
                <a:gd name="T21" fmla="*/ 66 h 130"/>
                <a:gd name="T22" fmla="*/ 32 w 317"/>
                <a:gd name="T23" fmla="*/ 66 h 130"/>
                <a:gd name="T24" fmla="*/ 0 w 317"/>
                <a:gd name="T25" fmla="*/ 98 h 130"/>
                <a:gd name="T26" fmla="*/ 32 w 317"/>
                <a:gd name="T27" fmla="*/ 130 h 130"/>
                <a:gd name="T28" fmla="*/ 285 w 317"/>
                <a:gd name="T29" fmla="*/ 130 h 130"/>
                <a:gd name="T30" fmla="*/ 317 w 317"/>
                <a:gd name="T31" fmla="*/ 98 h 130"/>
                <a:gd name="T32" fmla="*/ 285 w 317"/>
                <a:gd name="T33" fmla="*/ 6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7" h="130">
                  <a:moveTo>
                    <a:pt x="285" y="66"/>
                  </a:moveTo>
                  <a:cubicBezTo>
                    <a:pt x="259" y="66"/>
                    <a:pt x="259" y="66"/>
                    <a:pt x="259" y="66"/>
                  </a:cubicBezTo>
                  <a:cubicBezTo>
                    <a:pt x="258" y="53"/>
                    <a:pt x="247" y="43"/>
                    <a:pt x="234" y="43"/>
                  </a:cubicBezTo>
                  <a:cubicBezTo>
                    <a:pt x="195" y="43"/>
                    <a:pt x="195" y="43"/>
                    <a:pt x="195" y="43"/>
                  </a:cubicBezTo>
                  <a:cubicBezTo>
                    <a:pt x="196" y="40"/>
                    <a:pt x="196" y="37"/>
                    <a:pt x="196" y="34"/>
                  </a:cubicBezTo>
                  <a:cubicBezTo>
                    <a:pt x="196" y="15"/>
                    <a:pt x="181" y="0"/>
                    <a:pt x="162" y="0"/>
                  </a:cubicBezTo>
                  <a:cubicBezTo>
                    <a:pt x="103" y="0"/>
                    <a:pt x="103" y="0"/>
                    <a:pt x="103" y="0"/>
                  </a:cubicBezTo>
                  <a:cubicBezTo>
                    <a:pt x="84" y="0"/>
                    <a:pt x="69" y="15"/>
                    <a:pt x="69" y="34"/>
                  </a:cubicBezTo>
                  <a:cubicBezTo>
                    <a:pt x="69" y="37"/>
                    <a:pt x="69" y="40"/>
                    <a:pt x="70" y="43"/>
                  </a:cubicBezTo>
                  <a:cubicBezTo>
                    <a:pt x="64" y="43"/>
                    <a:pt x="64" y="43"/>
                    <a:pt x="64" y="43"/>
                  </a:cubicBezTo>
                  <a:cubicBezTo>
                    <a:pt x="51" y="43"/>
                    <a:pt x="41" y="53"/>
                    <a:pt x="40" y="66"/>
                  </a:cubicBezTo>
                  <a:cubicBezTo>
                    <a:pt x="32" y="66"/>
                    <a:pt x="32" y="66"/>
                    <a:pt x="32" y="66"/>
                  </a:cubicBezTo>
                  <a:cubicBezTo>
                    <a:pt x="14" y="66"/>
                    <a:pt x="0" y="80"/>
                    <a:pt x="0" y="98"/>
                  </a:cubicBezTo>
                  <a:cubicBezTo>
                    <a:pt x="0" y="116"/>
                    <a:pt x="14" y="130"/>
                    <a:pt x="32" y="130"/>
                  </a:cubicBezTo>
                  <a:cubicBezTo>
                    <a:pt x="285" y="130"/>
                    <a:pt x="285" y="130"/>
                    <a:pt x="285" y="130"/>
                  </a:cubicBezTo>
                  <a:cubicBezTo>
                    <a:pt x="303" y="130"/>
                    <a:pt x="317" y="116"/>
                    <a:pt x="317" y="98"/>
                  </a:cubicBezTo>
                  <a:cubicBezTo>
                    <a:pt x="317" y="80"/>
                    <a:pt x="303" y="66"/>
                    <a:pt x="285" y="66"/>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6" name="iṧļíďè"/>
            <p:cNvSpPr/>
            <p:nvPr/>
          </p:nvSpPr>
          <p:spPr bwMode="auto">
            <a:xfrm>
              <a:off x="3984625" y="4279901"/>
              <a:ext cx="1155700" cy="658813"/>
            </a:xfrm>
            <a:custGeom>
              <a:avLst/>
              <a:gdLst>
                <a:gd name="T0" fmla="*/ 0 w 456"/>
                <a:gd name="T1" fmla="*/ 47 h 260"/>
                <a:gd name="T2" fmla="*/ 11 w 456"/>
                <a:gd name="T3" fmla="*/ 71 h 260"/>
                <a:gd name="T4" fmla="*/ 26 w 456"/>
                <a:gd name="T5" fmla="*/ 105 h 260"/>
                <a:gd name="T6" fmla="*/ 148 w 456"/>
                <a:gd name="T7" fmla="*/ 228 h 260"/>
                <a:gd name="T8" fmla="*/ 155 w 456"/>
                <a:gd name="T9" fmla="*/ 232 h 260"/>
                <a:gd name="T10" fmla="*/ 250 w 456"/>
                <a:gd name="T11" fmla="*/ 258 h 260"/>
                <a:gd name="T12" fmla="*/ 369 w 456"/>
                <a:gd name="T13" fmla="*/ 239 h 260"/>
                <a:gd name="T14" fmla="*/ 456 w 456"/>
                <a:gd name="T15" fmla="*/ 197 h 260"/>
                <a:gd name="T16" fmla="*/ 406 w 456"/>
                <a:gd name="T17" fmla="*/ 108 h 260"/>
                <a:gd name="T18" fmla="*/ 392 w 456"/>
                <a:gd name="T19" fmla="*/ 91 h 260"/>
                <a:gd name="T20" fmla="*/ 270 w 456"/>
                <a:gd name="T21" fmla="*/ 9 h 260"/>
                <a:gd name="T22" fmla="*/ 196 w 456"/>
                <a:gd name="T23" fmla="*/ 4 h 260"/>
                <a:gd name="T24" fmla="*/ 113 w 456"/>
                <a:gd name="T25" fmla="*/ 25 h 260"/>
                <a:gd name="T26" fmla="*/ 47 w 456"/>
                <a:gd name="T27" fmla="*/ 39 h 260"/>
                <a:gd name="T28" fmla="*/ 0 w 456"/>
                <a:gd name="T29" fmla="*/ 47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6" h="260">
                  <a:moveTo>
                    <a:pt x="0" y="47"/>
                  </a:moveTo>
                  <a:cubicBezTo>
                    <a:pt x="4" y="47"/>
                    <a:pt x="10" y="68"/>
                    <a:pt x="11" y="71"/>
                  </a:cubicBezTo>
                  <a:cubicBezTo>
                    <a:pt x="15" y="82"/>
                    <a:pt x="20" y="94"/>
                    <a:pt x="26" y="105"/>
                  </a:cubicBezTo>
                  <a:cubicBezTo>
                    <a:pt x="53" y="156"/>
                    <a:pt x="97" y="201"/>
                    <a:pt x="148" y="228"/>
                  </a:cubicBezTo>
                  <a:cubicBezTo>
                    <a:pt x="150" y="230"/>
                    <a:pt x="152" y="231"/>
                    <a:pt x="155" y="232"/>
                  </a:cubicBezTo>
                  <a:cubicBezTo>
                    <a:pt x="184" y="247"/>
                    <a:pt x="217" y="256"/>
                    <a:pt x="250" y="258"/>
                  </a:cubicBezTo>
                  <a:cubicBezTo>
                    <a:pt x="290" y="260"/>
                    <a:pt x="331" y="253"/>
                    <a:pt x="369" y="239"/>
                  </a:cubicBezTo>
                  <a:cubicBezTo>
                    <a:pt x="399" y="228"/>
                    <a:pt x="428" y="214"/>
                    <a:pt x="456" y="197"/>
                  </a:cubicBezTo>
                  <a:cubicBezTo>
                    <a:pt x="440" y="162"/>
                    <a:pt x="424" y="133"/>
                    <a:pt x="406" y="108"/>
                  </a:cubicBezTo>
                  <a:cubicBezTo>
                    <a:pt x="401" y="102"/>
                    <a:pt x="397" y="96"/>
                    <a:pt x="392" y="91"/>
                  </a:cubicBezTo>
                  <a:cubicBezTo>
                    <a:pt x="360" y="52"/>
                    <a:pt x="319" y="22"/>
                    <a:pt x="270" y="9"/>
                  </a:cubicBezTo>
                  <a:cubicBezTo>
                    <a:pt x="246" y="2"/>
                    <a:pt x="221" y="0"/>
                    <a:pt x="196" y="4"/>
                  </a:cubicBezTo>
                  <a:cubicBezTo>
                    <a:pt x="168" y="8"/>
                    <a:pt x="141" y="19"/>
                    <a:pt x="113" y="25"/>
                  </a:cubicBezTo>
                  <a:cubicBezTo>
                    <a:pt x="91" y="31"/>
                    <a:pt x="69" y="35"/>
                    <a:pt x="47" y="39"/>
                  </a:cubicBezTo>
                  <a:cubicBezTo>
                    <a:pt x="31" y="42"/>
                    <a:pt x="16" y="45"/>
                    <a:pt x="0" y="47"/>
                  </a:cubicBezTo>
                  <a:close/>
                </a:path>
              </a:pathLst>
            </a:custGeom>
            <a:solidFill>
              <a:srgbClr val="FEC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7" name="îṧļîḍe"/>
            <p:cNvSpPr/>
            <p:nvPr/>
          </p:nvSpPr>
          <p:spPr bwMode="auto">
            <a:xfrm>
              <a:off x="4021138" y="4351338"/>
              <a:ext cx="1054100" cy="500063"/>
            </a:xfrm>
            <a:custGeom>
              <a:avLst/>
              <a:gdLst>
                <a:gd name="T0" fmla="*/ 442 w 664"/>
                <a:gd name="T1" fmla="*/ 6 h 315"/>
                <a:gd name="T2" fmla="*/ 435 w 664"/>
                <a:gd name="T3" fmla="*/ 10 h 315"/>
                <a:gd name="T4" fmla="*/ 541 w 664"/>
                <a:gd name="T5" fmla="*/ 222 h 315"/>
                <a:gd name="T6" fmla="*/ 410 w 664"/>
                <a:gd name="T7" fmla="*/ 177 h 315"/>
                <a:gd name="T8" fmla="*/ 322 w 664"/>
                <a:gd name="T9" fmla="*/ 0 h 315"/>
                <a:gd name="T10" fmla="*/ 315 w 664"/>
                <a:gd name="T11" fmla="*/ 3 h 315"/>
                <a:gd name="T12" fmla="*/ 400 w 664"/>
                <a:gd name="T13" fmla="*/ 174 h 315"/>
                <a:gd name="T14" fmla="*/ 261 w 664"/>
                <a:gd name="T15" fmla="*/ 126 h 315"/>
                <a:gd name="T16" fmla="*/ 208 w 664"/>
                <a:gd name="T17" fmla="*/ 21 h 315"/>
                <a:gd name="T18" fmla="*/ 202 w 664"/>
                <a:gd name="T19" fmla="*/ 24 h 315"/>
                <a:gd name="T20" fmla="*/ 251 w 664"/>
                <a:gd name="T21" fmla="*/ 123 h 315"/>
                <a:gd name="T22" fmla="*/ 2 w 664"/>
                <a:gd name="T23" fmla="*/ 40 h 315"/>
                <a:gd name="T24" fmla="*/ 0 w 664"/>
                <a:gd name="T25" fmla="*/ 46 h 315"/>
                <a:gd name="T26" fmla="*/ 183 w 664"/>
                <a:gd name="T27" fmla="*/ 107 h 315"/>
                <a:gd name="T28" fmla="*/ 85 w 664"/>
                <a:gd name="T29" fmla="*/ 155 h 315"/>
                <a:gd name="T30" fmla="*/ 88 w 664"/>
                <a:gd name="T31" fmla="*/ 161 h 315"/>
                <a:gd name="T32" fmla="*/ 192 w 664"/>
                <a:gd name="T33" fmla="*/ 110 h 315"/>
                <a:gd name="T34" fmla="*/ 322 w 664"/>
                <a:gd name="T35" fmla="*/ 155 h 315"/>
                <a:gd name="T36" fmla="*/ 154 w 664"/>
                <a:gd name="T37" fmla="*/ 238 h 315"/>
                <a:gd name="T38" fmla="*/ 157 w 664"/>
                <a:gd name="T39" fmla="*/ 244 h 315"/>
                <a:gd name="T40" fmla="*/ 331 w 664"/>
                <a:gd name="T41" fmla="*/ 158 h 315"/>
                <a:gd name="T42" fmla="*/ 474 w 664"/>
                <a:gd name="T43" fmla="*/ 206 h 315"/>
                <a:gd name="T44" fmla="*/ 267 w 664"/>
                <a:gd name="T45" fmla="*/ 308 h 315"/>
                <a:gd name="T46" fmla="*/ 271 w 664"/>
                <a:gd name="T47" fmla="*/ 315 h 315"/>
                <a:gd name="T48" fmla="*/ 483 w 664"/>
                <a:gd name="T49" fmla="*/ 209 h 315"/>
                <a:gd name="T50" fmla="*/ 661 w 664"/>
                <a:gd name="T51" fmla="*/ 270 h 315"/>
                <a:gd name="T52" fmla="*/ 664 w 664"/>
                <a:gd name="T53" fmla="*/ 263 h 315"/>
                <a:gd name="T54" fmla="*/ 550 w 664"/>
                <a:gd name="T55" fmla="*/ 225 h 315"/>
                <a:gd name="T56" fmla="*/ 442 w 664"/>
                <a:gd name="T57" fmla="*/ 6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4" h="315">
                  <a:moveTo>
                    <a:pt x="442" y="6"/>
                  </a:moveTo>
                  <a:lnTo>
                    <a:pt x="435" y="10"/>
                  </a:lnTo>
                  <a:lnTo>
                    <a:pt x="541" y="222"/>
                  </a:lnTo>
                  <a:lnTo>
                    <a:pt x="410" y="177"/>
                  </a:lnTo>
                  <a:lnTo>
                    <a:pt x="322" y="0"/>
                  </a:lnTo>
                  <a:lnTo>
                    <a:pt x="315" y="3"/>
                  </a:lnTo>
                  <a:lnTo>
                    <a:pt x="400" y="174"/>
                  </a:lnTo>
                  <a:lnTo>
                    <a:pt x="261" y="126"/>
                  </a:lnTo>
                  <a:lnTo>
                    <a:pt x="208" y="21"/>
                  </a:lnTo>
                  <a:lnTo>
                    <a:pt x="202" y="24"/>
                  </a:lnTo>
                  <a:lnTo>
                    <a:pt x="251" y="123"/>
                  </a:lnTo>
                  <a:lnTo>
                    <a:pt x="2" y="40"/>
                  </a:lnTo>
                  <a:lnTo>
                    <a:pt x="0" y="46"/>
                  </a:lnTo>
                  <a:lnTo>
                    <a:pt x="183" y="107"/>
                  </a:lnTo>
                  <a:lnTo>
                    <a:pt x="85" y="155"/>
                  </a:lnTo>
                  <a:lnTo>
                    <a:pt x="88" y="161"/>
                  </a:lnTo>
                  <a:lnTo>
                    <a:pt x="192" y="110"/>
                  </a:lnTo>
                  <a:lnTo>
                    <a:pt x="322" y="155"/>
                  </a:lnTo>
                  <a:lnTo>
                    <a:pt x="154" y="238"/>
                  </a:lnTo>
                  <a:lnTo>
                    <a:pt x="157" y="244"/>
                  </a:lnTo>
                  <a:lnTo>
                    <a:pt x="331" y="158"/>
                  </a:lnTo>
                  <a:lnTo>
                    <a:pt x="474" y="206"/>
                  </a:lnTo>
                  <a:lnTo>
                    <a:pt x="267" y="308"/>
                  </a:lnTo>
                  <a:lnTo>
                    <a:pt x="271" y="315"/>
                  </a:lnTo>
                  <a:lnTo>
                    <a:pt x="483" y="209"/>
                  </a:lnTo>
                  <a:lnTo>
                    <a:pt x="661" y="270"/>
                  </a:lnTo>
                  <a:lnTo>
                    <a:pt x="664" y="263"/>
                  </a:lnTo>
                  <a:lnTo>
                    <a:pt x="550" y="225"/>
                  </a:lnTo>
                  <a:lnTo>
                    <a:pt x="442" y="6"/>
                  </a:lnTo>
                  <a:close/>
                </a:path>
              </a:pathLst>
            </a:custGeom>
            <a:solidFill>
              <a:srgbClr val="F796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8" name="isļíďe"/>
            <p:cNvSpPr/>
            <p:nvPr/>
          </p:nvSpPr>
          <p:spPr bwMode="auto">
            <a:xfrm>
              <a:off x="3871913" y="2876551"/>
              <a:ext cx="893763" cy="1409700"/>
            </a:xfrm>
            <a:custGeom>
              <a:avLst/>
              <a:gdLst>
                <a:gd name="T0" fmla="*/ 71 w 352"/>
                <a:gd name="T1" fmla="*/ 0 h 556"/>
                <a:gd name="T2" fmla="*/ 56 w 352"/>
                <a:gd name="T3" fmla="*/ 28 h 556"/>
                <a:gd name="T4" fmla="*/ 36 w 352"/>
                <a:gd name="T5" fmla="*/ 70 h 556"/>
                <a:gd name="T6" fmla="*/ 14 w 352"/>
                <a:gd name="T7" fmla="*/ 286 h 556"/>
                <a:gd name="T8" fmla="*/ 16 w 352"/>
                <a:gd name="T9" fmla="*/ 295 h 556"/>
                <a:gd name="T10" fmla="*/ 67 w 352"/>
                <a:gd name="T11" fmla="*/ 407 h 556"/>
                <a:gd name="T12" fmla="*/ 180 w 352"/>
                <a:gd name="T13" fmla="*/ 506 h 556"/>
                <a:gd name="T14" fmla="*/ 289 w 352"/>
                <a:gd name="T15" fmla="*/ 556 h 556"/>
                <a:gd name="T16" fmla="*/ 335 w 352"/>
                <a:gd name="T17" fmla="*/ 437 h 556"/>
                <a:gd name="T18" fmla="*/ 341 w 352"/>
                <a:gd name="T19" fmla="*/ 410 h 556"/>
                <a:gd name="T20" fmla="*/ 322 w 352"/>
                <a:gd name="T21" fmla="*/ 228 h 556"/>
                <a:gd name="T22" fmla="*/ 268 w 352"/>
                <a:gd name="T23" fmla="*/ 153 h 556"/>
                <a:gd name="T24" fmla="*/ 181 w 352"/>
                <a:gd name="T25" fmla="*/ 91 h 556"/>
                <a:gd name="T26" fmla="*/ 115 w 352"/>
                <a:gd name="T27" fmla="*/ 38 h 556"/>
                <a:gd name="T28" fmla="*/ 71 w 352"/>
                <a:gd name="T29" fmla="*/ 0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2" h="556">
                  <a:moveTo>
                    <a:pt x="71" y="0"/>
                  </a:moveTo>
                  <a:cubicBezTo>
                    <a:pt x="74" y="3"/>
                    <a:pt x="58" y="25"/>
                    <a:pt x="56" y="28"/>
                  </a:cubicBezTo>
                  <a:cubicBezTo>
                    <a:pt x="49" y="42"/>
                    <a:pt x="42" y="56"/>
                    <a:pt x="36" y="70"/>
                  </a:cubicBezTo>
                  <a:cubicBezTo>
                    <a:pt x="8" y="137"/>
                    <a:pt x="0" y="215"/>
                    <a:pt x="14" y="286"/>
                  </a:cubicBezTo>
                  <a:cubicBezTo>
                    <a:pt x="15" y="289"/>
                    <a:pt x="16" y="292"/>
                    <a:pt x="16" y="295"/>
                  </a:cubicBezTo>
                  <a:cubicBezTo>
                    <a:pt x="25" y="335"/>
                    <a:pt x="42" y="373"/>
                    <a:pt x="67" y="407"/>
                  </a:cubicBezTo>
                  <a:cubicBezTo>
                    <a:pt x="97" y="448"/>
                    <a:pt x="136" y="481"/>
                    <a:pt x="180" y="506"/>
                  </a:cubicBezTo>
                  <a:cubicBezTo>
                    <a:pt x="214" y="527"/>
                    <a:pt x="251" y="543"/>
                    <a:pt x="289" y="556"/>
                  </a:cubicBezTo>
                  <a:cubicBezTo>
                    <a:pt x="310" y="514"/>
                    <a:pt x="325" y="474"/>
                    <a:pt x="335" y="437"/>
                  </a:cubicBezTo>
                  <a:cubicBezTo>
                    <a:pt x="337" y="428"/>
                    <a:pt x="339" y="419"/>
                    <a:pt x="341" y="410"/>
                  </a:cubicBezTo>
                  <a:cubicBezTo>
                    <a:pt x="352" y="349"/>
                    <a:pt x="349" y="285"/>
                    <a:pt x="322" y="228"/>
                  </a:cubicBezTo>
                  <a:cubicBezTo>
                    <a:pt x="309" y="200"/>
                    <a:pt x="291" y="174"/>
                    <a:pt x="268" y="153"/>
                  </a:cubicBezTo>
                  <a:cubicBezTo>
                    <a:pt x="242" y="129"/>
                    <a:pt x="210" y="112"/>
                    <a:pt x="181" y="91"/>
                  </a:cubicBezTo>
                  <a:cubicBezTo>
                    <a:pt x="159" y="74"/>
                    <a:pt x="137" y="56"/>
                    <a:pt x="115" y="38"/>
                  </a:cubicBezTo>
                  <a:cubicBezTo>
                    <a:pt x="100" y="25"/>
                    <a:pt x="85" y="13"/>
                    <a:pt x="71" y="0"/>
                  </a:cubicBezTo>
                  <a:close/>
                </a:path>
              </a:pathLst>
            </a:custGeom>
            <a:solidFill>
              <a:srgbClr val="FEC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9" name="ïSľiḍe"/>
            <p:cNvSpPr/>
            <p:nvPr/>
          </p:nvSpPr>
          <p:spPr bwMode="auto">
            <a:xfrm>
              <a:off x="3952875" y="2924176"/>
              <a:ext cx="723900" cy="1295400"/>
            </a:xfrm>
            <a:custGeom>
              <a:avLst/>
              <a:gdLst>
                <a:gd name="T0" fmla="*/ 456 w 456"/>
                <a:gd name="T1" fmla="*/ 396 h 816"/>
                <a:gd name="T2" fmla="*/ 446 w 456"/>
                <a:gd name="T3" fmla="*/ 393 h 816"/>
                <a:gd name="T4" fmla="*/ 326 w 456"/>
                <a:gd name="T5" fmla="*/ 661 h 816"/>
                <a:gd name="T6" fmla="*/ 266 w 456"/>
                <a:gd name="T7" fmla="*/ 500 h 816"/>
                <a:gd name="T8" fmla="*/ 366 w 456"/>
                <a:gd name="T9" fmla="*/ 276 h 816"/>
                <a:gd name="T10" fmla="*/ 358 w 456"/>
                <a:gd name="T11" fmla="*/ 273 h 816"/>
                <a:gd name="T12" fmla="*/ 261 w 456"/>
                <a:gd name="T13" fmla="*/ 489 h 816"/>
                <a:gd name="T14" fmla="*/ 195 w 456"/>
                <a:gd name="T15" fmla="*/ 318 h 816"/>
                <a:gd name="T16" fmla="*/ 254 w 456"/>
                <a:gd name="T17" fmla="*/ 184 h 816"/>
                <a:gd name="T18" fmla="*/ 246 w 456"/>
                <a:gd name="T19" fmla="*/ 181 h 816"/>
                <a:gd name="T20" fmla="*/ 191 w 456"/>
                <a:gd name="T21" fmla="*/ 305 h 816"/>
                <a:gd name="T22" fmla="*/ 74 w 456"/>
                <a:gd name="T23" fmla="*/ 0 h 816"/>
                <a:gd name="T24" fmla="*/ 66 w 456"/>
                <a:gd name="T25" fmla="*/ 3 h 816"/>
                <a:gd name="T26" fmla="*/ 152 w 456"/>
                <a:gd name="T27" fmla="*/ 227 h 816"/>
                <a:gd name="T28" fmla="*/ 29 w 456"/>
                <a:gd name="T29" fmla="*/ 173 h 816"/>
                <a:gd name="T30" fmla="*/ 24 w 456"/>
                <a:gd name="T31" fmla="*/ 181 h 816"/>
                <a:gd name="T32" fmla="*/ 155 w 456"/>
                <a:gd name="T33" fmla="*/ 240 h 816"/>
                <a:gd name="T34" fmla="*/ 216 w 456"/>
                <a:gd name="T35" fmla="*/ 398 h 816"/>
                <a:gd name="T36" fmla="*/ 5 w 456"/>
                <a:gd name="T37" fmla="*/ 304 h 816"/>
                <a:gd name="T38" fmla="*/ 0 w 456"/>
                <a:gd name="T39" fmla="*/ 312 h 816"/>
                <a:gd name="T40" fmla="*/ 221 w 456"/>
                <a:gd name="T41" fmla="*/ 411 h 816"/>
                <a:gd name="T42" fmla="*/ 288 w 456"/>
                <a:gd name="T43" fmla="*/ 586 h 816"/>
                <a:gd name="T44" fmla="*/ 26 w 456"/>
                <a:gd name="T45" fmla="*/ 468 h 816"/>
                <a:gd name="T46" fmla="*/ 23 w 456"/>
                <a:gd name="T47" fmla="*/ 476 h 816"/>
                <a:gd name="T48" fmla="*/ 293 w 456"/>
                <a:gd name="T49" fmla="*/ 597 h 816"/>
                <a:gd name="T50" fmla="*/ 376 w 456"/>
                <a:gd name="T51" fmla="*/ 816 h 816"/>
                <a:gd name="T52" fmla="*/ 386 w 456"/>
                <a:gd name="T53" fmla="*/ 813 h 816"/>
                <a:gd name="T54" fmla="*/ 331 w 456"/>
                <a:gd name="T55" fmla="*/ 672 h 816"/>
                <a:gd name="T56" fmla="*/ 456 w 456"/>
                <a:gd name="T57" fmla="*/ 39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6" h="816">
                  <a:moveTo>
                    <a:pt x="456" y="396"/>
                  </a:moveTo>
                  <a:lnTo>
                    <a:pt x="446" y="393"/>
                  </a:lnTo>
                  <a:lnTo>
                    <a:pt x="326" y="661"/>
                  </a:lnTo>
                  <a:lnTo>
                    <a:pt x="266" y="500"/>
                  </a:lnTo>
                  <a:lnTo>
                    <a:pt x="366" y="276"/>
                  </a:lnTo>
                  <a:lnTo>
                    <a:pt x="358" y="273"/>
                  </a:lnTo>
                  <a:lnTo>
                    <a:pt x="261" y="489"/>
                  </a:lnTo>
                  <a:lnTo>
                    <a:pt x="195" y="318"/>
                  </a:lnTo>
                  <a:lnTo>
                    <a:pt x="254" y="184"/>
                  </a:lnTo>
                  <a:lnTo>
                    <a:pt x="246" y="181"/>
                  </a:lnTo>
                  <a:lnTo>
                    <a:pt x="191" y="305"/>
                  </a:lnTo>
                  <a:lnTo>
                    <a:pt x="74" y="0"/>
                  </a:lnTo>
                  <a:lnTo>
                    <a:pt x="66" y="3"/>
                  </a:lnTo>
                  <a:lnTo>
                    <a:pt x="152" y="227"/>
                  </a:lnTo>
                  <a:lnTo>
                    <a:pt x="29" y="173"/>
                  </a:lnTo>
                  <a:lnTo>
                    <a:pt x="24" y="181"/>
                  </a:lnTo>
                  <a:lnTo>
                    <a:pt x="155" y="240"/>
                  </a:lnTo>
                  <a:lnTo>
                    <a:pt x="216" y="398"/>
                  </a:lnTo>
                  <a:lnTo>
                    <a:pt x="5" y="304"/>
                  </a:lnTo>
                  <a:lnTo>
                    <a:pt x="0" y="312"/>
                  </a:lnTo>
                  <a:lnTo>
                    <a:pt x="221" y="411"/>
                  </a:lnTo>
                  <a:lnTo>
                    <a:pt x="288" y="586"/>
                  </a:lnTo>
                  <a:lnTo>
                    <a:pt x="26" y="468"/>
                  </a:lnTo>
                  <a:lnTo>
                    <a:pt x="23" y="476"/>
                  </a:lnTo>
                  <a:lnTo>
                    <a:pt x="293" y="597"/>
                  </a:lnTo>
                  <a:lnTo>
                    <a:pt x="376" y="816"/>
                  </a:lnTo>
                  <a:lnTo>
                    <a:pt x="386" y="813"/>
                  </a:lnTo>
                  <a:lnTo>
                    <a:pt x="331" y="672"/>
                  </a:lnTo>
                  <a:lnTo>
                    <a:pt x="456" y="396"/>
                  </a:lnTo>
                  <a:close/>
                </a:path>
              </a:pathLst>
            </a:custGeom>
            <a:solidFill>
              <a:srgbClr val="F796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0" name="îṧḻide"/>
            <p:cNvSpPr/>
            <p:nvPr/>
          </p:nvSpPr>
          <p:spPr bwMode="auto">
            <a:xfrm>
              <a:off x="5183188" y="4033838"/>
              <a:ext cx="576263" cy="771525"/>
            </a:xfrm>
            <a:custGeom>
              <a:avLst/>
              <a:gdLst>
                <a:gd name="T0" fmla="*/ 68 w 227"/>
                <a:gd name="T1" fmla="*/ 0 h 304"/>
                <a:gd name="T2" fmla="*/ 105 w 227"/>
                <a:gd name="T3" fmla="*/ 28 h 304"/>
                <a:gd name="T4" fmla="*/ 113 w 227"/>
                <a:gd name="T5" fmla="*/ 304 h 304"/>
                <a:gd name="T6" fmla="*/ 62 w 227"/>
                <a:gd name="T7" fmla="*/ 263 h 304"/>
                <a:gd name="T8" fmla="*/ 53 w 227"/>
                <a:gd name="T9" fmla="*/ 253 h 304"/>
                <a:gd name="T10" fmla="*/ 29 w 227"/>
                <a:gd name="T11" fmla="*/ 97 h 304"/>
                <a:gd name="T12" fmla="*/ 37 w 227"/>
                <a:gd name="T13" fmla="*/ 82 h 304"/>
                <a:gd name="T14" fmla="*/ 68 w 227"/>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304">
                  <a:moveTo>
                    <a:pt x="68" y="0"/>
                  </a:moveTo>
                  <a:cubicBezTo>
                    <a:pt x="77" y="6"/>
                    <a:pt x="101" y="24"/>
                    <a:pt x="105" y="28"/>
                  </a:cubicBezTo>
                  <a:cubicBezTo>
                    <a:pt x="154" y="73"/>
                    <a:pt x="227" y="172"/>
                    <a:pt x="113" y="304"/>
                  </a:cubicBezTo>
                  <a:cubicBezTo>
                    <a:pt x="92" y="291"/>
                    <a:pt x="76" y="277"/>
                    <a:pt x="62" y="263"/>
                  </a:cubicBezTo>
                  <a:cubicBezTo>
                    <a:pt x="59" y="260"/>
                    <a:pt x="56" y="256"/>
                    <a:pt x="53" y="253"/>
                  </a:cubicBezTo>
                  <a:cubicBezTo>
                    <a:pt x="16" y="211"/>
                    <a:pt x="0" y="150"/>
                    <a:pt x="29" y="97"/>
                  </a:cubicBezTo>
                  <a:cubicBezTo>
                    <a:pt x="32" y="92"/>
                    <a:pt x="35" y="87"/>
                    <a:pt x="37" y="82"/>
                  </a:cubicBezTo>
                  <a:cubicBezTo>
                    <a:pt x="49" y="58"/>
                    <a:pt x="68" y="0"/>
                    <a:pt x="68" y="0"/>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1" name="ïs1íḓê"/>
            <p:cNvSpPr/>
            <p:nvPr/>
          </p:nvSpPr>
          <p:spPr bwMode="auto">
            <a:xfrm>
              <a:off x="5253038" y="4067176"/>
              <a:ext cx="334963" cy="695325"/>
            </a:xfrm>
            <a:custGeom>
              <a:avLst/>
              <a:gdLst>
                <a:gd name="T0" fmla="*/ 0 w 211"/>
                <a:gd name="T1" fmla="*/ 273 h 438"/>
                <a:gd name="T2" fmla="*/ 3 w 211"/>
                <a:gd name="T3" fmla="*/ 268 h 438"/>
                <a:gd name="T4" fmla="*/ 124 w 211"/>
                <a:gd name="T5" fmla="*/ 356 h 438"/>
                <a:gd name="T6" fmla="*/ 110 w 211"/>
                <a:gd name="T7" fmla="*/ 270 h 438"/>
                <a:gd name="T8" fmla="*/ 9 w 211"/>
                <a:gd name="T9" fmla="*/ 197 h 438"/>
                <a:gd name="T10" fmla="*/ 11 w 211"/>
                <a:gd name="T11" fmla="*/ 193 h 438"/>
                <a:gd name="T12" fmla="*/ 108 w 211"/>
                <a:gd name="T13" fmla="*/ 264 h 438"/>
                <a:gd name="T14" fmla="*/ 94 w 211"/>
                <a:gd name="T15" fmla="*/ 173 h 438"/>
                <a:gd name="T16" fmla="*/ 35 w 211"/>
                <a:gd name="T17" fmla="*/ 128 h 438"/>
                <a:gd name="T18" fmla="*/ 36 w 211"/>
                <a:gd name="T19" fmla="*/ 125 h 438"/>
                <a:gd name="T20" fmla="*/ 94 w 211"/>
                <a:gd name="T21" fmla="*/ 166 h 438"/>
                <a:gd name="T22" fmla="*/ 67 w 211"/>
                <a:gd name="T23" fmla="*/ 2 h 438"/>
                <a:gd name="T24" fmla="*/ 72 w 211"/>
                <a:gd name="T25" fmla="*/ 0 h 438"/>
                <a:gd name="T26" fmla="*/ 91 w 211"/>
                <a:gd name="T27" fmla="*/ 122 h 438"/>
                <a:gd name="T28" fmla="*/ 131 w 211"/>
                <a:gd name="T29" fmla="*/ 66 h 438"/>
                <a:gd name="T30" fmla="*/ 134 w 211"/>
                <a:gd name="T31" fmla="*/ 69 h 438"/>
                <a:gd name="T32" fmla="*/ 92 w 211"/>
                <a:gd name="T33" fmla="*/ 128 h 438"/>
                <a:gd name="T34" fmla="*/ 105 w 211"/>
                <a:gd name="T35" fmla="*/ 213 h 438"/>
                <a:gd name="T36" fmla="*/ 175 w 211"/>
                <a:gd name="T37" fmla="*/ 117 h 438"/>
                <a:gd name="T38" fmla="*/ 179 w 211"/>
                <a:gd name="T39" fmla="*/ 120 h 438"/>
                <a:gd name="T40" fmla="*/ 107 w 211"/>
                <a:gd name="T41" fmla="*/ 219 h 438"/>
                <a:gd name="T42" fmla="*/ 121 w 211"/>
                <a:gd name="T43" fmla="*/ 313 h 438"/>
                <a:gd name="T44" fmla="*/ 207 w 211"/>
                <a:gd name="T45" fmla="*/ 195 h 438"/>
                <a:gd name="T46" fmla="*/ 211 w 211"/>
                <a:gd name="T47" fmla="*/ 198 h 438"/>
                <a:gd name="T48" fmla="*/ 123 w 211"/>
                <a:gd name="T49" fmla="*/ 320 h 438"/>
                <a:gd name="T50" fmla="*/ 140 w 211"/>
                <a:gd name="T51" fmla="*/ 438 h 438"/>
                <a:gd name="T52" fmla="*/ 137 w 211"/>
                <a:gd name="T53" fmla="*/ 438 h 438"/>
                <a:gd name="T54" fmla="*/ 124 w 211"/>
                <a:gd name="T55" fmla="*/ 363 h 438"/>
                <a:gd name="T56" fmla="*/ 0 w 211"/>
                <a:gd name="T57" fmla="*/ 27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438">
                  <a:moveTo>
                    <a:pt x="0" y="273"/>
                  </a:moveTo>
                  <a:lnTo>
                    <a:pt x="3" y="268"/>
                  </a:lnTo>
                  <a:lnTo>
                    <a:pt x="124" y="356"/>
                  </a:lnTo>
                  <a:lnTo>
                    <a:pt x="110" y="270"/>
                  </a:lnTo>
                  <a:lnTo>
                    <a:pt x="9" y="197"/>
                  </a:lnTo>
                  <a:lnTo>
                    <a:pt x="11" y="193"/>
                  </a:lnTo>
                  <a:lnTo>
                    <a:pt x="108" y="264"/>
                  </a:lnTo>
                  <a:lnTo>
                    <a:pt x="94" y="173"/>
                  </a:lnTo>
                  <a:lnTo>
                    <a:pt x="35" y="128"/>
                  </a:lnTo>
                  <a:lnTo>
                    <a:pt x="36" y="125"/>
                  </a:lnTo>
                  <a:lnTo>
                    <a:pt x="94" y="166"/>
                  </a:lnTo>
                  <a:lnTo>
                    <a:pt x="67" y="2"/>
                  </a:lnTo>
                  <a:lnTo>
                    <a:pt x="72" y="0"/>
                  </a:lnTo>
                  <a:lnTo>
                    <a:pt x="91" y="122"/>
                  </a:lnTo>
                  <a:lnTo>
                    <a:pt x="131" y="66"/>
                  </a:lnTo>
                  <a:lnTo>
                    <a:pt x="134" y="69"/>
                  </a:lnTo>
                  <a:lnTo>
                    <a:pt x="92" y="128"/>
                  </a:lnTo>
                  <a:lnTo>
                    <a:pt x="105" y="213"/>
                  </a:lnTo>
                  <a:lnTo>
                    <a:pt x="175" y="117"/>
                  </a:lnTo>
                  <a:lnTo>
                    <a:pt x="179" y="120"/>
                  </a:lnTo>
                  <a:lnTo>
                    <a:pt x="107" y="219"/>
                  </a:lnTo>
                  <a:lnTo>
                    <a:pt x="121" y="313"/>
                  </a:lnTo>
                  <a:lnTo>
                    <a:pt x="207" y="195"/>
                  </a:lnTo>
                  <a:lnTo>
                    <a:pt x="211" y="198"/>
                  </a:lnTo>
                  <a:lnTo>
                    <a:pt x="123" y="320"/>
                  </a:lnTo>
                  <a:lnTo>
                    <a:pt x="140" y="438"/>
                  </a:lnTo>
                  <a:lnTo>
                    <a:pt x="137" y="438"/>
                  </a:lnTo>
                  <a:lnTo>
                    <a:pt x="124" y="363"/>
                  </a:lnTo>
                  <a:lnTo>
                    <a:pt x="0" y="273"/>
                  </a:lnTo>
                  <a:close/>
                </a:path>
              </a:pathLst>
            </a:custGeom>
            <a:solidFill>
              <a:srgbClr val="F9FB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2" name="íṡḷíḓè"/>
            <p:cNvSpPr/>
            <p:nvPr/>
          </p:nvSpPr>
          <p:spPr bwMode="auto">
            <a:xfrm>
              <a:off x="4359275" y="3808413"/>
              <a:ext cx="1008063" cy="1141413"/>
            </a:xfrm>
            <a:custGeom>
              <a:avLst/>
              <a:gdLst>
                <a:gd name="T0" fmla="*/ 16 w 397"/>
                <a:gd name="T1" fmla="*/ 0 h 450"/>
                <a:gd name="T2" fmla="*/ 12 w 397"/>
                <a:gd name="T3" fmla="*/ 30 h 450"/>
                <a:gd name="T4" fmla="*/ 5 w 397"/>
                <a:gd name="T5" fmla="*/ 76 h 450"/>
                <a:gd name="T6" fmla="*/ 51 w 397"/>
                <a:gd name="T7" fmla="*/ 282 h 450"/>
                <a:gd name="T8" fmla="*/ 55 w 397"/>
                <a:gd name="T9" fmla="*/ 291 h 450"/>
                <a:gd name="T10" fmla="*/ 136 w 397"/>
                <a:gd name="T11" fmla="*/ 379 h 450"/>
                <a:gd name="T12" fmla="*/ 272 w 397"/>
                <a:gd name="T13" fmla="*/ 437 h 450"/>
                <a:gd name="T14" fmla="*/ 388 w 397"/>
                <a:gd name="T15" fmla="*/ 450 h 450"/>
                <a:gd name="T16" fmla="*/ 395 w 397"/>
                <a:gd name="T17" fmla="*/ 326 h 450"/>
                <a:gd name="T18" fmla="*/ 392 w 397"/>
                <a:gd name="T19" fmla="*/ 299 h 450"/>
                <a:gd name="T20" fmla="*/ 320 w 397"/>
                <a:gd name="T21" fmla="*/ 135 h 450"/>
                <a:gd name="T22" fmla="*/ 246 w 397"/>
                <a:gd name="T23" fmla="*/ 82 h 450"/>
                <a:gd name="T24" fmla="*/ 147 w 397"/>
                <a:gd name="T25" fmla="*/ 50 h 450"/>
                <a:gd name="T26" fmla="*/ 69 w 397"/>
                <a:gd name="T27" fmla="*/ 21 h 450"/>
                <a:gd name="T28" fmla="*/ 16 w 397"/>
                <a:gd name="T29"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7" h="450">
                  <a:moveTo>
                    <a:pt x="16" y="0"/>
                  </a:moveTo>
                  <a:cubicBezTo>
                    <a:pt x="20" y="1"/>
                    <a:pt x="12" y="27"/>
                    <a:pt x="12" y="30"/>
                  </a:cubicBezTo>
                  <a:cubicBezTo>
                    <a:pt x="8" y="45"/>
                    <a:pt x="6" y="60"/>
                    <a:pt x="5" y="76"/>
                  </a:cubicBezTo>
                  <a:cubicBezTo>
                    <a:pt x="0" y="146"/>
                    <a:pt x="16" y="221"/>
                    <a:pt x="51" y="282"/>
                  </a:cubicBezTo>
                  <a:cubicBezTo>
                    <a:pt x="52" y="285"/>
                    <a:pt x="54" y="288"/>
                    <a:pt x="55" y="291"/>
                  </a:cubicBezTo>
                  <a:cubicBezTo>
                    <a:pt x="76" y="325"/>
                    <a:pt x="104" y="355"/>
                    <a:pt x="136" y="379"/>
                  </a:cubicBezTo>
                  <a:cubicBezTo>
                    <a:pt x="177" y="408"/>
                    <a:pt x="224" y="427"/>
                    <a:pt x="272" y="437"/>
                  </a:cubicBezTo>
                  <a:cubicBezTo>
                    <a:pt x="310" y="446"/>
                    <a:pt x="349" y="450"/>
                    <a:pt x="388" y="450"/>
                  </a:cubicBezTo>
                  <a:cubicBezTo>
                    <a:pt x="395" y="404"/>
                    <a:pt x="397" y="363"/>
                    <a:pt x="395" y="326"/>
                  </a:cubicBezTo>
                  <a:cubicBezTo>
                    <a:pt x="394" y="317"/>
                    <a:pt x="393" y="308"/>
                    <a:pt x="392" y="299"/>
                  </a:cubicBezTo>
                  <a:cubicBezTo>
                    <a:pt x="384" y="238"/>
                    <a:pt x="361" y="180"/>
                    <a:pt x="320" y="135"/>
                  </a:cubicBezTo>
                  <a:cubicBezTo>
                    <a:pt x="299" y="113"/>
                    <a:pt x="274" y="94"/>
                    <a:pt x="246" y="82"/>
                  </a:cubicBezTo>
                  <a:cubicBezTo>
                    <a:pt x="214" y="67"/>
                    <a:pt x="180" y="61"/>
                    <a:pt x="147" y="50"/>
                  </a:cubicBezTo>
                  <a:cubicBezTo>
                    <a:pt x="120" y="41"/>
                    <a:pt x="95" y="31"/>
                    <a:pt x="69" y="21"/>
                  </a:cubicBezTo>
                  <a:cubicBezTo>
                    <a:pt x="51" y="14"/>
                    <a:pt x="34" y="7"/>
                    <a:pt x="16" y="0"/>
                  </a:cubicBezTo>
                  <a:close/>
                </a:path>
              </a:pathLst>
            </a:custGeom>
            <a:solidFill>
              <a:srgbClr val="F796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3" name="íṧḻíḓê"/>
            <p:cNvSpPr/>
            <p:nvPr/>
          </p:nvSpPr>
          <p:spPr bwMode="auto">
            <a:xfrm>
              <a:off x="4422775" y="3846513"/>
              <a:ext cx="862013" cy="1057275"/>
            </a:xfrm>
            <a:custGeom>
              <a:avLst/>
              <a:gdLst>
                <a:gd name="T0" fmla="*/ 481 w 543"/>
                <a:gd name="T1" fmla="*/ 253 h 666"/>
                <a:gd name="T2" fmla="*/ 473 w 543"/>
                <a:gd name="T3" fmla="*/ 253 h 666"/>
                <a:gd name="T4" fmla="*/ 443 w 543"/>
                <a:gd name="T5" fmla="*/ 538 h 666"/>
                <a:gd name="T6" fmla="*/ 337 w 543"/>
                <a:gd name="T7" fmla="*/ 407 h 666"/>
                <a:gd name="T8" fmla="*/ 361 w 543"/>
                <a:gd name="T9" fmla="*/ 168 h 666"/>
                <a:gd name="T10" fmla="*/ 353 w 543"/>
                <a:gd name="T11" fmla="*/ 168 h 666"/>
                <a:gd name="T12" fmla="*/ 329 w 543"/>
                <a:gd name="T13" fmla="*/ 398 h 666"/>
                <a:gd name="T14" fmla="*/ 216 w 543"/>
                <a:gd name="T15" fmla="*/ 259 h 666"/>
                <a:gd name="T16" fmla="*/ 230 w 543"/>
                <a:gd name="T17" fmla="*/ 117 h 666"/>
                <a:gd name="T18" fmla="*/ 222 w 543"/>
                <a:gd name="T19" fmla="*/ 115 h 666"/>
                <a:gd name="T20" fmla="*/ 208 w 543"/>
                <a:gd name="T21" fmla="*/ 249 h 666"/>
                <a:gd name="T22" fmla="*/ 6 w 543"/>
                <a:gd name="T23" fmla="*/ 0 h 666"/>
                <a:gd name="T24" fmla="*/ 0 w 543"/>
                <a:gd name="T25" fmla="*/ 7 h 666"/>
                <a:gd name="T26" fmla="*/ 147 w 543"/>
                <a:gd name="T27" fmla="*/ 189 h 666"/>
                <a:gd name="T28" fmla="*/ 16 w 543"/>
                <a:gd name="T29" fmla="*/ 174 h 666"/>
                <a:gd name="T30" fmla="*/ 16 w 543"/>
                <a:gd name="T31" fmla="*/ 184 h 666"/>
                <a:gd name="T32" fmla="*/ 155 w 543"/>
                <a:gd name="T33" fmla="*/ 198 h 666"/>
                <a:gd name="T34" fmla="*/ 261 w 543"/>
                <a:gd name="T35" fmla="*/ 328 h 666"/>
                <a:gd name="T36" fmla="*/ 34 w 543"/>
                <a:gd name="T37" fmla="*/ 304 h 666"/>
                <a:gd name="T38" fmla="*/ 34 w 543"/>
                <a:gd name="T39" fmla="*/ 312 h 666"/>
                <a:gd name="T40" fmla="*/ 269 w 543"/>
                <a:gd name="T41" fmla="*/ 337 h 666"/>
                <a:gd name="T42" fmla="*/ 384 w 543"/>
                <a:gd name="T43" fmla="*/ 479 h 666"/>
                <a:gd name="T44" fmla="*/ 104 w 543"/>
                <a:gd name="T45" fmla="*/ 451 h 666"/>
                <a:gd name="T46" fmla="*/ 104 w 543"/>
                <a:gd name="T47" fmla="*/ 459 h 666"/>
                <a:gd name="T48" fmla="*/ 392 w 543"/>
                <a:gd name="T49" fmla="*/ 489 h 666"/>
                <a:gd name="T50" fmla="*/ 535 w 543"/>
                <a:gd name="T51" fmla="*/ 666 h 666"/>
                <a:gd name="T52" fmla="*/ 543 w 543"/>
                <a:gd name="T53" fmla="*/ 661 h 666"/>
                <a:gd name="T54" fmla="*/ 451 w 543"/>
                <a:gd name="T55" fmla="*/ 548 h 666"/>
                <a:gd name="T56" fmla="*/ 481 w 543"/>
                <a:gd name="T57" fmla="*/ 253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3" h="666">
                  <a:moveTo>
                    <a:pt x="481" y="253"/>
                  </a:moveTo>
                  <a:lnTo>
                    <a:pt x="473" y="253"/>
                  </a:lnTo>
                  <a:lnTo>
                    <a:pt x="443" y="538"/>
                  </a:lnTo>
                  <a:lnTo>
                    <a:pt x="337" y="407"/>
                  </a:lnTo>
                  <a:lnTo>
                    <a:pt x="361" y="168"/>
                  </a:lnTo>
                  <a:lnTo>
                    <a:pt x="353" y="168"/>
                  </a:lnTo>
                  <a:lnTo>
                    <a:pt x="329" y="398"/>
                  </a:lnTo>
                  <a:lnTo>
                    <a:pt x="216" y="259"/>
                  </a:lnTo>
                  <a:lnTo>
                    <a:pt x="230" y="117"/>
                  </a:lnTo>
                  <a:lnTo>
                    <a:pt x="222" y="115"/>
                  </a:lnTo>
                  <a:lnTo>
                    <a:pt x="208" y="249"/>
                  </a:lnTo>
                  <a:lnTo>
                    <a:pt x="6" y="0"/>
                  </a:lnTo>
                  <a:lnTo>
                    <a:pt x="0" y="7"/>
                  </a:lnTo>
                  <a:lnTo>
                    <a:pt x="147" y="189"/>
                  </a:lnTo>
                  <a:lnTo>
                    <a:pt x="16" y="174"/>
                  </a:lnTo>
                  <a:lnTo>
                    <a:pt x="16" y="184"/>
                  </a:lnTo>
                  <a:lnTo>
                    <a:pt x="155" y="198"/>
                  </a:lnTo>
                  <a:lnTo>
                    <a:pt x="261" y="328"/>
                  </a:lnTo>
                  <a:lnTo>
                    <a:pt x="34" y="304"/>
                  </a:lnTo>
                  <a:lnTo>
                    <a:pt x="34" y="312"/>
                  </a:lnTo>
                  <a:lnTo>
                    <a:pt x="269" y="337"/>
                  </a:lnTo>
                  <a:lnTo>
                    <a:pt x="384" y="479"/>
                  </a:lnTo>
                  <a:lnTo>
                    <a:pt x="104" y="451"/>
                  </a:lnTo>
                  <a:lnTo>
                    <a:pt x="104" y="459"/>
                  </a:lnTo>
                  <a:lnTo>
                    <a:pt x="392" y="489"/>
                  </a:lnTo>
                  <a:lnTo>
                    <a:pt x="535" y="666"/>
                  </a:lnTo>
                  <a:lnTo>
                    <a:pt x="543" y="661"/>
                  </a:lnTo>
                  <a:lnTo>
                    <a:pt x="451" y="548"/>
                  </a:lnTo>
                  <a:lnTo>
                    <a:pt x="481" y="253"/>
                  </a:lnTo>
                  <a:close/>
                </a:path>
              </a:pathLst>
            </a:custGeom>
            <a:solidFill>
              <a:srgbClr val="FEC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4" name="ïṩľíḑe"/>
            <p:cNvSpPr/>
            <p:nvPr/>
          </p:nvSpPr>
          <p:spPr bwMode="auto">
            <a:xfrm>
              <a:off x="5521325" y="4454526"/>
              <a:ext cx="393700" cy="479425"/>
            </a:xfrm>
            <a:custGeom>
              <a:avLst/>
              <a:gdLst>
                <a:gd name="T0" fmla="*/ 79 w 155"/>
                <a:gd name="T1" fmla="*/ 0 h 189"/>
                <a:gd name="T2" fmla="*/ 70 w 155"/>
                <a:gd name="T3" fmla="*/ 1 h 189"/>
                <a:gd name="T4" fmla="*/ 3 w 155"/>
                <a:gd name="T5" fmla="*/ 67 h 189"/>
                <a:gd name="T6" fmla="*/ 34 w 155"/>
                <a:gd name="T7" fmla="*/ 138 h 189"/>
                <a:gd name="T8" fmla="*/ 57 w 155"/>
                <a:gd name="T9" fmla="*/ 182 h 189"/>
                <a:gd name="T10" fmla="*/ 57 w 155"/>
                <a:gd name="T11" fmla="*/ 189 h 189"/>
                <a:gd name="T12" fmla="*/ 101 w 155"/>
                <a:gd name="T13" fmla="*/ 189 h 189"/>
                <a:gd name="T14" fmla="*/ 101 w 155"/>
                <a:gd name="T15" fmla="*/ 182 h 189"/>
                <a:gd name="T16" fmla="*/ 124 w 155"/>
                <a:gd name="T17" fmla="*/ 138 h 189"/>
                <a:gd name="T18" fmla="*/ 155 w 155"/>
                <a:gd name="T19" fmla="*/ 77 h 189"/>
                <a:gd name="T20" fmla="*/ 79 w 155"/>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89">
                  <a:moveTo>
                    <a:pt x="79" y="0"/>
                  </a:moveTo>
                  <a:cubicBezTo>
                    <a:pt x="76" y="0"/>
                    <a:pt x="73" y="1"/>
                    <a:pt x="70" y="1"/>
                  </a:cubicBezTo>
                  <a:cubicBezTo>
                    <a:pt x="36" y="5"/>
                    <a:pt x="8" y="33"/>
                    <a:pt x="3" y="67"/>
                  </a:cubicBezTo>
                  <a:cubicBezTo>
                    <a:pt x="0" y="95"/>
                    <a:pt x="12" y="122"/>
                    <a:pt x="34" y="138"/>
                  </a:cubicBezTo>
                  <a:cubicBezTo>
                    <a:pt x="48" y="148"/>
                    <a:pt x="57" y="165"/>
                    <a:pt x="57" y="182"/>
                  </a:cubicBezTo>
                  <a:cubicBezTo>
                    <a:pt x="57" y="189"/>
                    <a:pt x="57" y="189"/>
                    <a:pt x="57" y="189"/>
                  </a:cubicBezTo>
                  <a:cubicBezTo>
                    <a:pt x="101" y="189"/>
                    <a:pt x="101" y="189"/>
                    <a:pt x="101" y="189"/>
                  </a:cubicBezTo>
                  <a:cubicBezTo>
                    <a:pt x="101" y="182"/>
                    <a:pt x="101" y="182"/>
                    <a:pt x="101" y="182"/>
                  </a:cubicBezTo>
                  <a:cubicBezTo>
                    <a:pt x="101" y="165"/>
                    <a:pt x="109" y="149"/>
                    <a:pt x="124" y="138"/>
                  </a:cubicBezTo>
                  <a:cubicBezTo>
                    <a:pt x="143" y="124"/>
                    <a:pt x="155" y="101"/>
                    <a:pt x="155" y="77"/>
                  </a:cubicBezTo>
                  <a:cubicBezTo>
                    <a:pt x="155" y="35"/>
                    <a:pt x="121" y="0"/>
                    <a:pt x="79" y="0"/>
                  </a:cubicBezTo>
                  <a:close/>
                </a:path>
              </a:pathLst>
            </a:custGeom>
            <a:solidFill>
              <a:srgbClr val="FCD6A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5" name="ïsľîďe"/>
            <p:cNvSpPr/>
            <p:nvPr/>
          </p:nvSpPr>
          <p:spPr bwMode="auto">
            <a:xfrm>
              <a:off x="5648325" y="4900613"/>
              <a:ext cx="147638" cy="112713"/>
            </a:xfrm>
            <a:custGeom>
              <a:avLst/>
              <a:gdLst>
                <a:gd name="T0" fmla="*/ 50 w 58"/>
                <a:gd name="T1" fmla="*/ 44 h 44"/>
                <a:gd name="T2" fmla="*/ 8 w 58"/>
                <a:gd name="T3" fmla="*/ 44 h 44"/>
                <a:gd name="T4" fmla="*/ 0 w 58"/>
                <a:gd name="T5" fmla="*/ 36 h 44"/>
                <a:gd name="T6" fmla="*/ 0 w 58"/>
                <a:gd name="T7" fmla="*/ 0 h 44"/>
                <a:gd name="T8" fmla="*/ 58 w 58"/>
                <a:gd name="T9" fmla="*/ 0 h 44"/>
                <a:gd name="T10" fmla="*/ 58 w 58"/>
                <a:gd name="T11" fmla="*/ 36 h 44"/>
                <a:gd name="T12" fmla="*/ 50 w 5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58" h="44">
                  <a:moveTo>
                    <a:pt x="50" y="44"/>
                  </a:moveTo>
                  <a:cubicBezTo>
                    <a:pt x="8" y="44"/>
                    <a:pt x="8" y="44"/>
                    <a:pt x="8" y="44"/>
                  </a:cubicBezTo>
                  <a:cubicBezTo>
                    <a:pt x="3" y="44"/>
                    <a:pt x="0" y="41"/>
                    <a:pt x="0" y="36"/>
                  </a:cubicBezTo>
                  <a:cubicBezTo>
                    <a:pt x="0" y="0"/>
                    <a:pt x="0" y="0"/>
                    <a:pt x="0" y="0"/>
                  </a:cubicBezTo>
                  <a:cubicBezTo>
                    <a:pt x="58" y="0"/>
                    <a:pt x="58" y="0"/>
                    <a:pt x="58" y="0"/>
                  </a:cubicBezTo>
                  <a:cubicBezTo>
                    <a:pt x="58" y="36"/>
                    <a:pt x="58" y="36"/>
                    <a:pt x="58" y="36"/>
                  </a:cubicBezTo>
                  <a:cubicBezTo>
                    <a:pt x="58" y="41"/>
                    <a:pt x="55" y="44"/>
                    <a:pt x="50" y="44"/>
                  </a:cubicBezTo>
                  <a:close/>
                </a:path>
              </a:pathLst>
            </a:cu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6" name="íṩḷíďe"/>
            <p:cNvSpPr/>
            <p:nvPr/>
          </p:nvSpPr>
          <p:spPr bwMode="auto">
            <a:xfrm>
              <a:off x="5678488" y="4921251"/>
              <a:ext cx="84138" cy="111125"/>
            </a:xfrm>
            <a:custGeom>
              <a:avLst/>
              <a:gdLst>
                <a:gd name="T0" fmla="*/ 27 w 33"/>
                <a:gd name="T1" fmla="*/ 44 h 44"/>
                <a:gd name="T2" fmla="*/ 7 w 33"/>
                <a:gd name="T3" fmla="*/ 44 h 44"/>
                <a:gd name="T4" fmla="*/ 0 w 33"/>
                <a:gd name="T5" fmla="*/ 38 h 44"/>
                <a:gd name="T6" fmla="*/ 0 w 33"/>
                <a:gd name="T7" fmla="*/ 0 h 44"/>
                <a:gd name="T8" fmla="*/ 33 w 33"/>
                <a:gd name="T9" fmla="*/ 0 h 44"/>
                <a:gd name="T10" fmla="*/ 33 w 33"/>
                <a:gd name="T11" fmla="*/ 38 h 44"/>
                <a:gd name="T12" fmla="*/ 27 w 33"/>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33" h="44">
                  <a:moveTo>
                    <a:pt x="27" y="44"/>
                  </a:moveTo>
                  <a:cubicBezTo>
                    <a:pt x="7" y="44"/>
                    <a:pt x="7" y="44"/>
                    <a:pt x="7" y="44"/>
                  </a:cubicBezTo>
                  <a:cubicBezTo>
                    <a:pt x="3" y="44"/>
                    <a:pt x="0" y="42"/>
                    <a:pt x="0" y="38"/>
                  </a:cubicBezTo>
                  <a:cubicBezTo>
                    <a:pt x="0" y="0"/>
                    <a:pt x="0" y="0"/>
                    <a:pt x="0" y="0"/>
                  </a:cubicBezTo>
                  <a:cubicBezTo>
                    <a:pt x="33" y="0"/>
                    <a:pt x="33" y="0"/>
                    <a:pt x="33" y="0"/>
                  </a:cubicBezTo>
                  <a:cubicBezTo>
                    <a:pt x="33" y="38"/>
                    <a:pt x="33" y="38"/>
                    <a:pt x="33" y="38"/>
                  </a:cubicBezTo>
                  <a:cubicBezTo>
                    <a:pt x="33" y="42"/>
                    <a:pt x="31" y="44"/>
                    <a:pt x="27" y="44"/>
                  </a:cubicBezTo>
                  <a:close/>
                </a:path>
              </a:pathLst>
            </a:cu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7" name="iṧľîďé"/>
            <p:cNvSpPr/>
            <p:nvPr/>
          </p:nvSpPr>
          <p:spPr bwMode="auto">
            <a:xfrm>
              <a:off x="5656263" y="4687888"/>
              <a:ext cx="131763" cy="223838"/>
            </a:xfrm>
            <a:custGeom>
              <a:avLst/>
              <a:gdLst>
                <a:gd name="T0" fmla="*/ 41 w 83"/>
                <a:gd name="T1" fmla="*/ 141 h 141"/>
                <a:gd name="T2" fmla="*/ 0 w 83"/>
                <a:gd name="T3" fmla="*/ 0 h 141"/>
                <a:gd name="T4" fmla="*/ 41 w 83"/>
                <a:gd name="T5" fmla="*/ 24 h 141"/>
                <a:gd name="T6" fmla="*/ 83 w 83"/>
                <a:gd name="T7" fmla="*/ 0 h 141"/>
                <a:gd name="T8" fmla="*/ 41 w 83"/>
                <a:gd name="T9" fmla="*/ 141 h 141"/>
                <a:gd name="T10" fmla="*/ 21 w 83"/>
                <a:gd name="T11" fmla="*/ 28 h 141"/>
                <a:gd name="T12" fmla="*/ 41 w 83"/>
                <a:gd name="T13" fmla="*/ 95 h 141"/>
                <a:gd name="T14" fmla="*/ 60 w 83"/>
                <a:gd name="T15" fmla="*/ 28 h 141"/>
                <a:gd name="T16" fmla="*/ 41 w 83"/>
                <a:gd name="T17" fmla="*/ 40 h 141"/>
                <a:gd name="T18" fmla="*/ 21 w 83"/>
                <a:gd name="T19"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141">
                  <a:moveTo>
                    <a:pt x="41" y="141"/>
                  </a:moveTo>
                  <a:lnTo>
                    <a:pt x="0" y="0"/>
                  </a:lnTo>
                  <a:lnTo>
                    <a:pt x="41" y="24"/>
                  </a:lnTo>
                  <a:lnTo>
                    <a:pt x="83" y="0"/>
                  </a:lnTo>
                  <a:lnTo>
                    <a:pt x="41" y="141"/>
                  </a:lnTo>
                  <a:close/>
                  <a:moveTo>
                    <a:pt x="21" y="28"/>
                  </a:moveTo>
                  <a:lnTo>
                    <a:pt x="41" y="95"/>
                  </a:lnTo>
                  <a:lnTo>
                    <a:pt x="60" y="28"/>
                  </a:lnTo>
                  <a:lnTo>
                    <a:pt x="41" y="40"/>
                  </a:lnTo>
                  <a:lnTo>
                    <a:pt x="21" y="28"/>
                  </a:ln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8" name="íŝľïḑé"/>
            <p:cNvSpPr/>
            <p:nvPr/>
          </p:nvSpPr>
          <p:spPr bwMode="auto">
            <a:xfrm>
              <a:off x="5626100" y="4851401"/>
              <a:ext cx="188913" cy="141288"/>
            </a:xfrm>
            <a:custGeom>
              <a:avLst/>
              <a:gdLst>
                <a:gd name="T0" fmla="*/ 65 w 75"/>
                <a:gd name="T1" fmla="*/ 56 h 56"/>
                <a:gd name="T2" fmla="*/ 11 w 75"/>
                <a:gd name="T3" fmla="*/ 56 h 56"/>
                <a:gd name="T4" fmla="*/ 0 w 75"/>
                <a:gd name="T5" fmla="*/ 46 h 56"/>
                <a:gd name="T6" fmla="*/ 0 w 75"/>
                <a:gd name="T7" fmla="*/ 0 h 56"/>
                <a:gd name="T8" fmla="*/ 75 w 75"/>
                <a:gd name="T9" fmla="*/ 0 h 56"/>
                <a:gd name="T10" fmla="*/ 75 w 75"/>
                <a:gd name="T11" fmla="*/ 46 h 56"/>
                <a:gd name="T12" fmla="*/ 65 w 7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5" h="56">
                  <a:moveTo>
                    <a:pt x="65" y="56"/>
                  </a:moveTo>
                  <a:cubicBezTo>
                    <a:pt x="11" y="56"/>
                    <a:pt x="11" y="56"/>
                    <a:pt x="11" y="56"/>
                  </a:cubicBezTo>
                  <a:cubicBezTo>
                    <a:pt x="5" y="56"/>
                    <a:pt x="0" y="52"/>
                    <a:pt x="0" y="46"/>
                  </a:cubicBezTo>
                  <a:cubicBezTo>
                    <a:pt x="0" y="0"/>
                    <a:pt x="0" y="0"/>
                    <a:pt x="0" y="0"/>
                  </a:cubicBezTo>
                  <a:cubicBezTo>
                    <a:pt x="75" y="0"/>
                    <a:pt x="75" y="0"/>
                    <a:pt x="75" y="0"/>
                  </a:cubicBezTo>
                  <a:cubicBezTo>
                    <a:pt x="75" y="46"/>
                    <a:pt x="75" y="46"/>
                    <a:pt x="75" y="46"/>
                  </a:cubicBezTo>
                  <a:cubicBezTo>
                    <a:pt x="75" y="52"/>
                    <a:pt x="71" y="56"/>
                    <a:pt x="65" y="56"/>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9" name="iśḻiḋé"/>
            <p:cNvSpPr/>
            <p:nvPr/>
          </p:nvSpPr>
          <p:spPr bwMode="auto">
            <a:xfrm>
              <a:off x="5619750" y="4899026"/>
              <a:ext cx="203200" cy="22225"/>
            </a:xfrm>
            <a:prstGeom prst="rect">
              <a:avLst/>
            </a:prstGeom>
            <a:solidFill>
              <a:srgbClr val="FBB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30" name="ïṩļïḍé"/>
            <p:cNvSpPr/>
            <p:nvPr/>
          </p:nvSpPr>
          <p:spPr bwMode="auto">
            <a:xfrm>
              <a:off x="5619750" y="4851401"/>
              <a:ext cx="203200" cy="25400"/>
            </a:xfrm>
            <a:prstGeom prst="rect">
              <a:avLst/>
            </a:prstGeom>
            <a:solidFill>
              <a:srgbClr val="FBB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31" name="íṧľîďe"/>
            <p:cNvSpPr/>
            <p:nvPr/>
          </p:nvSpPr>
          <p:spPr bwMode="auto">
            <a:xfrm>
              <a:off x="5619750" y="4946651"/>
              <a:ext cx="203200" cy="23813"/>
            </a:xfrm>
            <a:prstGeom prst="rect">
              <a:avLst/>
            </a:prstGeom>
            <a:solidFill>
              <a:srgbClr val="FBB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32" name="îsḻîdê"/>
            <p:cNvSpPr/>
            <p:nvPr/>
          </p:nvSpPr>
          <p:spPr bwMode="auto">
            <a:xfrm>
              <a:off x="5130800" y="4292601"/>
              <a:ext cx="522288" cy="633413"/>
            </a:xfrm>
            <a:custGeom>
              <a:avLst/>
              <a:gdLst>
                <a:gd name="T0" fmla="*/ 105 w 206"/>
                <a:gd name="T1" fmla="*/ 0 h 250"/>
                <a:gd name="T2" fmla="*/ 93 w 206"/>
                <a:gd name="T3" fmla="*/ 1 h 250"/>
                <a:gd name="T4" fmla="*/ 4 w 206"/>
                <a:gd name="T5" fmla="*/ 88 h 250"/>
                <a:gd name="T6" fmla="*/ 46 w 206"/>
                <a:gd name="T7" fmla="*/ 183 h 250"/>
                <a:gd name="T8" fmla="*/ 75 w 206"/>
                <a:gd name="T9" fmla="*/ 241 h 250"/>
                <a:gd name="T10" fmla="*/ 75 w 206"/>
                <a:gd name="T11" fmla="*/ 250 h 250"/>
                <a:gd name="T12" fmla="*/ 134 w 206"/>
                <a:gd name="T13" fmla="*/ 250 h 250"/>
                <a:gd name="T14" fmla="*/ 134 w 206"/>
                <a:gd name="T15" fmla="*/ 241 h 250"/>
                <a:gd name="T16" fmla="*/ 165 w 206"/>
                <a:gd name="T17" fmla="*/ 183 h 250"/>
                <a:gd name="T18" fmla="*/ 206 w 206"/>
                <a:gd name="T19" fmla="*/ 101 h 250"/>
                <a:gd name="T20" fmla="*/ 105 w 206"/>
                <a:gd name="T21"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50">
                  <a:moveTo>
                    <a:pt x="105" y="0"/>
                  </a:moveTo>
                  <a:cubicBezTo>
                    <a:pt x="101" y="0"/>
                    <a:pt x="97" y="0"/>
                    <a:pt x="93" y="1"/>
                  </a:cubicBezTo>
                  <a:cubicBezTo>
                    <a:pt x="47" y="6"/>
                    <a:pt x="10" y="43"/>
                    <a:pt x="4" y="88"/>
                  </a:cubicBezTo>
                  <a:cubicBezTo>
                    <a:pt x="0" y="125"/>
                    <a:pt x="16" y="162"/>
                    <a:pt x="46" y="183"/>
                  </a:cubicBezTo>
                  <a:cubicBezTo>
                    <a:pt x="64" y="197"/>
                    <a:pt x="75" y="219"/>
                    <a:pt x="75" y="241"/>
                  </a:cubicBezTo>
                  <a:cubicBezTo>
                    <a:pt x="75" y="250"/>
                    <a:pt x="75" y="250"/>
                    <a:pt x="75" y="250"/>
                  </a:cubicBezTo>
                  <a:cubicBezTo>
                    <a:pt x="134" y="250"/>
                    <a:pt x="134" y="250"/>
                    <a:pt x="134" y="250"/>
                  </a:cubicBezTo>
                  <a:cubicBezTo>
                    <a:pt x="134" y="241"/>
                    <a:pt x="134" y="241"/>
                    <a:pt x="134" y="241"/>
                  </a:cubicBezTo>
                  <a:cubicBezTo>
                    <a:pt x="134" y="219"/>
                    <a:pt x="145" y="197"/>
                    <a:pt x="165" y="183"/>
                  </a:cubicBezTo>
                  <a:cubicBezTo>
                    <a:pt x="191" y="164"/>
                    <a:pt x="206" y="133"/>
                    <a:pt x="206" y="101"/>
                  </a:cubicBezTo>
                  <a:cubicBezTo>
                    <a:pt x="206" y="45"/>
                    <a:pt x="161" y="0"/>
                    <a:pt x="105" y="0"/>
                  </a:cubicBezTo>
                  <a:close/>
                </a:path>
              </a:pathLst>
            </a:custGeom>
            <a:solidFill>
              <a:srgbClr val="FEC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3" name="íSľïdê"/>
            <p:cNvSpPr/>
            <p:nvPr/>
          </p:nvSpPr>
          <p:spPr bwMode="auto">
            <a:xfrm>
              <a:off x="5297488" y="4886326"/>
              <a:ext cx="198438" cy="149225"/>
            </a:xfrm>
            <a:custGeom>
              <a:avLst/>
              <a:gdLst>
                <a:gd name="T0" fmla="*/ 67 w 78"/>
                <a:gd name="T1" fmla="*/ 59 h 59"/>
                <a:gd name="T2" fmla="*/ 11 w 78"/>
                <a:gd name="T3" fmla="*/ 59 h 59"/>
                <a:gd name="T4" fmla="*/ 0 w 78"/>
                <a:gd name="T5" fmla="*/ 47 h 59"/>
                <a:gd name="T6" fmla="*/ 0 w 78"/>
                <a:gd name="T7" fmla="*/ 0 h 59"/>
                <a:gd name="T8" fmla="*/ 78 w 78"/>
                <a:gd name="T9" fmla="*/ 0 h 59"/>
                <a:gd name="T10" fmla="*/ 78 w 78"/>
                <a:gd name="T11" fmla="*/ 47 h 59"/>
                <a:gd name="T12" fmla="*/ 67 w 78"/>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78" h="59">
                  <a:moveTo>
                    <a:pt x="67" y="59"/>
                  </a:moveTo>
                  <a:cubicBezTo>
                    <a:pt x="11" y="59"/>
                    <a:pt x="11" y="59"/>
                    <a:pt x="11" y="59"/>
                  </a:cubicBezTo>
                  <a:cubicBezTo>
                    <a:pt x="5" y="59"/>
                    <a:pt x="0" y="54"/>
                    <a:pt x="0" y="47"/>
                  </a:cubicBezTo>
                  <a:cubicBezTo>
                    <a:pt x="0" y="0"/>
                    <a:pt x="0" y="0"/>
                    <a:pt x="0" y="0"/>
                  </a:cubicBezTo>
                  <a:cubicBezTo>
                    <a:pt x="78" y="0"/>
                    <a:pt x="78" y="0"/>
                    <a:pt x="78" y="0"/>
                  </a:cubicBezTo>
                  <a:cubicBezTo>
                    <a:pt x="78" y="47"/>
                    <a:pt x="78" y="47"/>
                    <a:pt x="78" y="47"/>
                  </a:cubicBezTo>
                  <a:cubicBezTo>
                    <a:pt x="78" y="54"/>
                    <a:pt x="73" y="59"/>
                    <a:pt x="67" y="59"/>
                  </a:cubicBezTo>
                  <a:close/>
                </a:path>
              </a:pathLst>
            </a:cu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4" name="îšľîḍé"/>
            <p:cNvSpPr/>
            <p:nvPr/>
          </p:nvSpPr>
          <p:spPr bwMode="auto">
            <a:xfrm>
              <a:off x="5341938" y="4913313"/>
              <a:ext cx="111125" cy="147638"/>
            </a:xfrm>
            <a:custGeom>
              <a:avLst/>
              <a:gdLst>
                <a:gd name="T0" fmla="*/ 35 w 44"/>
                <a:gd name="T1" fmla="*/ 58 h 58"/>
                <a:gd name="T2" fmla="*/ 8 w 44"/>
                <a:gd name="T3" fmla="*/ 58 h 58"/>
                <a:gd name="T4" fmla="*/ 0 w 44"/>
                <a:gd name="T5" fmla="*/ 50 h 58"/>
                <a:gd name="T6" fmla="*/ 0 w 44"/>
                <a:gd name="T7" fmla="*/ 0 h 58"/>
                <a:gd name="T8" fmla="*/ 44 w 44"/>
                <a:gd name="T9" fmla="*/ 0 h 58"/>
                <a:gd name="T10" fmla="*/ 44 w 44"/>
                <a:gd name="T11" fmla="*/ 50 h 58"/>
                <a:gd name="T12" fmla="*/ 35 w 44"/>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44" h="58">
                  <a:moveTo>
                    <a:pt x="35" y="58"/>
                  </a:moveTo>
                  <a:cubicBezTo>
                    <a:pt x="8" y="58"/>
                    <a:pt x="8" y="58"/>
                    <a:pt x="8" y="58"/>
                  </a:cubicBezTo>
                  <a:cubicBezTo>
                    <a:pt x="4" y="58"/>
                    <a:pt x="0" y="54"/>
                    <a:pt x="0" y="50"/>
                  </a:cubicBezTo>
                  <a:cubicBezTo>
                    <a:pt x="0" y="0"/>
                    <a:pt x="0" y="0"/>
                    <a:pt x="0" y="0"/>
                  </a:cubicBezTo>
                  <a:cubicBezTo>
                    <a:pt x="44" y="0"/>
                    <a:pt x="44" y="0"/>
                    <a:pt x="44" y="0"/>
                  </a:cubicBezTo>
                  <a:cubicBezTo>
                    <a:pt x="44" y="50"/>
                    <a:pt x="44" y="50"/>
                    <a:pt x="44" y="50"/>
                  </a:cubicBezTo>
                  <a:cubicBezTo>
                    <a:pt x="44" y="54"/>
                    <a:pt x="40" y="58"/>
                    <a:pt x="35" y="58"/>
                  </a:cubicBezTo>
                  <a:close/>
                </a:path>
              </a:pathLst>
            </a:custGeom>
            <a:solidFill>
              <a:srgbClr val="FBBE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5" name="í$líḑè"/>
            <p:cNvSpPr/>
            <p:nvPr/>
          </p:nvSpPr>
          <p:spPr bwMode="auto">
            <a:xfrm>
              <a:off x="5313363" y="4606926"/>
              <a:ext cx="165100" cy="279400"/>
            </a:xfrm>
            <a:custGeom>
              <a:avLst/>
              <a:gdLst>
                <a:gd name="T0" fmla="*/ 53 w 104"/>
                <a:gd name="T1" fmla="*/ 176 h 176"/>
                <a:gd name="T2" fmla="*/ 0 w 104"/>
                <a:gd name="T3" fmla="*/ 0 h 176"/>
                <a:gd name="T4" fmla="*/ 53 w 104"/>
                <a:gd name="T5" fmla="*/ 31 h 176"/>
                <a:gd name="T6" fmla="*/ 104 w 104"/>
                <a:gd name="T7" fmla="*/ 0 h 176"/>
                <a:gd name="T8" fmla="*/ 53 w 104"/>
                <a:gd name="T9" fmla="*/ 176 h 176"/>
                <a:gd name="T10" fmla="*/ 22 w 104"/>
                <a:gd name="T11" fmla="*/ 29 h 176"/>
                <a:gd name="T12" fmla="*/ 53 w 104"/>
                <a:gd name="T13" fmla="*/ 130 h 176"/>
                <a:gd name="T14" fmla="*/ 83 w 104"/>
                <a:gd name="T15" fmla="*/ 29 h 176"/>
                <a:gd name="T16" fmla="*/ 53 w 104"/>
                <a:gd name="T17" fmla="*/ 47 h 176"/>
                <a:gd name="T18" fmla="*/ 22 w 104"/>
                <a:gd name="T19" fmla="*/ 2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76">
                  <a:moveTo>
                    <a:pt x="53" y="176"/>
                  </a:moveTo>
                  <a:lnTo>
                    <a:pt x="0" y="0"/>
                  </a:lnTo>
                  <a:lnTo>
                    <a:pt x="53" y="31"/>
                  </a:lnTo>
                  <a:lnTo>
                    <a:pt x="104" y="0"/>
                  </a:lnTo>
                  <a:lnTo>
                    <a:pt x="53" y="176"/>
                  </a:lnTo>
                  <a:close/>
                  <a:moveTo>
                    <a:pt x="22" y="29"/>
                  </a:moveTo>
                  <a:lnTo>
                    <a:pt x="53" y="130"/>
                  </a:lnTo>
                  <a:lnTo>
                    <a:pt x="83" y="29"/>
                  </a:lnTo>
                  <a:lnTo>
                    <a:pt x="53" y="47"/>
                  </a:lnTo>
                  <a:lnTo>
                    <a:pt x="22" y="29"/>
                  </a:lnTo>
                  <a:close/>
                </a:path>
              </a:pathLst>
            </a:custGeom>
            <a:solidFill>
              <a:srgbClr val="F796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6" name="îsľîḋe"/>
            <p:cNvSpPr/>
            <p:nvPr/>
          </p:nvSpPr>
          <p:spPr bwMode="auto">
            <a:xfrm>
              <a:off x="5270500" y="4818063"/>
              <a:ext cx="254000" cy="190500"/>
            </a:xfrm>
            <a:custGeom>
              <a:avLst/>
              <a:gdLst>
                <a:gd name="T0" fmla="*/ 85 w 100"/>
                <a:gd name="T1" fmla="*/ 75 h 75"/>
                <a:gd name="T2" fmla="*/ 14 w 100"/>
                <a:gd name="T3" fmla="*/ 75 h 75"/>
                <a:gd name="T4" fmla="*/ 0 w 100"/>
                <a:gd name="T5" fmla="*/ 61 h 75"/>
                <a:gd name="T6" fmla="*/ 0 w 100"/>
                <a:gd name="T7" fmla="*/ 0 h 75"/>
                <a:gd name="T8" fmla="*/ 100 w 100"/>
                <a:gd name="T9" fmla="*/ 0 h 75"/>
                <a:gd name="T10" fmla="*/ 100 w 100"/>
                <a:gd name="T11" fmla="*/ 61 h 75"/>
                <a:gd name="T12" fmla="*/ 85 w 100"/>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00" h="75">
                  <a:moveTo>
                    <a:pt x="85" y="75"/>
                  </a:moveTo>
                  <a:cubicBezTo>
                    <a:pt x="14" y="75"/>
                    <a:pt x="14" y="75"/>
                    <a:pt x="14" y="75"/>
                  </a:cubicBezTo>
                  <a:cubicBezTo>
                    <a:pt x="6" y="75"/>
                    <a:pt x="0" y="69"/>
                    <a:pt x="0" y="61"/>
                  </a:cubicBezTo>
                  <a:cubicBezTo>
                    <a:pt x="0" y="0"/>
                    <a:pt x="0" y="0"/>
                    <a:pt x="0" y="0"/>
                  </a:cubicBezTo>
                  <a:cubicBezTo>
                    <a:pt x="100" y="0"/>
                    <a:pt x="100" y="0"/>
                    <a:pt x="100" y="0"/>
                  </a:cubicBezTo>
                  <a:cubicBezTo>
                    <a:pt x="100" y="61"/>
                    <a:pt x="100" y="61"/>
                    <a:pt x="100" y="61"/>
                  </a:cubicBezTo>
                  <a:cubicBezTo>
                    <a:pt x="100" y="69"/>
                    <a:pt x="93" y="75"/>
                    <a:pt x="85" y="75"/>
                  </a:cubicBezTo>
                  <a:close/>
                </a:path>
              </a:pathLst>
            </a:custGeom>
            <a:solidFill>
              <a:srgbClr val="EAAA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7" name="iŝḷiḋé"/>
            <p:cNvSpPr/>
            <p:nvPr/>
          </p:nvSpPr>
          <p:spPr bwMode="auto">
            <a:xfrm>
              <a:off x="5259388" y="4881563"/>
              <a:ext cx="271463" cy="31750"/>
            </a:xfrm>
            <a:prstGeom prst="rect">
              <a:avLst/>
            </a:prstGeom>
            <a:solidFill>
              <a:srgbClr val="FBB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38" name="ïṡliḓe"/>
            <p:cNvSpPr/>
            <p:nvPr/>
          </p:nvSpPr>
          <p:spPr bwMode="auto">
            <a:xfrm>
              <a:off x="5259388" y="4818063"/>
              <a:ext cx="271463" cy="33338"/>
            </a:xfrm>
            <a:prstGeom prst="rect">
              <a:avLst/>
            </a:prstGeom>
            <a:solidFill>
              <a:srgbClr val="FBB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39" name="işľïḋé"/>
            <p:cNvSpPr/>
            <p:nvPr/>
          </p:nvSpPr>
          <p:spPr bwMode="auto">
            <a:xfrm>
              <a:off x="5259388" y="4945063"/>
              <a:ext cx="271463" cy="31750"/>
            </a:xfrm>
            <a:prstGeom prst="rect">
              <a:avLst/>
            </a:prstGeom>
            <a:solidFill>
              <a:srgbClr val="FBB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0" name="iṧľïḋé"/>
            <p:cNvSpPr/>
            <p:nvPr/>
          </p:nvSpPr>
          <p:spPr bwMode="auto">
            <a:xfrm>
              <a:off x="5762625" y="2433638"/>
              <a:ext cx="436563" cy="558800"/>
            </a:xfrm>
            <a:custGeom>
              <a:avLst/>
              <a:gdLst>
                <a:gd name="T0" fmla="*/ 165 w 172"/>
                <a:gd name="T1" fmla="*/ 8 h 221"/>
                <a:gd name="T2" fmla="*/ 157 w 172"/>
                <a:gd name="T3" fmla="*/ 8 h 221"/>
                <a:gd name="T4" fmla="*/ 157 w 172"/>
                <a:gd name="T5" fmla="*/ 142 h 221"/>
                <a:gd name="T6" fmla="*/ 107 w 172"/>
                <a:gd name="T7" fmla="*/ 206 h 221"/>
                <a:gd name="T8" fmla="*/ 15 w 172"/>
                <a:gd name="T9" fmla="*/ 206 h 221"/>
                <a:gd name="T10" fmla="*/ 15 w 172"/>
                <a:gd name="T11" fmla="*/ 15 h 221"/>
                <a:gd name="T12" fmla="*/ 165 w 172"/>
                <a:gd name="T13" fmla="*/ 15 h 221"/>
                <a:gd name="T14" fmla="*/ 165 w 172"/>
                <a:gd name="T15" fmla="*/ 8 h 221"/>
                <a:gd name="T16" fmla="*/ 157 w 172"/>
                <a:gd name="T17" fmla="*/ 8 h 221"/>
                <a:gd name="T18" fmla="*/ 165 w 172"/>
                <a:gd name="T19" fmla="*/ 8 h 221"/>
                <a:gd name="T20" fmla="*/ 165 w 172"/>
                <a:gd name="T21" fmla="*/ 0 h 221"/>
                <a:gd name="T22" fmla="*/ 7 w 172"/>
                <a:gd name="T23" fmla="*/ 0 h 221"/>
                <a:gd name="T24" fmla="*/ 2 w 172"/>
                <a:gd name="T25" fmla="*/ 3 h 221"/>
                <a:gd name="T26" fmla="*/ 0 w 172"/>
                <a:gd name="T27" fmla="*/ 8 h 221"/>
                <a:gd name="T28" fmla="*/ 0 w 172"/>
                <a:gd name="T29" fmla="*/ 213 h 221"/>
                <a:gd name="T30" fmla="*/ 2 w 172"/>
                <a:gd name="T31" fmla="*/ 218 h 221"/>
                <a:gd name="T32" fmla="*/ 7 w 172"/>
                <a:gd name="T33" fmla="*/ 221 h 221"/>
                <a:gd name="T34" fmla="*/ 111 w 172"/>
                <a:gd name="T35" fmla="*/ 221 h 221"/>
                <a:gd name="T36" fmla="*/ 116 w 172"/>
                <a:gd name="T37" fmla="*/ 218 h 221"/>
                <a:gd name="T38" fmla="*/ 170 w 172"/>
                <a:gd name="T39" fmla="*/ 150 h 221"/>
                <a:gd name="T40" fmla="*/ 172 w 172"/>
                <a:gd name="T41" fmla="*/ 145 h 221"/>
                <a:gd name="T42" fmla="*/ 172 w 172"/>
                <a:gd name="T43" fmla="*/ 8 h 221"/>
                <a:gd name="T44" fmla="*/ 170 w 172"/>
                <a:gd name="T45" fmla="*/ 3 h 221"/>
                <a:gd name="T46" fmla="*/ 165 w 172"/>
                <a:gd name="T47" fmla="*/ 0 h 221"/>
                <a:gd name="T48" fmla="*/ 165 w 172"/>
                <a:gd name="T49" fmla="*/ 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 h="221">
                  <a:moveTo>
                    <a:pt x="165" y="8"/>
                  </a:moveTo>
                  <a:cubicBezTo>
                    <a:pt x="157" y="8"/>
                    <a:pt x="157" y="8"/>
                    <a:pt x="157" y="8"/>
                  </a:cubicBezTo>
                  <a:cubicBezTo>
                    <a:pt x="157" y="142"/>
                    <a:pt x="157" y="142"/>
                    <a:pt x="157" y="142"/>
                  </a:cubicBezTo>
                  <a:cubicBezTo>
                    <a:pt x="107" y="206"/>
                    <a:pt x="107" y="206"/>
                    <a:pt x="107" y="206"/>
                  </a:cubicBezTo>
                  <a:cubicBezTo>
                    <a:pt x="15" y="206"/>
                    <a:pt x="15" y="206"/>
                    <a:pt x="15" y="206"/>
                  </a:cubicBezTo>
                  <a:cubicBezTo>
                    <a:pt x="15" y="15"/>
                    <a:pt x="15" y="15"/>
                    <a:pt x="15" y="15"/>
                  </a:cubicBezTo>
                  <a:cubicBezTo>
                    <a:pt x="165" y="15"/>
                    <a:pt x="165" y="15"/>
                    <a:pt x="165" y="15"/>
                  </a:cubicBezTo>
                  <a:cubicBezTo>
                    <a:pt x="165" y="8"/>
                    <a:pt x="165" y="8"/>
                    <a:pt x="165" y="8"/>
                  </a:cubicBezTo>
                  <a:cubicBezTo>
                    <a:pt x="157" y="8"/>
                    <a:pt x="157" y="8"/>
                    <a:pt x="157" y="8"/>
                  </a:cubicBezTo>
                  <a:cubicBezTo>
                    <a:pt x="165" y="8"/>
                    <a:pt x="165" y="8"/>
                    <a:pt x="165" y="8"/>
                  </a:cubicBezTo>
                  <a:cubicBezTo>
                    <a:pt x="165" y="0"/>
                    <a:pt x="165" y="0"/>
                    <a:pt x="165" y="0"/>
                  </a:cubicBezTo>
                  <a:cubicBezTo>
                    <a:pt x="7" y="0"/>
                    <a:pt x="7" y="0"/>
                    <a:pt x="7" y="0"/>
                  </a:cubicBezTo>
                  <a:cubicBezTo>
                    <a:pt x="6" y="0"/>
                    <a:pt x="4" y="1"/>
                    <a:pt x="2" y="3"/>
                  </a:cubicBezTo>
                  <a:cubicBezTo>
                    <a:pt x="1" y="4"/>
                    <a:pt x="0" y="6"/>
                    <a:pt x="0" y="8"/>
                  </a:cubicBezTo>
                  <a:cubicBezTo>
                    <a:pt x="0" y="213"/>
                    <a:pt x="0" y="213"/>
                    <a:pt x="0" y="213"/>
                  </a:cubicBezTo>
                  <a:cubicBezTo>
                    <a:pt x="0" y="215"/>
                    <a:pt x="1" y="217"/>
                    <a:pt x="2" y="218"/>
                  </a:cubicBezTo>
                  <a:cubicBezTo>
                    <a:pt x="4" y="220"/>
                    <a:pt x="6" y="221"/>
                    <a:pt x="7" y="221"/>
                  </a:cubicBezTo>
                  <a:cubicBezTo>
                    <a:pt x="111" y="221"/>
                    <a:pt x="111" y="221"/>
                    <a:pt x="111" y="221"/>
                  </a:cubicBezTo>
                  <a:cubicBezTo>
                    <a:pt x="113" y="221"/>
                    <a:pt x="115" y="220"/>
                    <a:pt x="116" y="218"/>
                  </a:cubicBezTo>
                  <a:cubicBezTo>
                    <a:pt x="170" y="150"/>
                    <a:pt x="170" y="150"/>
                    <a:pt x="170" y="150"/>
                  </a:cubicBezTo>
                  <a:cubicBezTo>
                    <a:pt x="171" y="148"/>
                    <a:pt x="172" y="147"/>
                    <a:pt x="172" y="145"/>
                  </a:cubicBezTo>
                  <a:cubicBezTo>
                    <a:pt x="172" y="8"/>
                    <a:pt x="172" y="8"/>
                    <a:pt x="172" y="8"/>
                  </a:cubicBezTo>
                  <a:cubicBezTo>
                    <a:pt x="172" y="6"/>
                    <a:pt x="171" y="4"/>
                    <a:pt x="170" y="3"/>
                  </a:cubicBezTo>
                  <a:cubicBezTo>
                    <a:pt x="168" y="1"/>
                    <a:pt x="167" y="0"/>
                    <a:pt x="165" y="0"/>
                  </a:cubicBezTo>
                  <a:lnTo>
                    <a:pt x="165" y="8"/>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1" name="iṡļíḋê"/>
            <p:cNvSpPr/>
            <p:nvPr/>
          </p:nvSpPr>
          <p:spPr bwMode="auto">
            <a:xfrm>
              <a:off x="5883276" y="2782888"/>
              <a:ext cx="315912" cy="204878"/>
            </a:xfrm>
            <a:custGeom>
              <a:avLst/>
              <a:gdLst>
                <a:gd name="T0" fmla="*/ 8 w 69"/>
                <a:gd name="T1" fmla="*/ 75 h 83"/>
                <a:gd name="T2" fmla="*/ 15 w 69"/>
                <a:gd name="T3" fmla="*/ 75 h 83"/>
                <a:gd name="T4" fmla="*/ 15 w 69"/>
                <a:gd name="T5" fmla="*/ 14 h 83"/>
                <a:gd name="T6" fmla="*/ 47 w 69"/>
                <a:gd name="T7" fmla="*/ 14 h 83"/>
                <a:gd name="T8" fmla="*/ 2 w 69"/>
                <a:gd name="T9" fmla="*/ 71 h 83"/>
                <a:gd name="T10" fmla="*/ 8 w 69"/>
                <a:gd name="T11" fmla="*/ 75 h 83"/>
                <a:gd name="T12" fmla="*/ 15 w 69"/>
                <a:gd name="T13" fmla="*/ 75 h 83"/>
                <a:gd name="T14" fmla="*/ 8 w 69"/>
                <a:gd name="T15" fmla="*/ 75 h 83"/>
                <a:gd name="T16" fmla="*/ 13 w 69"/>
                <a:gd name="T17" fmla="*/ 80 h 83"/>
                <a:gd name="T18" fmla="*/ 67 w 69"/>
                <a:gd name="T19" fmla="*/ 12 h 83"/>
                <a:gd name="T20" fmla="*/ 68 w 69"/>
                <a:gd name="T21" fmla="*/ 4 h 83"/>
                <a:gd name="T22" fmla="*/ 62 w 69"/>
                <a:gd name="T23" fmla="*/ 0 h 83"/>
                <a:gd name="T24" fmla="*/ 8 w 69"/>
                <a:gd name="T25" fmla="*/ 0 h 83"/>
                <a:gd name="T26" fmla="*/ 2 w 69"/>
                <a:gd name="T27" fmla="*/ 2 h 83"/>
                <a:gd name="T28" fmla="*/ 0 w 69"/>
                <a:gd name="T29" fmla="*/ 7 h 83"/>
                <a:gd name="T30" fmla="*/ 0 w 69"/>
                <a:gd name="T31" fmla="*/ 75 h 83"/>
                <a:gd name="T32" fmla="*/ 5 w 69"/>
                <a:gd name="T33" fmla="*/ 82 h 83"/>
                <a:gd name="T34" fmla="*/ 13 w 69"/>
                <a:gd name="T35" fmla="*/ 80 h 83"/>
                <a:gd name="T36" fmla="*/ 8 w 69"/>
                <a:gd name="T37"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8" y="75"/>
                  </a:moveTo>
                  <a:cubicBezTo>
                    <a:pt x="15" y="75"/>
                    <a:pt x="15" y="75"/>
                    <a:pt x="15" y="75"/>
                  </a:cubicBezTo>
                  <a:cubicBezTo>
                    <a:pt x="15" y="14"/>
                    <a:pt x="15" y="14"/>
                    <a:pt x="15" y="14"/>
                  </a:cubicBezTo>
                  <a:cubicBezTo>
                    <a:pt x="47" y="14"/>
                    <a:pt x="47" y="14"/>
                    <a:pt x="47" y="14"/>
                  </a:cubicBezTo>
                  <a:cubicBezTo>
                    <a:pt x="2" y="71"/>
                    <a:pt x="2" y="71"/>
                    <a:pt x="2" y="71"/>
                  </a:cubicBezTo>
                  <a:cubicBezTo>
                    <a:pt x="8" y="75"/>
                    <a:pt x="8" y="75"/>
                    <a:pt x="8" y="75"/>
                  </a:cubicBezTo>
                  <a:cubicBezTo>
                    <a:pt x="15" y="75"/>
                    <a:pt x="15" y="75"/>
                    <a:pt x="15" y="75"/>
                  </a:cubicBezTo>
                  <a:cubicBezTo>
                    <a:pt x="8" y="75"/>
                    <a:pt x="8" y="75"/>
                    <a:pt x="8" y="75"/>
                  </a:cubicBezTo>
                  <a:cubicBezTo>
                    <a:pt x="13" y="80"/>
                    <a:pt x="13" y="80"/>
                    <a:pt x="13" y="80"/>
                  </a:cubicBezTo>
                  <a:cubicBezTo>
                    <a:pt x="67" y="12"/>
                    <a:pt x="67" y="12"/>
                    <a:pt x="67" y="12"/>
                  </a:cubicBezTo>
                  <a:cubicBezTo>
                    <a:pt x="69" y="9"/>
                    <a:pt x="69" y="6"/>
                    <a:pt x="68" y="4"/>
                  </a:cubicBezTo>
                  <a:cubicBezTo>
                    <a:pt x="67" y="1"/>
                    <a:pt x="64" y="0"/>
                    <a:pt x="62" y="0"/>
                  </a:cubicBezTo>
                  <a:cubicBezTo>
                    <a:pt x="8" y="0"/>
                    <a:pt x="8" y="0"/>
                    <a:pt x="8" y="0"/>
                  </a:cubicBezTo>
                  <a:cubicBezTo>
                    <a:pt x="6" y="0"/>
                    <a:pt x="4" y="1"/>
                    <a:pt x="2" y="2"/>
                  </a:cubicBezTo>
                  <a:cubicBezTo>
                    <a:pt x="1" y="3"/>
                    <a:pt x="0" y="5"/>
                    <a:pt x="0" y="7"/>
                  </a:cubicBezTo>
                  <a:cubicBezTo>
                    <a:pt x="0" y="75"/>
                    <a:pt x="0" y="75"/>
                    <a:pt x="0" y="75"/>
                  </a:cubicBezTo>
                  <a:cubicBezTo>
                    <a:pt x="0" y="78"/>
                    <a:pt x="2" y="81"/>
                    <a:pt x="5" y="82"/>
                  </a:cubicBezTo>
                  <a:cubicBezTo>
                    <a:pt x="8" y="83"/>
                    <a:pt x="11" y="82"/>
                    <a:pt x="13" y="80"/>
                  </a:cubicBezTo>
                  <a:lnTo>
                    <a:pt x="8" y="75"/>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2" name="îṧḻíḓè"/>
            <p:cNvSpPr/>
            <p:nvPr/>
          </p:nvSpPr>
          <p:spPr bwMode="auto">
            <a:xfrm>
              <a:off x="5853113" y="2527301"/>
              <a:ext cx="258763" cy="38100"/>
            </a:xfrm>
            <a:prstGeom prst="rect">
              <a:avLst/>
            </a:prstGeom>
            <a:solidFill>
              <a:srgbClr val="C1E5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3" name="iṥļïďe"/>
            <p:cNvSpPr/>
            <p:nvPr/>
          </p:nvSpPr>
          <p:spPr bwMode="auto">
            <a:xfrm>
              <a:off x="5853113" y="2527301"/>
              <a:ext cx="258763" cy="38100"/>
            </a:xfrm>
            <a:custGeom>
              <a:avLst/>
              <a:gdLst>
                <a:gd name="T0" fmla="*/ 0 w 163"/>
                <a:gd name="T1" fmla="*/ 24 h 24"/>
                <a:gd name="T2" fmla="*/ 163 w 163"/>
                <a:gd name="T3" fmla="*/ 24 h 24"/>
                <a:gd name="T4" fmla="*/ 163 w 163"/>
                <a:gd name="T5" fmla="*/ 0 h 24"/>
                <a:gd name="T6" fmla="*/ 0 w 163"/>
                <a:gd name="T7" fmla="*/ 0 h 24"/>
              </a:gdLst>
              <a:ahLst/>
              <a:cxnLst>
                <a:cxn ang="0">
                  <a:pos x="T0" y="T1"/>
                </a:cxn>
                <a:cxn ang="0">
                  <a:pos x="T2" y="T3"/>
                </a:cxn>
                <a:cxn ang="0">
                  <a:pos x="T4" y="T5"/>
                </a:cxn>
                <a:cxn ang="0">
                  <a:pos x="T6" y="T7"/>
                </a:cxn>
              </a:cxnLst>
              <a:rect l="0" t="0" r="r" b="b"/>
              <a:pathLst>
                <a:path w="163" h="24">
                  <a:moveTo>
                    <a:pt x="0" y="24"/>
                  </a:moveTo>
                  <a:lnTo>
                    <a:pt x="163" y="24"/>
                  </a:lnTo>
                  <a:lnTo>
                    <a:pt x="16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4" name="íśļïḋé"/>
            <p:cNvSpPr/>
            <p:nvPr/>
          </p:nvSpPr>
          <p:spPr bwMode="auto">
            <a:xfrm>
              <a:off x="5853113" y="2597151"/>
              <a:ext cx="258763" cy="38100"/>
            </a:xfrm>
            <a:prstGeom prst="rect">
              <a:avLst/>
            </a:prstGeom>
            <a:solidFill>
              <a:srgbClr val="C1E5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5" name="ïṧḻîḍè"/>
            <p:cNvSpPr/>
            <p:nvPr/>
          </p:nvSpPr>
          <p:spPr bwMode="auto">
            <a:xfrm>
              <a:off x="5853113" y="2597151"/>
              <a:ext cx="258763" cy="38100"/>
            </a:xfrm>
            <a:custGeom>
              <a:avLst/>
              <a:gdLst>
                <a:gd name="T0" fmla="*/ 0 w 163"/>
                <a:gd name="T1" fmla="*/ 24 h 24"/>
                <a:gd name="T2" fmla="*/ 163 w 163"/>
                <a:gd name="T3" fmla="*/ 24 h 24"/>
                <a:gd name="T4" fmla="*/ 163 w 163"/>
                <a:gd name="T5" fmla="*/ 0 h 24"/>
                <a:gd name="T6" fmla="*/ 0 w 163"/>
                <a:gd name="T7" fmla="*/ 0 h 24"/>
              </a:gdLst>
              <a:ahLst/>
              <a:cxnLst>
                <a:cxn ang="0">
                  <a:pos x="T0" y="T1"/>
                </a:cxn>
                <a:cxn ang="0">
                  <a:pos x="T2" y="T3"/>
                </a:cxn>
                <a:cxn ang="0">
                  <a:pos x="T4" y="T5"/>
                </a:cxn>
                <a:cxn ang="0">
                  <a:pos x="T6" y="T7"/>
                </a:cxn>
              </a:cxnLst>
              <a:rect l="0" t="0" r="r" b="b"/>
              <a:pathLst>
                <a:path w="163" h="24">
                  <a:moveTo>
                    <a:pt x="0" y="24"/>
                  </a:moveTo>
                  <a:lnTo>
                    <a:pt x="163" y="24"/>
                  </a:lnTo>
                  <a:lnTo>
                    <a:pt x="16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6" name="ïśľïdê"/>
            <p:cNvSpPr/>
            <p:nvPr/>
          </p:nvSpPr>
          <p:spPr bwMode="auto">
            <a:xfrm>
              <a:off x="5853113" y="2668588"/>
              <a:ext cx="206375" cy="34925"/>
            </a:xfrm>
            <a:prstGeom prst="rect">
              <a:avLst/>
            </a:prstGeom>
            <a:solidFill>
              <a:srgbClr val="C1E5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47" name="ïṩliḍê"/>
            <p:cNvSpPr/>
            <p:nvPr/>
          </p:nvSpPr>
          <p:spPr bwMode="auto">
            <a:xfrm>
              <a:off x="5853113" y="2668588"/>
              <a:ext cx="206375" cy="34925"/>
            </a:xfrm>
            <a:custGeom>
              <a:avLst/>
              <a:gdLst>
                <a:gd name="T0" fmla="*/ 0 w 130"/>
                <a:gd name="T1" fmla="*/ 22 h 22"/>
                <a:gd name="T2" fmla="*/ 130 w 130"/>
                <a:gd name="T3" fmla="*/ 22 h 22"/>
                <a:gd name="T4" fmla="*/ 130 w 130"/>
                <a:gd name="T5" fmla="*/ 0 h 22"/>
                <a:gd name="T6" fmla="*/ 0 w 130"/>
                <a:gd name="T7" fmla="*/ 0 h 22"/>
              </a:gdLst>
              <a:ahLst/>
              <a:cxnLst>
                <a:cxn ang="0">
                  <a:pos x="T0" y="T1"/>
                </a:cxn>
                <a:cxn ang="0">
                  <a:pos x="T2" y="T3"/>
                </a:cxn>
                <a:cxn ang="0">
                  <a:pos x="T4" y="T5"/>
                </a:cxn>
                <a:cxn ang="0">
                  <a:pos x="T6" y="T7"/>
                </a:cxn>
              </a:cxnLst>
              <a:rect l="0" t="0" r="r" b="b"/>
              <a:pathLst>
                <a:path w="130" h="22">
                  <a:moveTo>
                    <a:pt x="0" y="22"/>
                  </a:moveTo>
                  <a:lnTo>
                    <a:pt x="130" y="22"/>
                  </a:lnTo>
                  <a:lnTo>
                    <a:pt x="13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8" name="íṧliḑé"/>
            <p:cNvSpPr/>
            <p:nvPr/>
          </p:nvSpPr>
          <p:spPr bwMode="auto">
            <a:xfrm>
              <a:off x="6478588" y="2336801"/>
              <a:ext cx="454025" cy="454025"/>
            </a:xfrm>
            <a:custGeom>
              <a:avLst/>
              <a:gdLst>
                <a:gd name="T0" fmla="*/ 171 w 179"/>
                <a:gd name="T1" fmla="*/ 90 h 179"/>
                <a:gd name="T2" fmla="*/ 163 w 179"/>
                <a:gd name="T3" fmla="*/ 90 h 179"/>
                <a:gd name="T4" fmla="*/ 141 w 179"/>
                <a:gd name="T5" fmla="*/ 142 h 179"/>
                <a:gd name="T6" fmla="*/ 89 w 179"/>
                <a:gd name="T7" fmla="*/ 163 h 179"/>
                <a:gd name="T8" fmla="*/ 37 w 179"/>
                <a:gd name="T9" fmla="*/ 142 h 179"/>
                <a:gd name="T10" fmla="*/ 16 w 179"/>
                <a:gd name="T11" fmla="*/ 90 h 179"/>
                <a:gd name="T12" fmla="*/ 37 w 179"/>
                <a:gd name="T13" fmla="*/ 38 h 179"/>
                <a:gd name="T14" fmla="*/ 89 w 179"/>
                <a:gd name="T15" fmla="*/ 16 h 179"/>
                <a:gd name="T16" fmla="*/ 141 w 179"/>
                <a:gd name="T17" fmla="*/ 38 h 179"/>
                <a:gd name="T18" fmla="*/ 163 w 179"/>
                <a:gd name="T19" fmla="*/ 90 h 179"/>
                <a:gd name="T20" fmla="*/ 171 w 179"/>
                <a:gd name="T21" fmla="*/ 90 h 179"/>
                <a:gd name="T22" fmla="*/ 179 w 179"/>
                <a:gd name="T23" fmla="*/ 90 h 179"/>
                <a:gd name="T24" fmla="*/ 89 w 179"/>
                <a:gd name="T25" fmla="*/ 0 h 179"/>
                <a:gd name="T26" fmla="*/ 0 w 179"/>
                <a:gd name="T27" fmla="*/ 90 h 179"/>
                <a:gd name="T28" fmla="*/ 89 w 179"/>
                <a:gd name="T29" fmla="*/ 179 h 179"/>
                <a:gd name="T30" fmla="*/ 179 w 179"/>
                <a:gd name="T31" fmla="*/ 90 h 179"/>
                <a:gd name="T32" fmla="*/ 171 w 179"/>
                <a:gd name="T33" fmla="*/ 9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179">
                  <a:moveTo>
                    <a:pt x="171" y="90"/>
                  </a:moveTo>
                  <a:cubicBezTo>
                    <a:pt x="163" y="90"/>
                    <a:pt x="163" y="90"/>
                    <a:pt x="163" y="90"/>
                  </a:cubicBezTo>
                  <a:cubicBezTo>
                    <a:pt x="163" y="110"/>
                    <a:pt x="155" y="128"/>
                    <a:pt x="141" y="142"/>
                  </a:cubicBezTo>
                  <a:cubicBezTo>
                    <a:pt x="128" y="155"/>
                    <a:pt x="110" y="163"/>
                    <a:pt x="89" y="163"/>
                  </a:cubicBezTo>
                  <a:cubicBezTo>
                    <a:pt x="69" y="163"/>
                    <a:pt x="51" y="155"/>
                    <a:pt x="37" y="142"/>
                  </a:cubicBezTo>
                  <a:cubicBezTo>
                    <a:pt x="24" y="128"/>
                    <a:pt x="16" y="110"/>
                    <a:pt x="16" y="90"/>
                  </a:cubicBezTo>
                  <a:cubicBezTo>
                    <a:pt x="16" y="69"/>
                    <a:pt x="24" y="51"/>
                    <a:pt x="37" y="38"/>
                  </a:cubicBezTo>
                  <a:cubicBezTo>
                    <a:pt x="51" y="25"/>
                    <a:pt x="69" y="16"/>
                    <a:pt x="89" y="16"/>
                  </a:cubicBezTo>
                  <a:cubicBezTo>
                    <a:pt x="110" y="16"/>
                    <a:pt x="128" y="25"/>
                    <a:pt x="141" y="38"/>
                  </a:cubicBezTo>
                  <a:cubicBezTo>
                    <a:pt x="155" y="51"/>
                    <a:pt x="163" y="69"/>
                    <a:pt x="163" y="90"/>
                  </a:cubicBezTo>
                  <a:cubicBezTo>
                    <a:pt x="171" y="90"/>
                    <a:pt x="171" y="90"/>
                    <a:pt x="171" y="90"/>
                  </a:cubicBezTo>
                  <a:cubicBezTo>
                    <a:pt x="179" y="90"/>
                    <a:pt x="179" y="90"/>
                    <a:pt x="179" y="90"/>
                  </a:cubicBezTo>
                  <a:cubicBezTo>
                    <a:pt x="179" y="40"/>
                    <a:pt x="139" y="0"/>
                    <a:pt x="89" y="0"/>
                  </a:cubicBezTo>
                  <a:cubicBezTo>
                    <a:pt x="40" y="0"/>
                    <a:pt x="0" y="40"/>
                    <a:pt x="0" y="90"/>
                  </a:cubicBezTo>
                  <a:cubicBezTo>
                    <a:pt x="0" y="139"/>
                    <a:pt x="40" y="179"/>
                    <a:pt x="89" y="179"/>
                  </a:cubicBezTo>
                  <a:cubicBezTo>
                    <a:pt x="139" y="179"/>
                    <a:pt x="179" y="139"/>
                    <a:pt x="179" y="90"/>
                  </a:cubicBezTo>
                  <a:lnTo>
                    <a:pt x="171" y="90"/>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9" name="i$ḻíḍe"/>
            <p:cNvSpPr/>
            <p:nvPr/>
          </p:nvSpPr>
          <p:spPr bwMode="auto">
            <a:xfrm>
              <a:off x="6623050" y="2400301"/>
              <a:ext cx="111125" cy="265113"/>
            </a:xfrm>
            <a:custGeom>
              <a:avLst/>
              <a:gdLst>
                <a:gd name="T0" fmla="*/ 28 w 44"/>
                <a:gd name="T1" fmla="*/ 8 h 105"/>
                <a:gd name="T2" fmla="*/ 28 w 44"/>
                <a:gd name="T3" fmla="*/ 64 h 105"/>
                <a:gd name="T4" fmla="*/ 3 w 44"/>
                <a:gd name="T5" fmla="*/ 91 h 105"/>
                <a:gd name="T6" fmla="*/ 3 w 44"/>
                <a:gd name="T7" fmla="*/ 102 h 105"/>
                <a:gd name="T8" fmla="*/ 15 w 44"/>
                <a:gd name="T9" fmla="*/ 102 h 105"/>
                <a:gd name="T10" fmla="*/ 42 w 44"/>
                <a:gd name="T11" fmla="*/ 73 h 105"/>
                <a:gd name="T12" fmla="*/ 44 w 44"/>
                <a:gd name="T13" fmla="*/ 68 h 105"/>
                <a:gd name="T14" fmla="*/ 44 w 44"/>
                <a:gd name="T15" fmla="*/ 8 h 105"/>
                <a:gd name="T16" fmla="*/ 36 w 44"/>
                <a:gd name="T17" fmla="*/ 0 h 105"/>
                <a:gd name="T18" fmla="*/ 28 w 44"/>
                <a:gd name="T19" fmla="*/ 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05">
                  <a:moveTo>
                    <a:pt x="28" y="8"/>
                  </a:moveTo>
                  <a:cubicBezTo>
                    <a:pt x="28" y="64"/>
                    <a:pt x="28" y="64"/>
                    <a:pt x="28" y="64"/>
                  </a:cubicBezTo>
                  <a:cubicBezTo>
                    <a:pt x="3" y="91"/>
                    <a:pt x="3" y="91"/>
                    <a:pt x="3" y="91"/>
                  </a:cubicBezTo>
                  <a:cubicBezTo>
                    <a:pt x="0" y="94"/>
                    <a:pt x="0" y="99"/>
                    <a:pt x="3" y="102"/>
                  </a:cubicBezTo>
                  <a:cubicBezTo>
                    <a:pt x="7" y="105"/>
                    <a:pt x="12" y="105"/>
                    <a:pt x="15" y="102"/>
                  </a:cubicBezTo>
                  <a:cubicBezTo>
                    <a:pt x="42" y="73"/>
                    <a:pt x="42" y="73"/>
                    <a:pt x="42" y="73"/>
                  </a:cubicBezTo>
                  <a:cubicBezTo>
                    <a:pt x="43" y="72"/>
                    <a:pt x="44" y="70"/>
                    <a:pt x="44" y="68"/>
                  </a:cubicBezTo>
                  <a:cubicBezTo>
                    <a:pt x="44" y="8"/>
                    <a:pt x="44" y="8"/>
                    <a:pt x="44" y="8"/>
                  </a:cubicBezTo>
                  <a:cubicBezTo>
                    <a:pt x="44" y="4"/>
                    <a:pt x="40" y="0"/>
                    <a:pt x="36" y="0"/>
                  </a:cubicBezTo>
                  <a:cubicBezTo>
                    <a:pt x="32" y="0"/>
                    <a:pt x="28" y="4"/>
                    <a:pt x="28" y="8"/>
                  </a:cubicBez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0" name="islïḍè"/>
            <p:cNvSpPr/>
            <p:nvPr/>
          </p:nvSpPr>
          <p:spPr bwMode="auto">
            <a:xfrm>
              <a:off x="6013450" y="4473576"/>
              <a:ext cx="1917700" cy="795338"/>
            </a:xfrm>
            <a:custGeom>
              <a:avLst/>
              <a:gdLst>
                <a:gd name="T0" fmla="*/ 1208 w 1208"/>
                <a:gd name="T1" fmla="*/ 501 h 501"/>
                <a:gd name="T2" fmla="*/ 1176 w 1208"/>
                <a:gd name="T3" fmla="*/ 501 h 501"/>
                <a:gd name="T4" fmla="*/ 1144 w 1208"/>
                <a:gd name="T5" fmla="*/ 501 h 501"/>
                <a:gd name="T6" fmla="*/ 1112 w 1208"/>
                <a:gd name="T7" fmla="*/ 501 h 501"/>
                <a:gd name="T8" fmla="*/ 1080 w 1208"/>
                <a:gd name="T9" fmla="*/ 501 h 501"/>
                <a:gd name="T10" fmla="*/ 1049 w 1208"/>
                <a:gd name="T11" fmla="*/ 501 h 501"/>
                <a:gd name="T12" fmla="*/ 1017 w 1208"/>
                <a:gd name="T13" fmla="*/ 501 h 501"/>
                <a:gd name="T14" fmla="*/ 985 w 1208"/>
                <a:gd name="T15" fmla="*/ 501 h 501"/>
                <a:gd name="T16" fmla="*/ 953 w 1208"/>
                <a:gd name="T17" fmla="*/ 501 h 501"/>
                <a:gd name="T18" fmla="*/ 921 w 1208"/>
                <a:gd name="T19" fmla="*/ 501 h 501"/>
                <a:gd name="T20" fmla="*/ 889 w 1208"/>
                <a:gd name="T21" fmla="*/ 501 h 501"/>
                <a:gd name="T22" fmla="*/ 857 w 1208"/>
                <a:gd name="T23" fmla="*/ 501 h 501"/>
                <a:gd name="T24" fmla="*/ 825 w 1208"/>
                <a:gd name="T25" fmla="*/ 501 h 501"/>
                <a:gd name="T26" fmla="*/ 793 w 1208"/>
                <a:gd name="T27" fmla="*/ 501 h 501"/>
                <a:gd name="T28" fmla="*/ 761 w 1208"/>
                <a:gd name="T29" fmla="*/ 501 h 501"/>
                <a:gd name="T30" fmla="*/ 729 w 1208"/>
                <a:gd name="T31" fmla="*/ 501 h 501"/>
                <a:gd name="T32" fmla="*/ 697 w 1208"/>
                <a:gd name="T33" fmla="*/ 501 h 501"/>
                <a:gd name="T34" fmla="*/ 665 w 1208"/>
                <a:gd name="T35" fmla="*/ 501 h 501"/>
                <a:gd name="T36" fmla="*/ 633 w 1208"/>
                <a:gd name="T37" fmla="*/ 501 h 501"/>
                <a:gd name="T38" fmla="*/ 601 w 1208"/>
                <a:gd name="T39" fmla="*/ 501 h 501"/>
                <a:gd name="T40" fmla="*/ 569 w 1208"/>
                <a:gd name="T41" fmla="*/ 501 h 501"/>
                <a:gd name="T42" fmla="*/ 537 w 1208"/>
                <a:gd name="T43" fmla="*/ 501 h 501"/>
                <a:gd name="T44" fmla="*/ 505 w 1208"/>
                <a:gd name="T45" fmla="*/ 501 h 501"/>
                <a:gd name="T46" fmla="*/ 473 w 1208"/>
                <a:gd name="T47" fmla="*/ 501 h 501"/>
                <a:gd name="T48" fmla="*/ 441 w 1208"/>
                <a:gd name="T49" fmla="*/ 501 h 501"/>
                <a:gd name="T50" fmla="*/ 409 w 1208"/>
                <a:gd name="T51" fmla="*/ 501 h 501"/>
                <a:gd name="T52" fmla="*/ 377 w 1208"/>
                <a:gd name="T53" fmla="*/ 501 h 501"/>
                <a:gd name="T54" fmla="*/ 345 w 1208"/>
                <a:gd name="T55" fmla="*/ 501 h 501"/>
                <a:gd name="T56" fmla="*/ 313 w 1208"/>
                <a:gd name="T57" fmla="*/ 501 h 501"/>
                <a:gd name="T58" fmla="*/ 281 w 1208"/>
                <a:gd name="T59" fmla="*/ 501 h 501"/>
                <a:gd name="T60" fmla="*/ 249 w 1208"/>
                <a:gd name="T61" fmla="*/ 501 h 501"/>
                <a:gd name="T62" fmla="*/ 217 w 1208"/>
                <a:gd name="T63" fmla="*/ 501 h 501"/>
                <a:gd name="T64" fmla="*/ 185 w 1208"/>
                <a:gd name="T65" fmla="*/ 501 h 501"/>
                <a:gd name="T66" fmla="*/ 154 w 1208"/>
                <a:gd name="T67" fmla="*/ 501 h 501"/>
                <a:gd name="T68" fmla="*/ 122 w 1208"/>
                <a:gd name="T69" fmla="*/ 501 h 501"/>
                <a:gd name="T70" fmla="*/ 90 w 1208"/>
                <a:gd name="T71" fmla="*/ 501 h 501"/>
                <a:gd name="T72" fmla="*/ 58 w 1208"/>
                <a:gd name="T73" fmla="*/ 501 h 501"/>
                <a:gd name="T74" fmla="*/ 26 w 1208"/>
                <a:gd name="T75" fmla="*/ 501 h 501"/>
                <a:gd name="T76" fmla="*/ 6 w 1208"/>
                <a:gd name="T77" fmla="*/ 488 h 501"/>
                <a:gd name="T78" fmla="*/ 1208 w 1208"/>
                <a:gd name="T79" fmla="*/ 482 h 501"/>
                <a:gd name="T80" fmla="*/ 6 w 1208"/>
                <a:gd name="T81" fmla="*/ 456 h 501"/>
                <a:gd name="T82" fmla="*/ 1208 w 1208"/>
                <a:gd name="T83" fmla="*/ 450 h 501"/>
                <a:gd name="T84" fmla="*/ 6 w 1208"/>
                <a:gd name="T85" fmla="*/ 424 h 501"/>
                <a:gd name="T86" fmla="*/ 1208 w 1208"/>
                <a:gd name="T87" fmla="*/ 418 h 501"/>
                <a:gd name="T88" fmla="*/ 6 w 1208"/>
                <a:gd name="T89" fmla="*/ 392 h 501"/>
                <a:gd name="T90" fmla="*/ 1208 w 1208"/>
                <a:gd name="T91" fmla="*/ 386 h 501"/>
                <a:gd name="T92" fmla="*/ 6 w 1208"/>
                <a:gd name="T93" fmla="*/ 360 h 501"/>
                <a:gd name="T94" fmla="*/ 1208 w 1208"/>
                <a:gd name="T95" fmla="*/ 354 h 501"/>
                <a:gd name="T96" fmla="*/ 6 w 1208"/>
                <a:gd name="T97" fmla="*/ 329 h 501"/>
                <a:gd name="T98" fmla="*/ 1208 w 1208"/>
                <a:gd name="T99" fmla="*/ 322 h 501"/>
                <a:gd name="T100" fmla="*/ 6 w 1208"/>
                <a:gd name="T101" fmla="*/ 297 h 501"/>
                <a:gd name="T102" fmla="*/ 1208 w 1208"/>
                <a:gd name="T103" fmla="*/ 290 h 501"/>
                <a:gd name="T104" fmla="*/ 6 w 1208"/>
                <a:gd name="T105" fmla="*/ 265 h 501"/>
                <a:gd name="T106" fmla="*/ 1208 w 1208"/>
                <a:gd name="T107" fmla="*/ 258 h 501"/>
                <a:gd name="T108" fmla="*/ 6 w 1208"/>
                <a:gd name="T109" fmla="*/ 233 h 501"/>
                <a:gd name="T110" fmla="*/ 1208 w 1208"/>
                <a:gd name="T111" fmla="*/ 226 h 501"/>
                <a:gd name="T112" fmla="*/ 6 w 1208"/>
                <a:gd name="T113" fmla="*/ 201 h 501"/>
                <a:gd name="T114" fmla="*/ 6 w 1208"/>
                <a:gd name="T115" fmla="*/ 169 h 501"/>
                <a:gd name="T116" fmla="*/ 6 w 1208"/>
                <a:gd name="T117" fmla="*/ 137 h 501"/>
                <a:gd name="T118" fmla="*/ 6 w 1208"/>
                <a:gd name="T119" fmla="*/ 105 h 501"/>
                <a:gd name="T120" fmla="*/ 6 w 1208"/>
                <a:gd name="T121" fmla="*/ 73 h 501"/>
                <a:gd name="T122" fmla="*/ 6 w 1208"/>
                <a:gd name="T123" fmla="*/ 41 h 501"/>
                <a:gd name="T124" fmla="*/ 6 w 1208"/>
                <a:gd name="T125" fmla="*/ 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08" h="501">
                  <a:moveTo>
                    <a:pt x="1208" y="501"/>
                  </a:moveTo>
                  <a:lnTo>
                    <a:pt x="1189" y="501"/>
                  </a:lnTo>
                  <a:lnTo>
                    <a:pt x="1189" y="495"/>
                  </a:lnTo>
                  <a:lnTo>
                    <a:pt x="1208" y="495"/>
                  </a:lnTo>
                  <a:lnTo>
                    <a:pt x="1208" y="501"/>
                  </a:lnTo>
                  <a:close/>
                  <a:moveTo>
                    <a:pt x="1176" y="501"/>
                  </a:moveTo>
                  <a:lnTo>
                    <a:pt x="1157" y="501"/>
                  </a:lnTo>
                  <a:lnTo>
                    <a:pt x="1157" y="495"/>
                  </a:lnTo>
                  <a:lnTo>
                    <a:pt x="1176" y="495"/>
                  </a:lnTo>
                  <a:lnTo>
                    <a:pt x="1176" y="501"/>
                  </a:lnTo>
                  <a:close/>
                  <a:moveTo>
                    <a:pt x="1144" y="501"/>
                  </a:moveTo>
                  <a:lnTo>
                    <a:pt x="1125" y="501"/>
                  </a:lnTo>
                  <a:lnTo>
                    <a:pt x="1125" y="495"/>
                  </a:lnTo>
                  <a:lnTo>
                    <a:pt x="1144" y="495"/>
                  </a:lnTo>
                  <a:lnTo>
                    <a:pt x="1144" y="501"/>
                  </a:lnTo>
                  <a:close/>
                  <a:moveTo>
                    <a:pt x="1112" y="501"/>
                  </a:moveTo>
                  <a:lnTo>
                    <a:pt x="1093" y="501"/>
                  </a:lnTo>
                  <a:lnTo>
                    <a:pt x="1093" y="495"/>
                  </a:lnTo>
                  <a:lnTo>
                    <a:pt x="1112" y="495"/>
                  </a:lnTo>
                  <a:lnTo>
                    <a:pt x="1112" y="501"/>
                  </a:lnTo>
                  <a:close/>
                  <a:moveTo>
                    <a:pt x="1080" y="501"/>
                  </a:moveTo>
                  <a:lnTo>
                    <a:pt x="1061" y="501"/>
                  </a:lnTo>
                  <a:lnTo>
                    <a:pt x="1061" y="495"/>
                  </a:lnTo>
                  <a:lnTo>
                    <a:pt x="1080" y="495"/>
                  </a:lnTo>
                  <a:lnTo>
                    <a:pt x="1080" y="501"/>
                  </a:lnTo>
                  <a:close/>
                  <a:moveTo>
                    <a:pt x="1049" y="501"/>
                  </a:moveTo>
                  <a:lnTo>
                    <a:pt x="1029" y="501"/>
                  </a:lnTo>
                  <a:lnTo>
                    <a:pt x="1029" y="495"/>
                  </a:lnTo>
                  <a:lnTo>
                    <a:pt x="1049" y="495"/>
                  </a:lnTo>
                  <a:lnTo>
                    <a:pt x="1049" y="501"/>
                  </a:lnTo>
                  <a:close/>
                  <a:moveTo>
                    <a:pt x="1017" y="501"/>
                  </a:moveTo>
                  <a:lnTo>
                    <a:pt x="997" y="501"/>
                  </a:lnTo>
                  <a:lnTo>
                    <a:pt x="997" y="495"/>
                  </a:lnTo>
                  <a:lnTo>
                    <a:pt x="1017" y="495"/>
                  </a:lnTo>
                  <a:lnTo>
                    <a:pt x="1017" y="501"/>
                  </a:lnTo>
                  <a:close/>
                  <a:moveTo>
                    <a:pt x="985" y="501"/>
                  </a:moveTo>
                  <a:lnTo>
                    <a:pt x="965" y="501"/>
                  </a:lnTo>
                  <a:lnTo>
                    <a:pt x="965" y="495"/>
                  </a:lnTo>
                  <a:lnTo>
                    <a:pt x="985" y="495"/>
                  </a:lnTo>
                  <a:lnTo>
                    <a:pt x="985" y="501"/>
                  </a:lnTo>
                  <a:close/>
                  <a:moveTo>
                    <a:pt x="953" y="501"/>
                  </a:moveTo>
                  <a:lnTo>
                    <a:pt x="933" y="501"/>
                  </a:lnTo>
                  <a:lnTo>
                    <a:pt x="933" y="495"/>
                  </a:lnTo>
                  <a:lnTo>
                    <a:pt x="953" y="495"/>
                  </a:lnTo>
                  <a:lnTo>
                    <a:pt x="953" y="501"/>
                  </a:lnTo>
                  <a:close/>
                  <a:moveTo>
                    <a:pt x="921" y="501"/>
                  </a:moveTo>
                  <a:lnTo>
                    <a:pt x="901" y="501"/>
                  </a:lnTo>
                  <a:lnTo>
                    <a:pt x="901" y="495"/>
                  </a:lnTo>
                  <a:lnTo>
                    <a:pt x="921" y="495"/>
                  </a:lnTo>
                  <a:lnTo>
                    <a:pt x="921" y="501"/>
                  </a:lnTo>
                  <a:close/>
                  <a:moveTo>
                    <a:pt x="889" y="501"/>
                  </a:moveTo>
                  <a:lnTo>
                    <a:pt x="870" y="501"/>
                  </a:lnTo>
                  <a:lnTo>
                    <a:pt x="870" y="495"/>
                  </a:lnTo>
                  <a:lnTo>
                    <a:pt x="889" y="495"/>
                  </a:lnTo>
                  <a:lnTo>
                    <a:pt x="889" y="501"/>
                  </a:lnTo>
                  <a:close/>
                  <a:moveTo>
                    <a:pt x="857" y="501"/>
                  </a:moveTo>
                  <a:lnTo>
                    <a:pt x="838" y="501"/>
                  </a:lnTo>
                  <a:lnTo>
                    <a:pt x="838" y="495"/>
                  </a:lnTo>
                  <a:lnTo>
                    <a:pt x="857" y="495"/>
                  </a:lnTo>
                  <a:lnTo>
                    <a:pt x="857" y="501"/>
                  </a:lnTo>
                  <a:close/>
                  <a:moveTo>
                    <a:pt x="825" y="501"/>
                  </a:moveTo>
                  <a:lnTo>
                    <a:pt x="806" y="501"/>
                  </a:lnTo>
                  <a:lnTo>
                    <a:pt x="806" y="495"/>
                  </a:lnTo>
                  <a:lnTo>
                    <a:pt x="825" y="495"/>
                  </a:lnTo>
                  <a:lnTo>
                    <a:pt x="825" y="501"/>
                  </a:lnTo>
                  <a:close/>
                  <a:moveTo>
                    <a:pt x="793" y="501"/>
                  </a:moveTo>
                  <a:lnTo>
                    <a:pt x="774" y="501"/>
                  </a:lnTo>
                  <a:lnTo>
                    <a:pt x="774" y="495"/>
                  </a:lnTo>
                  <a:lnTo>
                    <a:pt x="793" y="495"/>
                  </a:lnTo>
                  <a:lnTo>
                    <a:pt x="793" y="501"/>
                  </a:lnTo>
                  <a:close/>
                  <a:moveTo>
                    <a:pt x="761" y="501"/>
                  </a:moveTo>
                  <a:lnTo>
                    <a:pt x="742" y="501"/>
                  </a:lnTo>
                  <a:lnTo>
                    <a:pt x="742" y="495"/>
                  </a:lnTo>
                  <a:lnTo>
                    <a:pt x="761" y="495"/>
                  </a:lnTo>
                  <a:lnTo>
                    <a:pt x="761" y="501"/>
                  </a:lnTo>
                  <a:close/>
                  <a:moveTo>
                    <a:pt x="729" y="501"/>
                  </a:moveTo>
                  <a:lnTo>
                    <a:pt x="710" y="501"/>
                  </a:lnTo>
                  <a:lnTo>
                    <a:pt x="710" y="495"/>
                  </a:lnTo>
                  <a:lnTo>
                    <a:pt x="729" y="495"/>
                  </a:lnTo>
                  <a:lnTo>
                    <a:pt x="729" y="501"/>
                  </a:lnTo>
                  <a:close/>
                  <a:moveTo>
                    <a:pt x="697" y="501"/>
                  </a:moveTo>
                  <a:lnTo>
                    <a:pt x="678" y="501"/>
                  </a:lnTo>
                  <a:lnTo>
                    <a:pt x="678" y="495"/>
                  </a:lnTo>
                  <a:lnTo>
                    <a:pt x="697" y="495"/>
                  </a:lnTo>
                  <a:lnTo>
                    <a:pt x="697" y="501"/>
                  </a:lnTo>
                  <a:close/>
                  <a:moveTo>
                    <a:pt x="665" y="501"/>
                  </a:moveTo>
                  <a:lnTo>
                    <a:pt x="646" y="501"/>
                  </a:lnTo>
                  <a:lnTo>
                    <a:pt x="646" y="495"/>
                  </a:lnTo>
                  <a:lnTo>
                    <a:pt x="665" y="495"/>
                  </a:lnTo>
                  <a:lnTo>
                    <a:pt x="665" y="501"/>
                  </a:lnTo>
                  <a:close/>
                  <a:moveTo>
                    <a:pt x="633" y="501"/>
                  </a:moveTo>
                  <a:lnTo>
                    <a:pt x="614" y="501"/>
                  </a:lnTo>
                  <a:lnTo>
                    <a:pt x="614" y="495"/>
                  </a:lnTo>
                  <a:lnTo>
                    <a:pt x="633" y="495"/>
                  </a:lnTo>
                  <a:lnTo>
                    <a:pt x="633" y="501"/>
                  </a:lnTo>
                  <a:close/>
                  <a:moveTo>
                    <a:pt x="601" y="501"/>
                  </a:moveTo>
                  <a:lnTo>
                    <a:pt x="582" y="501"/>
                  </a:lnTo>
                  <a:lnTo>
                    <a:pt x="582" y="495"/>
                  </a:lnTo>
                  <a:lnTo>
                    <a:pt x="601" y="495"/>
                  </a:lnTo>
                  <a:lnTo>
                    <a:pt x="601" y="501"/>
                  </a:lnTo>
                  <a:close/>
                  <a:moveTo>
                    <a:pt x="569" y="501"/>
                  </a:moveTo>
                  <a:lnTo>
                    <a:pt x="550" y="501"/>
                  </a:lnTo>
                  <a:lnTo>
                    <a:pt x="550" y="495"/>
                  </a:lnTo>
                  <a:lnTo>
                    <a:pt x="569" y="495"/>
                  </a:lnTo>
                  <a:lnTo>
                    <a:pt x="569" y="501"/>
                  </a:lnTo>
                  <a:close/>
                  <a:moveTo>
                    <a:pt x="537" y="501"/>
                  </a:moveTo>
                  <a:lnTo>
                    <a:pt x="518" y="501"/>
                  </a:lnTo>
                  <a:lnTo>
                    <a:pt x="518" y="495"/>
                  </a:lnTo>
                  <a:lnTo>
                    <a:pt x="537" y="495"/>
                  </a:lnTo>
                  <a:lnTo>
                    <a:pt x="537" y="501"/>
                  </a:lnTo>
                  <a:close/>
                  <a:moveTo>
                    <a:pt x="505" y="501"/>
                  </a:moveTo>
                  <a:lnTo>
                    <a:pt x="486" y="501"/>
                  </a:lnTo>
                  <a:lnTo>
                    <a:pt x="486" y="495"/>
                  </a:lnTo>
                  <a:lnTo>
                    <a:pt x="505" y="495"/>
                  </a:lnTo>
                  <a:lnTo>
                    <a:pt x="505" y="501"/>
                  </a:lnTo>
                  <a:close/>
                  <a:moveTo>
                    <a:pt x="473" y="501"/>
                  </a:moveTo>
                  <a:lnTo>
                    <a:pt x="454" y="501"/>
                  </a:lnTo>
                  <a:lnTo>
                    <a:pt x="454" y="495"/>
                  </a:lnTo>
                  <a:lnTo>
                    <a:pt x="473" y="495"/>
                  </a:lnTo>
                  <a:lnTo>
                    <a:pt x="473" y="501"/>
                  </a:lnTo>
                  <a:close/>
                  <a:moveTo>
                    <a:pt x="441" y="501"/>
                  </a:moveTo>
                  <a:lnTo>
                    <a:pt x="422" y="501"/>
                  </a:lnTo>
                  <a:lnTo>
                    <a:pt x="422" y="495"/>
                  </a:lnTo>
                  <a:lnTo>
                    <a:pt x="441" y="495"/>
                  </a:lnTo>
                  <a:lnTo>
                    <a:pt x="441" y="501"/>
                  </a:lnTo>
                  <a:close/>
                  <a:moveTo>
                    <a:pt x="409" y="501"/>
                  </a:moveTo>
                  <a:lnTo>
                    <a:pt x="390" y="501"/>
                  </a:lnTo>
                  <a:lnTo>
                    <a:pt x="390" y="495"/>
                  </a:lnTo>
                  <a:lnTo>
                    <a:pt x="409" y="495"/>
                  </a:lnTo>
                  <a:lnTo>
                    <a:pt x="409" y="501"/>
                  </a:lnTo>
                  <a:close/>
                  <a:moveTo>
                    <a:pt x="377" y="501"/>
                  </a:moveTo>
                  <a:lnTo>
                    <a:pt x="358" y="501"/>
                  </a:lnTo>
                  <a:lnTo>
                    <a:pt x="358" y="495"/>
                  </a:lnTo>
                  <a:lnTo>
                    <a:pt x="377" y="495"/>
                  </a:lnTo>
                  <a:lnTo>
                    <a:pt x="377" y="501"/>
                  </a:lnTo>
                  <a:close/>
                  <a:moveTo>
                    <a:pt x="345" y="501"/>
                  </a:moveTo>
                  <a:lnTo>
                    <a:pt x="326" y="501"/>
                  </a:lnTo>
                  <a:lnTo>
                    <a:pt x="326" y="495"/>
                  </a:lnTo>
                  <a:lnTo>
                    <a:pt x="345" y="495"/>
                  </a:lnTo>
                  <a:lnTo>
                    <a:pt x="345" y="501"/>
                  </a:lnTo>
                  <a:close/>
                  <a:moveTo>
                    <a:pt x="313" y="501"/>
                  </a:moveTo>
                  <a:lnTo>
                    <a:pt x="294" y="501"/>
                  </a:lnTo>
                  <a:lnTo>
                    <a:pt x="294" y="495"/>
                  </a:lnTo>
                  <a:lnTo>
                    <a:pt x="313" y="495"/>
                  </a:lnTo>
                  <a:lnTo>
                    <a:pt x="313" y="501"/>
                  </a:lnTo>
                  <a:close/>
                  <a:moveTo>
                    <a:pt x="281" y="501"/>
                  </a:moveTo>
                  <a:lnTo>
                    <a:pt x="262" y="501"/>
                  </a:lnTo>
                  <a:lnTo>
                    <a:pt x="262" y="495"/>
                  </a:lnTo>
                  <a:lnTo>
                    <a:pt x="281" y="495"/>
                  </a:lnTo>
                  <a:lnTo>
                    <a:pt x="281" y="501"/>
                  </a:lnTo>
                  <a:close/>
                  <a:moveTo>
                    <a:pt x="249" y="501"/>
                  </a:moveTo>
                  <a:lnTo>
                    <a:pt x="230" y="501"/>
                  </a:lnTo>
                  <a:lnTo>
                    <a:pt x="230" y="495"/>
                  </a:lnTo>
                  <a:lnTo>
                    <a:pt x="249" y="495"/>
                  </a:lnTo>
                  <a:lnTo>
                    <a:pt x="249" y="501"/>
                  </a:lnTo>
                  <a:close/>
                  <a:moveTo>
                    <a:pt x="217" y="501"/>
                  </a:moveTo>
                  <a:lnTo>
                    <a:pt x="198" y="501"/>
                  </a:lnTo>
                  <a:lnTo>
                    <a:pt x="198" y="495"/>
                  </a:lnTo>
                  <a:lnTo>
                    <a:pt x="217" y="495"/>
                  </a:lnTo>
                  <a:lnTo>
                    <a:pt x="217" y="501"/>
                  </a:lnTo>
                  <a:close/>
                  <a:moveTo>
                    <a:pt x="185" y="501"/>
                  </a:moveTo>
                  <a:lnTo>
                    <a:pt x="166" y="501"/>
                  </a:lnTo>
                  <a:lnTo>
                    <a:pt x="166" y="495"/>
                  </a:lnTo>
                  <a:lnTo>
                    <a:pt x="185" y="495"/>
                  </a:lnTo>
                  <a:lnTo>
                    <a:pt x="185" y="501"/>
                  </a:lnTo>
                  <a:close/>
                  <a:moveTo>
                    <a:pt x="154" y="501"/>
                  </a:moveTo>
                  <a:lnTo>
                    <a:pt x="134" y="501"/>
                  </a:lnTo>
                  <a:lnTo>
                    <a:pt x="134" y="495"/>
                  </a:lnTo>
                  <a:lnTo>
                    <a:pt x="154" y="495"/>
                  </a:lnTo>
                  <a:lnTo>
                    <a:pt x="154" y="501"/>
                  </a:lnTo>
                  <a:close/>
                  <a:moveTo>
                    <a:pt x="122" y="501"/>
                  </a:moveTo>
                  <a:lnTo>
                    <a:pt x="102" y="501"/>
                  </a:lnTo>
                  <a:lnTo>
                    <a:pt x="102" y="495"/>
                  </a:lnTo>
                  <a:lnTo>
                    <a:pt x="122" y="495"/>
                  </a:lnTo>
                  <a:lnTo>
                    <a:pt x="122" y="501"/>
                  </a:lnTo>
                  <a:close/>
                  <a:moveTo>
                    <a:pt x="90" y="501"/>
                  </a:moveTo>
                  <a:lnTo>
                    <a:pt x="70" y="501"/>
                  </a:lnTo>
                  <a:lnTo>
                    <a:pt x="70" y="495"/>
                  </a:lnTo>
                  <a:lnTo>
                    <a:pt x="90" y="495"/>
                  </a:lnTo>
                  <a:lnTo>
                    <a:pt x="90" y="501"/>
                  </a:lnTo>
                  <a:close/>
                  <a:moveTo>
                    <a:pt x="58" y="501"/>
                  </a:moveTo>
                  <a:lnTo>
                    <a:pt x="38" y="501"/>
                  </a:lnTo>
                  <a:lnTo>
                    <a:pt x="38" y="495"/>
                  </a:lnTo>
                  <a:lnTo>
                    <a:pt x="58" y="495"/>
                  </a:lnTo>
                  <a:lnTo>
                    <a:pt x="58" y="501"/>
                  </a:lnTo>
                  <a:close/>
                  <a:moveTo>
                    <a:pt x="26" y="501"/>
                  </a:moveTo>
                  <a:lnTo>
                    <a:pt x="6" y="501"/>
                  </a:lnTo>
                  <a:lnTo>
                    <a:pt x="6" y="495"/>
                  </a:lnTo>
                  <a:lnTo>
                    <a:pt x="26" y="495"/>
                  </a:lnTo>
                  <a:lnTo>
                    <a:pt x="26" y="501"/>
                  </a:lnTo>
                  <a:close/>
                  <a:moveTo>
                    <a:pt x="6" y="488"/>
                  </a:moveTo>
                  <a:lnTo>
                    <a:pt x="0" y="488"/>
                  </a:lnTo>
                  <a:lnTo>
                    <a:pt x="0" y="469"/>
                  </a:lnTo>
                  <a:lnTo>
                    <a:pt x="6" y="469"/>
                  </a:lnTo>
                  <a:lnTo>
                    <a:pt x="6" y="488"/>
                  </a:lnTo>
                  <a:close/>
                  <a:moveTo>
                    <a:pt x="1208" y="482"/>
                  </a:moveTo>
                  <a:lnTo>
                    <a:pt x="1202" y="482"/>
                  </a:lnTo>
                  <a:lnTo>
                    <a:pt x="1202" y="463"/>
                  </a:lnTo>
                  <a:lnTo>
                    <a:pt x="1208" y="463"/>
                  </a:lnTo>
                  <a:lnTo>
                    <a:pt x="1208" y="482"/>
                  </a:lnTo>
                  <a:close/>
                  <a:moveTo>
                    <a:pt x="6" y="456"/>
                  </a:moveTo>
                  <a:lnTo>
                    <a:pt x="0" y="456"/>
                  </a:lnTo>
                  <a:lnTo>
                    <a:pt x="0" y="437"/>
                  </a:lnTo>
                  <a:lnTo>
                    <a:pt x="6" y="437"/>
                  </a:lnTo>
                  <a:lnTo>
                    <a:pt x="6" y="456"/>
                  </a:lnTo>
                  <a:close/>
                  <a:moveTo>
                    <a:pt x="1208" y="450"/>
                  </a:moveTo>
                  <a:lnTo>
                    <a:pt x="1202" y="450"/>
                  </a:lnTo>
                  <a:lnTo>
                    <a:pt x="1202" y="431"/>
                  </a:lnTo>
                  <a:lnTo>
                    <a:pt x="1208" y="431"/>
                  </a:lnTo>
                  <a:lnTo>
                    <a:pt x="1208" y="450"/>
                  </a:lnTo>
                  <a:close/>
                  <a:moveTo>
                    <a:pt x="6" y="424"/>
                  </a:moveTo>
                  <a:lnTo>
                    <a:pt x="0" y="424"/>
                  </a:lnTo>
                  <a:lnTo>
                    <a:pt x="0" y="405"/>
                  </a:lnTo>
                  <a:lnTo>
                    <a:pt x="6" y="405"/>
                  </a:lnTo>
                  <a:lnTo>
                    <a:pt x="6" y="424"/>
                  </a:lnTo>
                  <a:close/>
                  <a:moveTo>
                    <a:pt x="1208" y="418"/>
                  </a:moveTo>
                  <a:lnTo>
                    <a:pt x="1202" y="418"/>
                  </a:lnTo>
                  <a:lnTo>
                    <a:pt x="1202" y="399"/>
                  </a:lnTo>
                  <a:lnTo>
                    <a:pt x="1208" y="399"/>
                  </a:lnTo>
                  <a:lnTo>
                    <a:pt x="1208" y="418"/>
                  </a:lnTo>
                  <a:close/>
                  <a:moveTo>
                    <a:pt x="6" y="392"/>
                  </a:moveTo>
                  <a:lnTo>
                    <a:pt x="0" y="392"/>
                  </a:lnTo>
                  <a:lnTo>
                    <a:pt x="0" y="373"/>
                  </a:lnTo>
                  <a:lnTo>
                    <a:pt x="6" y="373"/>
                  </a:lnTo>
                  <a:lnTo>
                    <a:pt x="6" y="392"/>
                  </a:lnTo>
                  <a:close/>
                  <a:moveTo>
                    <a:pt x="1208" y="386"/>
                  </a:moveTo>
                  <a:lnTo>
                    <a:pt x="1202" y="386"/>
                  </a:lnTo>
                  <a:lnTo>
                    <a:pt x="1202" y="367"/>
                  </a:lnTo>
                  <a:lnTo>
                    <a:pt x="1208" y="367"/>
                  </a:lnTo>
                  <a:lnTo>
                    <a:pt x="1208" y="386"/>
                  </a:lnTo>
                  <a:close/>
                  <a:moveTo>
                    <a:pt x="6" y="360"/>
                  </a:moveTo>
                  <a:lnTo>
                    <a:pt x="0" y="360"/>
                  </a:lnTo>
                  <a:lnTo>
                    <a:pt x="0" y="341"/>
                  </a:lnTo>
                  <a:lnTo>
                    <a:pt x="6" y="341"/>
                  </a:lnTo>
                  <a:lnTo>
                    <a:pt x="6" y="360"/>
                  </a:lnTo>
                  <a:close/>
                  <a:moveTo>
                    <a:pt x="1208" y="354"/>
                  </a:moveTo>
                  <a:lnTo>
                    <a:pt x="1202" y="354"/>
                  </a:lnTo>
                  <a:lnTo>
                    <a:pt x="1202" y="335"/>
                  </a:lnTo>
                  <a:lnTo>
                    <a:pt x="1208" y="335"/>
                  </a:lnTo>
                  <a:lnTo>
                    <a:pt x="1208" y="354"/>
                  </a:lnTo>
                  <a:close/>
                  <a:moveTo>
                    <a:pt x="6" y="329"/>
                  </a:moveTo>
                  <a:lnTo>
                    <a:pt x="0" y="329"/>
                  </a:lnTo>
                  <a:lnTo>
                    <a:pt x="0" y="309"/>
                  </a:lnTo>
                  <a:lnTo>
                    <a:pt x="6" y="309"/>
                  </a:lnTo>
                  <a:lnTo>
                    <a:pt x="6" y="329"/>
                  </a:lnTo>
                  <a:close/>
                  <a:moveTo>
                    <a:pt x="1208" y="322"/>
                  </a:moveTo>
                  <a:lnTo>
                    <a:pt x="1202" y="322"/>
                  </a:lnTo>
                  <a:lnTo>
                    <a:pt x="1202" y="303"/>
                  </a:lnTo>
                  <a:lnTo>
                    <a:pt x="1208" y="303"/>
                  </a:lnTo>
                  <a:lnTo>
                    <a:pt x="1208" y="322"/>
                  </a:lnTo>
                  <a:close/>
                  <a:moveTo>
                    <a:pt x="6" y="297"/>
                  </a:moveTo>
                  <a:lnTo>
                    <a:pt x="0" y="297"/>
                  </a:lnTo>
                  <a:lnTo>
                    <a:pt x="0" y="277"/>
                  </a:lnTo>
                  <a:lnTo>
                    <a:pt x="6" y="277"/>
                  </a:lnTo>
                  <a:lnTo>
                    <a:pt x="6" y="297"/>
                  </a:lnTo>
                  <a:close/>
                  <a:moveTo>
                    <a:pt x="1208" y="290"/>
                  </a:moveTo>
                  <a:lnTo>
                    <a:pt x="1202" y="290"/>
                  </a:lnTo>
                  <a:lnTo>
                    <a:pt x="1202" y="271"/>
                  </a:lnTo>
                  <a:lnTo>
                    <a:pt x="1208" y="271"/>
                  </a:lnTo>
                  <a:lnTo>
                    <a:pt x="1208" y="290"/>
                  </a:lnTo>
                  <a:close/>
                  <a:moveTo>
                    <a:pt x="6" y="265"/>
                  </a:moveTo>
                  <a:lnTo>
                    <a:pt x="0" y="265"/>
                  </a:lnTo>
                  <a:lnTo>
                    <a:pt x="0" y="246"/>
                  </a:lnTo>
                  <a:lnTo>
                    <a:pt x="6" y="246"/>
                  </a:lnTo>
                  <a:lnTo>
                    <a:pt x="6" y="265"/>
                  </a:lnTo>
                  <a:close/>
                  <a:moveTo>
                    <a:pt x="1208" y="258"/>
                  </a:moveTo>
                  <a:lnTo>
                    <a:pt x="1202" y="258"/>
                  </a:lnTo>
                  <a:lnTo>
                    <a:pt x="1202" y="239"/>
                  </a:lnTo>
                  <a:lnTo>
                    <a:pt x="1208" y="239"/>
                  </a:lnTo>
                  <a:lnTo>
                    <a:pt x="1208" y="258"/>
                  </a:lnTo>
                  <a:close/>
                  <a:moveTo>
                    <a:pt x="6" y="233"/>
                  </a:moveTo>
                  <a:lnTo>
                    <a:pt x="0" y="233"/>
                  </a:lnTo>
                  <a:lnTo>
                    <a:pt x="0" y="214"/>
                  </a:lnTo>
                  <a:lnTo>
                    <a:pt x="6" y="214"/>
                  </a:lnTo>
                  <a:lnTo>
                    <a:pt x="6" y="233"/>
                  </a:lnTo>
                  <a:close/>
                  <a:moveTo>
                    <a:pt x="1208" y="226"/>
                  </a:moveTo>
                  <a:lnTo>
                    <a:pt x="1202" y="226"/>
                  </a:lnTo>
                  <a:lnTo>
                    <a:pt x="1202" y="207"/>
                  </a:lnTo>
                  <a:lnTo>
                    <a:pt x="1208" y="207"/>
                  </a:lnTo>
                  <a:lnTo>
                    <a:pt x="1208" y="226"/>
                  </a:lnTo>
                  <a:close/>
                  <a:moveTo>
                    <a:pt x="6" y="201"/>
                  </a:moveTo>
                  <a:lnTo>
                    <a:pt x="0" y="201"/>
                  </a:lnTo>
                  <a:lnTo>
                    <a:pt x="0" y="182"/>
                  </a:lnTo>
                  <a:lnTo>
                    <a:pt x="6" y="182"/>
                  </a:lnTo>
                  <a:lnTo>
                    <a:pt x="6" y="201"/>
                  </a:lnTo>
                  <a:close/>
                  <a:moveTo>
                    <a:pt x="6" y="169"/>
                  </a:moveTo>
                  <a:lnTo>
                    <a:pt x="0" y="169"/>
                  </a:lnTo>
                  <a:lnTo>
                    <a:pt x="0" y="150"/>
                  </a:lnTo>
                  <a:lnTo>
                    <a:pt x="6" y="150"/>
                  </a:lnTo>
                  <a:lnTo>
                    <a:pt x="6" y="169"/>
                  </a:lnTo>
                  <a:close/>
                  <a:moveTo>
                    <a:pt x="6" y="137"/>
                  </a:moveTo>
                  <a:lnTo>
                    <a:pt x="0" y="137"/>
                  </a:lnTo>
                  <a:lnTo>
                    <a:pt x="0" y="118"/>
                  </a:lnTo>
                  <a:lnTo>
                    <a:pt x="6" y="118"/>
                  </a:lnTo>
                  <a:lnTo>
                    <a:pt x="6" y="137"/>
                  </a:lnTo>
                  <a:close/>
                  <a:moveTo>
                    <a:pt x="6" y="105"/>
                  </a:moveTo>
                  <a:lnTo>
                    <a:pt x="0" y="105"/>
                  </a:lnTo>
                  <a:lnTo>
                    <a:pt x="0" y="86"/>
                  </a:lnTo>
                  <a:lnTo>
                    <a:pt x="6" y="86"/>
                  </a:lnTo>
                  <a:lnTo>
                    <a:pt x="6" y="105"/>
                  </a:lnTo>
                  <a:close/>
                  <a:moveTo>
                    <a:pt x="6" y="73"/>
                  </a:moveTo>
                  <a:lnTo>
                    <a:pt x="0" y="73"/>
                  </a:lnTo>
                  <a:lnTo>
                    <a:pt x="0" y="54"/>
                  </a:lnTo>
                  <a:lnTo>
                    <a:pt x="6" y="54"/>
                  </a:lnTo>
                  <a:lnTo>
                    <a:pt x="6" y="73"/>
                  </a:lnTo>
                  <a:close/>
                  <a:moveTo>
                    <a:pt x="6" y="41"/>
                  </a:moveTo>
                  <a:lnTo>
                    <a:pt x="0" y="41"/>
                  </a:lnTo>
                  <a:lnTo>
                    <a:pt x="0" y="22"/>
                  </a:lnTo>
                  <a:lnTo>
                    <a:pt x="6" y="22"/>
                  </a:lnTo>
                  <a:lnTo>
                    <a:pt x="6" y="41"/>
                  </a:lnTo>
                  <a:close/>
                  <a:moveTo>
                    <a:pt x="6" y="9"/>
                  </a:moveTo>
                  <a:lnTo>
                    <a:pt x="0" y="9"/>
                  </a:lnTo>
                  <a:lnTo>
                    <a:pt x="0" y="0"/>
                  </a:lnTo>
                  <a:lnTo>
                    <a:pt x="6" y="0"/>
                  </a:lnTo>
                  <a:lnTo>
                    <a:pt x="6" y="9"/>
                  </a:lnTo>
                  <a:close/>
                </a:path>
              </a:pathLst>
            </a:custGeom>
            <a:solidFill>
              <a:srgbClr val="C1E5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down)">
                                      <p:cBhvr>
                                        <p:cTn id="45" dur="500"/>
                                        <p:tgtEl>
                                          <p:spTgt spid="1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down)">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1" grpId="0"/>
      <p:bldP spid="12" grpId="0"/>
      <p:bldP spid="13"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4286865" y="999317"/>
            <a:ext cx="3618270" cy="766917"/>
          </a:xfrm>
          <a:prstGeom prst="roundRect">
            <a:avLst>
              <a:gd name="adj" fmla="val 50000"/>
            </a:avLst>
          </a:prstGeom>
          <a:solidFill>
            <a:schemeClr val="accent6">
              <a:lumMod val="75000"/>
            </a:scheme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4800" spc="300" noProof="1">
                <a:solidFill>
                  <a:schemeClr val="bg1"/>
                </a:solidFill>
                <a:cs typeface="+mn-ea"/>
                <a:sym typeface="+mn-lt"/>
              </a:rPr>
              <a:t>目</a:t>
            </a:r>
            <a:r>
              <a:rPr lang="zh-CN" altLang="en-US" sz="4800" spc="300" noProof="1" smtClean="0">
                <a:solidFill>
                  <a:schemeClr val="bg1"/>
                </a:solidFill>
                <a:cs typeface="+mn-ea"/>
                <a:sym typeface="+mn-lt"/>
              </a:rPr>
              <a:t>录</a:t>
            </a:r>
            <a:endParaRPr lang="zh-CN" altLang="en-US" sz="4800" spc="300" noProof="1">
              <a:solidFill>
                <a:schemeClr val="bg1"/>
              </a:solidFill>
              <a:cs typeface="+mn-ea"/>
              <a:sym typeface="+mn-lt"/>
            </a:endParaRPr>
          </a:p>
        </p:txBody>
      </p:sp>
      <p:grpSp>
        <p:nvGrpSpPr>
          <p:cNvPr id="15" name="组合 14"/>
          <p:cNvGrpSpPr/>
          <p:nvPr/>
        </p:nvGrpSpPr>
        <p:grpSpPr bwMode="auto">
          <a:xfrm>
            <a:off x="1143295" y="3620613"/>
            <a:ext cx="885825" cy="998538"/>
            <a:chOff x="1184011" y="4337050"/>
            <a:chExt cx="983554" cy="1109742"/>
          </a:xfrm>
          <a:solidFill>
            <a:schemeClr val="accent4"/>
          </a:solidFill>
        </p:grpSpPr>
        <p:sp>
          <p:nvSpPr>
            <p:cNvPr id="16" name="Freeform 5"/>
            <p:cNvSpPr/>
            <p:nvPr/>
          </p:nvSpPr>
          <p:spPr bwMode="auto">
            <a:xfrm rot="5400000" flipV="1">
              <a:off x="1120917" y="4400144"/>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lIns="109728" tIns="54864" rIns="109728" bIns="54864"/>
            <a:lstStyle/>
            <a:p>
              <a:pPr fontAlgn="auto"/>
              <a:endParaRPr lang="zh-CN" altLang="en-US" sz="3600" noProof="1">
                <a:solidFill>
                  <a:schemeClr val="bg1"/>
                </a:solidFill>
                <a:latin typeface="+mn-lt"/>
                <a:ea typeface="+mn-ea"/>
                <a:cs typeface="+mn-ea"/>
                <a:sym typeface="+mn-lt"/>
              </a:endParaRPr>
            </a:p>
          </p:txBody>
        </p:sp>
        <p:sp>
          <p:nvSpPr>
            <p:cNvPr id="7185" name="文本框 32"/>
            <p:cNvSpPr txBox="1">
              <a:spLocks noChangeArrowheads="1"/>
            </p:cNvSpPr>
            <p:nvPr/>
          </p:nvSpPr>
          <p:spPr bwMode="auto">
            <a:xfrm>
              <a:off x="1268678" y="4567709"/>
              <a:ext cx="814222" cy="6497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dirty="0">
                  <a:solidFill>
                    <a:schemeClr val="bg1"/>
                  </a:solidFill>
                  <a:latin typeface="+mn-lt"/>
                  <a:ea typeface="+mn-ea"/>
                  <a:cs typeface="+mn-ea"/>
                  <a:sym typeface="+mn-lt"/>
                </a:rPr>
                <a:t>01</a:t>
              </a:r>
              <a:endParaRPr lang="zh-CN" altLang="en-US" sz="3200" dirty="0">
                <a:solidFill>
                  <a:schemeClr val="bg1"/>
                </a:solidFill>
                <a:latin typeface="+mn-lt"/>
                <a:ea typeface="+mn-ea"/>
                <a:cs typeface="+mn-ea"/>
                <a:sym typeface="+mn-lt"/>
              </a:endParaRPr>
            </a:p>
          </p:txBody>
        </p:sp>
      </p:grpSp>
      <p:grpSp>
        <p:nvGrpSpPr>
          <p:cNvPr id="18" name="组合 17"/>
          <p:cNvGrpSpPr/>
          <p:nvPr/>
        </p:nvGrpSpPr>
        <p:grpSpPr bwMode="auto">
          <a:xfrm>
            <a:off x="3356270" y="2784001"/>
            <a:ext cx="884238" cy="998537"/>
            <a:chOff x="3403993" y="3407915"/>
            <a:chExt cx="983554" cy="1109742"/>
          </a:xfrm>
        </p:grpSpPr>
        <p:sp>
          <p:nvSpPr>
            <p:cNvPr id="19" name="Freeform 5"/>
            <p:cNvSpPr/>
            <p:nvPr/>
          </p:nvSpPr>
          <p:spPr bwMode="auto">
            <a:xfrm rot="5400000" flipV="1">
              <a:off x="3340899" y="3471009"/>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lumMod val="50000"/>
              </a:schemeClr>
            </a:solid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lIns="109728" tIns="54864" rIns="109728" bIns="54864"/>
            <a:lstStyle/>
            <a:p>
              <a:pPr fontAlgn="auto"/>
              <a:endParaRPr lang="zh-CN" altLang="en-US" sz="3600" noProof="1">
                <a:solidFill>
                  <a:schemeClr val="bg1"/>
                </a:solidFill>
                <a:latin typeface="+mn-lt"/>
                <a:ea typeface="+mn-ea"/>
                <a:cs typeface="+mn-ea"/>
                <a:sym typeface="+mn-lt"/>
              </a:endParaRPr>
            </a:p>
          </p:txBody>
        </p:sp>
        <p:sp>
          <p:nvSpPr>
            <p:cNvPr id="7188" name="文本框 32"/>
            <p:cNvSpPr txBox="1">
              <a:spLocks noChangeArrowheads="1"/>
            </p:cNvSpPr>
            <p:nvPr/>
          </p:nvSpPr>
          <p:spPr bwMode="auto">
            <a:xfrm>
              <a:off x="3465005" y="3601230"/>
              <a:ext cx="814222" cy="6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dirty="0">
                  <a:solidFill>
                    <a:schemeClr val="bg1"/>
                  </a:solidFill>
                  <a:latin typeface="+mn-lt"/>
                  <a:ea typeface="+mn-ea"/>
                  <a:cs typeface="+mn-ea"/>
                  <a:sym typeface="+mn-lt"/>
                </a:rPr>
                <a:t>02</a:t>
              </a:r>
              <a:endParaRPr lang="zh-CN" altLang="en-US" sz="3200" dirty="0">
                <a:solidFill>
                  <a:schemeClr val="bg1"/>
                </a:solidFill>
                <a:latin typeface="+mn-lt"/>
                <a:ea typeface="+mn-ea"/>
                <a:cs typeface="+mn-ea"/>
                <a:sym typeface="+mn-lt"/>
              </a:endParaRPr>
            </a:p>
          </p:txBody>
        </p:sp>
      </p:grpSp>
      <p:grpSp>
        <p:nvGrpSpPr>
          <p:cNvPr id="21" name="组合 20"/>
          <p:cNvGrpSpPr/>
          <p:nvPr/>
        </p:nvGrpSpPr>
        <p:grpSpPr bwMode="auto">
          <a:xfrm>
            <a:off x="5569245" y="3620613"/>
            <a:ext cx="884238" cy="998538"/>
            <a:chOff x="5623976" y="4337050"/>
            <a:chExt cx="983554" cy="1109742"/>
          </a:xfrm>
        </p:grpSpPr>
        <p:sp>
          <p:nvSpPr>
            <p:cNvPr id="22" name="Freeform 5"/>
            <p:cNvSpPr/>
            <p:nvPr/>
          </p:nvSpPr>
          <p:spPr bwMode="auto">
            <a:xfrm rot="5400000" flipV="1">
              <a:off x="5560882" y="4400144"/>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lIns="109728" tIns="54864" rIns="109728" bIns="54864"/>
            <a:lstStyle/>
            <a:p>
              <a:pPr fontAlgn="auto"/>
              <a:endParaRPr lang="zh-CN" altLang="en-US" sz="3600" noProof="1">
                <a:solidFill>
                  <a:schemeClr val="bg1"/>
                </a:solidFill>
                <a:latin typeface="+mn-lt"/>
                <a:ea typeface="+mn-ea"/>
                <a:cs typeface="+mn-ea"/>
                <a:sym typeface="+mn-lt"/>
              </a:endParaRPr>
            </a:p>
          </p:txBody>
        </p:sp>
        <p:sp>
          <p:nvSpPr>
            <p:cNvPr id="7191" name="文本框 32"/>
            <p:cNvSpPr txBox="1">
              <a:spLocks noChangeArrowheads="1"/>
            </p:cNvSpPr>
            <p:nvPr/>
          </p:nvSpPr>
          <p:spPr bwMode="auto">
            <a:xfrm>
              <a:off x="5683249" y="4550773"/>
              <a:ext cx="814222" cy="6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dirty="0">
                  <a:solidFill>
                    <a:schemeClr val="bg1"/>
                  </a:solidFill>
                  <a:latin typeface="+mn-lt"/>
                  <a:ea typeface="+mn-ea"/>
                  <a:cs typeface="+mn-ea"/>
                  <a:sym typeface="+mn-lt"/>
                </a:rPr>
                <a:t>03</a:t>
              </a:r>
              <a:endParaRPr lang="zh-CN" altLang="en-US" sz="3200" dirty="0">
                <a:solidFill>
                  <a:schemeClr val="bg1"/>
                </a:solidFill>
                <a:latin typeface="+mn-lt"/>
                <a:ea typeface="+mn-ea"/>
                <a:cs typeface="+mn-ea"/>
                <a:sym typeface="+mn-lt"/>
              </a:endParaRPr>
            </a:p>
          </p:txBody>
        </p:sp>
      </p:grpSp>
      <p:grpSp>
        <p:nvGrpSpPr>
          <p:cNvPr id="24" name="组合 23"/>
          <p:cNvGrpSpPr/>
          <p:nvPr/>
        </p:nvGrpSpPr>
        <p:grpSpPr bwMode="auto">
          <a:xfrm>
            <a:off x="7780633" y="2784001"/>
            <a:ext cx="885825" cy="998537"/>
            <a:chOff x="7843959" y="3407915"/>
            <a:chExt cx="983554" cy="1109742"/>
          </a:xfrm>
        </p:grpSpPr>
        <p:sp>
          <p:nvSpPr>
            <p:cNvPr id="25" name="Freeform 5"/>
            <p:cNvSpPr/>
            <p:nvPr/>
          </p:nvSpPr>
          <p:spPr bwMode="auto">
            <a:xfrm rot="5400000" flipV="1">
              <a:off x="7780865" y="3471009"/>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lumMod val="50000"/>
              </a:schemeClr>
            </a:solid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lIns="109728" tIns="54864" rIns="109728" bIns="54864"/>
            <a:lstStyle/>
            <a:p>
              <a:pPr fontAlgn="auto"/>
              <a:endParaRPr lang="zh-CN" altLang="en-US" sz="3600" noProof="1">
                <a:solidFill>
                  <a:schemeClr val="bg1"/>
                </a:solidFill>
                <a:latin typeface="+mn-lt"/>
                <a:ea typeface="+mn-ea"/>
                <a:cs typeface="+mn-ea"/>
                <a:sym typeface="+mn-lt"/>
              </a:endParaRPr>
            </a:p>
          </p:txBody>
        </p:sp>
        <p:sp>
          <p:nvSpPr>
            <p:cNvPr id="7194" name="文本框 32"/>
            <p:cNvSpPr txBox="1">
              <a:spLocks noChangeArrowheads="1"/>
            </p:cNvSpPr>
            <p:nvPr/>
          </p:nvSpPr>
          <p:spPr bwMode="auto">
            <a:xfrm>
              <a:off x="7922986" y="3666878"/>
              <a:ext cx="814222" cy="6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chemeClr val="bg1"/>
                  </a:solidFill>
                  <a:latin typeface="+mn-lt"/>
                  <a:ea typeface="+mn-ea"/>
                  <a:cs typeface="+mn-ea"/>
                  <a:sym typeface="+mn-lt"/>
                </a:rPr>
                <a:t>04</a:t>
              </a:r>
              <a:endParaRPr lang="zh-CN" altLang="en-US" sz="3200">
                <a:solidFill>
                  <a:schemeClr val="bg1"/>
                </a:solidFill>
                <a:latin typeface="+mn-lt"/>
                <a:ea typeface="+mn-ea"/>
                <a:cs typeface="+mn-ea"/>
                <a:sym typeface="+mn-lt"/>
              </a:endParaRPr>
            </a:p>
          </p:txBody>
        </p:sp>
      </p:grpSp>
      <p:sp>
        <p:nvSpPr>
          <p:cNvPr id="27" name="TextBox 49"/>
          <p:cNvSpPr txBox="1"/>
          <p:nvPr/>
        </p:nvSpPr>
        <p:spPr>
          <a:xfrm>
            <a:off x="2975389" y="4104801"/>
            <a:ext cx="1682512" cy="738664"/>
          </a:xfrm>
          <a:prstGeom prst="rect">
            <a:avLst/>
          </a:prstGeom>
          <a:noFill/>
        </p:spPr>
        <p:txBody>
          <a:bodyPr wrap="none">
            <a:spAutoFit/>
          </a:bodyPr>
          <a:lstStyle/>
          <a:p>
            <a:pPr algn="ctr" fontAlgn="auto">
              <a:lnSpc>
                <a:spcPct val="150000"/>
              </a:lnSpc>
            </a:pPr>
            <a:r>
              <a:rPr lang="zh-CN" altLang="en-US" sz="2800" spc="120" noProof="1">
                <a:solidFill>
                  <a:schemeClr val="tx1">
                    <a:lumMod val="65000"/>
                    <a:lumOff val="35000"/>
                  </a:schemeClr>
                </a:solidFill>
                <a:latin typeface="+mn-lt"/>
                <a:ea typeface="+mn-ea"/>
                <a:cs typeface="+mn-ea"/>
                <a:sym typeface="+mn-lt"/>
              </a:rPr>
              <a:t>活动安排</a:t>
            </a:r>
            <a:endParaRPr lang="en-US" altLang="zh-CN" sz="2800" spc="120" noProof="1">
              <a:solidFill>
                <a:schemeClr val="tx1">
                  <a:lumMod val="65000"/>
                  <a:lumOff val="35000"/>
                </a:schemeClr>
              </a:solidFill>
              <a:latin typeface="+mn-lt"/>
              <a:ea typeface="+mn-ea"/>
              <a:cs typeface="+mn-ea"/>
              <a:sym typeface="+mn-lt"/>
            </a:endParaRPr>
          </a:p>
        </p:txBody>
      </p:sp>
      <p:sp>
        <p:nvSpPr>
          <p:cNvPr id="28" name="TextBox 50"/>
          <p:cNvSpPr txBox="1"/>
          <p:nvPr/>
        </p:nvSpPr>
        <p:spPr>
          <a:xfrm>
            <a:off x="7272847" y="4104801"/>
            <a:ext cx="2056973" cy="738664"/>
          </a:xfrm>
          <a:prstGeom prst="rect">
            <a:avLst/>
          </a:prstGeom>
          <a:noFill/>
        </p:spPr>
        <p:txBody>
          <a:bodyPr wrap="none">
            <a:spAutoFit/>
          </a:bodyPr>
          <a:lstStyle/>
          <a:p>
            <a:pPr algn="ctr" fontAlgn="auto">
              <a:lnSpc>
                <a:spcPct val="150000"/>
              </a:lnSpc>
            </a:pPr>
            <a:r>
              <a:rPr lang="zh-CN" altLang="en-US" sz="2800" spc="120" noProof="1">
                <a:solidFill>
                  <a:schemeClr val="tx1">
                    <a:lumMod val="65000"/>
                    <a:lumOff val="35000"/>
                  </a:schemeClr>
                </a:solidFill>
                <a:latin typeface="+mn-lt"/>
                <a:ea typeface="+mn-ea"/>
                <a:cs typeface="+mn-ea"/>
                <a:sym typeface="+mn-lt"/>
              </a:rPr>
              <a:t>问题及细节</a:t>
            </a:r>
            <a:endParaRPr lang="en-US" altLang="zh-CN" sz="2800" spc="120" noProof="1">
              <a:solidFill>
                <a:schemeClr val="tx1">
                  <a:lumMod val="65000"/>
                  <a:lumOff val="35000"/>
                </a:schemeClr>
              </a:solidFill>
              <a:latin typeface="+mn-lt"/>
              <a:ea typeface="+mn-ea"/>
              <a:cs typeface="+mn-ea"/>
              <a:sym typeface="+mn-lt"/>
            </a:endParaRPr>
          </a:p>
        </p:txBody>
      </p:sp>
      <p:sp>
        <p:nvSpPr>
          <p:cNvPr id="29" name="TextBox 48"/>
          <p:cNvSpPr txBox="1"/>
          <p:nvPr/>
        </p:nvSpPr>
        <p:spPr>
          <a:xfrm>
            <a:off x="744952" y="2764951"/>
            <a:ext cx="1682512" cy="738664"/>
          </a:xfrm>
          <a:prstGeom prst="rect">
            <a:avLst/>
          </a:prstGeom>
          <a:noFill/>
        </p:spPr>
        <p:txBody>
          <a:bodyPr wrap="none">
            <a:spAutoFit/>
          </a:bodyPr>
          <a:lstStyle/>
          <a:p>
            <a:pPr algn="ctr" fontAlgn="auto">
              <a:lnSpc>
                <a:spcPct val="150000"/>
              </a:lnSpc>
            </a:pPr>
            <a:r>
              <a:rPr lang="zh-CN" altLang="en-US" sz="2800" spc="120" noProof="1">
                <a:solidFill>
                  <a:schemeClr val="tx1">
                    <a:lumMod val="65000"/>
                    <a:lumOff val="35000"/>
                  </a:schemeClr>
                </a:solidFill>
                <a:latin typeface="+mn-lt"/>
                <a:ea typeface="+mn-ea"/>
                <a:cs typeface="+mn-ea"/>
                <a:sym typeface="+mn-lt"/>
              </a:rPr>
              <a:t>活动概述</a:t>
            </a:r>
            <a:endParaRPr lang="zh-CN" altLang="en-US" sz="2800" spc="120" noProof="1">
              <a:solidFill>
                <a:schemeClr val="tx1">
                  <a:lumMod val="65000"/>
                  <a:lumOff val="35000"/>
                </a:schemeClr>
              </a:solidFill>
              <a:latin typeface="+mn-lt"/>
              <a:ea typeface="+mn-ea"/>
              <a:cs typeface="+mn-ea"/>
              <a:sym typeface="+mn-lt"/>
            </a:endParaRPr>
          </a:p>
        </p:txBody>
      </p:sp>
      <p:sp>
        <p:nvSpPr>
          <p:cNvPr id="30" name="TextBox 52"/>
          <p:cNvSpPr txBox="1"/>
          <p:nvPr/>
        </p:nvSpPr>
        <p:spPr>
          <a:xfrm>
            <a:off x="5141526" y="2764951"/>
            <a:ext cx="1684115" cy="738664"/>
          </a:xfrm>
          <a:prstGeom prst="rect">
            <a:avLst/>
          </a:prstGeom>
          <a:noFill/>
        </p:spPr>
        <p:txBody>
          <a:bodyPr wrap="none">
            <a:spAutoFit/>
          </a:bodyPr>
          <a:lstStyle/>
          <a:p>
            <a:pPr algn="ctr" fontAlgn="auto">
              <a:lnSpc>
                <a:spcPct val="150000"/>
              </a:lnSpc>
            </a:pPr>
            <a:r>
              <a:rPr lang="zh-CN" altLang="en-US" sz="2800" spc="120" noProof="1">
                <a:solidFill>
                  <a:schemeClr val="tx1">
                    <a:lumMod val="65000"/>
                    <a:lumOff val="35000"/>
                  </a:schemeClr>
                </a:solidFill>
                <a:latin typeface="+mn-lt"/>
                <a:ea typeface="+mn-ea"/>
                <a:cs typeface="+mn-ea"/>
                <a:sym typeface="+mn-lt"/>
              </a:rPr>
              <a:t>运作方案</a:t>
            </a:r>
            <a:endParaRPr lang="en-US" altLang="zh-CN" sz="2800" spc="120" noProof="1">
              <a:solidFill>
                <a:schemeClr val="tx1">
                  <a:lumMod val="65000"/>
                  <a:lumOff val="35000"/>
                </a:schemeClr>
              </a:solidFill>
              <a:latin typeface="+mn-lt"/>
              <a:ea typeface="+mn-ea"/>
              <a:cs typeface="+mn-ea"/>
              <a:sym typeface="+mn-lt"/>
            </a:endParaRPr>
          </a:p>
        </p:txBody>
      </p:sp>
      <p:grpSp>
        <p:nvGrpSpPr>
          <p:cNvPr id="31" name="组合 30"/>
          <p:cNvGrpSpPr/>
          <p:nvPr/>
        </p:nvGrpSpPr>
        <p:grpSpPr bwMode="auto">
          <a:xfrm>
            <a:off x="9993608" y="3620613"/>
            <a:ext cx="885825" cy="998538"/>
            <a:chOff x="5623976" y="4337050"/>
            <a:chExt cx="983554" cy="1109742"/>
          </a:xfrm>
        </p:grpSpPr>
        <p:sp>
          <p:nvSpPr>
            <p:cNvPr id="32" name="Freeform 5"/>
            <p:cNvSpPr/>
            <p:nvPr/>
          </p:nvSpPr>
          <p:spPr bwMode="auto">
            <a:xfrm rot="5400000" flipV="1">
              <a:off x="5560882" y="4400144"/>
              <a:ext cx="1109742" cy="9835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9050">
              <a:solidFill>
                <a:schemeClr val="bg1"/>
              </a:solidFill>
            </a:ln>
            <a:effectLst>
              <a:outerShdw blurRad="114300" dist="38100" dir="2700000" algn="tl" rotWithShape="0">
                <a:prstClr val="black">
                  <a:alpha val="40000"/>
                </a:prstClr>
              </a:outerShdw>
              <a:reflection blurRad="6350" stA="50000" endA="300" endPos="35000" dist="50800" dir="5400000" sy="-100000" algn="bl" rotWithShape="0"/>
            </a:effectLst>
          </p:spPr>
          <p:txBody>
            <a:bodyPr lIns="109728" tIns="54864" rIns="109728" bIns="54864"/>
            <a:lstStyle/>
            <a:p>
              <a:pPr fontAlgn="auto"/>
              <a:endParaRPr lang="zh-CN" altLang="en-US" sz="3600" noProof="1">
                <a:solidFill>
                  <a:schemeClr val="bg1"/>
                </a:solidFill>
                <a:latin typeface="+mn-lt"/>
                <a:ea typeface="+mn-ea"/>
                <a:cs typeface="+mn-ea"/>
                <a:sym typeface="+mn-lt"/>
              </a:endParaRPr>
            </a:p>
          </p:txBody>
        </p:sp>
        <p:sp>
          <p:nvSpPr>
            <p:cNvPr id="7201" name="文本框 32"/>
            <p:cNvSpPr txBox="1">
              <a:spLocks noChangeArrowheads="1"/>
            </p:cNvSpPr>
            <p:nvPr/>
          </p:nvSpPr>
          <p:spPr bwMode="auto">
            <a:xfrm>
              <a:off x="5683249" y="4550773"/>
              <a:ext cx="814222" cy="6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dirty="0">
                  <a:solidFill>
                    <a:schemeClr val="bg1"/>
                  </a:solidFill>
                  <a:latin typeface="+mn-lt"/>
                  <a:ea typeface="+mn-ea"/>
                  <a:cs typeface="+mn-ea"/>
                  <a:sym typeface="+mn-lt"/>
                </a:rPr>
                <a:t>05</a:t>
              </a:r>
              <a:endParaRPr lang="zh-CN" altLang="en-US" sz="3200" dirty="0">
                <a:solidFill>
                  <a:schemeClr val="bg1"/>
                </a:solidFill>
                <a:latin typeface="+mn-lt"/>
                <a:ea typeface="+mn-ea"/>
                <a:cs typeface="+mn-ea"/>
                <a:sym typeface="+mn-lt"/>
              </a:endParaRPr>
            </a:p>
          </p:txBody>
        </p:sp>
      </p:grpSp>
      <p:sp>
        <p:nvSpPr>
          <p:cNvPr id="34" name="TextBox 52"/>
          <p:cNvSpPr txBox="1"/>
          <p:nvPr/>
        </p:nvSpPr>
        <p:spPr>
          <a:xfrm>
            <a:off x="9408034" y="2764951"/>
            <a:ext cx="2056973" cy="738664"/>
          </a:xfrm>
          <a:prstGeom prst="rect">
            <a:avLst/>
          </a:prstGeom>
          <a:noFill/>
        </p:spPr>
        <p:txBody>
          <a:bodyPr wrap="none">
            <a:spAutoFit/>
          </a:bodyPr>
          <a:lstStyle/>
          <a:p>
            <a:pPr algn="ctr" fontAlgn="auto">
              <a:lnSpc>
                <a:spcPct val="150000"/>
              </a:lnSpc>
            </a:pPr>
            <a:r>
              <a:rPr lang="zh-CN" altLang="en-US" sz="2800" spc="120" noProof="1">
                <a:solidFill>
                  <a:schemeClr val="tx1">
                    <a:lumMod val="65000"/>
                    <a:lumOff val="35000"/>
                  </a:schemeClr>
                </a:solidFill>
                <a:latin typeface="+mn-lt"/>
                <a:ea typeface="+mn-ea"/>
                <a:cs typeface="+mn-ea"/>
                <a:sym typeface="+mn-lt"/>
              </a:rPr>
              <a:t>预算与效果</a:t>
            </a:r>
            <a:endParaRPr lang="en-US" altLang="zh-CN" sz="2800" spc="120" noProof="1">
              <a:solidFill>
                <a:schemeClr val="tx1">
                  <a:lumMod val="65000"/>
                  <a:lumOff val="35000"/>
                </a:schemeClr>
              </a:solidFill>
              <a:latin typeface="+mn-lt"/>
              <a:ea typeface="+mn-ea"/>
              <a:cs typeface="+mn-ea"/>
              <a:sym typeface="+mn-lt"/>
            </a:endParaRPr>
          </a:p>
        </p:txBody>
      </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33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ppt_x</p:attrName>
                                        </p:attrNameLst>
                                      </p:cBhvr>
                                      <p:tavLst>
                                        <p:tav tm="0">
                                          <p:val>
                                            <p:strVal val="#ppt_x"/>
                                          </p:val>
                                        </p:tav>
                                        <p:tav tm="100000">
                                          <p:val>
                                            <p:strVal val="#ppt_x"/>
                                          </p:val>
                                        </p:tav>
                                      </p:tavLst>
                                    </p:anim>
                                    <p:anim calcmode="lin" valueType="num">
                                      <p:cBhvr>
                                        <p:cTn id="8" dur="75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decel="533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750" fill="hold"/>
                                        <p:tgtEl>
                                          <p:spTgt spid="15"/>
                                        </p:tgtEl>
                                        <p:attrNameLst>
                                          <p:attrName>ppt_x</p:attrName>
                                        </p:attrNameLst>
                                      </p:cBhvr>
                                      <p:tavLst>
                                        <p:tav tm="0">
                                          <p:val>
                                            <p:strVal val="#ppt_x"/>
                                          </p:val>
                                        </p:tav>
                                        <p:tav tm="100000">
                                          <p:val>
                                            <p:strVal val="#ppt_x"/>
                                          </p:val>
                                        </p:tav>
                                      </p:tavLst>
                                    </p:anim>
                                    <p:anim calcmode="lin" valueType="num">
                                      <p:cBhvr>
                                        <p:cTn id="13" dur="75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par>
                                <p:cTn id="18" presetID="2" presetClass="entr" presetSubtype="4" decel="53300" fill="hold" nodeType="withEffect">
                                  <p:stCondLst>
                                    <p:cond delay="350"/>
                                  </p:stCondLst>
                                  <p:childTnLst>
                                    <p:set>
                                      <p:cBhvr>
                                        <p:cTn id="19" dur="1" fill="hold">
                                          <p:stCondLst>
                                            <p:cond delay="0"/>
                                          </p:stCondLst>
                                        </p:cTn>
                                        <p:tgtEl>
                                          <p:spTgt spid="18"/>
                                        </p:tgtEl>
                                        <p:attrNameLst>
                                          <p:attrName>style.visibility</p:attrName>
                                        </p:attrNameLst>
                                      </p:cBhvr>
                                      <p:to>
                                        <p:strVal val="visible"/>
                                      </p:to>
                                    </p:set>
                                    <p:anim calcmode="lin" valueType="num">
                                      <p:cBhvr>
                                        <p:cTn id="20" dur="750" fill="hold"/>
                                        <p:tgtEl>
                                          <p:spTgt spid="18"/>
                                        </p:tgtEl>
                                        <p:attrNameLst>
                                          <p:attrName>ppt_x</p:attrName>
                                        </p:attrNameLst>
                                      </p:cBhvr>
                                      <p:tavLst>
                                        <p:tav tm="0">
                                          <p:val>
                                            <p:strVal val="#ppt_x"/>
                                          </p:val>
                                        </p:tav>
                                        <p:tav tm="100000">
                                          <p:val>
                                            <p:strVal val="#ppt_x"/>
                                          </p:val>
                                        </p:tav>
                                      </p:tavLst>
                                    </p:anim>
                                    <p:anim calcmode="lin" valueType="num">
                                      <p:cBhvr>
                                        <p:cTn id="21" dur="750" fill="hold"/>
                                        <p:tgtEl>
                                          <p:spTgt spid="18"/>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up)">
                                      <p:cBhvr>
                                        <p:cTn id="25" dur="500"/>
                                        <p:tgtEl>
                                          <p:spTgt spid="27"/>
                                        </p:tgtEl>
                                      </p:cBhvr>
                                    </p:animEffect>
                                  </p:childTnLst>
                                </p:cTn>
                              </p:par>
                              <p:par>
                                <p:cTn id="26" presetID="2" presetClass="entr" presetSubtype="4" decel="53300" fill="hold" nodeType="withEffect">
                                  <p:stCondLst>
                                    <p:cond delay="700"/>
                                  </p:stCondLst>
                                  <p:childTnLst>
                                    <p:set>
                                      <p:cBhvr>
                                        <p:cTn id="27" dur="1" fill="hold">
                                          <p:stCondLst>
                                            <p:cond delay="0"/>
                                          </p:stCondLst>
                                        </p:cTn>
                                        <p:tgtEl>
                                          <p:spTgt spid="21"/>
                                        </p:tgtEl>
                                        <p:attrNameLst>
                                          <p:attrName>style.visibility</p:attrName>
                                        </p:attrNameLst>
                                      </p:cBhvr>
                                      <p:to>
                                        <p:strVal val="visible"/>
                                      </p:to>
                                    </p:set>
                                    <p:anim calcmode="lin" valueType="num">
                                      <p:cBhvr>
                                        <p:cTn id="28" dur="750" fill="hold"/>
                                        <p:tgtEl>
                                          <p:spTgt spid="21"/>
                                        </p:tgtEl>
                                        <p:attrNameLst>
                                          <p:attrName>ppt_x</p:attrName>
                                        </p:attrNameLst>
                                      </p:cBhvr>
                                      <p:tavLst>
                                        <p:tav tm="0">
                                          <p:val>
                                            <p:strVal val="#ppt_x"/>
                                          </p:val>
                                        </p:tav>
                                        <p:tav tm="100000">
                                          <p:val>
                                            <p:strVal val="#ppt_x"/>
                                          </p:val>
                                        </p:tav>
                                      </p:tavLst>
                                    </p:anim>
                                    <p:anim calcmode="lin" valueType="num">
                                      <p:cBhvr>
                                        <p:cTn id="29" dur="750" fill="hold"/>
                                        <p:tgtEl>
                                          <p:spTgt spid="2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down)">
                                      <p:cBhvr>
                                        <p:cTn id="33" dur="500"/>
                                        <p:tgtEl>
                                          <p:spTgt spid="30"/>
                                        </p:tgtEl>
                                      </p:cBhvr>
                                    </p:animEffect>
                                  </p:childTnLst>
                                </p:cTn>
                              </p:par>
                              <p:par>
                                <p:cTn id="34" presetID="2" presetClass="entr" presetSubtype="4" decel="53300" fill="hold" nodeType="withEffect">
                                  <p:stCondLst>
                                    <p:cond delay="1050"/>
                                  </p:stCondLst>
                                  <p:childTnLst>
                                    <p:set>
                                      <p:cBhvr>
                                        <p:cTn id="35" dur="1" fill="hold">
                                          <p:stCondLst>
                                            <p:cond delay="0"/>
                                          </p:stCondLst>
                                        </p:cTn>
                                        <p:tgtEl>
                                          <p:spTgt spid="24"/>
                                        </p:tgtEl>
                                        <p:attrNameLst>
                                          <p:attrName>style.visibility</p:attrName>
                                        </p:attrNameLst>
                                      </p:cBhvr>
                                      <p:to>
                                        <p:strVal val="visible"/>
                                      </p:to>
                                    </p:set>
                                    <p:anim calcmode="lin" valueType="num">
                                      <p:cBhvr>
                                        <p:cTn id="36" dur="750" fill="hold"/>
                                        <p:tgtEl>
                                          <p:spTgt spid="24"/>
                                        </p:tgtEl>
                                        <p:attrNameLst>
                                          <p:attrName>ppt_x</p:attrName>
                                        </p:attrNameLst>
                                      </p:cBhvr>
                                      <p:tavLst>
                                        <p:tav tm="0">
                                          <p:val>
                                            <p:strVal val="#ppt_x"/>
                                          </p:val>
                                        </p:tav>
                                        <p:tav tm="100000">
                                          <p:val>
                                            <p:strVal val="#ppt_x"/>
                                          </p:val>
                                        </p:tav>
                                      </p:tavLst>
                                    </p:anim>
                                    <p:anim calcmode="lin" valueType="num">
                                      <p:cBhvr>
                                        <p:cTn id="37" dur="750" fill="hold"/>
                                        <p:tgtEl>
                                          <p:spTgt spid="24"/>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par>
                                <p:cTn id="42" presetID="2" presetClass="entr" presetSubtype="4" decel="53300" fill="hold" nodeType="withEffect">
                                  <p:stCondLst>
                                    <p:cond delay="700"/>
                                  </p:stCondLst>
                                  <p:childTnLst>
                                    <p:set>
                                      <p:cBhvr>
                                        <p:cTn id="43" dur="1" fill="hold">
                                          <p:stCondLst>
                                            <p:cond delay="0"/>
                                          </p:stCondLst>
                                        </p:cTn>
                                        <p:tgtEl>
                                          <p:spTgt spid="31"/>
                                        </p:tgtEl>
                                        <p:attrNameLst>
                                          <p:attrName>style.visibility</p:attrName>
                                        </p:attrNameLst>
                                      </p:cBhvr>
                                      <p:to>
                                        <p:strVal val="visible"/>
                                      </p:to>
                                    </p:set>
                                    <p:anim calcmode="lin" valueType="num">
                                      <p:cBhvr>
                                        <p:cTn id="44" dur="750" fill="hold"/>
                                        <p:tgtEl>
                                          <p:spTgt spid="31"/>
                                        </p:tgtEl>
                                        <p:attrNameLst>
                                          <p:attrName>ppt_x</p:attrName>
                                        </p:attrNameLst>
                                      </p:cBhvr>
                                      <p:tavLst>
                                        <p:tav tm="0">
                                          <p:val>
                                            <p:strVal val="#ppt_x"/>
                                          </p:val>
                                        </p:tav>
                                        <p:tav tm="100000">
                                          <p:val>
                                            <p:strVal val="#ppt_x"/>
                                          </p:val>
                                        </p:tav>
                                      </p:tavLst>
                                    </p:anim>
                                    <p:anim calcmode="lin" valueType="num">
                                      <p:cBhvr>
                                        <p:cTn id="45" dur="750" fill="hold"/>
                                        <p:tgtEl>
                                          <p:spTgt spid="3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down)">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 grpId="0"/>
      <p:bldP spid="28" grpId="0"/>
      <p:bldP spid="29"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诚邀合作商</a:t>
            </a:r>
            <a:endParaRPr lang="zh-CN" altLang="en-US">
              <a:solidFill>
                <a:schemeClr val="bg1"/>
              </a:solidFill>
              <a:latin typeface="+mn-lt"/>
              <a:ea typeface="+mn-ea"/>
              <a:cs typeface="+mn-ea"/>
              <a:sym typeface="+mn-lt"/>
            </a:endParaRPr>
          </a:p>
        </p:txBody>
      </p:sp>
      <p:grpSp>
        <p:nvGrpSpPr>
          <p:cNvPr id="565" name="组合 56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4398863" y="2517440"/>
            <a:ext cx="3394274" cy="3004311"/>
            <a:chOff x="3381375" y="1028700"/>
            <a:chExt cx="5416550" cy="4794251"/>
          </a:xfrm>
        </p:grpSpPr>
        <p:sp>
          <p:nvSpPr>
            <p:cNvPr id="566" name="íṩļïḍè"/>
            <p:cNvSpPr/>
            <p:nvPr/>
          </p:nvSpPr>
          <p:spPr bwMode="auto">
            <a:xfrm>
              <a:off x="3381375" y="5537200"/>
              <a:ext cx="1157288" cy="92075"/>
            </a:xfrm>
            <a:custGeom>
              <a:avLst/>
              <a:gdLst>
                <a:gd name="T0" fmla="*/ 97 w 203"/>
                <a:gd name="T1" fmla="*/ 0 h 16"/>
                <a:gd name="T2" fmla="*/ 0 w 203"/>
                <a:gd name="T3" fmla="*/ 8 h 16"/>
                <a:gd name="T4" fmla="*/ 101 w 203"/>
                <a:gd name="T5" fmla="*/ 16 h 16"/>
                <a:gd name="T6" fmla="*/ 105 w 203"/>
                <a:gd name="T7" fmla="*/ 16 h 16"/>
                <a:gd name="T8" fmla="*/ 203 w 203"/>
                <a:gd name="T9" fmla="*/ 8 h 16"/>
                <a:gd name="T10" fmla="*/ 101 w 203"/>
                <a:gd name="T11" fmla="*/ 0 h 16"/>
                <a:gd name="T12" fmla="*/ 97 w 20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03" h="16">
                  <a:moveTo>
                    <a:pt x="97" y="0"/>
                  </a:moveTo>
                  <a:cubicBezTo>
                    <a:pt x="43" y="0"/>
                    <a:pt x="0" y="3"/>
                    <a:pt x="0" y="8"/>
                  </a:cubicBezTo>
                  <a:cubicBezTo>
                    <a:pt x="0" y="12"/>
                    <a:pt x="45" y="16"/>
                    <a:pt x="101" y="16"/>
                  </a:cubicBezTo>
                  <a:cubicBezTo>
                    <a:pt x="103" y="16"/>
                    <a:pt x="104" y="16"/>
                    <a:pt x="105" y="16"/>
                  </a:cubicBezTo>
                  <a:cubicBezTo>
                    <a:pt x="159" y="16"/>
                    <a:pt x="203" y="13"/>
                    <a:pt x="203" y="8"/>
                  </a:cubicBezTo>
                  <a:cubicBezTo>
                    <a:pt x="203" y="4"/>
                    <a:pt x="157" y="0"/>
                    <a:pt x="101" y="0"/>
                  </a:cubicBezTo>
                  <a:cubicBezTo>
                    <a:pt x="100" y="0"/>
                    <a:pt x="99" y="0"/>
                    <a:pt x="97" y="0"/>
                  </a:cubicBezTo>
                </a:path>
              </a:pathLst>
            </a:custGeom>
            <a:solidFill>
              <a:srgbClr val="EDED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67" name="íśḻíďè"/>
            <p:cNvSpPr/>
            <p:nvPr/>
          </p:nvSpPr>
          <p:spPr bwMode="auto">
            <a:xfrm>
              <a:off x="3843338" y="1536700"/>
              <a:ext cx="523875" cy="438150"/>
            </a:xfrm>
            <a:custGeom>
              <a:avLst/>
              <a:gdLst>
                <a:gd name="T0" fmla="*/ 3 w 92"/>
                <a:gd name="T1" fmla="*/ 15 h 77"/>
                <a:gd name="T2" fmla="*/ 83 w 92"/>
                <a:gd name="T3" fmla="*/ 6 h 77"/>
                <a:gd name="T4" fmla="*/ 41 w 92"/>
                <a:gd name="T5" fmla="*/ 71 h 77"/>
                <a:gd name="T6" fmla="*/ 42 w 92"/>
                <a:gd name="T7" fmla="*/ 76 h 77"/>
                <a:gd name="T8" fmla="*/ 46 w 92"/>
                <a:gd name="T9" fmla="*/ 75 h 77"/>
                <a:gd name="T10" fmla="*/ 92 w 92"/>
                <a:gd name="T11" fmla="*/ 4 h 77"/>
                <a:gd name="T12" fmla="*/ 92 w 92"/>
                <a:gd name="T13" fmla="*/ 1 h 77"/>
                <a:gd name="T14" fmla="*/ 89 w 92"/>
                <a:gd name="T15" fmla="*/ 0 h 77"/>
                <a:gd name="T16" fmla="*/ 2 w 92"/>
                <a:gd name="T17" fmla="*/ 9 h 77"/>
                <a:gd name="T18" fmla="*/ 0 w 92"/>
                <a:gd name="T19" fmla="*/ 12 h 77"/>
                <a:gd name="T20" fmla="*/ 3 w 92"/>
                <a:gd name="T21" fmla="*/ 1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77">
                  <a:moveTo>
                    <a:pt x="3" y="15"/>
                  </a:moveTo>
                  <a:cubicBezTo>
                    <a:pt x="83" y="6"/>
                    <a:pt x="83" y="6"/>
                    <a:pt x="83" y="6"/>
                  </a:cubicBezTo>
                  <a:cubicBezTo>
                    <a:pt x="41" y="71"/>
                    <a:pt x="41" y="71"/>
                    <a:pt x="41" y="71"/>
                  </a:cubicBezTo>
                  <a:cubicBezTo>
                    <a:pt x="40" y="73"/>
                    <a:pt x="40" y="75"/>
                    <a:pt x="42" y="76"/>
                  </a:cubicBezTo>
                  <a:cubicBezTo>
                    <a:pt x="43" y="77"/>
                    <a:pt x="45" y="76"/>
                    <a:pt x="46" y="75"/>
                  </a:cubicBezTo>
                  <a:cubicBezTo>
                    <a:pt x="92" y="4"/>
                    <a:pt x="92" y="4"/>
                    <a:pt x="92" y="4"/>
                  </a:cubicBezTo>
                  <a:cubicBezTo>
                    <a:pt x="92" y="3"/>
                    <a:pt x="92" y="2"/>
                    <a:pt x="92" y="1"/>
                  </a:cubicBezTo>
                  <a:cubicBezTo>
                    <a:pt x="91" y="0"/>
                    <a:pt x="90" y="0"/>
                    <a:pt x="89" y="0"/>
                  </a:cubicBezTo>
                  <a:cubicBezTo>
                    <a:pt x="2" y="9"/>
                    <a:pt x="2" y="9"/>
                    <a:pt x="2" y="9"/>
                  </a:cubicBezTo>
                  <a:cubicBezTo>
                    <a:pt x="1" y="9"/>
                    <a:pt x="0" y="10"/>
                    <a:pt x="0" y="12"/>
                  </a:cubicBezTo>
                  <a:cubicBezTo>
                    <a:pt x="0" y="14"/>
                    <a:pt x="1" y="15"/>
                    <a:pt x="3" y="15"/>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68" name="iš1ïḍê"/>
            <p:cNvSpPr/>
            <p:nvPr/>
          </p:nvSpPr>
          <p:spPr bwMode="auto">
            <a:xfrm>
              <a:off x="3752850" y="1490663"/>
              <a:ext cx="193675" cy="200025"/>
            </a:xfrm>
            <a:prstGeom prst="ellipse">
              <a:avLst/>
            </a:pr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69" name="ïśḷiḓe"/>
            <p:cNvSpPr/>
            <p:nvPr/>
          </p:nvSpPr>
          <p:spPr bwMode="auto">
            <a:xfrm>
              <a:off x="4252913" y="1450975"/>
              <a:ext cx="200025" cy="193675"/>
            </a:xfrm>
            <a:prstGeom prst="ellipse">
              <a:avLst/>
            </a:pr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0" name="î$ļiḍé"/>
            <p:cNvSpPr/>
            <p:nvPr/>
          </p:nvSpPr>
          <p:spPr bwMode="auto">
            <a:xfrm>
              <a:off x="3986213" y="1855788"/>
              <a:ext cx="193675" cy="198438"/>
            </a:xfrm>
            <a:custGeom>
              <a:avLst/>
              <a:gdLst>
                <a:gd name="T0" fmla="*/ 34 w 34"/>
                <a:gd name="T1" fmla="*/ 17 h 35"/>
                <a:gd name="T2" fmla="*/ 17 w 34"/>
                <a:gd name="T3" fmla="*/ 35 h 35"/>
                <a:gd name="T4" fmla="*/ 0 w 34"/>
                <a:gd name="T5" fmla="*/ 17 h 35"/>
                <a:gd name="T6" fmla="*/ 17 w 34"/>
                <a:gd name="T7" fmla="*/ 0 h 35"/>
                <a:gd name="T8" fmla="*/ 34 w 34"/>
                <a:gd name="T9" fmla="*/ 17 h 35"/>
              </a:gdLst>
              <a:ahLst/>
              <a:cxnLst>
                <a:cxn ang="0">
                  <a:pos x="T0" y="T1"/>
                </a:cxn>
                <a:cxn ang="0">
                  <a:pos x="T2" y="T3"/>
                </a:cxn>
                <a:cxn ang="0">
                  <a:pos x="T4" y="T5"/>
                </a:cxn>
                <a:cxn ang="0">
                  <a:pos x="T6" y="T7"/>
                </a:cxn>
                <a:cxn ang="0">
                  <a:pos x="T8" y="T9"/>
                </a:cxn>
              </a:cxnLst>
              <a:rect l="0" t="0" r="r" b="b"/>
              <a:pathLst>
                <a:path w="34" h="35">
                  <a:moveTo>
                    <a:pt x="34" y="17"/>
                  </a:moveTo>
                  <a:cubicBezTo>
                    <a:pt x="34" y="27"/>
                    <a:pt x="27" y="34"/>
                    <a:pt x="17" y="35"/>
                  </a:cubicBezTo>
                  <a:cubicBezTo>
                    <a:pt x="8" y="35"/>
                    <a:pt x="0" y="27"/>
                    <a:pt x="0" y="17"/>
                  </a:cubicBezTo>
                  <a:cubicBezTo>
                    <a:pt x="0" y="8"/>
                    <a:pt x="8" y="0"/>
                    <a:pt x="17" y="0"/>
                  </a:cubicBezTo>
                  <a:cubicBezTo>
                    <a:pt x="27" y="0"/>
                    <a:pt x="34" y="8"/>
                    <a:pt x="34" y="17"/>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1" name="ïṣ1îḍè"/>
            <p:cNvSpPr/>
            <p:nvPr/>
          </p:nvSpPr>
          <p:spPr bwMode="auto">
            <a:xfrm>
              <a:off x="5773738" y="2328863"/>
              <a:ext cx="1036638" cy="2928938"/>
            </a:xfrm>
            <a:prstGeom prst="rect">
              <a:avLst/>
            </a:prstGeom>
            <a:solidFill>
              <a:srgbClr val="24335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572" name="íśľídé"/>
            <p:cNvSpPr/>
            <p:nvPr/>
          </p:nvSpPr>
          <p:spPr bwMode="auto">
            <a:xfrm>
              <a:off x="5426075" y="5121275"/>
              <a:ext cx="1771650" cy="136525"/>
            </a:xfrm>
            <a:custGeom>
              <a:avLst/>
              <a:gdLst>
                <a:gd name="T0" fmla="*/ 299 w 311"/>
                <a:gd name="T1" fmla="*/ 24 h 24"/>
                <a:gd name="T2" fmla="*/ 11 w 311"/>
                <a:gd name="T3" fmla="*/ 24 h 24"/>
                <a:gd name="T4" fmla="*/ 0 w 311"/>
                <a:gd name="T5" fmla="*/ 12 h 24"/>
                <a:gd name="T6" fmla="*/ 11 w 311"/>
                <a:gd name="T7" fmla="*/ 0 h 24"/>
                <a:gd name="T8" fmla="*/ 299 w 311"/>
                <a:gd name="T9" fmla="*/ 0 h 24"/>
                <a:gd name="T10" fmla="*/ 311 w 311"/>
                <a:gd name="T11" fmla="*/ 12 h 24"/>
                <a:gd name="T12" fmla="*/ 299 w 311"/>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11" h="24">
                  <a:moveTo>
                    <a:pt x="299" y="24"/>
                  </a:moveTo>
                  <a:cubicBezTo>
                    <a:pt x="11" y="24"/>
                    <a:pt x="11" y="24"/>
                    <a:pt x="11" y="24"/>
                  </a:cubicBezTo>
                  <a:cubicBezTo>
                    <a:pt x="5" y="24"/>
                    <a:pt x="0" y="19"/>
                    <a:pt x="0" y="12"/>
                  </a:cubicBezTo>
                  <a:cubicBezTo>
                    <a:pt x="0" y="6"/>
                    <a:pt x="5" y="0"/>
                    <a:pt x="11" y="0"/>
                  </a:cubicBezTo>
                  <a:cubicBezTo>
                    <a:pt x="299" y="0"/>
                    <a:pt x="299" y="0"/>
                    <a:pt x="299" y="0"/>
                  </a:cubicBezTo>
                  <a:cubicBezTo>
                    <a:pt x="306" y="0"/>
                    <a:pt x="311" y="6"/>
                    <a:pt x="311" y="12"/>
                  </a:cubicBezTo>
                  <a:cubicBezTo>
                    <a:pt x="311" y="19"/>
                    <a:pt x="306" y="24"/>
                    <a:pt x="299" y="24"/>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3" name="îŝļiďé"/>
            <p:cNvSpPr/>
            <p:nvPr/>
          </p:nvSpPr>
          <p:spPr bwMode="auto">
            <a:xfrm>
              <a:off x="4327525" y="2009775"/>
              <a:ext cx="3963988" cy="2774950"/>
            </a:xfrm>
            <a:custGeom>
              <a:avLst/>
              <a:gdLst>
                <a:gd name="T0" fmla="*/ 668 w 696"/>
                <a:gd name="T1" fmla="*/ 487 h 487"/>
                <a:gd name="T2" fmla="*/ 28 w 696"/>
                <a:gd name="T3" fmla="*/ 487 h 487"/>
                <a:gd name="T4" fmla="*/ 0 w 696"/>
                <a:gd name="T5" fmla="*/ 459 h 487"/>
                <a:gd name="T6" fmla="*/ 0 w 696"/>
                <a:gd name="T7" fmla="*/ 28 h 487"/>
                <a:gd name="T8" fmla="*/ 28 w 696"/>
                <a:gd name="T9" fmla="*/ 0 h 487"/>
                <a:gd name="T10" fmla="*/ 668 w 696"/>
                <a:gd name="T11" fmla="*/ 0 h 487"/>
                <a:gd name="T12" fmla="*/ 696 w 696"/>
                <a:gd name="T13" fmla="*/ 28 h 487"/>
                <a:gd name="T14" fmla="*/ 696 w 696"/>
                <a:gd name="T15" fmla="*/ 459 h 487"/>
                <a:gd name="T16" fmla="*/ 668 w 696"/>
                <a:gd name="T17" fmla="*/ 487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6" h="487">
                  <a:moveTo>
                    <a:pt x="668" y="487"/>
                  </a:moveTo>
                  <a:cubicBezTo>
                    <a:pt x="28" y="487"/>
                    <a:pt x="28" y="487"/>
                    <a:pt x="28" y="487"/>
                  </a:cubicBezTo>
                  <a:cubicBezTo>
                    <a:pt x="13" y="487"/>
                    <a:pt x="0" y="475"/>
                    <a:pt x="0" y="459"/>
                  </a:cubicBezTo>
                  <a:cubicBezTo>
                    <a:pt x="0" y="28"/>
                    <a:pt x="0" y="28"/>
                    <a:pt x="0" y="28"/>
                  </a:cubicBezTo>
                  <a:cubicBezTo>
                    <a:pt x="0" y="13"/>
                    <a:pt x="13" y="0"/>
                    <a:pt x="28" y="0"/>
                  </a:cubicBezTo>
                  <a:cubicBezTo>
                    <a:pt x="668" y="0"/>
                    <a:pt x="668" y="0"/>
                    <a:pt x="668" y="0"/>
                  </a:cubicBezTo>
                  <a:cubicBezTo>
                    <a:pt x="684" y="0"/>
                    <a:pt x="696" y="13"/>
                    <a:pt x="696" y="28"/>
                  </a:cubicBezTo>
                  <a:cubicBezTo>
                    <a:pt x="696" y="459"/>
                    <a:pt x="696" y="459"/>
                    <a:pt x="696" y="459"/>
                  </a:cubicBezTo>
                  <a:cubicBezTo>
                    <a:pt x="696" y="475"/>
                    <a:pt x="684" y="487"/>
                    <a:pt x="668" y="487"/>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4" name="î$ḷidé"/>
            <p:cNvSpPr/>
            <p:nvPr/>
          </p:nvSpPr>
          <p:spPr bwMode="auto">
            <a:xfrm>
              <a:off x="4470400" y="2124075"/>
              <a:ext cx="3684588" cy="2182813"/>
            </a:xfrm>
            <a:custGeom>
              <a:avLst/>
              <a:gdLst>
                <a:gd name="T0" fmla="*/ 633 w 647"/>
                <a:gd name="T1" fmla="*/ 383 h 383"/>
                <a:gd name="T2" fmla="*/ 14 w 647"/>
                <a:gd name="T3" fmla="*/ 383 h 383"/>
                <a:gd name="T4" fmla="*/ 0 w 647"/>
                <a:gd name="T5" fmla="*/ 368 h 383"/>
                <a:gd name="T6" fmla="*/ 0 w 647"/>
                <a:gd name="T7" fmla="*/ 15 h 383"/>
                <a:gd name="T8" fmla="*/ 14 w 647"/>
                <a:gd name="T9" fmla="*/ 0 h 383"/>
                <a:gd name="T10" fmla="*/ 633 w 647"/>
                <a:gd name="T11" fmla="*/ 0 h 383"/>
                <a:gd name="T12" fmla="*/ 647 w 647"/>
                <a:gd name="T13" fmla="*/ 15 h 383"/>
                <a:gd name="T14" fmla="*/ 647 w 647"/>
                <a:gd name="T15" fmla="*/ 368 h 383"/>
                <a:gd name="T16" fmla="*/ 633 w 647"/>
                <a:gd name="T17"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383">
                  <a:moveTo>
                    <a:pt x="633" y="383"/>
                  </a:moveTo>
                  <a:cubicBezTo>
                    <a:pt x="14" y="383"/>
                    <a:pt x="14" y="383"/>
                    <a:pt x="14" y="383"/>
                  </a:cubicBezTo>
                  <a:cubicBezTo>
                    <a:pt x="6" y="383"/>
                    <a:pt x="0" y="376"/>
                    <a:pt x="0" y="368"/>
                  </a:cubicBezTo>
                  <a:cubicBezTo>
                    <a:pt x="0" y="15"/>
                    <a:pt x="0" y="15"/>
                    <a:pt x="0" y="15"/>
                  </a:cubicBezTo>
                  <a:cubicBezTo>
                    <a:pt x="0" y="7"/>
                    <a:pt x="6" y="0"/>
                    <a:pt x="14" y="0"/>
                  </a:cubicBezTo>
                  <a:cubicBezTo>
                    <a:pt x="633" y="0"/>
                    <a:pt x="633" y="0"/>
                    <a:pt x="633" y="0"/>
                  </a:cubicBezTo>
                  <a:cubicBezTo>
                    <a:pt x="641" y="0"/>
                    <a:pt x="647" y="7"/>
                    <a:pt x="647" y="15"/>
                  </a:cubicBezTo>
                  <a:cubicBezTo>
                    <a:pt x="647" y="368"/>
                    <a:pt x="647" y="368"/>
                    <a:pt x="647" y="368"/>
                  </a:cubicBezTo>
                  <a:cubicBezTo>
                    <a:pt x="647" y="376"/>
                    <a:pt x="641" y="383"/>
                    <a:pt x="633" y="383"/>
                  </a:cubicBezTo>
                  <a:close/>
                </a:path>
              </a:pathLst>
            </a:custGeom>
            <a:solidFill>
              <a:srgbClr val="4E61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5" name="i$ļíde"/>
            <p:cNvSpPr/>
            <p:nvPr/>
          </p:nvSpPr>
          <p:spPr bwMode="auto">
            <a:xfrm>
              <a:off x="4600575" y="2328863"/>
              <a:ext cx="3417888" cy="323850"/>
            </a:xfrm>
            <a:prstGeom prst="rect">
              <a:avLst/>
            </a:prstGeom>
            <a:solidFill>
              <a:srgbClr val="566B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576" name="îṩḻíḋè"/>
            <p:cNvSpPr/>
            <p:nvPr/>
          </p:nvSpPr>
          <p:spPr bwMode="auto">
            <a:xfrm>
              <a:off x="4600575" y="3816350"/>
              <a:ext cx="3417888" cy="325438"/>
            </a:xfrm>
            <a:prstGeom prst="rect">
              <a:avLst/>
            </a:prstGeom>
            <a:solidFill>
              <a:srgbClr val="566B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577" name="íṣľîḍe"/>
            <p:cNvSpPr/>
            <p:nvPr/>
          </p:nvSpPr>
          <p:spPr bwMode="auto">
            <a:xfrm>
              <a:off x="5586413" y="2835275"/>
              <a:ext cx="2432050" cy="211138"/>
            </a:xfrm>
            <a:prstGeom prst="rect">
              <a:avLst/>
            </a:prstGeom>
            <a:solidFill>
              <a:srgbClr val="566B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578" name="îṥliḑe"/>
            <p:cNvSpPr/>
            <p:nvPr/>
          </p:nvSpPr>
          <p:spPr bwMode="auto">
            <a:xfrm>
              <a:off x="5586413" y="3154363"/>
              <a:ext cx="2432050" cy="211138"/>
            </a:xfrm>
            <a:prstGeom prst="rect">
              <a:avLst/>
            </a:prstGeom>
            <a:solidFill>
              <a:srgbClr val="566B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579" name="íṣlïḍe"/>
            <p:cNvSpPr/>
            <p:nvPr/>
          </p:nvSpPr>
          <p:spPr bwMode="auto">
            <a:xfrm>
              <a:off x="5586413" y="3475038"/>
              <a:ext cx="2432050" cy="204788"/>
            </a:xfrm>
            <a:prstGeom prst="rect">
              <a:avLst/>
            </a:prstGeom>
            <a:solidFill>
              <a:srgbClr val="566B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580" name="îṧļíḑè"/>
            <p:cNvSpPr/>
            <p:nvPr/>
          </p:nvSpPr>
          <p:spPr bwMode="auto">
            <a:xfrm>
              <a:off x="4600575" y="2830513"/>
              <a:ext cx="803275" cy="882650"/>
            </a:xfrm>
            <a:prstGeom prst="rect">
              <a:avLst/>
            </a:prstGeom>
            <a:solidFill>
              <a:srgbClr val="566B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581" name="ïşliḑé"/>
            <p:cNvSpPr/>
            <p:nvPr/>
          </p:nvSpPr>
          <p:spPr bwMode="auto">
            <a:xfrm>
              <a:off x="4868863" y="3001963"/>
              <a:ext cx="238125" cy="392113"/>
            </a:xfrm>
            <a:custGeom>
              <a:avLst/>
              <a:gdLst>
                <a:gd name="T0" fmla="*/ 21 w 42"/>
                <a:gd name="T1" fmla="*/ 69 h 69"/>
                <a:gd name="T2" fmla="*/ 0 w 42"/>
                <a:gd name="T3" fmla="*/ 48 h 69"/>
                <a:gd name="T4" fmla="*/ 0 w 42"/>
                <a:gd name="T5" fmla="*/ 21 h 69"/>
                <a:gd name="T6" fmla="*/ 21 w 42"/>
                <a:gd name="T7" fmla="*/ 0 h 69"/>
                <a:gd name="T8" fmla="*/ 42 w 42"/>
                <a:gd name="T9" fmla="*/ 21 h 69"/>
                <a:gd name="T10" fmla="*/ 42 w 42"/>
                <a:gd name="T11" fmla="*/ 48 h 69"/>
                <a:gd name="T12" fmla="*/ 21 w 42"/>
                <a:gd name="T13" fmla="*/ 69 h 69"/>
                <a:gd name="T14" fmla="*/ 21 w 42"/>
                <a:gd name="T15" fmla="*/ 6 h 69"/>
                <a:gd name="T16" fmla="*/ 6 w 42"/>
                <a:gd name="T17" fmla="*/ 21 h 69"/>
                <a:gd name="T18" fmla="*/ 6 w 42"/>
                <a:gd name="T19" fmla="*/ 48 h 69"/>
                <a:gd name="T20" fmla="*/ 21 w 42"/>
                <a:gd name="T21" fmla="*/ 62 h 69"/>
                <a:gd name="T22" fmla="*/ 36 w 42"/>
                <a:gd name="T23" fmla="*/ 48 h 69"/>
                <a:gd name="T24" fmla="*/ 36 w 42"/>
                <a:gd name="T25" fmla="*/ 21 h 69"/>
                <a:gd name="T26" fmla="*/ 21 w 42"/>
                <a:gd name="T2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69">
                  <a:moveTo>
                    <a:pt x="21" y="69"/>
                  </a:moveTo>
                  <a:cubicBezTo>
                    <a:pt x="9" y="69"/>
                    <a:pt x="0" y="59"/>
                    <a:pt x="0" y="48"/>
                  </a:cubicBezTo>
                  <a:cubicBezTo>
                    <a:pt x="0" y="21"/>
                    <a:pt x="0" y="21"/>
                    <a:pt x="0" y="21"/>
                  </a:cubicBezTo>
                  <a:cubicBezTo>
                    <a:pt x="0" y="9"/>
                    <a:pt x="9" y="0"/>
                    <a:pt x="21" y="0"/>
                  </a:cubicBezTo>
                  <a:cubicBezTo>
                    <a:pt x="33" y="0"/>
                    <a:pt x="42" y="9"/>
                    <a:pt x="42" y="21"/>
                  </a:cubicBezTo>
                  <a:cubicBezTo>
                    <a:pt x="42" y="48"/>
                    <a:pt x="42" y="48"/>
                    <a:pt x="42" y="48"/>
                  </a:cubicBezTo>
                  <a:cubicBezTo>
                    <a:pt x="42" y="59"/>
                    <a:pt x="33" y="69"/>
                    <a:pt x="21" y="69"/>
                  </a:cubicBezTo>
                  <a:close/>
                  <a:moveTo>
                    <a:pt x="21" y="6"/>
                  </a:moveTo>
                  <a:cubicBezTo>
                    <a:pt x="13" y="6"/>
                    <a:pt x="6" y="13"/>
                    <a:pt x="6" y="21"/>
                  </a:cubicBezTo>
                  <a:cubicBezTo>
                    <a:pt x="6" y="48"/>
                    <a:pt x="6" y="48"/>
                    <a:pt x="6" y="48"/>
                  </a:cubicBezTo>
                  <a:cubicBezTo>
                    <a:pt x="6" y="56"/>
                    <a:pt x="13" y="62"/>
                    <a:pt x="21" y="62"/>
                  </a:cubicBezTo>
                  <a:cubicBezTo>
                    <a:pt x="29" y="62"/>
                    <a:pt x="36" y="56"/>
                    <a:pt x="36" y="48"/>
                  </a:cubicBezTo>
                  <a:cubicBezTo>
                    <a:pt x="36" y="21"/>
                    <a:pt x="36" y="21"/>
                    <a:pt x="36" y="21"/>
                  </a:cubicBezTo>
                  <a:cubicBezTo>
                    <a:pt x="36" y="13"/>
                    <a:pt x="29" y="6"/>
                    <a:pt x="21" y="6"/>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2" name="î$ľíḓè"/>
            <p:cNvSpPr/>
            <p:nvPr/>
          </p:nvSpPr>
          <p:spPr bwMode="auto">
            <a:xfrm>
              <a:off x="4805363" y="3206750"/>
              <a:ext cx="365125" cy="290513"/>
            </a:xfrm>
            <a:custGeom>
              <a:avLst/>
              <a:gdLst>
                <a:gd name="T0" fmla="*/ 57 w 64"/>
                <a:gd name="T1" fmla="*/ 0 h 51"/>
                <a:gd name="T2" fmla="*/ 8 w 64"/>
                <a:gd name="T3" fmla="*/ 0 h 51"/>
                <a:gd name="T4" fmla="*/ 0 w 64"/>
                <a:gd name="T5" fmla="*/ 8 h 51"/>
                <a:gd name="T6" fmla="*/ 0 w 64"/>
                <a:gd name="T7" fmla="*/ 44 h 51"/>
                <a:gd name="T8" fmla="*/ 8 w 64"/>
                <a:gd name="T9" fmla="*/ 51 h 51"/>
                <a:gd name="T10" fmla="*/ 57 w 64"/>
                <a:gd name="T11" fmla="*/ 51 h 51"/>
                <a:gd name="T12" fmla="*/ 64 w 64"/>
                <a:gd name="T13" fmla="*/ 44 h 51"/>
                <a:gd name="T14" fmla="*/ 64 w 64"/>
                <a:gd name="T15" fmla="*/ 8 h 51"/>
                <a:gd name="T16" fmla="*/ 57 w 64"/>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1">
                  <a:moveTo>
                    <a:pt x="57" y="0"/>
                  </a:moveTo>
                  <a:cubicBezTo>
                    <a:pt x="8" y="0"/>
                    <a:pt x="8" y="0"/>
                    <a:pt x="8" y="0"/>
                  </a:cubicBezTo>
                  <a:cubicBezTo>
                    <a:pt x="3" y="0"/>
                    <a:pt x="0" y="3"/>
                    <a:pt x="0" y="8"/>
                  </a:cubicBezTo>
                  <a:cubicBezTo>
                    <a:pt x="0" y="44"/>
                    <a:pt x="0" y="44"/>
                    <a:pt x="0" y="44"/>
                  </a:cubicBezTo>
                  <a:cubicBezTo>
                    <a:pt x="0" y="48"/>
                    <a:pt x="3" y="51"/>
                    <a:pt x="8" y="51"/>
                  </a:cubicBezTo>
                  <a:cubicBezTo>
                    <a:pt x="57" y="51"/>
                    <a:pt x="57" y="51"/>
                    <a:pt x="57" y="51"/>
                  </a:cubicBezTo>
                  <a:cubicBezTo>
                    <a:pt x="61" y="51"/>
                    <a:pt x="64" y="48"/>
                    <a:pt x="64" y="44"/>
                  </a:cubicBezTo>
                  <a:cubicBezTo>
                    <a:pt x="64" y="8"/>
                    <a:pt x="64" y="8"/>
                    <a:pt x="64" y="8"/>
                  </a:cubicBezTo>
                  <a:cubicBezTo>
                    <a:pt x="64" y="3"/>
                    <a:pt x="61" y="0"/>
                    <a:pt x="57" y="0"/>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3" name="ísḻîḑé"/>
            <p:cNvSpPr/>
            <p:nvPr/>
          </p:nvSpPr>
          <p:spPr bwMode="auto">
            <a:xfrm>
              <a:off x="4941888" y="3268663"/>
              <a:ext cx="92075" cy="171450"/>
            </a:xfrm>
            <a:custGeom>
              <a:avLst/>
              <a:gdLst>
                <a:gd name="T0" fmla="*/ 16 w 16"/>
                <a:gd name="T1" fmla="*/ 30 h 30"/>
                <a:gd name="T2" fmla="*/ 11 w 16"/>
                <a:gd name="T3" fmla="*/ 13 h 30"/>
                <a:gd name="T4" fmla="*/ 15 w 16"/>
                <a:gd name="T5" fmla="*/ 7 h 30"/>
                <a:gd name="T6" fmla="*/ 8 w 16"/>
                <a:gd name="T7" fmla="*/ 0 h 30"/>
                <a:gd name="T8" fmla="*/ 1 w 16"/>
                <a:gd name="T9" fmla="*/ 7 h 30"/>
                <a:gd name="T10" fmla="*/ 5 w 16"/>
                <a:gd name="T11" fmla="*/ 13 h 30"/>
                <a:gd name="T12" fmla="*/ 0 w 16"/>
                <a:gd name="T13" fmla="*/ 30 h 30"/>
                <a:gd name="T14" fmla="*/ 16 w 16"/>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0">
                  <a:moveTo>
                    <a:pt x="16" y="30"/>
                  </a:moveTo>
                  <a:cubicBezTo>
                    <a:pt x="11" y="13"/>
                    <a:pt x="11" y="13"/>
                    <a:pt x="11" y="13"/>
                  </a:cubicBezTo>
                  <a:cubicBezTo>
                    <a:pt x="14" y="12"/>
                    <a:pt x="15" y="9"/>
                    <a:pt x="15" y="7"/>
                  </a:cubicBezTo>
                  <a:cubicBezTo>
                    <a:pt x="15" y="3"/>
                    <a:pt x="12" y="0"/>
                    <a:pt x="8" y="0"/>
                  </a:cubicBezTo>
                  <a:cubicBezTo>
                    <a:pt x="4" y="0"/>
                    <a:pt x="1" y="3"/>
                    <a:pt x="1" y="7"/>
                  </a:cubicBezTo>
                  <a:cubicBezTo>
                    <a:pt x="1" y="9"/>
                    <a:pt x="3" y="12"/>
                    <a:pt x="5" y="13"/>
                  </a:cubicBezTo>
                  <a:cubicBezTo>
                    <a:pt x="0" y="30"/>
                    <a:pt x="0" y="30"/>
                    <a:pt x="0" y="30"/>
                  </a:cubicBezTo>
                  <a:lnTo>
                    <a:pt x="16" y="30"/>
                  </a:lnTo>
                  <a:close/>
                </a:path>
              </a:pathLst>
            </a:custGeom>
            <a:solidFill>
              <a:srgbClr val="566B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4" name="íšļîďè"/>
            <p:cNvSpPr/>
            <p:nvPr/>
          </p:nvSpPr>
          <p:spPr bwMode="auto">
            <a:xfrm>
              <a:off x="4554538" y="1673225"/>
              <a:ext cx="946150" cy="957263"/>
            </a:xfrm>
            <a:custGeom>
              <a:avLst/>
              <a:gdLst>
                <a:gd name="T0" fmla="*/ 84 w 166"/>
                <a:gd name="T1" fmla="*/ 84 h 168"/>
                <a:gd name="T2" fmla="*/ 84 w 166"/>
                <a:gd name="T3" fmla="*/ 0 h 168"/>
                <a:gd name="T4" fmla="*/ 0 w 166"/>
                <a:gd name="T5" fmla="*/ 84 h 168"/>
                <a:gd name="T6" fmla="*/ 84 w 166"/>
                <a:gd name="T7" fmla="*/ 168 h 168"/>
                <a:gd name="T8" fmla="*/ 166 w 166"/>
                <a:gd name="T9" fmla="*/ 99 h 168"/>
                <a:gd name="T10" fmla="*/ 84 w 166"/>
                <a:gd name="T11" fmla="*/ 84 h 168"/>
              </a:gdLst>
              <a:ahLst/>
              <a:cxnLst>
                <a:cxn ang="0">
                  <a:pos x="T0" y="T1"/>
                </a:cxn>
                <a:cxn ang="0">
                  <a:pos x="T2" y="T3"/>
                </a:cxn>
                <a:cxn ang="0">
                  <a:pos x="T4" y="T5"/>
                </a:cxn>
                <a:cxn ang="0">
                  <a:pos x="T6" y="T7"/>
                </a:cxn>
                <a:cxn ang="0">
                  <a:pos x="T8" y="T9"/>
                </a:cxn>
                <a:cxn ang="0">
                  <a:pos x="T10" y="T11"/>
                </a:cxn>
              </a:cxnLst>
              <a:rect l="0" t="0" r="r" b="b"/>
              <a:pathLst>
                <a:path w="166" h="168">
                  <a:moveTo>
                    <a:pt x="84" y="84"/>
                  </a:moveTo>
                  <a:cubicBezTo>
                    <a:pt x="84" y="0"/>
                    <a:pt x="84" y="0"/>
                    <a:pt x="84" y="0"/>
                  </a:cubicBezTo>
                  <a:cubicBezTo>
                    <a:pt x="37" y="0"/>
                    <a:pt x="0" y="37"/>
                    <a:pt x="0" y="84"/>
                  </a:cubicBezTo>
                  <a:cubicBezTo>
                    <a:pt x="0" y="130"/>
                    <a:pt x="37" y="168"/>
                    <a:pt x="84" y="168"/>
                  </a:cubicBezTo>
                  <a:cubicBezTo>
                    <a:pt x="125" y="168"/>
                    <a:pt x="159" y="138"/>
                    <a:pt x="166" y="99"/>
                  </a:cubicBezTo>
                  <a:lnTo>
                    <a:pt x="84" y="84"/>
                  </a:lnTo>
                  <a:close/>
                </a:path>
              </a:pathLst>
            </a:cu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5" name="iš1îḑé"/>
            <p:cNvSpPr/>
            <p:nvPr/>
          </p:nvSpPr>
          <p:spPr bwMode="auto">
            <a:xfrm>
              <a:off x="5033963" y="1673225"/>
              <a:ext cx="477838" cy="563563"/>
            </a:xfrm>
            <a:custGeom>
              <a:avLst/>
              <a:gdLst>
                <a:gd name="T0" fmla="*/ 82 w 84"/>
                <a:gd name="T1" fmla="*/ 99 h 99"/>
                <a:gd name="T2" fmla="*/ 84 w 84"/>
                <a:gd name="T3" fmla="*/ 84 h 99"/>
                <a:gd name="T4" fmla="*/ 0 w 84"/>
                <a:gd name="T5" fmla="*/ 0 h 99"/>
                <a:gd name="T6" fmla="*/ 0 w 84"/>
                <a:gd name="T7" fmla="*/ 84 h 99"/>
                <a:gd name="T8" fmla="*/ 82 w 84"/>
                <a:gd name="T9" fmla="*/ 99 h 99"/>
              </a:gdLst>
              <a:ahLst/>
              <a:cxnLst>
                <a:cxn ang="0">
                  <a:pos x="T0" y="T1"/>
                </a:cxn>
                <a:cxn ang="0">
                  <a:pos x="T2" y="T3"/>
                </a:cxn>
                <a:cxn ang="0">
                  <a:pos x="T4" y="T5"/>
                </a:cxn>
                <a:cxn ang="0">
                  <a:pos x="T6" y="T7"/>
                </a:cxn>
                <a:cxn ang="0">
                  <a:pos x="T8" y="T9"/>
                </a:cxn>
              </a:cxnLst>
              <a:rect l="0" t="0" r="r" b="b"/>
              <a:pathLst>
                <a:path w="84" h="99">
                  <a:moveTo>
                    <a:pt x="82" y="99"/>
                  </a:moveTo>
                  <a:cubicBezTo>
                    <a:pt x="83" y="94"/>
                    <a:pt x="84" y="89"/>
                    <a:pt x="84" y="84"/>
                  </a:cubicBezTo>
                  <a:cubicBezTo>
                    <a:pt x="84" y="37"/>
                    <a:pt x="46" y="0"/>
                    <a:pt x="0" y="0"/>
                  </a:cubicBezTo>
                  <a:cubicBezTo>
                    <a:pt x="0" y="84"/>
                    <a:pt x="0" y="84"/>
                    <a:pt x="0" y="84"/>
                  </a:cubicBezTo>
                  <a:lnTo>
                    <a:pt x="82" y="99"/>
                  </a:ln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6" name="îş1iḑè"/>
            <p:cNvSpPr/>
            <p:nvPr/>
          </p:nvSpPr>
          <p:spPr bwMode="auto">
            <a:xfrm>
              <a:off x="5106988" y="1928813"/>
              <a:ext cx="29174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normAutofit fontScale="70000" lnSpcReduction="20000"/>
            </a:bodyPr>
            <a:lstStyle/>
            <a:p>
              <a:pPr marL="0" marR="0" lvl="0" indent="0" algn="l" defTabSz="914400" rtl="0" eaLnBrk="0" fontAlgn="base" latinLnBrk="0" hangingPunct="0">
                <a:spcBef>
                  <a:spcPct val="0"/>
                </a:spcBef>
                <a:spcAft>
                  <a:spcPct val="0"/>
                </a:spcAft>
                <a:buClrTx/>
                <a:buSzTx/>
                <a:buFontTx/>
                <a:buNone/>
              </a:pPr>
              <a:r>
                <a:rPr kumimoji="0" lang="en-US" altLang="zh-CN" sz="1100" b="0" i="0" u="none" strike="noStrike" cap="none" normalizeH="0" baseline="0">
                  <a:ln>
                    <a:noFill/>
                  </a:ln>
                  <a:solidFill>
                    <a:srgbClr val="FFFFFF"/>
                  </a:solidFill>
                  <a:effectLst/>
                  <a:latin typeface="+mn-lt"/>
                  <a:ea typeface="+mn-ea"/>
                  <a:cs typeface="+mn-ea"/>
                  <a:sym typeface="+mn-lt"/>
                </a:rPr>
                <a:t>25%</a:t>
              </a:r>
              <a:endParaRPr kumimoji="0" lang="zh-CN" altLang="zh-CN" sz="1100" b="0" i="0" u="none" strike="noStrike" cap="none" normalizeH="0" baseline="0" dirty="0">
                <a:ln>
                  <a:noFill/>
                </a:ln>
                <a:solidFill>
                  <a:srgbClr val="FFFFFF"/>
                </a:solidFill>
                <a:effectLst/>
                <a:latin typeface="+mn-lt"/>
                <a:ea typeface="+mn-ea"/>
                <a:cs typeface="+mn-ea"/>
                <a:sym typeface="+mn-lt"/>
              </a:endParaRPr>
            </a:p>
          </p:txBody>
        </p:sp>
        <p:sp>
          <p:nvSpPr>
            <p:cNvPr id="587" name="ïśḻîḍè"/>
            <p:cNvSpPr/>
            <p:nvPr/>
          </p:nvSpPr>
          <p:spPr bwMode="auto">
            <a:xfrm>
              <a:off x="4048125" y="2863850"/>
              <a:ext cx="79375" cy="182563"/>
            </a:xfrm>
            <a:custGeom>
              <a:avLst/>
              <a:gdLst>
                <a:gd name="T0" fmla="*/ 11 w 14"/>
                <a:gd name="T1" fmla="*/ 2 h 32"/>
                <a:gd name="T2" fmla="*/ 14 w 14"/>
                <a:gd name="T3" fmla="*/ 26 h 32"/>
                <a:gd name="T4" fmla="*/ 13 w 14"/>
                <a:gd name="T5" fmla="*/ 31 h 32"/>
                <a:gd name="T6" fmla="*/ 9 w 14"/>
                <a:gd name="T7" fmla="*/ 31 h 32"/>
                <a:gd name="T8" fmla="*/ 1 w 14"/>
                <a:gd name="T9" fmla="*/ 17 h 32"/>
                <a:gd name="T10" fmla="*/ 0 w 14"/>
                <a:gd name="T11" fmla="*/ 0 h 32"/>
              </a:gdLst>
              <a:ahLst/>
              <a:cxnLst>
                <a:cxn ang="0">
                  <a:pos x="T0" y="T1"/>
                </a:cxn>
                <a:cxn ang="0">
                  <a:pos x="T2" y="T3"/>
                </a:cxn>
                <a:cxn ang="0">
                  <a:pos x="T4" y="T5"/>
                </a:cxn>
                <a:cxn ang="0">
                  <a:pos x="T6" y="T7"/>
                </a:cxn>
                <a:cxn ang="0">
                  <a:pos x="T8" y="T9"/>
                </a:cxn>
                <a:cxn ang="0">
                  <a:pos x="T10" y="T11"/>
                </a:cxn>
              </a:cxnLst>
              <a:rect l="0" t="0" r="r" b="b"/>
              <a:pathLst>
                <a:path w="14" h="32">
                  <a:moveTo>
                    <a:pt x="11" y="2"/>
                  </a:moveTo>
                  <a:cubicBezTo>
                    <a:pt x="11" y="10"/>
                    <a:pt x="12" y="18"/>
                    <a:pt x="14" y="26"/>
                  </a:cubicBezTo>
                  <a:cubicBezTo>
                    <a:pt x="14" y="28"/>
                    <a:pt x="14" y="30"/>
                    <a:pt x="13" y="31"/>
                  </a:cubicBezTo>
                  <a:cubicBezTo>
                    <a:pt x="12" y="32"/>
                    <a:pt x="10" y="31"/>
                    <a:pt x="9" y="31"/>
                  </a:cubicBezTo>
                  <a:cubicBezTo>
                    <a:pt x="4" y="28"/>
                    <a:pt x="2" y="22"/>
                    <a:pt x="1" y="17"/>
                  </a:cubicBezTo>
                  <a:cubicBezTo>
                    <a:pt x="0" y="11"/>
                    <a:pt x="1" y="6"/>
                    <a:pt x="0" y="0"/>
                  </a:cubicBezTo>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8" name="îsḷïḑè"/>
            <p:cNvSpPr/>
            <p:nvPr/>
          </p:nvSpPr>
          <p:spPr bwMode="auto">
            <a:xfrm>
              <a:off x="4037013" y="2852738"/>
              <a:ext cx="103188" cy="204788"/>
            </a:xfrm>
            <a:custGeom>
              <a:avLst/>
              <a:gdLst>
                <a:gd name="T0" fmla="*/ 11 w 18"/>
                <a:gd name="T1" fmla="*/ 4 h 36"/>
                <a:gd name="T2" fmla="*/ 12 w 18"/>
                <a:gd name="T3" fmla="*/ 17 h 36"/>
                <a:gd name="T4" fmla="*/ 13 w 18"/>
                <a:gd name="T5" fmla="*/ 22 h 36"/>
                <a:gd name="T6" fmla="*/ 14 w 18"/>
                <a:gd name="T7" fmla="*/ 29 h 36"/>
                <a:gd name="T8" fmla="*/ 10 w 18"/>
                <a:gd name="T9" fmla="*/ 29 h 36"/>
                <a:gd name="T10" fmla="*/ 7 w 18"/>
                <a:gd name="T11" fmla="*/ 25 h 36"/>
                <a:gd name="T12" fmla="*/ 5 w 18"/>
                <a:gd name="T13" fmla="*/ 16 h 36"/>
                <a:gd name="T14" fmla="*/ 4 w 18"/>
                <a:gd name="T15" fmla="*/ 2 h 36"/>
                <a:gd name="T16" fmla="*/ 1 w 18"/>
                <a:gd name="T17" fmla="*/ 2 h 36"/>
                <a:gd name="T18" fmla="*/ 3 w 18"/>
                <a:gd name="T19" fmla="*/ 25 h 36"/>
                <a:gd name="T20" fmla="*/ 13 w 18"/>
                <a:gd name="T21" fmla="*/ 35 h 36"/>
                <a:gd name="T22" fmla="*/ 18 w 18"/>
                <a:gd name="T23" fmla="*/ 29 h 36"/>
                <a:gd name="T24" fmla="*/ 16 w 18"/>
                <a:gd name="T25" fmla="*/ 17 h 36"/>
                <a:gd name="T26" fmla="*/ 15 w 18"/>
                <a:gd name="T27" fmla="*/ 4 h 36"/>
                <a:gd name="T28" fmla="*/ 11 w 18"/>
                <a:gd name="T2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36">
                  <a:moveTo>
                    <a:pt x="11" y="4"/>
                  </a:moveTo>
                  <a:cubicBezTo>
                    <a:pt x="11" y="8"/>
                    <a:pt x="12" y="13"/>
                    <a:pt x="12" y="17"/>
                  </a:cubicBezTo>
                  <a:cubicBezTo>
                    <a:pt x="12" y="19"/>
                    <a:pt x="12" y="21"/>
                    <a:pt x="13" y="22"/>
                  </a:cubicBezTo>
                  <a:cubicBezTo>
                    <a:pt x="13" y="23"/>
                    <a:pt x="14" y="28"/>
                    <a:pt x="14" y="29"/>
                  </a:cubicBezTo>
                  <a:cubicBezTo>
                    <a:pt x="12" y="29"/>
                    <a:pt x="11" y="29"/>
                    <a:pt x="10" y="29"/>
                  </a:cubicBezTo>
                  <a:cubicBezTo>
                    <a:pt x="9" y="28"/>
                    <a:pt x="8" y="27"/>
                    <a:pt x="7" y="25"/>
                  </a:cubicBezTo>
                  <a:cubicBezTo>
                    <a:pt x="6" y="22"/>
                    <a:pt x="5" y="19"/>
                    <a:pt x="5" y="16"/>
                  </a:cubicBezTo>
                  <a:cubicBezTo>
                    <a:pt x="4" y="12"/>
                    <a:pt x="4" y="7"/>
                    <a:pt x="4" y="2"/>
                  </a:cubicBezTo>
                  <a:cubicBezTo>
                    <a:pt x="4" y="0"/>
                    <a:pt x="1" y="0"/>
                    <a:pt x="1" y="2"/>
                  </a:cubicBezTo>
                  <a:cubicBezTo>
                    <a:pt x="1" y="10"/>
                    <a:pt x="0" y="18"/>
                    <a:pt x="3" y="25"/>
                  </a:cubicBezTo>
                  <a:cubicBezTo>
                    <a:pt x="4" y="29"/>
                    <a:pt x="8" y="35"/>
                    <a:pt x="13" y="35"/>
                  </a:cubicBezTo>
                  <a:cubicBezTo>
                    <a:pt x="17" y="36"/>
                    <a:pt x="18" y="33"/>
                    <a:pt x="18" y="29"/>
                  </a:cubicBezTo>
                  <a:cubicBezTo>
                    <a:pt x="18" y="25"/>
                    <a:pt x="16" y="21"/>
                    <a:pt x="16" y="17"/>
                  </a:cubicBezTo>
                  <a:cubicBezTo>
                    <a:pt x="15" y="13"/>
                    <a:pt x="15" y="8"/>
                    <a:pt x="15" y="4"/>
                  </a:cubicBezTo>
                  <a:cubicBezTo>
                    <a:pt x="15" y="1"/>
                    <a:pt x="11" y="1"/>
                    <a:pt x="11" y="4"/>
                  </a:cubicBezTo>
                  <a:close/>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9" name="íSlïḓé"/>
            <p:cNvSpPr/>
            <p:nvPr/>
          </p:nvSpPr>
          <p:spPr bwMode="auto">
            <a:xfrm>
              <a:off x="3729038" y="5503863"/>
              <a:ext cx="217488" cy="90488"/>
            </a:xfrm>
            <a:custGeom>
              <a:avLst/>
              <a:gdLst>
                <a:gd name="T0" fmla="*/ 0 w 38"/>
                <a:gd name="T1" fmla="*/ 16 h 16"/>
                <a:gd name="T2" fmla="*/ 38 w 38"/>
                <a:gd name="T3" fmla="*/ 16 h 16"/>
                <a:gd name="T4" fmla="*/ 29 w 38"/>
                <a:gd name="T5" fmla="*/ 7 h 16"/>
                <a:gd name="T6" fmla="*/ 13 w 38"/>
                <a:gd name="T7" fmla="*/ 0 h 16"/>
                <a:gd name="T8" fmla="*/ 0 w 38"/>
                <a:gd name="T9" fmla="*/ 0 h 16"/>
                <a:gd name="T10" fmla="*/ 0 w 38"/>
                <a:gd name="T11" fmla="*/ 16 h 16"/>
              </a:gdLst>
              <a:ahLst/>
              <a:cxnLst>
                <a:cxn ang="0">
                  <a:pos x="T0" y="T1"/>
                </a:cxn>
                <a:cxn ang="0">
                  <a:pos x="T2" y="T3"/>
                </a:cxn>
                <a:cxn ang="0">
                  <a:pos x="T4" y="T5"/>
                </a:cxn>
                <a:cxn ang="0">
                  <a:pos x="T6" y="T7"/>
                </a:cxn>
                <a:cxn ang="0">
                  <a:pos x="T8" y="T9"/>
                </a:cxn>
                <a:cxn ang="0">
                  <a:pos x="T10" y="T11"/>
                </a:cxn>
              </a:cxnLst>
              <a:rect l="0" t="0" r="r" b="b"/>
              <a:pathLst>
                <a:path w="38" h="16">
                  <a:moveTo>
                    <a:pt x="0" y="16"/>
                  </a:moveTo>
                  <a:cubicBezTo>
                    <a:pt x="38" y="16"/>
                    <a:pt x="38" y="16"/>
                    <a:pt x="38" y="16"/>
                  </a:cubicBezTo>
                  <a:cubicBezTo>
                    <a:pt x="38" y="16"/>
                    <a:pt x="36" y="8"/>
                    <a:pt x="29" y="7"/>
                  </a:cubicBezTo>
                  <a:cubicBezTo>
                    <a:pt x="22" y="5"/>
                    <a:pt x="14" y="6"/>
                    <a:pt x="13" y="0"/>
                  </a:cubicBezTo>
                  <a:cubicBezTo>
                    <a:pt x="0" y="0"/>
                    <a:pt x="0" y="0"/>
                    <a:pt x="0" y="0"/>
                  </a:cubicBezTo>
                  <a:lnTo>
                    <a:pt x="0" y="16"/>
                  </a:lnTo>
                  <a:close/>
                </a:path>
              </a:pathLst>
            </a:custGeom>
            <a:solidFill>
              <a:srgbClr val="232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0" name="îṡ1ïḋé"/>
            <p:cNvSpPr/>
            <p:nvPr/>
          </p:nvSpPr>
          <p:spPr bwMode="auto">
            <a:xfrm>
              <a:off x="3598863" y="3987800"/>
              <a:ext cx="374650" cy="1527175"/>
            </a:xfrm>
            <a:custGeom>
              <a:avLst/>
              <a:gdLst>
                <a:gd name="T0" fmla="*/ 64 w 66"/>
                <a:gd name="T1" fmla="*/ 4 h 268"/>
                <a:gd name="T2" fmla="*/ 2 w 66"/>
                <a:gd name="T3" fmla="*/ 0 h 268"/>
                <a:gd name="T4" fmla="*/ 0 w 66"/>
                <a:gd name="T5" fmla="*/ 2 h 268"/>
                <a:gd name="T6" fmla="*/ 22 w 66"/>
                <a:gd name="T7" fmla="*/ 266 h 268"/>
                <a:gd name="T8" fmla="*/ 24 w 66"/>
                <a:gd name="T9" fmla="*/ 268 h 268"/>
                <a:gd name="T10" fmla="*/ 35 w 66"/>
                <a:gd name="T11" fmla="*/ 268 h 268"/>
                <a:gd name="T12" fmla="*/ 35 w 66"/>
                <a:gd name="T13" fmla="*/ 268 h 268"/>
                <a:gd name="T14" fmla="*/ 37 w 66"/>
                <a:gd name="T15" fmla="*/ 266 h 268"/>
                <a:gd name="T16" fmla="*/ 66 w 66"/>
                <a:gd name="T17" fmla="*/ 6 h 268"/>
                <a:gd name="T18" fmla="*/ 64 w 66"/>
                <a:gd name="T19"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68">
                  <a:moveTo>
                    <a:pt x="64" y="4"/>
                  </a:moveTo>
                  <a:cubicBezTo>
                    <a:pt x="43" y="3"/>
                    <a:pt x="22" y="1"/>
                    <a:pt x="2" y="0"/>
                  </a:cubicBezTo>
                  <a:cubicBezTo>
                    <a:pt x="1" y="0"/>
                    <a:pt x="0" y="1"/>
                    <a:pt x="0" y="2"/>
                  </a:cubicBezTo>
                  <a:cubicBezTo>
                    <a:pt x="3" y="88"/>
                    <a:pt x="19" y="180"/>
                    <a:pt x="22" y="266"/>
                  </a:cubicBezTo>
                  <a:cubicBezTo>
                    <a:pt x="22" y="267"/>
                    <a:pt x="23" y="268"/>
                    <a:pt x="24" y="268"/>
                  </a:cubicBezTo>
                  <a:cubicBezTo>
                    <a:pt x="28" y="268"/>
                    <a:pt x="31" y="268"/>
                    <a:pt x="35" y="268"/>
                  </a:cubicBezTo>
                  <a:cubicBezTo>
                    <a:pt x="35" y="268"/>
                    <a:pt x="35" y="268"/>
                    <a:pt x="35" y="268"/>
                  </a:cubicBezTo>
                  <a:cubicBezTo>
                    <a:pt x="36" y="268"/>
                    <a:pt x="37" y="267"/>
                    <a:pt x="37" y="266"/>
                  </a:cubicBezTo>
                  <a:cubicBezTo>
                    <a:pt x="51" y="183"/>
                    <a:pt x="63" y="91"/>
                    <a:pt x="66" y="6"/>
                  </a:cubicBezTo>
                  <a:cubicBezTo>
                    <a:pt x="66" y="5"/>
                    <a:pt x="65" y="4"/>
                    <a:pt x="64" y="4"/>
                  </a:cubicBezTo>
                  <a:close/>
                </a:path>
              </a:pathLst>
            </a:cu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1" name="îSļïḑê"/>
            <p:cNvSpPr/>
            <p:nvPr/>
          </p:nvSpPr>
          <p:spPr bwMode="auto">
            <a:xfrm>
              <a:off x="4048125" y="5503863"/>
              <a:ext cx="211138" cy="90488"/>
            </a:xfrm>
            <a:custGeom>
              <a:avLst/>
              <a:gdLst>
                <a:gd name="T0" fmla="*/ 0 w 37"/>
                <a:gd name="T1" fmla="*/ 16 h 16"/>
                <a:gd name="T2" fmla="*/ 37 w 37"/>
                <a:gd name="T3" fmla="*/ 16 h 16"/>
                <a:gd name="T4" fmla="*/ 29 w 37"/>
                <a:gd name="T5" fmla="*/ 7 h 16"/>
                <a:gd name="T6" fmla="*/ 12 w 37"/>
                <a:gd name="T7" fmla="*/ 0 h 16"/>
                <a:gd name="T8" fmla="*/ 0 w 37"/>
                <a:gd name="T9" fmla="*/ 0 h 16"/>
                <a:gd name="T10" fmla="*/ 0 w 37"/>
                <a:gd name="T11" fmla="*/ 16 h 16"/>
              </a:gdLst>
              <a:ahLst/>
              <a:cxnLst>
                <a:cxn ang="0">
                  <a:pos x="T0" y="T1"/>
                </a:cxn>
                <a:cxn ang="0">
                  <a:pos x="T2" y="T3"/>
                </a:cxn>
                <a:cxn ang="0">
                  <a:pos x="T4" y="T5"/>
                </a:cxn>
                <a:cxn ang="0">
                  <a:pos x="T6" y="T7"/>
                </a:cxn>
                <a:cxn ang="0">
                  <a:pos x="T8" y="T9"/>
                </a:cxn>
                <a:cxn ang="0">
                  <a:pos x="T10" y="T11"/>
                </a:cxn>
              </a:cxnLst>
              <a:rect l="0" t="0" r="r" b="b"/>
              <a:pathLst>
                <a:path w="37" h="16">
                  <a:moveTo>
                    <a:pt x="0" y="16"/>
                  </a:moveTo>
                  <a:cubicBezTo>
                    <a:pt x="37" y="16"/>
                    <a:pt x="37" y="16"/>
                    <a:pt x="37" y="16"/>
                  </a:cubicBezTo>
                  <a:cubicBezTo>
                    <a:pt x="37" y="16"/>
                    <a:pt x="36" y="8"/>
                    <a:pt x="29" y="7"/>
                  </a:cubicBezTo>
                  <a:cubicBezTo>
                    <a:pt x="22" y="5"/>
                    <a:pt x="13" y="6"/>
                    <a:pt x="12" y="0"/>
                  </a:cubicBezTo>
                  <a:cubicBezTo>
                    <a:pt x="0" y="0"/>
                    <a:pt x="0" y="0"/>
                    <a:pt x="0" y="0"/>
                  </a:cubicBezTo>
                  <a:lnTo>
                    <a:pt x="0" y="16"/>
                  </a:lnTo>
                  <a:close/>
                </a:path>
              </a:pathLst>
            </a:custGeom>
            <a:solidFill>
              <a:srgbClr val="232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2" name="í$ľíḓè"/>
            <p:cNvSpPr/>
            <p:nvPr/>
          </p:nvSpPr>
          <p:spPr bwMode="auto">
            <a:xfrm>
              <a:off x="3911600" y="3987800"/>
              <a:ext cx="376238" cy="1527175"/>
            </a:xfrm>
            <a:custGeom>
              <a:avLst/>
              <a:gdLst>
                <a:gd name="T0" fmla="*/ 64 w 66"/>
                <a:gd name="T1" fmla="*/ 4 h 268"/>
                <a:gd name="T2" fmla="*/ 2 w 66"/>
                <a:gd name="T3" fmla="*/ 0 h 268"/>
                <a:gd name="T4" fmla="*/ 0 w 66"/>
                <a:gd name="T5" fmla="*/ 2 h 268"/>
                <a:gd name="T6" fmla="*/ 23 w 66"/>
                <a:gd name="T7" fmla="*/ 266 h 268"/>
                <a:gd name="T8" fmla="*/ 25 w 66"/>
                <a:gd name="T9" fmla="*/ 268 h 268"/>
                <a:gd name="T10" fmla="*/ 35 w 66"/>
                <a:gd name="T11" fmla="*/ 268 h 268"/>
                <a:gd name="T12" fmla="*/ 36 w 66"/>
                <a:gd name="T13" fmla="*/ 268 h 268"/>
                <a:gd name="T14" fmla="*/ 37 w 66"/>
                <a:gd name="T15" fmla="*/ 266 h 268"/>
                <a:gd name="T16" fmla="*/ 66 w 66"/>
                <a:gd name="T17" fmla="*/ 6 h 268"/>
                <a:gd name="T18" fmla="*/ 64 w 66"/>
                <a:gd name="T19"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68">
                  <a:moveTo>
                    <a:pt x="64" y="4"/>
                  </a:moveTo>
                  <a:cubicBezTo>
                    <a:pt x="43" y="3"/>
                    <a:pt x="23" y="1"/>
                    <a:pt x="2" y="0"/>
                  </a:cubicBezTo>
                  <a:cubicBezTo>
                    <a:pt x="1" y="0"/>
                    <a:pt x="0" y="1"/>
                    <a:pt x="0" y="2"/>
                  </a:cubicBezTo>
                  <a:cubicBezTo>
                    <a:pt x="4" y="88"/>
                    <a:pt x="19" y="180"/>
                    <a:pt x="23" y="266"/>
                  </a:cubicBezTo>
                  <a:cubicBezTo>
                    <a:pt x="23" y="267"/>
                    <a:pt x="23" y="268"/>
                    <a:pt x="25" y="268"/>
                  </a:cubicBezTo>
                  <a:cubicBezTo>
                    <a:pt x="28" y="268"/>
                    <a:pt x="32" y="268"/>
                    <a:pt x="35" y="268"/>
                  </a:cubicBezTo>
                  <a:cubicBezTo>
                    <a:pt x="36" y="268"/>
                    <a:pt x="36" y="268"/>
                    <a:pt x="36" y="268"/>
                  </a:cubicBezTo>
                  <a:cubicBezTo>
                    <a:pt x="36" y="268"/>
                    <a:pt x="37" y="267"/>
                    <a:pt x="37" y="266"/>
                  </a:cubicBezTo>
                  <a:cubicBezTo>
                    <a:pt x="52" y="183"/>
                    <a:pt x="63" y="91"/>
                    <a:pt x="66" y="6"/>
                  </a:cubicBezTo>
                  <a:cubicBezTo>
                    <a:pt x="66" y="5"/>
                    <a:pt x="65" y="4"/>
                    <a:pt x="64" y="4"/>
                  </a:cubicBezTo>
                  <a:close/>
                </a:path>
              </a:pathLst>
            </a:cu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3" name="îşľiḓê"/>
            <p:cNvSpPr/>
            <p:nvPr/>
          </p:nvSpPr>
          <p:spPr bwMode="auto">
            <a:xfrm>
              <a:off x="3957638" y="2447925"/>
              <a:ext cx="295275" cy="479425"/>
            </a:xfrm>
            <a:custGeom>
              <a:avLst/>
              <a:gdLst>
                <a:gd name="T0" fmla="*/ 50 w 52"/>
                <a:gd name="T1" fmla="*/ 64 h 84"/>
                <a:gd name="T2" fmla="*/ 33 w 52"/>
                <a:gd name="T3" fmla="*/ 8 h 84"/>
                <a:gd name="T4" fmla="*/ 7 w 52"/>
                <a:gd name="T5" fmla="*/ 32 h 84"/>
                <a:gd name="T6" fmla="*/ 14 w 52"/>
                <a:gd name="T7" fmla="*/ 80 h 84"/>
                <a:gd name="T8" fmla="*/ 18 w 52"/>
                <a:gd name="T9" fmla="*/ 81 h 84"/>
                <a:gd name="T10" fmla="*/ 21 w 52"/>
                <a:gd name="T11" fmla="*/ 84 h 84"/>
                <a:gd name="T12" fmla="*/ 50 w 52"/>
                <a:gd name="T13" fmla="*/ 64 h 84"/>
              </a:gdLst>
              <a:ahLst/>
              <a:cxnLst>
                <a:cxn ang="0">
                  <a:pos x="T0" y="T1"/>
                </a:cxn>
                <a:cxn ang="0">
                  <a:pos x="T2" y="T3"/>
                </a:cxn>
                <a:cxn ang="0">
                  <a:pos x="T4" y="T5"/>
                </a:cxn>
                <a:cxn ang="0">
                  <a:pos x="T6" y="T7"/>
                </a:cxn>
                <a:cxn ang="0">
                  <a:pos x="T8" y="T9"/>
                </a:cxn>
                <a:cxn ang="0">
                  <a:pos x="T10" y="T11"/>
                </a:cxn>
                <a:cxn ang="0">
                  <a:pos x="T12" y="T13"/>
                </a:cxn>
              </a:cxnLst>
              <a:rect l="0" t="0" r="r" b="b"/>
              <a:pathLst>
                <a:path w="52" h="84">
                  <a:moveTo>
                    <a:pt x="50" y="64"/>
                  </a:moveTo>
                  <a:cubicBezTo>
                    <a:pt x="49" y="49"/>
                    <a:pt x="48" y="17"/>
                    <a:pt x="33" y="8"/>
                  </a:cubicBezTo>
                  <a:cubicBezTo>
                    <a:pt x="19" y="0"/>
                    <a:pt x="11" y="22"/>
                    <a:pt x="7" y="32"/>
                  </a:cubicBezTo>
                  <a:cubicBezTo>
                    <a:pt x="0" y="48"/>
                    <a:pt x="0" y="67"/>
                    <a:pt x="14" y="80"/>
                  </a:cubicBezTo>
                  <a:cubicBezTo>
                    <a:pt x="15" y="81"/>
                    <a:pt x="16" y="81"/>
                    <a:pt x="18" y="81"/>
                  </a:cubicBezTo>
                  <a:cubicBezTo>
                    <a:pt x="18" y="82"/>
                    <a:pt x="19" y="84"/>
                    <a:pt x="21" y="84"/>
                  </a:cubicBezTo>
                  <a:cubicBezTo>
                    <a:pt x="38" y="84"/>
                    <a:pt x="52" y="84"/>
                    <a:pt x="50" y="64"/>
                  </a:cubicBezTo>
                  <a:close/>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4" name="î$ľîḋé"/>
            <p:cNvSpPr/>
            <p:nvPr/>
          </p:nvSpPr>
          <p:spPr bwMode="auto">
            <a:xfrm>
              <a:off x="3541713" y="2938463"/>
              <a:ext cx="803275" cy="1168400"/>
            </a:xfrm>
            <a:custGeom>
              <a:avLst/>
              <a:gdLst>
                <a:gd name="T0" fmla="*/ 136 w 141"/>
                <a:gd name="T1" fmla="*/ 165 h 205"/>
                <a:gd name="T2" fmla="*/ 135 w 141"/>
                <a:gd name="T3" fmla="*/ 106 h 205"/>
                <a:gd name="T4" fmla="*/ 99 w 141"/>
                <a:gd name="T5" fmla="*/ 5 h 205"/>
                <a:gd name="T6" fmla="*/ 97 w 141"/>
                <a:gd name="T7" fmla="*/ 1 h 205"/>
                <a:gd name="T8" fmla="*/ 94 w 141"/>
                <a:gd name="T9" fmla="*/ 2 h 205"/>
                <a:gd name="T10" fmla="*/ 92 w 141"/>
                <a:gd name="T11" fmla="*/ 1 h 205"/>
                <a:gd name="T12" fmla="*/ 89 w 141"/>
                <a:gd name="T13" fmla="*/ 3 h 205"/>
                <a:gd name="T14" fmla="*/ 18 w 141"/>
                <a:gd name="T15" fmla="*/ 27 h 205"/>
                <a:gd name="T16" fmla="*/ 6 w 141"/>
                <a:gd name="T17" fmla="*/ 97 h 205"/>
                <a:gd name="T18" fmla="*/ 0 w 141"/>
                <a:gd name="T19" fmla="*/ 169 h 205"/>
                <a:gd name="T20" fmla="*/ 20 w 141"/>
                <a:gd name="T21" fmla="*/ 199 h 205"/>
                <a:gd name="T22" fmla="*/ 83 w 141"/>
                <a:gd name="T23" fmla="*/ 204 h 205"/>
                <a:gd name="T24" fmla="*/ 131 w 141"/>
                <a:gd name="T25" fmla="*/ 194 h 205"/>
                <a:gd name="T26" fmla="*/ 136 w 141"/>
                <a:gd name="T27" fmla="*/ 16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05">
                  <a:moveTo>
                    <a:pt x="136" y="165"/>
                  </a:moveTo>
                  <a:cubicBezTo>
                    <a:pt x="135" y="145"/>
                    <a:pt x="136" y="125"/>
                    <a:pt x="135" y="106"/>
                  </a:cubicBezTo>
                  <a:cubicBezTo>
                    <a:pt x="133" y="73"/>
                    <a:pt x="130" y="24"/>
                    <a:pt x="99" y="5"/>
                  </a:cubicBezTo>
                  <a:cubicBezTo>
                    <a:pt x="101" y="3"/>
                    <a:pt x="99" y="1"/>
                    <a:pt x="97" y="1"/>
                  </a:cubicBezTo>
                  <a:cubicBezTo>
                    <a:pt x="96" y="1"/>
                    <a:pt x="95" y="2"/>
                    <a:pt x="94" y="2"/>
                  </a:cubicBezTo>
                  <a:cubicBezTo>
                    <a:pt x="93" y="2"/>
                    <a:pt x="93" y="1"/>
                    <a:pt x="92" y="1"/>
                  </a:cubicBezTo>
                  <a:cubicBezTo>
                    <a:pt x="91" y="0"/>
                    <a:pt x="89" y="2"/>
                    <a:pt x="89" y="3"/>
                  </a:cubicBezTo>
                  <a:cubicBezTo>
                    <a:pt x="65" y="8"/>
                    <a:pt x="34" y="8"/>
                    <a:pt x="18" y="27"/>
                  </a:cubicBezTo>
                  <a:cubicBezTo>
                    <a:pt x="4" y="44"/>
                    <a:pt x="8" y="77"/>
                    <a:pt x="6" y="97"/>
                  </a:cubicBezTo>
                  <a:cubicBezTo>
                    <a:pt x="4" y="121"/>
                    <a:pt x="0" y="145"/>
                    <a:pt x="0" y="169"/>
                  </a:cubicBezTo>
                  <a:cubicBezTo>
                    <a:pt x="0" y="185"/>
                    <a:pt x="3" y="194"/>
                    <a:pt x="20" y="199"/>
                  </a:cubicBezTo>
                  <a:cubicBezTo>
                    <a:pt x="40" y="204"/>
                    <a:pt x="63" y="205"/>
                    <a:pt x="83" y="204"/>
                  </a:cubicBezTo>
                  <a:cubicBezTo>
                    <a:pt x="98" y="203"/>
                    <a:pt x="118" y="203"/>
                    <a:pt x="131" y="194"/>
                  </a:cubicBezTo>
                  <a:cubicBezTo>
                    <a:pt x="141" y="188"/>
                    <a:pt x="136" y="175"/>
                    <a:pt x="136" y="165"/>
                  </a:cubicBez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5" name="íṧ1íḍè"/>
            <p:cNvSpPr/>
            <p:nvPr/>
          </p:nvSpPr>
          <p:spPr bwMode="auto">
            <a:xfrm>
              <a:off x="4679950" y="2447925"/>
              <a:ext cx="125413" cy="149225"/>
            </a:xfrm>
            <a:custGeom>
              <a:avLst/>
              <a:gdLst>
                <a:gd name="T0" fmla="*/ 18 w 22"/>
                <a:gd name="T1" fmla="*/ 2 h 26"/>
                <a:gd name="T2" fmla="*/ 10 w 22"/>
                <a:gd name="T3" fmla="*/ 2 h 26"/>
                <a:gd name="T4" fmla="*/ 7 w 22"/>
                <a:gd name="T5" fmla="*/ 5 h 26"/>
                <a:gd name="T6" fmla="*/ 5 w 22"/>
                <a:gd name="T7" fmla="*/ 11 h 26"/>
                <a:gd name="T8" fmla="*/ 4 w 22"/>
                <a:gd name="T9" fmla="*/ 9 h 26"/>
                <a:gd name="T10" fmla="*/ 1 w 22"/>
                <a:gd name="T11" fmla="*/ 9 h 26"/>
                <a:gd name="T12" fmla="*/ 0 w 22"/>
                <a:gd name="T13" fmla="*/ 12 h 26"/>
                <a:gd name="T14" fmla="*/ 3 w 22"/>
                <a:gd name="T15" fmla="*/ 19 h 26"/>
                <a:gd name="T16" fmla="*/ 3 w 22"/>
                <a:gd name="T17" fmla="*/ 18 h 26"/>
                <a:gd name="T18" fmla="*/ 7 w 22"/>
                <a:gd name="T19" fmla="*/ 25 h 26"/>
                <a:gd name="T20" fmla="*/ 13 w 22"/>
                <a:gd name="T21" fmla="*/ 24 h 26"/>
                <a:gd name="T22" fmla="*/ 18 w 22"/>
                <a:gd name="T23" fmla="*/ 19 h 26"/>
                <a:gd name="T24" fmla="*/ 21 w 22"/>
                <a:gd name="T25" fmla="*/ 11 h 26"/>
                <a:gd name="T26" fmla="*/ 18 w 22"/>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8" y="2"/>
                  </a:moveTo>
                  <a:cubicBezTo>
                    <a:pt x="16" y="0"/>
                    <a:pt x="12" y="0"/>
                    <a:pt x="10" y="2"/>
                  </a:cubicBezTo>
                  <a:cubicBezTo>
                    <a:pt x="9" y="2"/>
                    <a:pt x="8" y="4"/>
                    <a:pt x="7" y="5"/>
                  </a:cubicBezTo>
                  <a:cubicBezTo>
                    <a:pt x="6" y="7"/>
                    <a:pt x="6" y="9"/>
                    <a:pt x="5" y="11"/>
                  </a:cubicBezTo>
                  <a:cubicBezTo>
                    <a:pt x="5" y="10"/>
                    <a:pt x="4" y="9"/>
                    <a:pt x="4" y="9"/>
                  </a:cubicBezTo>
                  <a:cubicBezTo>
                    <a:pt x="3" y="8"/>
                    <a:pt x="2" y="8"/>
                    <a:pt x="1" y="9"/>
                  </a:cubicBezTo>
                  <a:cubicBezTo>
                    <a:pt x="0" y="9"/>
                    <a:pt x="0" y="11"/>
                    <a:pt x="0" y="12"/>
                  </a:cubicBezTo>
                  <a:cubicBezTo>
                    <a:pt x="1" y="15"/>
                    <a:pt x="2" y="17"/>
                    <a:pt x="3" y="19"/>
                  </a:cubicBezTo>
                  <a:cubicBezTo>
                    <a:pt x="3" y="18"/>
                    <a:pt x="3" y="18"/>
                    <a:pt x="3" y="18"/>
                  </a:cubicBezTo>
                  <a:cubicBezTo>
                    <a:pt x="4" y="21"/>
                    <a:pt x="4" y="24"/>
                    <a:pt x="7" y="25"/>
                  </a:cubicBezTo>
                  <a:cubicBezTo>
                    <a:pt x="9" y="26"/>
                    <a:pt x="11" y="26"/>
                    <a:pt x="13" y="24"/>
                  </a:cubicBezTo>
                  <a:cubicBezTo>
                    <a:pt x="15" y="23"/>
                    <a:pt x="17" y="21"/>
                    <a:pt x="18" y="19"/>
                  </a:cubicBezTo>
                  <a:cubicBezTo>
                    <a:pt x="19" y="17"/>
                    <a:pt x="21" y="14"/>
                    <a:pt x="21" y="11"/>
                  </a:cubicBezTo>
                  <a:cubicBezTo>
                    <a:pt x="22" y="8"/>
                    <a:pt x="21" y="4"/>
                    <a:pt x="18" y="2"/>
                  </a:cubicBezTo>
                  <a:close/>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6" name="íş1iďè"/>
            <p:cNvSpPr/>
            <p:nvPr/>
          </p:nvSpPr>
          <p:spPr bwMode="auto">
            <a:xfrm>
              <a:off x="4111625" y="2544763"/>
              <a:ext cx="642938" cy="787400"/>
            </a:xfrm>
            <a:custGeom>
              <a:avLst/>
              <a:gdLst>
                <a:gd name="T0" fmla="*/ 106 w 113"/>
                <a:gd name="T1" fmla="*/ 0 h 138"/>
                <a:gd name="T2" fmla="*/ 95 w 113"/>
                <a:gd name="T3" fmla="*/ 7 h 138"/>
                <a:gd name="T4" fmla="*/ 74 w 113"/>
                <a:gd name="T5" fmla="*/ 29 h 138"/>
                <a:gd name="T6" fmla="*/ 0 w 113"/>
                <a:gd name="T7" fmla="*/ 76 h 138"/>
                <a:gd name="T8" fmla="*/ 0 w 113"/>
                <a:gd name="T9" fmla="*/ 138 h 138"/>
                <a:gd name="T10" fmla="*/ 64 w 113"/>
                <a:gd name="T11" fmla="*/ 97 h 138"/>
                <a:gd name="T12" fmla="*/ 112 w 113"/>
                <a:gd name="T13" fmla="*/ 11 h 138"/>
                <a:gd name="T14" fmla="*/ 106 w 113"/>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38">
                  <a:moveTo>
                    <a:pt x="106" y="0"/>
                  </a:moveTo>
                  <a:cubicBezTo>
                    <a:pt x="101" y="0"/>
                    <a:pt x="98" y="4"/>
                    <a:pt x="95" y="7"/>
                  </a:cubicBezTo>
                  <a:cubicBezTo>
                    <a:pt x="88" y="14"/>
                    <a:pt x="81" y="22"/>
                    <a:pt x="74" y="29"/>
                  </a:cubicBezTo>
                  <a:cubicBezTo>
                    <a:pt x="55" y="50"/>
                    <a:pt x="29" y="71"/>
                    <a:pt x="0" y="76"/>
                  </a:cubicBezTo>
                  <a:cubicBezTo>
                    <a:pt x="0" y="138"/>
                    <a:pt x="0" y="138"/>
                    <a:pt x="0" y="138"/>
                  </a:cubicBezTo>
                  <a:cubicBezTo>
                    <a:pt x="26" y="132"/>
                    <a:pt x="46" y="116"/>
                    <a:pt x="64" y="97"/>
                  </a:cubicBezTo>
                  <a:cubicBezTo>
                    <a:pt x="89" y="70"/>
                    <a:pt x="110" y="26"/>
                    <a:pt x="112" y="11"/>
                  </a:cubicBezTo>
                  <a:cubicBezTo>
                    <a:pt x="113" y="6"/>
                    <a:pt x="112" y="1"/>
                    <a:pt x="106" y="0"/>
                  </a:cubicBez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7" name="ïṧļïḍè"/>
            <p:cNvSpPr/>
            <p:nvPr/>
          </p:nvSpPr>
          <p:spPr bwMode="auto">
            <a:xfrm>
              <a:off x="3478213" y="2414588"/>
              <a:ext cx="917575" cy="1395413"/>
            </a:xfrm>
            <a:custGeom>
              <a:avLst/>
              <a:gdLst>
                <a:gd name="T0" fmla="*/ 151 w 161"/>
                <a:gd name="T1" fmla="*/ 138 h 245"/>
                <a:gd name="T2" fmla="*/ 111 w 161"/>
                <a:gd name="T3" fmla="*/ 88 h 245"/>
                <a:gd name="T4" fmla="*/ 106 w 161"/>
                <a:gd name="T5" fmla="*/ 57 h 245"/>
                <a:gd name="T6" fmla="*/ 115 w 161"/>
                <a:gd name="T7" fmla="*/ 59 h 245"/>
                <a:gd name="T8" fmla="*/ 120 w 161"/>
                <a:gd name="T9" fmla="*/ 45 h 245"/>
                <a:gd name="T10" fmla="*/ 125 w 161"/>
                <a:gd name="T11" fmla="*/ 19 h 245"/>
                <a:gd name="T12" fmla="*/ 83 w 161"/>
                <a:gd name="T13" fmla="*/ 4 h 245"/>
                <a:gd name="T14" fmla="*/ 58 w 161"/>
                <a:gd name="T15" fmla="*/ 27 h 245"/>
                <a:gd name="T16" fmla="*/ 55 w 161"/>
                <a:gd name="T17" fmla="*/ 85 h 245"/>
                <a:gd name="T18" fmla="*/ 55 w 161"/>
                <a:gd name="T19" fmla="*/ 89 h 245"/>
                <a:gd name="T20" fmla="*/ 51 w 161"/>
                <a:gd name="T21" fmla="*/ 98 h 245"/>
                <a:gd name="T22" fmla="*/ 26 w 161"/>
                <a:gd name="T23" fmla="*/ 132 h 245"/>
                <a:gd name="T24" fmla="*/ 5 w 161"/>
                <a:gd name="T25" fmla="*/ 193 h 245"/>
                <a:gd name="T26" fmla="*/ 47 w 161"/>
                <a:gd name="T27" fmla="*/ 233 h 245"/>
                <a:gd name="T28" fmla="*/ 146 w 161"/>
                <a:gd name="T29" fmla="*/ 198 h 245"/>
                <a:gd name="T30" fmla="*/ 151 w 161"/>
                <a:gd name="T31" fmla="*/ 13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5">
                  <a:moveTo>
                    <a:pt x="151" y="138"/>
                  </a:moveTo>
                  <a:cubicBezTo>
                    <a:pt x="142" y="118"/>
                    <a:pt x="111" y="109"/>
                    <a:pt x="111" y="88"/>
                  </a:cubicBezTo>
                  <a:cubicBezTo>
                    <a:pt x="111" y="64"/>
                    <a:pt x="101" y="62"/>
                    <a:pt x="106" y="57"/>
                  </a:cubicBezTo>
                  <a:cubicBezTo>
                    <a:pt x="110" y="53"/>
                    <a:pt x="111" y="65"/>
                    <a:pt x="115" y="59"/>
                  </a:cubicBezTo>
                  <a:cubicBezTo>
                    <a:pt x="118" y="55"/>
                    <a:pt x="115" y="52"/>
                    <a:pt x="120" y="45"/>
                  </a:cubicBezTo>
                  <a:cubicBezTo>
                    <a:pt x="129" y="34"/>
                    <a:pt x="130" y="29"/>
                    <a:pt x="125" y="19"/>
                  </a:cubicBezTo>
                  <a:cubicBezTo>
                    <a:pt x="119" y="8"/>
                    <a:pt x="101" y="0"/>
                    <a:pt x="83" y="4"/>
                  </a:cubicBezTo>
                  <a:cubicBezTo>
                    <a:pt x="69" y="7"/>
                    <a:pt x="61" y="14"/>
                    <a:pt x="58" y="27"/>
                  </a:cubicBezTo>
                  <a:cubicBezTo>
                    <a:pt x="52" y="46"/>
                    <a:pt x="57" y="65"/>
                    <a:pt x="55" y="85"/>
                  </a:cubicBezTo>
                  <a:cubicBezTo>
                    <a:pt x="55" y="86"/>
                    <a:pt x="55" y="87"/>
                    <a:pt x="55" y="89"/>
                  </a:cubicBezTo>
                  <a:cubicBezTo>
                    <a:pt x="54" y="92"/>
                    <a:pt x="52" y="95"/>
                    <a:pt x="51" y="98"/>
                  </a:cubicBezTo>
                  <a:cubicBezTo>
                    <a:pt x="44" y="110"/>
                    <a:pt x="35" y="121"/>
                    <a:pt x="26" y="132"/>
                  </a:cubicBezTo>
                  <a:cubicBezTo>
                    <a:pt x="13" y="149"/>
                    <a:pt x="0" y="171"/>
                    <a:pt x="5" y="193"/>
                  </a:cubicBezTo>
                  <a:cubicBezTo>
                    <a:pt x="10" y="213"/>
                    <a:pt x="28" y="227"/>
                    <a:pt x="47" y="233"/>
                  </a:cubicBezTo>
                  <a:cubicBezTo>
                    <a:pt x="83" y="245"/>
                    <a:pt x="126" y="229"/>
                    <a:pt x="146" y="198"/>
                  </a:cubicBezTo>
                  <a:cubicBezTo>
                    <a:pt x="157" y="180"/>
                    <a:pt x="161" y="157"/>
                    <a:pt x="151" y="138"/>
                  </a:cubicBezTo>
                  <a:close/>
                </a:path>
              </a:pathLst>
            </a:custGeom>
            <a:solidFill>
              <a:srgbClr val="232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8" name="ïšlïḋê"/>
            <p:cNvSpPr/>
            <p:nvPr/>
          </p:nvSpPr>
          <p:spPr bwMode="auto">
            <a:xfrm>
              <a:off x="6902450" y="5726113"/>
              <a:ext cx="1549400" cy="96838"/>
            </a:xfrm>
            <a:custGeom>
              <a:avLst/>
              <a:gdLst>
                <a:gd name="T0" fmla="*/ 128 w 272"/>
                <a:gd name="T1" fmla="*/ 0 h 17"/>
                <a:gd name="T2" fmla="*/ 0 w 272"/>
                <a:gd name="T3" fmla="*/ 8 h 17"/>
                <a:gd name="T4" fmla="*/ 136 w 272"/>
                <a:gd name="T5" fmla="*/ 17 h 17"/>
                <a:gd name="T6" fmla="*/ 143 w 272"/>
                <a:gd name="T7" fmla="*/ 17 h 17"/>
                <a:gd name="T8" fmla="*/ 272 w 272"/>
                <a:gd name="T9" fmla="*/ 9 h 17"/>
                <a:gd name="T10" fmla="*/ 136 w 272"/>
                <a:gd name="T11" fmla="*/ 0 h 17"/>
                <a:gd name="T12" fmla="*/ 128 w 27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72" h="17">
                  <a:moveTo>
                    <a:pt x="128" y="0"/>
                  </a:moveTo>
                  <a:cubicBezTo>
                    <a:pt x="57" y="0"/>
                    <a:pt x="0" y="4"/>
                    <a:pt x="0" y="8"/>
                  </a:cubicBezTo>
                  <a:cubicBezTo>
                    <a:pt x="0" y="13"/>
                    <a:pt x="61" y="17"/>
                    <a:pt x="136" y="17"/>
                  </a:cubicBezTo>
                  <a:cubicBezTo>
                    <a:pt x="138" y="17"/>
                    <a:pt x="141" y="17"/>
                    <a:pt x="143" y="17"/>
                  </a:cubicBezTo>
                  <a:cubicBezTo>
                    <a:pt x="215" y="17"/>
                    <a:pt x="272" y="13"/>
                    <a:pt x="272" y="9"/>
                  </a:cubicBezTo>
                  <a:cubicBezTo>
                    <a:pt x="272" y="5"/>
                    <a:pt x="211" y="1"/>
                    <a:pt x="136" y="0"/>
                  </a:cubicBezTo>
                  <a:cubicBezTo>
                    <a:pt x="133" y="0"/>
                    <a:pt x="131" y="0"/>
                    <a:pt x="128" y="0"/>
                  </a:cubicBezTo>
                </a:path>
              </a:pathLst>
            </a:custGeom>
            <a:solidFill>
              <a:srgbClr val="EDED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9" name="íṩļíḋe"/>
            <p:cNvSpPr/>
            <p:nvPr/>
          </p:nvSpPr>
          <p:spPr bwMode="auto">
            <a:xfrm>
              <a:off x="7208838" y="3981450"/>
              <a:ext cx="290513" cy="1801813"/>
            </a:xfrm>
            <a:custGeom>
              <a:avLst/>
              <a:gdLst>
                <a:gd name="T0" fmla="*/ 51 w 183"/>
                <a:gd name="T1" fmla="*/ 1135 h 1135"/>
                <a:gd name="T2" fmla="*/ 183 w 183"/>
                <a:gd name="T3" fmla="*/ 0 h 1135"/>
                <a:gd name="T4" fmla="*/ 130 w 183"/>
                <a:gd name="T5" fmla="*/ 0 h 1135"/>
                <a:gd name="T6" fmla="*/ 0 w 183"/>
                <a:gd name="T7" fmla="*/ 1135 h 1135"/>
                <a:gd name="T8" fmla="*/ 51 w 183"/>
                <a:gd name="T9" fmla="*/ 1135 h 1135"/>
              </a:gdLst>
              <a:ahLst/>
              <a:cxnLst>
                <a:cxn ang="0">
                  <a:pos x="T0" y="T1"/>
                </a:cxn>
                <a:cxn ang="0">
                  <a:pos x="T2" y="T3"/>
                </a:cxn>
                <a:cxn ang="0">
                  <a:pos x="T4" y="T5"/>
                </a:cxn>
                <a:cxn ang="0">
                  <a:pos x="T6" y="T7"/>
                </a:cxn>
                <a:cxn ang="0">
                  <a:pos x="T8" y="T9"/>
                </a:cxn>
              </a:cxnLst>
              <a:rect l="0" t="0" r="r" b="b"/>
              <a:pathLst>
                <a:path w="183" h="1135">
                  <a:moveTo>
                    <a:pt x="51" y="1135"/>
                  </a:moveTo>
                  <a:lnTo>
                    <a:pt x="183" y="0"/>
                  </a:lnTo>
                  <a:lnTo>
                    <a:pt x="130" y="0"/>
                  </a:lnTo>
                  <a:lnTo>
                    <a:pt x="0" y="1135"/>
                  </a:lnTo>
                  <a:lnTo>
                    <a:pt x="51" y="1135"/>
                  </a:lnTo>
                  <a:close/>
                </a:path>
              </a:pathLst>
            </a:custGeom>
            <a:solidFill>
              <a:srgbClr val="F7B20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0" name="íşḷïḑê"/>
            <p:cNvSpPr/>
            <p:nvPr/>
          </p:nvSpPr>
          <p:spPr bwMode="auto">
            <a:xfrm>
              <a:off x="7824788" y="3981450"/>
              <a:ext cx="295275" cy="1801813"/>
            </a:xfrm>
            <a:custGeom>
              <a:avLst/>
              <a:gdLst>
                <a:gd name="T0" fmla="*/ 186 w 186"/>
                <a:gd name="T1" fmla="*/ 1135 h 1135"/>
                <a:gd name="T2" fmla="*/ 54 w 186"/>
                <a:gd name="T3" fmla="*/ 0 h 1135"/>
                <a:gd name="T4" fmla="*/ 0 w 186"/>
                <a:gd name="T5" fmla="*/ 0 h 1135"/>
                <a:gd name="T6" fmla="*/ 133 w 186"/>
                <a:gd name="T7" fmla="*/ 1135 h 1135"/>
                <a:gd name="T8" fmla="*/ 186 w 186"/>
                <a:gd name="T9" fmla="*/ 1135 h 1135"/>
              </a:gdLst>
              <a:ahLst/>
              <a:cxnLst>
                <a:cxn ang="0">
                  <a:pos x="T0" y="T1"/>
                </a:cxn>
                <a:cxn ang="0">
                  <a:pos x="T2" y="T3"/>
                </a:cxn>
                <a:cxn ang="0">
                  <a:pos x="T4" y="T5"/>
                </a:cxn>
                <a:cxn ang="0">
                  <a:pos x="T6" y="T7"/>
                </a:cxn>
                <a:cxn ang="0">
                  <a:pos x="T8" y="T9"/>
                </a:cxn>
              </a:cxnLst>
              <a:rect l="0" t="0" r="r" b="b"/>
              <a:pathLst>
                <a:path w="186" h="1135">
                  <a:moveTo>
                    <a:pt x="186" y="1135"/>
                  </a:moveTo>
                  <a:lnTo>
                    <a:pt x="54" y="0"/>
                  </a:lnTo>
                  <a:lnTo>
                    <a:pt x="0" y="0"/>
                  </a:lnTo>
                  <a:lnTo>
                    <a:pt x="133" y="1135"/>
                  </a:lnTo>
                  <a:lnTo>
                    <a:pt x="186" y="1135"/>
                  </a:lnTo>
                  <a:close/>
                </a:path>
              </a:pathLst>
            </a:custGeom>
            <a:solidFill>
              <a:srgbClr val="F7B20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1" name="îşḷiḋê"/>
            <p:cNvSpPr/>
            <p:nvPr/>
          </p:nvSpPr>
          <p:spPr bwMode="auto">
            <a:xfrm>
              <a:off x="7323138" y="4100513"/>
              <a:ext cx="684213" cy="109538"/>
            </a:xfrm>
            <a:prstGeom prst="rect">
              <a:avLst/>
            </a:prstGeom>
            <a:solidFill>
              <a:srgbClr val="FFBE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02" name="íṩ1ïḍe"/>
            <p:cNvSpPr/>
            <p:nvPr/>
          </p:nvSpPr>
          <p:spPr bwMode="auto">
            <a:xfrm>
              <a:off x="7300913" y="4368800"/>
              <a:ext cx="728663" cy="107950"/>
            </a:xfrm>
            <a:prstGeom prst="rect">
              <a:avLst/>
            </a:prstGeom>
            <a:solidFill>
              <a:srgbClr val="FFBE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03" name="íŝḷiḓè"/>
            <p:cNvSpPr/>
            <p:nvPr/>
          </p:nvSpPr>
          <p:spPr bwMode="auto">
            <a:xfrm>
              <a:off x="7261225" y="4637088"/>
              <a:ext cx="808038" cy="107950"/>
            </a:xfrm>
            <a:prstGeom prst="rect">
              <a:avLst/>
            </a:prstGeom>
            <a:solidFill>
              <a:srgbClr val="FFBE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04" name="íṥľide"/>
            <p:cNvSpPr/>
            <p:nvPr/>
          </p:nvSpPr>
          <p:spPr bwMode="auto">
            <a:xfrm>
              <a:off x="7221538" y="4905375"/>
              <a:ext cx="882650" cy="107950"/>
            </a:xfrm>
            <a:prstGeom prst="rect">
              <a:avLst/>
            </a:prstGeom>
            <a:solidFill>
              <a:srgbClr val="FFBE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05" name="îSḷiḓê"/>
            <p:cNvSpPr/>
            <p:nvPr/>
          </p:nvSpPr>
          <p:spPr bwMode="auto">
            <a:xfrm>
              <a:off x="7192963" y="5172075"/>
              <a:ext cx="944563" cy="109538"/>
            </a:xfrm>
            <a:prstGeom prst="rect">
              <a:avLst/>
            </a:prstGeom>
            <a:solidFill>
              <a:srgbClr val="FFBE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06" name="îšlîḋè"/>
            <p:cNvSpPr/>
            <p:nvPr/>
          </p:nvSpPr>
          <p:spPr bwMode="auto">
            <a:xfrm>
              <a:off x="7180263" y="5440363"/>
              <a:ext cx="968375" cy="107950"/>
            </a:xfrm>
            <a:prstGeom prst="rect">
              <a:avLst/>
            </a:prstGeom>
            <a:solidFill>
              <a:srgbClr val="FFBE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07" name="îŝḷíḑê"/>
            <p:cNvSpPr/>
            <p:nvPr/>
          </p:nvSpPr>
          <p:spPr bwMode="auto">
            <a:xfrm>
              <a:off x="6862763" y="4870450"/>
              <a:ext cx="244475" cy="165100"/>
            </a:xfrm>
            <a:custGeom>
              <a:avLst/>
              <a:gdLst>
                <a:gd name="T0" fmla="*/ 43 w 43"/>
                <a:gd name="T1" fmla="*/ 17 h 29"/>
                <a:gd name="T2" fmla="*/ 1 w 43"/>
                <a:gd name="T3" fmla="*/ 29 h 29"/>
                <a:gd name="T4" fmla="*/ 7 w 43"/>
                <a:gd name="T5" fmla="*/ 17 h 29"/>
                <a:gd name="T6" fmla="*/ 24 w 43"/>
                <a:gd name="T7" fmla="*/ 4 h 29"/>
                <a:gd name="T8" fmla="*/ 38 w 43"/>
                <a:gd name="T9" fmla="*/ 0 h 29"/>
                <a:gd name="T10" fmla="*/ 43 w 43"/>
                <a:gd name="T11" fmla="*/ 17 h 29"/>
              </a:gdLst>
              <a:ahLst/>
              <a:cxnLst>
                <a:cxn ang="0">
                  <a:pos x="T0" y="T1"/>
                </a:cxn>
                <a:cxn ang="0">
                  <a:pos x="T2" y="T3"/>
                </a:cxn>
                <a:cxn ang="0">
                  <a:pos x="T4" y="T5"/>
                </a:cxn>
                <a:cxn ang="0">
                  <a:pos x="T6" y="T7"/>
                </a:cxn>
                <a:cxn ang="0">
                  <a:pos x="T8" y="T9"/>
                </a:cxn>
                <a:cxn ang="0">
                  <a:pos x="T10" y="T11"/>
                </a:cxn>
              </a:cxnLst>
              <a:rect l="0" t="0" r="r" b="b"/>
              <a:pathLst>
                <a:path w="43" h="29">
                  <a:moveTo>
                    <a:pt x="43" y="17"/>
                  </a:moveTo>
                  <a:cubicBezTo>
                    <a:pt x="1" y="29"/>
                    <a:pt x="1" y="29"/>
                    <a:pt x="1" y="29"/>
                  </a:cubicBezTo>
                  <a:cubicBezTo>
                    <a:pt x="1" y="29"/>
                    <a:pt x="0" y="21"/>
                    <a:pt x="7" y="17"/>
                  </a:cubicBezTo>
                  <a:cubicBezTo>
                    <a:pt x="15" y="13"/>
                    <a:pt x="25" y="11"/>
                    <a:pt x="24" y="4"/>
                  </a:cubicBezTo>
                  <a:cubicBezTo>
                    <a:pt x="38" y="0"/>
                    <a:pt x="38" y="0"/>
                    <a:pt x="38" y="0"/>
                  </a:cubicBezTo>
                  <a:lnTo>
                    <a:pt x="43" y="17"/>
                  </a:lnTo>
                  <a:close/>
                </a:path>
              </a:pathLst>
            </a:custGeom>
            <a:solidFill>
              <a:srgbClr val="232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8" name="ïṡ1îďé"/>
            <p:cNvSpPr/>
            <p:nvPr/>
          </p:nvSpPr>
          <p:spPr bwMode="auto">
            <a:xfrm>
              <a:off x="7567613" y="4837113"/>
              <a:ext cx="200025" cy="250825"/>
            </a:xfrm>
            <a:custGeom>
              <a:avLst/>
              <a:gdLst>
                <a:gd name="T0" fmla="*/ 35 w 35"/>
                <a:gd name="T1" fmla="*/ 13 h 44"/>
                <a:gd name="T2" fmla="*/ 5 w 35"/>
                <a:gd name="T3" fmla="*/ 44 h 44"/>
                <a:gd name="T4" fmla="*/ 4 w 35"/>
                <a:gd name="T5" fmla="*/ 30 h 44"/>
                <a:gd name="T6" fmla="*/ 13 w 35"/>
                <a:gd name="T7" fmla="*/ 11 h 44"/>
                <a:gd name="T8" fmla="*/ 23 w 35"/>
                <a:gd name="T9" fmla="*/ 0 h 44"/>
                <a:gd name="T10" fmla="*/ 35 w 35"/>
                <a:gd name="T11" fmla="*/ 13 h 44"/>
              </a:gdLst>
              <a:ahLst/>
              <a:cxnLst>
                <a:cxn ang="0">
                  <a:pos x="T0" y="T1"/>
                </a:cxn>
                <a:cxn ang="0">
                  <a:pos x="T2" y="T3"/>
                </a:cxn>
                <a:cxn ang="0">
                  <a:pos x="T4" y="T5"/>
                </a:cxn>
                <a:cxn ang="0">
                  <a:pos x="T6" y="T7"/>
                </a:cxn>
                <a:cxn ang="0">
                  <a:pos x="T8" y="T9"/>
                </a:cxn>
                <a:cxn ang="0">
                  <a:pos x="T10" y="T11"/>
                </a:cxn>
              </a:cxnLst>
              <a:rect l="0" t="0" r="r" b="b"/>
              <a:pathLst>
                <a:path w="35" h="44">
                  <a:moveTo>
                    <a:pt x="35" y="13"/>
                  </a:moveTo>
                  <a:cubicBezTo>
                    <a:pt x="5" y="44"/>
                    <a:pt x="5" y="44"/>
                    <a:pt x="5" y="44"/>
                  </a:cubicBezTo>
                  <a:cubicBezTo>
                    <a:pt x="5" y="44"/>
                    <a:pt x="0" y="37"/>
                    <a:pt x="4" y="30"/>
                  </a:cubicBezTo>
                  <a:cubicBezTo>
                    <a:pt x="9" y="23"/>
                    <a:pt x="16" y="17"/>
                    <a:pt x="13" y="11"/>
                  </a:cubicBezTo>
                  <a:cubicBezTo>
                    <a:pt x="23" y="0"/>
                    <a:pt x="23" y="0"/>
                    <a:pt x="23" y="0"/>
                  </a:cubicBezTo>
                  <a:lnTo>
                    <a:pt x="35" y="13"/>
                  </a:lnTo>
                  <a:close/>
                </a:path>
              </a:pathLst>
            </a:custGeom>
            <a:solidFill>
              <a:srgbClr val="232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9" name="íṡ1íḑê"/>
            <p:cNvSpPr/>
            <p:nvPr/>
          </p:nvSpPr>
          <p:spPr bwMode="auto">
            <a:xfrm>
              <a:off x="6827838" y="3587750"/>
              <a:ext cx="1001713" cy="1311275"/>
            </a:xfrm>
            <a:custGeom>
              <a:avLst/>
              <a:gdLst>
                <a:gd name="T0" fmla="*/ 85 w 176"/>
                <a:gd name="T1" fmla="*/ 35 h 230"/>
                <a:gd name="T2" fmla="*/ 15 w 176"/>
                <a:gd name="T3" fmla="*/ 94 h 230"/>
                <a:gd name="T4" fmla="*/ 30 w 176"/>
                <a:gd name="T5" fmla="*/ 230 h 230"/>
                <a:gd name="T6" fmla="*/ 45 w 176"/>
                <a:gd name="T7" fmla="*/ 225 h 230"/>
                <a:gd name="T8" fmla="*/ 58 w 176"/>
                <a:gd name="T9" fmla="*/ 125 h 230"/>
                <a:gd name="T10" fmla="*/ 149 w 176"/>
                <a:gd name="T11" fmla="*/ 17 h 230"/>
                <a:gd name="T12" fmla="*/ 85 w 176"/>
                <a:gd name="T13" fmla="*/ 35 h 230"/>
              </a:gdLst>
              <a:ahLst/>
              <a:cxnLst>
                <a:cxn ang="0">
                  <a:pos x="T0" y="T1"/>
                </a:cxn>
                <a:cxn ang="0">
                  <a:pos x="T2" y="T3"/>
                </a:cxn>
                <a:cxn ang="0">
                  <a:pos x="T4" y="T5"/>
                </a:cxn>
                <a:cxn ang="0">
                  <a:pos x="T6" y="T7"/>
                </a:cxn>
                <a:cxn ang="0">
                  <a:pos x="T8" y="T9"/>
                </a:cxn>
                <a:cxn ang="0">
                  <a:pos x="T10" y="T11"/>
                </a:cxn>
                <a:cxn ang="0">
                  <a:pos x="T12" y="T13"/>
                </a:cxn>
              </a:cxnLst>
              <a:rect l="0" t="0" r="r" b="b"/>
              <a:pathLst>
                <a:path w="176" h="230">
                  <a:moveTo>
                    <a:pt x="85" y="35"/>
                  </a:moveTo>
                  <a:cubicBezTo>
                    <a:pt x="85" y="35"/>
                    <a:pt x="31" y="63"/>
                    <a:pt x="15" y="94"/>
                  </a:cubicBezTo>
                  <a:cubicBezTo>
                    <a:pt x="0" y="122"/>
                    <a:pt x="30" y="230"/>
                    <a:pt x="30" y="230"/>
                  </a:cubicBezTo>
                  <a:cubicBezTo>
                    <a:pt x="45" y="225"/>
                    <a:pt x="45" y="225"/>
                    <a:pt x="45" y="225"/>
                  </a:cubicBezTo>
                  <a:cubicBezTo>
                    <a:pt x="46" y="156"/>
                    <a:pt x="47" y="129"/>
                    <a:pt x="58" y="125"/>
                  </a:cubicBezTo>
                  <a:cubicBezTo>
                    <a:pt x="176" y="77"/>
                    <a:pt x="146" y="32"/>
                    <a:pt x="149" y="17"/>
                  </a:cubicBezTo>
                  <a:cubicBezTo>
                    <a:pt x="152" y="0"/>
                    <a:pt x="107" y="21"/>
                    <a:pt x="85" y="35"/>
                  </a:cubicBez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0" name="íṩḻîḍe"/>
            <p:cNvSpPr/>
            <p:nvPr/>
          </p:nvSpPr>
          <p:spPr bwMode="auto">
            <a:xfrm>
              <a:off x="7208838" y="3446463"/>
              <a:ext cx="712788" cy="1470025"/>
            </a:xfrm>
            <a:custGeom>
              <a:avLst/>
              <a:gdLst>
                <a:gd name="T0" fmla="*/ 104 w 125"/>
                <a:gd name="T1" fmla="*/ 16 h 258"/>
                <a:gd name="T2" fmla="*/ 28 w 125"/>
                <a:gd name="T3" fmla="*/ 85 h 258"/>
                <a:gd name="T4" fmla="*/ 7 w 125"/>
                <a:gd name="T5" fmla="*/ 153 h 258"/>
                <a:gd name="T6" fmla="*/ 76 w 125"/>
                <a:gd name="T7" fmla="*/ 258 h 258"/>
                <a:gd name="T8" fmla="*/ 90 w 125"/>
                <a:gd name="T9" fmla="*/ 248 h 258"/>
                <a:gd name="T10" fmla="*/ 59 w 125"/>
                <a:gd name="T11" fmla="*/ 151 h 258"/>
                <a:gd name="T12" fmla="*/ 105 w 125"/>
                <a:gd name="T13" fmla="*/ 109 h 258"/>
                <a:gd name="T14" fmla="*/ 104 w 125"/>
                <a:gd name="T15" fmla="*/ 16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258">
                  <a:moveTo>
                    <a:pt x="104" y="16"/>
                  </a:moveTo>
                  <a:cubicBezTo>
                    <a:pt x="98" y="0"/>
                    <a:pt x="41" y="61"/>
                    <a:pt x="28" y="85"/>
                  </a:cubicBezTo>
                  <a:cubicBezTo>
                    <a:pt x="28" y="85"/>
                    <a:pt x="0" y="111"/>
                    <a:pt x="7" y="153"/>
                  </a:cubicBezTo>
                  <a:cubicBezTo>
                    <a:pt x="14" y="195"/>
                    <a:pt x="76" y="258"/>
                    <a:pt x="76" y="258"/>
                  </a:cubicBezTo>
                  <a:cubicBezTo>
                    <a:pt x="90" y="248"/>
                    <a:pt x="90" y="248"/>
                    <a:pt x="90" y="248"/>
                  </a:cubicBezTo>
                  <a:cubicBezTo>
                    <a:pt x="76" y="227"/>
                    <a:pt x="59" y="167"/>
                    <a:pt x="59" y="151"/>
                  </a:cubicBezTo>
                  <a:cubicBezTo>
                    <a:pt x="59" y="137"/>
                    <a:pt x="86" y="134"/>
                    <a:pt x="105" y="109"/>
                  </a:cubicBezTo>
                  <a:cubicBezTo>
                    <a:pt x="125" y="84"/>
                    <a:pt x="108" y="28"/>
                    <a:pt x="104" y="16"/>
                  </a:cubicBez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1" name="i$ḷiḋé"/>
            <p:cNvSpPr/>
            <p:nvPr/>
          </p:nvSpPr>
          <p:spPr bwMode="auto">
            <a:xfrm>
              <a:off x="6724650" y="3195638"/>
              <a:ext cx="684213" cy="334963"/>
            </a:xfrm>
            <a:custGeom>
              <a:avLst/>
              <a:gdLst>
                <a:gd name="T0" fmla="*/ 114 w 120"/>
                <a:gd name="T1" fmla="*/ 4 h 59"/>
                <a:gd name="T2" fmla="*/ 88 w 120"/>
                <a:gd name="T3" fmla="*/ 0 h 59"/>
                <a:gd name="T4" fmla="*/ 53 w 120"/>
                <a:gd name="T5" fmla="*/ 39 h 59"/>
                <a:gd name="T6" fmla="*/ 23 w 120"/>
                <a:gd name="T7" fmla="*/ 38 h 59"/>
                <a:gd name="T8" fmla="*/ 23 w 120"/>
                <a:gd name="T9" fmla="*/ 38 h 59"/>
                <a:gd name="T10" fmla="*/ 18 w 120"/>
                <a:gd name="T11" fmla="*/ 32 h 59"/>
                <a:gd name="T12" fmla="*/ 15 w 120"/>
                <a:gd name="T13" fmla="*/ 31 h 59"/>
                <a:gd name="T14" fmla="*/ 14 w 120"/>
                <a:gd name="T15" fmla="*/ 33 h 59"/>
                <a:gd name="T16" fmla="*/ 15 w 120"/>
                <a:gd name="T17" fmla="*/ 35 h 59"/>
                <a:gd name="T18" fmla="*/ 9 w 120"/>
                <a:gd name="T19" fmla="*/ 34 h 59"/>
                <a:gd name="T20" fmla="*/ 5 w 120"/>
                <a:gd name="T21" fmla="*/ 34 h 59"/>
                <a:gd name="T22" fmla="*/ 1 w 120"/>
                <a:gd name="T23" fmla="*/ 42 h 59"/>
                <a:gd name="T24" fmla="*/ 6 w 120"/>
                <a:gd name="T25" fmla="*/ 48 h 59"/>
                <a:gd name="T26" fmla="*/ 15 w 120"/>
                <a:gd name="T27" fmla="*/ 50 h 59"/>
                <a:gd name="T28" fmla="*/ 16 w 120"/>
                <a:gd name="T29" fmla="*/ 50 h 59"/>
                <a:gd name="T30" fmla="*/ 26 w 120"/>
                <a:gd name="T31" fmla="*/ 52 h 59"/>
                <a:gd name="T32" fmla="*/ 64 w 120"/>
                <a:gd name="T33" fmla="*/ 57 h 59"/>
                <a:gd name="T34" fmla="*/ 114 w 120"/>
                <a:gd name="T35"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59">
                  <a:moveTo>
                    <a:pt x="114" y="4"/>
                  </a:moveTo>
                  <a:cubicBezTo>
                    <a:pt x="88" y="0"/>
                    <a:pt x="88" y="0"/>
                    <a:pt x="88" y="0"/>
                  </a:cubicBezTo>
                  <a:cubicBezTo>
                    <a:pt x="88" y="0"/>
                    <a:pt x="85" y="33"/>
                    <a:pt x="53" y="39"/>
                  </a:cubicBezTo>
                  <a:cubicBezTo>
                    <a:pt x="34" y="42"/>
                    <a:pt x="26" y="39"/>
                    <a:pt x="23" y="38"/>
                  </a:cubicBezTo>
                  <a:cubicBezTo>
                    <a:pt x="23" y="38"/>
                    <a:pt x="23" y="38"/>
                    <a:pt x="23" y="38"/>
                  </a:cubicBezTo>
                  <a:cubicBezTo>
                    <a:pt x="22" y="36"/>
                    <a:pt x="20" y="34"/>
                    <a:pt x="18" y="32"/>
                  </a:cubicBezTo>
                  <a:cubicBezTo>
                    <a:pt x="18" y="31"/>
                    <a:pt x="16" y="30"/>
                    <a:pt x="15" y="31"/>
                  </a:cubicBezTo>
                  <a:cubicBezTo>
                    <a:pt x="14" y="31"/>
                    <a:pt x="14" y="32"/>
                    <a:pt x="14" y="33"/>
                  </a:cubicBezTo>
                  <a:cubicBezTo>
                    <a:pt x="14" y="34"/>
                    <a:pt x="14" y="35"/>
                    <a:pt x="15" y="35"/>
                  </a:cubicBezTo>
                  <a:cubicBezTo>
                    <a:pt x="13" y="35"/>
                    <a:pt x="11" y="34"/>
                    <a:pt x="9" y="34"/>
                  </a:cubicBezTo>
                  <a:cubicBezTo>
                    <a:pt x="8" y="34"/>
                    <a:pt x="6" y="34"/>
                    <a:pt x="5" y="34"/>
                  </a:cubicBezTo>
                  <a:cubicBezTo>
                    <a:pt x="2" y="35"/>
                    <a:pt x="0" y="39"/>
                    <a:pt x="1" y="42"/>
                  </a:cubicBezTo>
                  <a:cubicBezTo>
                    <a:pt x="1" y="45"/>
                    <a:pt x="4" y="47"/>
                    <a:pt x="6" y="48"/>
                  </a:cubicBezTo>
                  <a:cubicBezTo>
                    <a:pt x="9" y="50"/>
                    <a:pt x="12" y="50"/>
                    <a:pt x="15" y="50"/>
                  </a:cubicBezTo>
                  <a:cubicBezTo>
                    <a:pt x="16" y="50"/>
                    <a:pt x="16" y="50"/>
                    <a:pt x="16" y="50"/>
                  </a:cubicBezTo>
                  <a:cubicBezTo>
                    <a:pt x="19" y="50"/>
                    <a:pt x="23" y="51"/>
                    <a:pt x="26" y="52"/>
                  </a:cubicBezTo>
                  <a:cubicBezTo>
                    <a:pt x="35" y="55"/>
                    <a:pt x="48" y="59"/>
                    <a:pt x="64" y="57"/>
                  </a:cubicBezTo>
                  <a:cubicBezTo>
                    <a:pt x="120" y="51"/>
                    <a:pt x="114" y="4"/>
                    <a:pt x="114" y="4"/>
                  </a:cubicBezTo>
                  <a:close/>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2" name="îṣľíḍe"/>
            <p:cNvSpPr/>
            <p:nvPr/>
          </p:nvSpPr>
          <p:spPr bwMode="auto">
            <a:xfrm>
              <a:off x="7180263" y="2944813"/>
              <a:ext cx="774700" cy="950913"/>
            </a:xfrm>
            <a:custGeom>
              <a:avLst/>
              <a:gdLst>
                <a:gd name="T0" fmla="*/ 43 w 136"/>
                <a:gd name="T1" fmla="*/ 4 h 167"/>
                <a:gd name="T2" fmla="*/ 71 w 136"/>
                <a:gd name="T3" fmla="*/ 0 h 167"/>
                <a:gd name="T4" fmla="*/ 119 w 136"/>
                <a:gd name="T5" fmla="*/ 14 h 167"/>
                <a:gd name="T6" fmla="*/ 136 w 136"/>
                <a:gd name="T7" fmla="*/ 79 h 167"/>
                <a:gd name="T8" fmla="*/ 111 w 136"/>
                <a:gd name="T9" fmla="*/ 76 h 167"/>
                <a:gd name="T10" fmla="*/ 112 w 136"/>
                <a:gd name="T11" fmla="*/ 81 h 167"/>
                <a:gd name="T12" fmla="*/ 123 w 136"/>
                <a:gd name="T13" fmla="*/ 158 h 167"/>
                <a:gd name="T14" fmla="*/ 12 w 136"/>
                <a:gd name="T15" fmla="*/ 150 h 167"/>
                <a:gd name="T16" fmla="*/ 19 w 136"/>
                <a:gd name="T17" fmla="*/ 65 h 167"/>
                <a:gd name="T18" fmla="*/ 0 w 136"/>
                <a:gd name="T19" fmla="*/ 57 h 167"/>
                <a:gd name="T20" fmla="*/ 43 w 136"/>
                <a:gd name="T21" fmla="*/ 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67">
                  <a:moveTo>
                    <a:pt x="43" y="4"/>
                  </a:moveTo>
                  <a:cubicBezTo>
                    <a:pt x="43" y="4"/>
                    <a:pt x="64" y="0"/>
                    <a:pt x="71" y="0"/>
                  </a:cubicBezTo>
                  <a:cubicBezTo>
                    <a:pt x="78" y="1"/>
                    <a:pt x="107" y="6"/>
                    <a:pt x="119" y="14"/>
                  </a:cubicBezTo>
                  <a:cubicBezTo>
                    <a:pt x="131" y="22"/>
                    <a:pt x="136" y="66"/>
                    <a:pt x="136" y="79"/>
                  </a:cubicBezTo>
                  <a:cubicBezTo>
                    <a:pt x="111" y="76"/>
                    <a:pt x="111" y="76"/>
                    <a:pt x="111" y="76"/>
                  </a:cubicBezTo>
                  <a:cubicBezTo>
                    <a:pt x="112" y="81"/>
                    <a:pt x="112" y="81"/>
                    <a:pt x="112" y="81"/>
                  </a:cubicBezTo>
                  <a:cubicBezTo>
                    <a:pt x="123" y="158"/>
                    <a:pt x="123" y="158"/>
                    <a:pt x="123" y="158"/>
                  </a:cubicBezTo>
                  <a:cubicBezTo>
                    <a:pt x="123" y="158"/>
                    <a:pt x="41" y="167"/>
                    <a:pt x="12" y="150"/>
                  </a:cubicBezTo>
                  <a:cubicBezTo>
                    <a:pt x="19" y="65"/>
                    <a:pt x="19" y="65"/>
                    <a:pt x="19" y="65"/>
                  </a:cubicBezTo>
                  <a:cubicBezTo>
                    <a:pt x="0" y="57"/>
                    <a:pt x="0" y="57"/>
                    <a:pt x="0" y="57"/>
                  </a:cubicBezTo>
                  <a:cubicBezTo>
                    <a:pt x="0" y="57"/>
                    <a:pt x="10" y="7"/>
                    <a:pt x="43" y="4"/>
                  </a:cubicBezTo>
                  <a:close/>
                </a:path>
              </a:pathLst>
            </a:cu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3" name="îSḻîḍé"/>
            <p:cNvSpPr/>
            <p:nvPr/>
          </p:nvSpPr>
          <p:spPr bwMode="auto">
            <a:xfrm>
              <a:off x="6896100" y="2949575"/>
              <a:ext cx="660400" cy="661988"/>
            </a:xfrm>
            <a:custGeom>
              <a:avLst/>
              <a:gdLst>
                <a:gd name="T0" fmla="*/ 0 w 116"/>
                <a:gd name="T1" fmla="*/ 63 h 116"/>
                <a:gd name="T2" fmla="*/ 13 w 116"/>
                <a:gd name="T3" fmla="*/ 70 h 116"/>
                <a:gd name="T4" fmla="*/ 18 w 116"/>
                <a:gd name="T5" fmla="*/ 77 h 116"/>
                <a:gd name="T6" fmla="*/ 14 w 116"/>
                <a:gd name="T7" fmla="*/ 86 h 116"/>
                <a:gd name="T8" fmla="*/ 20 w 116"/>
                <a:gd name="T9" fmla="*/ 103 h 116"/>
                <a:gd name="T10" fmla="*/ 30 w 116"/>
                <a:gd name="T11" fmla="*/ 103 h 116"/>
                <a:gd name="T12" fmla="*/ 37 w 116"/>
                <a:gd name="T13" fmla="*/ 98 h 116"/>
                <a:gd name="T14" fmla="*/ 44 w 116"/>
                <a:gd name="T15" fmla="*/ 100 h 116"/>
                <a:gd name="T16" fmla="*/ 46 w 116"/>
                <a:gd name="T17" fmla="*/ 109 h 116"/>
                <a:gd name="T18" fmla="*/ 63 w 116"/>
                <a:gd name="T19" fmla="*/ 116 h 116"/>
                <a:gd name="T20" fmla="*/ 70 w 116"/>
                <a:gd name="T21" fmla="*/ 104 h 116"/>
                <a:gd name="T22" fmla="*/ 77 w 116"/>
                <a:gd name="T23" fmla="*/ 98 h 116"/>
                <a:gd name="T24" fmla="*/ 82 w 116"/>
                <a:gd name="T25" fmla="*/ 99 h 116"/>
                <a:gd name="T26" fmla="*/ 91 w 116"/>
                <a:gd name="T27" fmla="*/ 105 h 116"/>
                <a:gd name="T28" fmla="*/ 102 w 116"/>
                <a:gd name="T29" fmla="*/ 96 h 116"/>
                <a:gd name="T30" fmla="*/ 99 w 116"/>
                <a:gd name="T31" fmla="*/ 82 h 116"/>
                <a:gd name="T32" fmla="*/ 100 w 116"/>
                <a:gd name="T33" fmla="*/ 73 h 116"/>
                <a:gd name="T34" fmla="*/ 109 w 116"/>
                <a:gd name="T35" fmla="*/ 70 h 116"/>
                <a:gd name="T36" fmla="*/ 116 w 116"/>
                <a:gd name="T37" fmla="*/ 54 h 116"/>
                <a:gd name="T38" fmla="*/ 104 w 116"/>
                <a:gd name="T39" fmla="*/ 47 h 116"/>
                <a:gd name="T40" fmla="*/ 98 w 116"/>
                <a:gd name="T41" fmla="*/ 39 h 116"/>
                <a:gd name="T42" fmla="*/ 102 w 116"/>
                <a:gd name="T43" fmla="*/ 30 h 116"/>
                <a:gd name="T44" fmla="*/ 102 w 116"/>
                <a:gd name="T45" fmla="*/ 20 h 116"/>
                <a:gd name="T46" fmla="*/ 91 w 116"/>
                <a:gd name="T47" fmla="*/ 12 h 116"/>
                <a:gd name="T48" fmla="*/ 82 w 116"/>
                <a:gd name="T49" fmla="*/ 18 h 116"/>
                <a:gd name="T50" fmla="*/ 77 w 116"/>
                <a:gd name="T51" fmla="*/ 18 h 116"/>
                <a:gd name="T52" fmla="*/ 70 w 116"/>
                <a:gd name="T53" fmla="*/ 13 h 116"/>
                <a:gd name="T54" fmla="*/ 63 w 116"/>
                <a:gd name="T55" fmla="*/ 0 h 116"/>
                <a:gd name="T56" fmla="*/ 46 w 116"/>
                <a:gd name="T57" fmla="*/ 7 h 116"/>
                <a:gd name="T58" fmla="*/ 44 w 116"/>
                <a:gd name="T59" fmla="*/ 17 h 116"/>
                <a:gd name="T60" fmla="*/ 37 w 116"/>
                <a:gd name="T61" fmla="*/ 19 h 116"/>
                <a:gd name="T62" fmla="*/ 30 w 116"/>
                <a:gd name="T63" fmla="*/ 14 h 116"/>
                <a:gd name="T64" fmla="*/ 20 w 116"/>
                <a:gd name="T65" fmla="*/ 14 h 116"/>
                <a:gd name="T66" fmla="*/ 14 w 116"/>
                <a:gd name="T67" fmla="*/ 30 h 116"/>
                <a:gd name="T68" fmla="*/ 18 w 116"/>
                <a:gd name="T69" fmla="*/ 39 h 116"/>
                <a:gd name="T70" fmla="*/ 13 w 116"/>
                <a:gd name="T71" fmla="*/ 47 h 116"/>
                <a:gd name="T72" fmla="*/ 0 w 116"/>
                <a:gd name="T73" fmla="*/ 54 h 116"/>
                <a:gd name="T74" fmla="*/ 79 w 116"/>
                <a:gd name="T75" fmla="*/ 58 h 116"/>
                <a:gd name="T76" fmla="*/ 37 w 116"/>
                <a:gd name="T77"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116">
                  <a:moveTo>
                    <a:pt x="0" y="54"/>
                  </a:moveTo>
                  <a:cubicBezTo>
                    <a:pt x="0" y="63"/>
                    <a:pt x="0" y="63"/>
                    <a:pt x="0" y="63"/>
                  </a:cubicBezTo>
                  <a:cubicBezTo>
                    <a:pt x="0" y="67"/>
                    <a:pt x="3" y="70"/>
                    <a:pt x="7" y="70"/>
                  </a:cubicBezTo>
                  <a:cubicBezTo>
                    <a:pt x="13" y="70"/>
                    <a:pt x="13" y="70"/>
                    <a:pt x="13" y="70"/>
                  </a:cubicBezTo>
                  <a:cubicBezTo>
                    <a:pt x="14" y="70"/>
                    <a:pt x="16" y="71"/>
                    <a:pt x="17" y="73"/>
                  </a:cubicBezTo>
                  <a:cubicBezTo>
                    <a:pt x="17" y="74"/>
                    <a:pt x="18" y="76"/>
                    <a:pt x="18" y="77"/>
                  </a:cubicBezTo>
                  <a:cubicBezTo>
                    <a:pt x="19" y="79"/>
                    <a:pt x="19" y="81"/>
                    <a:pt x="18" y="82"/>
                  </a:cubicBezTo>
                  <a:cubicBezTo>
                    <a:pt x="14" y="86"/>
                    <a:pt x="14" y="86"/>
                    <a:pt x="14" y="86"/>
                  </a:cubicBezTo>
                  <a:cubicBezTo>
                    <a:pt x="11" y="89"/>
                    <a:pt x="11" y="93"/>
                    <a:pt x="14" y="96"/>
                  </a:cubicBezTo>
                  <a:cubicBezTo>
                    <a:pt x="20" y="103"/>
                    <a:pt x="20" y="103"/>
                    <a:pt x="20" y="103"/>
                  </a:cubicBezTo>
                  <a:cubicBezTo>
                    <a:pt x="22" y="104"/>
                    <a:pt x="23" y="105"/>
                    <a:pt x="25" y="105"/>
                  </a:cubicBezTo>
                  <a:cubicBezTo>
                    <a:pt x="27" y="105"/>
                    <a:pt x="29" y="104"/>
                    <a:pt x="30" y="103"/>
                  </a:cubicBezTo>
                  <a:cubicBezTo>
                    <a:pt x="34" y="99"/>
                    <a:pt x="34" y="99"/>
                    <a:pt x="34" y="99"/>
                  </a:cubicBezTo>
                  <a:cubicBezTo>
                    <a:pt x="35" y="98"/>
                    <a:pt x="36" y="98"/>
                    <a:pt x="37" y="98"/>
                  </a:cubicBezTo>
                  <a:cubicBezTo>
                    <a:pt x="38" y="98"/>
                    <a:pt x="39" y="98"/>
                    <a:pt x="39" y="98"/>
                  </a:cubicBezTo>
                  <a:cubicBezTo>
                    <a:pt x="41" y="99"/>
                    <a:pt x="42" y="99"/>
                    <a:pt x="44" y="100"/>
                  </a:cubicBezTo>
                  <a:cubicBezTo>
                    <a:pt x="45" y="100"/>
                    <a:pt x="46" y="102"/>
                    <a:pt x="46" y="104"/>
                  </a:cubicBezTo>
                  <a:cubicBezTo>
                    <a:pt x="46" y="109"/>
                    <a:pt x="46" y="109"/>
                    <a:pt x="46" y="109"/>
                  </a:cubicBezTo>
                  <a:cubicBezTo>
                    <a:pt x="46" y="113"/>
                    <a:pt x="50" y="116"/>
                    <a:pt x="54" y="116"/>
                  </a:cubicBezTo>
                  <a:cubicBezTo>
                    <a:pt x="63" y="116"/>
                    <a:pt x="63" y="116"/>
                    <a:pt x="63" y="116"/>
                  </a:cubicBezTo>
                  <a:cubicBezTo>
                    <a:pt x="67" y="116"/>
                    <a:pt x="70" y="113"/>
                    <a:pt x="70" y="109"/>
                  </a:cubicBezTo>
                  <a:cubicBezTo>
                    <a:pt x="70" y="104"/>
                    <a:pt x="70" y="104"/>
                    <a:pt x="70" y="104"/>
                  </a:cubicBezTo>
                  <a:cubicBezTo>
                    <a:pt x="70" y="102"/>
                    <a:pt x="71" y="100"/>
                    <a:pt x="73" y="100"/>
                  </a:cubicBezTo>
                  <a:cubicBezTo>
                    <a:pt x="74" y="99"/>
                    <a:pt x="76" y="99"/>
                    <a:pt x="77" y="98"/>
                  </a:cubicBezTo>
                  <a:cubicBezTo>
                    <a:pt x="78" y="98"/>
                    <a:pt x="78" y="98"/>
                    <a:pt x="79" y="98"/>
                  </a:cubicBezTo>
                  <a:cubicBezTo>
                    <a:pt x="80" y="98"/>
                    <a:pt x="81" y="98"/>
                    <a:pt x="82" y="99"/>
                  </a:cubicBezTo>
                  <a:cubicBezTo>
                    <a:pt x="86" y="103"/>
                    <a:pt x="86" y="103"/>
                    <a:pt x="86" y="103"/>
                  </a:cubicBezTo>
                  <a:cubicBezTo>
                    <a:pt x="87" y="104"/>
                    <a:pt x="89" y="105"/>
                    <a:pt x="91" y="105"/>
                  </a:cubicBezTo>
                  <a:cubicBezTo>
                    <a:pt x="93" y="105"/>
                    <a:pt x="95" y="104"/>
                    <a:pt x="96" y="103"/>
                  </a:cubicBezTo>
                  <a:cubicBezTo>
                    <a:pt x="102" y="96"/>
                    <a:pt x="102" y="96"/>
                    <a:pt x="102" y="96"/>
                  </a:cubicBezTo>
                  <a:cubicBezTo>
                    <a:pt x="105" y="93"/>
                    <a:pt x="105" y="89"/>
                    <a:pt x="102" y="86"/>
                  </a:cubicBezTo>
                  <a:cubicBezTo>
                    <a:pt x="99" y="82"/>
                    <a:pt x="99" y="82"/>
                    <a:pt x="99" y="82"/>
                  </a:cubicBezTo>
                  <a:cubicBezTo>
                    <a:pt x="97" y="81"/>
                    <a:pt x="97" y="79"/>
                    <a:pt x="98" y="77"/>
                  </a:cubicBezTo>
                  <a:cubicBezTo>
                    <a:pt x="99" y="76"/>
                    <a:pt x="99" y="74"/>
                    <a:pt x="100" y="73"/>
                  </a:cubicBezTo>
                  <a:cubicBezTo>
                    <a:pt x="100" y="71"/>
                    <a:pt x="102" y="70"/>
                    <a:pt x="104" y="70"/>
                  </a:cubicBezTo>
                  <a:cubicBezTo>
                    <a:pt x="109" y="70"/>
                    <a:pt x="109" y="70"/>
                    <a:pt x="109" y="70"/>
                  </a:cubicBezTo>
                  <a:cubicBezTo>
                    <a:pt x="113" y="70"/>
                    <a:pt x="116" y="67"/>
                    <a:pt x="116" y="63"/>
                  </a:cubicBezTo>
                  <a:cubicBezTo>
                    <a:pt x="116" y="54"/>
                    <a:pt x="116" y="54"/>
                    <a:pt x="116" y="54"/>
                  </a:cubicBezTo>
                  <a:cubicBezTo>
                    <a:pt x="116" y="50"/>
                    <a:pt x="113" y="47"/>
                    <a:pt x="109" y="47"/>
                  </a:cubicBezTo>
                  <a:cubicBezTo>
                    <a:pt x="104" y="47"/>
                    <a:pt x="104" y="47"/>
                    <a:pt x="104" y="47"/>
                  </a:cubicBezTo>
                  <a:cubicBezTo>
                    <a:pt x="102" y="47"/>
                    <a:pt x="100" y="45"/>
                    <a:pt x="100" y="44"/>
                  </a:cubicBezTo>
                  <a:cubicBezTo>
                    <a:pt x="99" y="42"/>
                    <a:pt x="99" y="41"/>
                    <a:pt x="98" y="39"/>
                  </a:cubicBezTo>
                  <a:cubicBezTo>
                    <a:pt x="97" y="38"/>
                    <a:pt x="97" y="35"/>
                    <a:pt x="99" y="34"/>
                  </a:cubicBezTo>
                  <a:cubicBezTo>
                    <a:pt x="102" y="30"/>
                    <a:pt x="102" y="30"/>
                    <a:pt x="102" y="30"/>
                  </a:cubicBezTo>
                  <a:cubicBezTo>
                    <a:pt x="104" y="29"/>
                    <a:pt x="105" y="27"/>
                    <a:pt x="105" y="25"/>
                  </a:cubicBezTo>
                  <a:cubicBezTo>
                    <a:pt x="105" y="23"/>
                    <a:pt x="104" y="22"/>
                    <a:pt x="102" y="20"/>
                  </a:cubicBezTo>
                  <a:cubicBezTo>
                    <a:pt x="96" y="14"/>
                    <a:pt x="96" y="14"/>
                    <a:pt x="96" y="14"/>
                  </a:cubicBezTo>
                  <a:cubicBezTo>
                    <a:pt x="95" y="13"/>
                    <a:pt x="93" y="12"/>
                    <a:pt x="91" y="12"/>
                  </a:cubicBezTo>
                  <a:cubicBezTo>
                    <a:pt x="89" y="12"/>
                    <a:pt x="87" y="13"/>
                    <a:pt x="86" y="14"/>
                  </a:cubicBezTo>
                  <a:cubicBezTo>
                    <a:pt x="82" y="18"/>
                    <a:pt x="82" y="18"/>
                    <a:pt x="82" y="18"/>
                  </a:cubicBezTo>
                  <a:cubicBezTo>
                    <a:pt x="81" y="19"/>
                    <a:pt x="80" y="19"/>
                    <a:pt x="79" y="19"/>
                  </a:cubicBezTo>
                  <a:cubicBezTo>
                    <a:pt x="78" y="19"/>
                    <a:pt x="78" y="19"/>
                    <a:pt x="77" y="18"/>
                  </a:cubicBezTo>
                  <a:cubicBezTo>
                    <a:pt x="76" y="18"/>
                    <a:pt x="74" y="17"/>
                    <a:pt x="73" y="17"/>
                  </a:cubicBezTo>
                  <a:cubicBezTo>
                    <a:pt x="71" y="16"/>
                    <a:pt x="70" y="14"/>
                    <a:pt x="70" y="13"/>
                  </a:cubicBezTo>
                  <a:cubicBezTo>
                    <a:pt x="70" y="7"/>
                    <a:pt x="70" y="7"/>
                    <a:pt x="70" y="7"/>
                  </a:cubicBezTo>
                  <a:cubicBezTo>
                    <a:pt x="70" y="3"/>
                    <a:pt x="67" y="0"/>
                    <a:pt x="63" y="0"/>
                  </a:cubicBezTo>
                  <a:cubicBezTo>
                    <a:pt x="54" y="0"/>
                    <a:pt x="54" y="0"/>
                    <a:pt x="54" y="0"/>
                  </a:cubicBezTo>
                  <a:cubicBezTo>
                    <a:pt x="50" y="0"/>
                    <a:pt x="46" y="3"/>
                    <a:pt x="46" y="7"/>
                  </a:cubicBezTo>
                  <a:cubicBezTo>
                    <a:pt x="46" y="13"/>
                    <a:pt x="46" y="13"/>
                    <a:pt x="46" y="13"/>
                  </a:cubicBezTo>
                  <a:cubicBezTo>
                    <a:pt x="46" y="14"/>
                    <a:pt x="45" y="16"/>
                    <a:pt x="44" y="17"/>
                  </a:cubicBezTo>
                  <a:cubicBezTo>
                    <a:pt x="42" y="17"/>
                    <a:pt x="41" y="18"/>
                    <a:pt x="39" y="18"/>
                  </a:cubicBezTo>
                  <a:cubicBezTo>
                    <a:pt x="39" y="19"/>
                    <a:pt x="38" y="19"/>
                    <a:pt x="37" y="19"/>
                  </a:cubicBezTo>
                  <a:cubicBezTo>
                    <a:pt x="36" y="19"/>
                    <a:pt x="35" y="19"/>
                    <a:pt x="34" y="18"/>
                  </a:cubicBezTo>
                  <a:cubicBezTo>
                    <a:pt x="30" y="14"/>
                    <a:pt x="30" y="14"/>
                    <a:pt x="30" y="14"/>
                  </a:cubicBezTo>
                  <a:cubicBezTo>
                    <a:pt x="29" y="13"/>
                    <a:pt x="27" y="12"/>
                    <a:pt x="25" y="12"/>
                  </a:cubicBezTo>
                  <a:cubicBezTo>
                    <a:pt x="23" y="12"/>
                    <a:pt x="22" y="13"/>
                    <a:pt x="20" y="14"/>
                  </a:cubicBezTo>
                  <a:cubicBezTo>
                    <a:pt x="14" y="20"/>
                    <a:pt x="14" y="20"/>
                    <a:pt x="14" y="20"/>
                  </a:cubicBezTo>
                  <a:cubicBezTo>
                    <a:pt x="11" y="23"/>
                    <a:pt x="11" y="28"/>
                    <a:pt x="14" y="30"/>
                  </a:cubicBezTo>
                  <a:cubicBezTo>
                    <a:pt x="18" y="34"/>
                    <a:pt x="18" y="34"/>
                    <a:pt x="18" y="34"/>
                  </a:cubicBezTo>
                  <a:cubicBezTo>
                    <a:pt x="19" y="35"/>
                    <a:pt x="19" y="38"/>
                    <a:pt x="18" y="39"/>
                  </a:cubicBezTo>
                  <a:cubicBezTo>
                    <a:pt x="18" y="41"/>
                    <a:pt x="17" y="42"/>
                    <a:pt x="17" y="44"/>
                  </a:cubicBezTo>
                  <a:cubicBezTo>
                    <a:pt x="16" y="45"/>
                    <a:pt x="14" y="47"/>
                    <a:pt x="13" y="47"/>
                  </a:cubicBezTo>
                  <a:cubicBezTo>
                    <a:pt x="7" y="47"/>
                    <a:pt x="7" y="47"/>
                    <a:pt x="7" y="47"/>
                  </a:cubicBezTo>
                  <a:cubicBezTo>
                    <a:pt x="3" y="47"/>
                    <a:pt x="0" y="50"/>
                    <a:pt x="0" y="54"/>
                  </a:cubicBezTo>
                  <a:close/>
                  <a:moveTo>
                    <a:pt x="58" y="37"/>
                  </a:moveTo>
                  <a:cubicBezTo>
                    <a:pt x="70" y="37"/>
                    <a:pt x="79" y="47"/>
                    <a:pt x="79" y="58"/>
                  </a:cubicBezTo>
                  <a:cubicBezTo>
                    <a:pt x="79" y="70"/>
                    <a:pt x="70" y="79"/>
                    <a:pt x="58" y="79"/>
                  </a:cubicBezTo>
                  <a:cubicBezTo>
                    <a:pt x="47" y="79"/>
                    <a:pt x="37" y="70"/>
                    <a:pt x="37" y="58"/>
                  </a:cubicBezTo>
                  <a:cubicBezTo>
                    <a:pt x="37" y="47"/>
                    <a:pt x="47" y="37"/>
                    <a:pt x="58" y="37"/>
                  </a:cubicBez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4" name="ï$1iḓè"/>
            <p:cNvSpPr/>
            <p:nvPr/>
          </p:nvSpPr>
          <p:spPr bwMode="auto">
            <a:xfrm>
              <a:off x="6440488" y="2989263"/>
              <a:ext cx="466725" cy="468313"/>
            </a:xfrm>
            <a:custGeom>
              <a:avLst/>
              <a:gdLst>
                <a:gd name="T0" fmla="*/ 0 w 82"/>
                <a:gd name="T1" fmla="*/ 44 h 82"/>
                <a:gd name="T2" fmla="*/ 9 w 82"/>
                <a:gd name="T3" fmla="*/ 49 h 82"/>
                <a:gd name="T4" fmla="*/ 13 w 82"/>
                <a:gd name="T5" fmla="*/ 54 h 82"/>
                <a:gd name="T6" fmla="*/ 10 w 82"/>
                <a:gd name="T7" fmla="*/ 61 h 82"/>
                <a:gd name="T8" fmla="*/ 15 w 82"/>
                <a:gd name="T9" fmla="*/ 72 h 82"/>
                <a:gd name="T10" fmla="*/ 22 w 82"/>
                <a:gd name="T11" fmla="*/ 72 h 82"/>
                <a:gd name="T12" fmla="*/ 26 w 82"/>
                <a:gd name="T13" fmla="*/ 69 h 82"/>
                <a:gd name="T14" fmla="*/ 31 w 82"/>
                <a:gd name="T15" fmla="*/ 70 h 82"/>
                <a:gd name="T16" fmla="*/ 33 w 82"/>
                <a:gd name="T17" fmla="*/ 77 h 82"/>
                <a:gd name="T18" fmla="*/ 44 w 82"/>
                <a:gd name="T19" fmla="*/ 82 h 82"/>
                <a:gd name="T20" fmla="*/ 49 w 82"/>
                <a:gd name="T21" fmla="*/ 73 h 82"/>
                <a:gd name="T22" fmla="*/ 54 w 82"/>
                <a:gd name="T23" fmla="*/ 69 h 82"/>
                <a:gd name="T24" fmla="*/ 58 w 82"/>
                <a:gd name="T25" fmla="*/ 69 h 82"/>
                <a:gd name="T26" fmla="*/ 64 w 82"/>
                <a:gd name="T27" fmla="*/ 74 h 82"/>
                <a:gd name="T28" fmla="*/ 72 w 82"/>
                <a:gd name="T29" fmla="*/ 68 h 82"/>
                <a:gd name="T30" fmla="*/ 69 w 82"/>
                <a:gd name="T31" fmla="*/ 58 h 82"/>
                <a:gd name="T32" fmla="*/ 70 w 82"/>
                <a:gd name="T33" fmla="*/ 51 h 82"/>
                <a:gd name="T34" fmla="*/ 77 w 82"/>
                <a:gd name="T35" fmla="*/ 49 h 82"/>
                <a:gd name="T36" fmla="*/ 82 w 82"/>
                <a:gd name="T37" fmla="*/ 38 h 82"/>
                <a:gd name="T38" fmla="*/ 73 w 82"/>
                <a:gd name="T39" fmla="*/ 33 h 82"/>
                <a:gd name="T40" fmla="*/ 69 w 82"/>
                <a:gd name="T41" fmla="*/ 28 h 82"/>
                <a:gd name="T42" fmla="*/ 72 w 82"/>
                <a:gd name="T43" fmla="*/ 22 h 82"/>
                <a:gd name="T44" fmla="*/ 72 w 82"/>
                <a:gd name="T45" fmla="*/ 14 h 82"/>
                <a:gd name="T46" fmla="*/ 64 w 82"/>
                <a:gd name="T47" fmla="*/ 8 h 82"/>
                <a:gd name="T48" fmla="*/ 58 w 82"/>
                <a:gd name="T49" fmla="*/ 13 h 82"/>
                <a:gd name="T50" fmla="*/ 54 w 82"/>
                <a:gd name="T51" fmla="*/ 13 h 82"/>
                <a:gd name="T52" fmla="*/ 49 w 82"/>
                <a:gd name="T53" fmla="*/ 9 h 82"/>
                <a:gd name="T54" fmla="*/ 44 w 82"/>
                <a:gd name="T55" fmla="*/ 0 h 82"/>
                <a:gd name="T56" fmla="*/ 33 w 82"/>
                <a:gd name="T57" fmla="*/ 5 h 82"/>
                <a:gd name="T58" fmla="*/ 31 w 82"/>
                <a:gd name="T59" fmla="*/ 12 h 82"/>
                <a:gd name="T60" fmla="*/ 26 w 82"/>
                <a:gd name="T61" fmla="*/ 13 h 82"/>
                <a:gd name="T62" fmla="*/ 22 w 82"/>
                <a:gd name="T63" fmla="*/ 10 h 82"/>
                <a:gd name="T64" fmla="*/ 15 w 82"/>
                <a:gd name="T65" fmla="*/ 10 h 82"/>
                <a:gd name="T66" fmla="*/ 10 w 82"/>
                <a:gd name="T67" fmla="*/ 22 h 82"/>
                <a:gd name="T68" fmla="*/ 13 w 82"/>
                <a:gd name="T69" fmla="*/ 28 h 82"/>
                <a:gd name="T70" fmla="*/ 9 w 82"/>
                <a:gd name="T71" fmla="*/ 33 h 82"/>
                <a:gd name="T72" fmla="*/ 0 w 82"/>
                <a:gd name="T73" fmla="*/ 38 h 82"/>
                <a:gd name="T74" fmla="*/ 56 w 82"/>
                <a:gd name="T75" fmla="*/ 41 h 82"/>
                <a:gd name="T76" fmla="*/ 26 w 82"/>
                <a:gd name="T77" fmla="*/ 4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 h="82">
                  <a:moveTo>
                    <a:pt x="0" y="38"/>
                  </a:moveTo>
                  <a:cubicBezTo>
                    <a:pt x="0" y="44"/>
                    <a:pt x="0" y="44"/>
                    <a:pt x="0" y="44"/>
                  </a:cubicBezTo>
                  <a:cubicBezTo>
                    <a:pt x="0" y="47"/>
                    <a:pt x="3" y="49"/>
                    <a:pt x="5" y="49"/>
                  </a:cubicBezTo>
                  <a:cubicBezTo>
                    <a:pt x="9" y="49"/>
                    <a:pt x="9" y="49"/>
                    <a:pt x="9" y="49"/>
                  </a:cubicBezTo>
                  <a:cubicBezTo>
                    <a:pt x="10" y="49"/>
                    <a:pt x="12" y="50"/>
                    <a:pt x="12" y="51"/>
                  </a:cubicBezTo>
                  <a:cubicBezTo>
                    <a:pt x="12" y="52"/>
                    <a:pt x="13" y="53"/>
                    <a:pt x="13" y="54"/>
                  </a:cubicBezTo>
                  <a:cubicBezTo>
                    <a:pt x="14" y="55"/>
                    <a:pt x="14" y="57"/>
                    <a:pt x="13" y="58"/>
                  </a:cubicBezTo>
                  <a:cubicBezTo>
                    <a:pt x="10" y="61"/>
                    <a:pt x="10" y="61"/>
                    <a:pt x="10" y="61"/>
                  </a:cubicBezTo>
                  <a:cubicBezTo>
                    <a:pt x="8" y="62"/>
                    <a:pt x="8" y="66"/>
                    <a:pt x="10" y="68"/>
                  </a:cubicBezTo>
                  <a:cubicBezTo>
                    <a:pt x="15" y="72"/>
                    <a:pt x="15" y="72"/>
                    <a:pt x="15" y="72"/>
                  </a:cubicBezTo>
                  <a:cubicBezTo>
                    <a:pt x="15" y="73"/>
                    <a:pt x="17" y="74"/>
                    <a:pt x="18" y="74"/>
                  </a:cubicBezTo>
                  <a:cubicBezTo>
                    <a:pt x="19" y="74"/>
                    <a:pt x="21" y="73"/>
                    <a:pt x="22" y="72"/>
                  </a:cubicBezTo>
                  <a:cubicBezTo>
                    <a:pt x="24" y="69"/>
                    <a:pt x="24" y="69"/>
                    <a:pt x="24" y="69"/>
                  </a:cubicBezTo>
                  <a:cubicBezTo>
                    <a:pt x="25" y="69"/>
                    <a:pt x="26" y="69"/>
                    <a:pt x="26" y="69"/>
                  </a:cubicBezTo>
                  <a:cubicBezTo>
                    <a:pt x="27" y="69"/>
                    <a:pt x="27" y="69"/>
                    <a:pt x="28" y="69"/>
                  </a:cubicBezTo>
                  <a:cubicBezTo>
                    <a:pt x="29" y="69"/>
                    <a:pt x="30" y="70"/>
                    <a:pt x="31" y="70"/>
                  </a:cubicBezTo>
                  <a:cubicBezTo>
                    <a:pt x="32" y="71"/>
                    <a:pt x="33" y="72"/>
                    <a:pt x="33" y="73"/>
                  </a:cubicBezTo>
                  <a:cubicBezTo>
                    <a:pt x="33" y="77"/>
                    <a:pt x="33" y="77"/>
                    <a:pt x="33" y="77"/>
                  </a:cubicBezTo>
                  <a:cubicBezTo>
                    <a:pt x="33" y="80"/>
                    <a:pt x="35" y="82"/>
                    <a:pt x="38" y="82"/>
                  </a:cubicBezTo>
                  <a:cubicBezTo>
                    <a:pt x="44" y="82"/>
                    <a:pt x="44" y="82"/>
                    <a:pt x="44" y="82"/>
                  </a:cubicBezTo>
                  <a:cubicBezTo>
                    <a:pt x="47" y="82"/>
                    <a:pt x="49" y="80"/>
                    <a:pt x="49" y="77"/>
                  </a:cubicBezTo>
                  <a:cubicBezTo>
                    <a:pt x="49" y="73"/>
                    <a:pt x="49" y="73"/>
                    <a:pt x="49" y="73"/>
                  </a:cubicBezTo>
                  <a:cubicBezTo>
                    <a:pt x="49" y="72"/>
                    <a:pt x="50" y="71"/>
                    <a:pt x="51" y="70"/>
                  </a:cubicBezTo>
                  <a:cubicBezTo>
                    <a:pt x="52" y="70"/>
                    <a:pt x="53" y="69"/>
                    <a:pt x="54" y="69"/>
                  </a:cubicBezTo>
                  <a:cubicBezTo>
                    <a:pt x="55" y="69"/>
                    <a:pt x="55" y="69"/>
                    <a:pt x="56" y="69"/>
                  </a:cubicBezTo>
                  <a:cubicBezTo>
                    <a:pt x="57" y="69"/>
                    <a:pt x="57" y="69"/>
                    <a:pt x="58" y="69"/>
                  </a:cubicBezTo>
                  <a:cubicBezTo>
                    <a:pt x="61" y="72"/>
                    <a:pt x="61" y="72"/>
                    <a:pt x="61" y="72"/>
                  </a:cubicBezTo>
                  <a:cubicBezTo>
                    <a:pt x="62" y="73"/>
                    <a:pt x="63" y="74"/>
                    <a:pt x="64" y="74"/>
                  </a:cubicBezTo>
                  <a:cubicBezTo>
                    <a:pt x="65" y="74"/>
                    <a:pt x="67" y="73"/>
                    <a:pt x="68" y="72"/>
                  </a:cubicBezTo>
                  <a:cubicBezTo>
                    <a:pt x="72" y="68"/>
                    <a:pt x="72" y="68"/>
                    <a:pt x="72" y="68"/>
                  </a:cubicBezTo>
                  <a:cubicBezTo>
                    <a:pt x="74" y="66"/>
                    <a:pt x="74" y="62"/>
                    <a:pt x="72" y="61"/>
                  </a:cubicBezTo>
                  <a:cubicBezTo>
                    <a:pt x="69" y="58"/>
                    <a:pt x="69" y="58"/>
                    <a:pt x="69" y="58"/>
                  </a:cubicBezTo>
                  <a:cubicBezTo>
                    <a:pt x="69" y="57"/>
                    <a:pt x="68" y="55"/>
                    <a:pt x="69" y="54"/>
                  </a:cubicBezTo>
                  <a:cubicBezTo>
                    <a:pt x="69" y="53"/>
                    <a:pt x="70" y="52"/>
                    <a:pt x="70" y="51"/>
                  </a:cubicBezTo>
                  <a:cubicBezTo>
                    <a:pt x="71" y="50"/>
                    <a:pt x="72" y="49"/>
                    <a:pt x="73" y="49"/>
                  </a:cubicBezTo>
                  <a:cubicBezTo>
                    <a:pt x="77" y="49"/>
                    <a:pt x="77" y="49"/>
                    <a:pt x="77" y="49"/>
                  </a:cubicBezTo>
                  <a:cubicBezTo>
                    <a:pt x="80" y="49"/>
                    <a:pt x="82" y="47"/>
                    <a:pt x="82" y="44"/>
                  </a:cubicBezTo>
                  <a:cubicBezTo>
                    <a:pt x="82" y="38"/>
                    <a:pt x="82" y="38"/>
                    <a:pt x="82" y="38"/>
                  </a:cubicBezTo>
                  <a:cubicBezTo>
                    <a:pt x="82" y="35"/>
                    <a:pt x="80" y="33"/>
                    <a:pt x="77" y="33"/>
                  </a:cubicBezTo>
                  <a:cubicBezTo>
                    <a:pt x="73" y="33"/>
                    <a:pt x="73" y="33"/>
                    <a:pt x="73" y="33"/>
                  </a:cubicBezTo>
                  <a:cubicBezTo>
                    <a:pt x="72" y="33"/>
                    <a:pt x="71" y="32"/>
                    <a:pt x="70" y="31"/>
                  </a:cubicBezTo>
                  <a:cubicBezTo>
                    <a:pt x="70" y="30"/>
                    <a:pt x="69" y="29"/>
                    <a:pt x="69" y="28"/>
                  </a:cubicBezTo>
                  <a:cubicBezTo>
                    <a:pt x="68" y="27"/>
                    <a:pt x="69" y="25"/>
                    <a:pt x="69" y="24"/>
                  </a:cubicBezTo>
                  <a:cubicBezTo>
                    <a:pt x="72" y="22"/>
                    <a:pt x="72" y="22"/>
                    <a:pt x="72" y="22"/>
                  </a:cubicBezTo>
                  <a:cubicBezTo>
                    <a:pt x="73" y="21"/>
                    <a:pt x="74" y="19"/>
                    <a:pt x="74" y="18"/>
                  </a:cubicBezTo>
                  <a:cubicBezTo>
                    <a:pt x="74" y="17"/>
                    <a:pt x="73" y="15"/>
                    <a:pt x="72" y="14"/>
                  </a:cubicBezTo>
                  <a:cubicBezTo>
                    <a:pt x="68" y="10"/>
                    <a:pt x="68" y="10"/>
                    <a:pt x="68" y="10"/>
                  </a:cubicBezTo>
                  <a:cubicBezTo>
                    <a:pt x="67" y="9"/>
                    <a:pt x="65" y="8"/>
                    <a:pt x="64" y="8"/>
                  </a:cubicBezTo>
                  <a:cubicBezTo>
                    <a:pt x="63" y="8"/>
                    <a:pt x="62" y="9"/>
                    <a:pt x="61" y="10"/>
                  </a:cubicBezTo>
                  <a:cubicBezTo>
                    <a:pt x="58" y="13"/>
                    <a:pt x="58" y="13"/>
                    <a:pt x="58" y="13"/>
                  </a:cubicBezTo>
                  <a:cubicBezTo>
                    <a:pt x="57" y="13"/>
                    <a:pt x="57" y="13"/>
                    <a:pt x="56" y="13"/>
                  </a:cubicBezTo>
                  <a:cubicBezTo>
                    <a:pt x="55" y="13"/>
                    <a:pt x="55" y="13"/>
                    <a:pt x="54" y="13"/>
                  </a:cubicBezTo>
                  <a:cubicBezTo>
                    <a:pt x="53" y="13"/>
                    <a:pt x="52" y="12"/>
                    <a:pt x="51" y="12"/>
                  </a:cubicBezTo>
                  <a:cubicBezTo>
                    <a:pt x="50" y="11"/>
                    <a:pt x="49" y="10"/>
                    <a:pt x="49" y="9"/>
                  </a:cubicBezTo>
                  <a:cubicBezTo>
                    <a:pt x="49" y="5"/>
                    <a:pt x="49" y="5"/>
                    <a:pt x="49" y="5"/>
                  </a:cubicBezTo>
                  <a:cubicBezTo>
                    <a:pt x="49" y="2"/>
                    <a:pt x="47" y="0"/>
                    <a:pt x="44" y="0"/>
                  </a:cubicBezTo>
                  <a:cubicBezTo>
                    <a:pt x="38" y="0"/>
                    <a:pt x="38" y="0"/>
                    <a:pt x="38" y="0"/>
                  </a:cubicBezTo>
                  <a:cubicBezTo>
                    <a:pt x="35" y="0"/>
                    <a:pt x="33" y="2"/>
                    <a:pt x="33" y="5"/>
                  </a:cubicBezTo>
                  <a:cubicBezTo>
                    <a:pt x="33" y="9"/>
                    <a:pt x="33" y="9"/>
                    <a:pt x="33" y="9"/>
                  </a:cubicBezTo>
                  <a:cubicBezTo>
                    <a:pt x="33" y="10"/>
                    <a:pt x="32" y="11"/>
                    <a:pt x="31" y="12"/>
                  </a:cubicBezTo>
                  <a:cubicBezTo>
                    <a:pt x="30" y="12"/>
                    <a:pt x="29" y="13"/>
                    <a:pt x="28" y="13"/>
                  </a:cubicBezTo>
                  <a:cubicBezTo>
                    <a:pt x="27" y="13"/>
                    <a:pt x="27" y="13"/>
                    <a:pt x="26" y="13"/>
                  </a:cubicBezTo>
                  <a:cubicBezTo>
                    <a:pt x="26" y="13"/>
                    <a:pt x="25" y="13"/>
                    <a:pt x="24" y="13"/>
                  </a:cubicBezTo>
                  <a:cubicBezTo>
                    <a:pt x="22" y="10"/>
                    <a:pt x="22" y="10"/>
                    <a:pt x="22" y="10"/>
                  </a:cubicBezTo>
                  <a:cubicBezTo>
                    <a:pt x="21" y="9"/>
                    <a:pt x="19" y="8"/>
                    <a:pt x="18" y="8"/>
                  </a:cubicBezTo>
                  <a:cubicBezTo>
                    <a:pt x="17" y="8"/>
                    <a:pt x="15" y="9"/>
                    <a:pt x="15" y="10"/>
                  </a:cubicBezTo>
                  <a:cubicBezTo>
                    <a:pt x="10" y="14"/>
                    <a:pt x="10" y="14"/>
                    <a:pt x="10" y="14"/>
                  </a:cubicBezTo>
                  <a:cubicBezTo>
                    <a:pt x="8" y="16"/>
                    <a:pt x="8" y="20"/>
                    <a:pt x="10" y="22"/>
                  </a:cubicBezTo>
                  <a:cubicBezTo>
                    <a:pt x="13" y="24"/>
                    <a:pt x="13" y="24"/>
                    <a:pt x="13" y="24"/>
                  </a:cubicBezTo>
                  <a:cubicBezTo>
                    <a:pt x="14" y="25"/>
                    <a:pt x="14" y="27"/>
                    <a:pt x="13" y="28"/>
                  </a:cubicBezTo>
                  <a:cubicBezTo>
                    <a:pt x="13" y="29"/>
                    <a:pt x="12" y="30"/>
                    <a:pt x="12" y="31"/>
                  </a:cubicBezTo>
                  <a:cubicBezTo>
                    <a:pt x="12" y="32"/>
                    <a:pt x="10" y="33"/>
                    <a:pt x="9" y="33"/>
                  </a:cubicBezTo>
                  <a:cubicBezTo>
                    <a:pt x="5" y="33"/>
                    <a:pt x="5" y="33"/>
                    <a:pt x="5" y="33"/>
                  </a:cubicBezTo>
                  <a:cubicBezTo>
                    <a:pt x="3" y="33"/>
                    <a:pt x="0" y="35"/>
                    <a:pt x="0" y="38"/>
                  </a:cubicBezTo>
                  <a:close/>
                  <a:moveTo>
                    <a:pt x="41" y="26"/>
                  </a:moveTo>
                  <a:cubicBezTo>
                    <a:pt x="49" y="26"/>
                    <a:pt x="56" y="33"/>
                    <a:pt x="56" y="41"/>
                  </a:cubicBezTo>
                  <a:cubicBezTo>
                    <a:pt x="56" y="49"/>
                    <a:pt x="49" y="56"/>
                    <a:pt x="41" y="56"/>
                  </a:cubicBezTo>
                  <a:cubicBezTo>
                    <a:pt x="33" y="56"/>
                    <a:pt x="26" y="49"/>
                    <a:pt x="26" y="41"/>
                  </a:cubicBezTo>
                  <a:cubicBezTo>
                    <a:pt x="26" y="33"/>
                    <a:pt x="33" y="26"/>
                    <a:pt x="41" y="26"/>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5" name="ïṡlíḋê"/>
            <p:cNvSpPr/>
            <p:nvPr/>
          </p:nvSpPr>
          <p:spPr bwMode="auto">
            <a:xfrm>
              <a:off x="7294563" y="3325813"/>
              <a:ext cx="684213" cy="330200"/>
            </a:xfrm>
            <a:custGeom>
              <a:avLst/>
              <a:gdLst>
                <a:gd name="T0" fmla="*/ 114 w 120"/>
                <a:gd name="T1" fmla="*/ 4 h 58"/>
                <a:gd name="T2" fmla="*/ 88 w 120"/>
                <a:gd name="T3" fmla="*/ 0 h 58"/>
                <a:gd name="T4" fmla="*/ 53 w 120"/>
                <a:gd name="T5" fmla="*/ 39 h 58"/>
                <a:gd name="T6" fmla="*/ 23 w 120"/>
                <a:gd name="T7" fmla="*/ 37 h 58"/>
                <a:gd name="T8" fmla="*/ 23 w 120"/>
                <a:gd name="T9" fmla="*/ 37 h 58"/>
                <a:gd name="T10" fmla="*/ 18 w 120"/>
                <a:gd name="T11" fmla="*/ 32 h 58"/>
                <a:gd name="T12" fmla="*/ 15 w 120"/>
                <a:gd name="T13" fmla="*/ 30 h 58"/>
                <a:gd name="T14" fmla="*/ 14 w 120"/>
                <a:gd name="T15" fmla="*/ 32 h 58"/>
                <a:gd name="T16" fmla="*/ 15 w 120"/>
                <a:gd name="T17" fmla="*/ 35 h 58"/>
                <a:gd name="T18" fmla="*/ 9 w 120"/>
                <a:gd name="T19" fmla="*/ 34 h 58"/>
                <a:gd name="T20" fmla="*/ 5 w 120"/>
                <a:gd name="T21" fmla="*/ 34 h 58"/>
                <a:gd name="T22" fmla="*/ 1 w 120"/>
                <a:gd name="T23" fmla="*/ 41 h 58"/>
                <a:gd name="T24" fmla="*/ 6 w 120"/>
                <a:gd name="T25" fmla="*/ 48 h 58"/>
                <a:gd name="T26" fmla="*/ 15 w 120"/>
                <a:gd name="T27" fmla="*/ 50 h 58"/>
                <a:gd name="T28" fmla="*/ 16 w 120"/>
                <a:gd name="T29" fmla="*/ 50 h 58"/>
                <a:gd name="T30" fmla="*/ 26 w 120"/>
                <a:gd name="T31" fmla="*/ 51 h 58"/>
                <a:gd name="T32" fmla="*/ 64 w 120"/>
                <a:gd name="T33" fmla="*/ 57 h 58"/>
                <a:gd name="T34" fmla="*/ 114 w 120"/>
                <a:gd name="T35"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58">
                  <a:moveTo>
                    <a:pt x="114" y="4"/>
                  </a:moveTo>
                  <a:cubicBezTo>
                    <a:pt x="88" y="0"/>
                    <a:pt x="88" y="0"/>
                    <a:pt x="88" y="0"/>
                  </a:cubicBezTo>
                  <a:cubicBezTo>
                    <a:pt x="88" y="0"/>
                    <a:pt x="85" y="33"/>
                    <a:pt x="53" y="39"/>
                  </a:cubicBezTo>
                  <a:cubicBezTo>
                    <a:pt x="34" y="42"/>
                    <a:pt x="26" y="39"/>
                    <a:pt x="23" y="37"/>
                  </a:cubicBezTo>
                  <a:cubicBezTo>
                    <a:pt x="23" y="37"/>
                    <a:pt x="23" y="37"/>
                    <a:pt x="23" y="37"/>
                  </a:cubicBezTo>
                  <a:cubicBezTo>
                    <a:pt x="22" y="35"/>
                    <a:pt x="20" y="33"/>
                    <a:pt x="18" y="32"/>
                  </a:cubicBezTo>
                  <a:cubicBezTo>
                    <a:pt x="17" y="31"/>
                    <a:pt x="16" y="30"/>
                    <a:pt x="15" y="30"/>
                  </a:cubicBezTo>
                  <a:cubicBezTo>
                    <a:pt x="14" y="30"/>
                    <a:pt x="14" y="32"/>
                    <a:pt x="14" y="32"/>
                  </a:cubicBezTo>
                  <a:cubicBezTo>
                    <a:pt x="14" y="33"/>
                    <a:pt x="14" y="34"/>
                    <a:pt x="15" y="35"/>
                  </a:cubicBezTo>
                  <a:cubicBezTo>
                    <a:pt x="13" y="34"/>
                    <a:pt x="11" y="34"/>
                    <a:pt x="9" y="34"/>
                  </a:cubicBezTo>
                  <a:cubicBezTo>
                    <a:pt x="8" y="33"/>
                    <a:pt x="6" y="33"/>
                    <a:pt x="5" y="34"/>
                  </a:cubicBezTo>
                  <a:cubicBezTo>
                    <a:pt x="2" y="35"/>
                    <a:pt x="0" y="38"/>
                    <a:pt x="1" y="41"/>
                  </a:cubicBezTo>
                  <a:cubicBezTo>
                    <a:pt x="1" y="44"/>
                    <a:pt x="4" y="47"/>
                    <a:pt x="6" y="48"/>
                  </a:cubicBezTo>
                  <a:cubicBezTo>
                    <a:pt x="9" y="49"/>
                    <a:pt x="12" y="50"/>
                    <a:pt x="15" y="50"/>
                  </a:cubicBezTo>
                  <a:cubicBezTo>
                    <a:pt x="16" y="50"/>
                    <a:pt x="16" y="50"/>
                    <a:pt x="16" y="50"/>
                  </a:cubicBezTo>
                  <a:cubicBezTo>
                    <a:pt x="19" y="50"/>
                    <a:pt x="23" y="50"/>
                    <a:pt x="26" y="51"/>
                  </a:cubicBezTo>
                  <a:cubicBezTo>
                    <a:pt x="34" y="55"/>
                    <a:pt x="48" y="58"/>
                    <a:pt x="64" y="57"/>
                  </a:cubicBezTo>
                  <a:cubicBezTo>
                    <a:pt x="120" y="50"/>
                    <a:pt x="114" y="4"/>
                    <a:pt x="114" y="4"/>
                  </a:cubicBezTo>
                  <a:close/>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6" name="îṧlîḋè"/>
            <p:cNvSpPr/>
            <p:nvPr/>
          </p:nvSpPr>
          <p:spPr bwMode="auto">
            <a:xfrm>
              <a:off x="7243763" y="2362200"/>
              <a:ext cx="449263" cy="558800"/>
            </a:xfrm>
            <a:custGeom>
              <a:avLst/>
              <a:gdLst>
                <a:gd name="T0" fmla="*/ 72 w 79"/>
                <a:gd name="T1" fmla="*/ 25 h 98"/>
                <a:gd name="T2" fmla="*/ 8 w 79"/>
                <a:gd name="T3" fmla="*/ 11 h 98"/>
                <a:gd name="T4" fmla="*/ 4 w 79"/>
                <a:gd name="T5" fmla="*/ 70 h 98"/>
                <a:gd name="T6" fmla="*/ 40 w 79"/>
                <a:gd name="T7" fmla="*/ 98 h 98"/>
                <a:gd name="T8" fmla="*/ 67 w 79"/>
                <a:gd name="T9" fmla="*/ 79 h 98"/>
                <a:gd name="T10" fmla="*/ 78 w 79"/>
                <a:gd name="T11" fmla="*/ 55 h 98"/>
                <a:gd name="T12" fmla="*/ 72 w 79"/>
                <a:gd name="T13" fmla="*/ 25 h 98"/>
              </a:gdLst>
              <a:ahLst/>
              <a:cxnLst>
                <a:cxn ang="0">
                  <a:pos x="T0" y="T1"/>
                </a:cxn>
                <a:cxn ang="0">
                  <a:pos x="T2" y="T3"/>
                </a:cxn>
                <a:cxn ang="0">
                  <a:pos x="T4" y="T5"/>
                </a:cxn>
                <a:cxn ang="0">
                  <a:pos x="T6" y="T7"/>
                </a:cxn>
                <a:cxn ang="0">
                  <a:pos x="T8" y="T9"/>
                </a:cxn>
                <a:cxn ang="0">
                  <a:pos x="T10" y="T11"/>
                </a:cxn>
                <a:cxn ang="0">
                  <a:pos x="T12" y="T13"/>
                </a:cxn>
              </a:cxnLst>
              <a:rect l="0" t="0" r="r" b="b"/>
              <a:pathLst>
                <a:path w="79" h="98">
                  <a:moveTo>
                    <a:pt x="72" y="25"/>
                  </a:moveTo>
                  <a:cubicBezTo>
                    <a:pt x="62" y="0"/>
                    <a:pt x="8" y="11"/>
                    <a:pt x="8" y="11"/>
                  </a:cubicBezTo>
                  <a:cubicBezTo>
                    <a:pt x="3" y="19"/>
                    <a:pt x="0" y="49"/>
                    <a:pt x="4" y="70"/>
                  </a:cubicBezTo>
                  <a:cubicBezTo>
                    <a:pt x="8" y="94"/>
                    <a:pt x="13" y="98"/>
                    <a:pt x="40" y="98"/>
                  </a:cubicBezTo>
                  <a:cubicBezTo>
                    <a:pt x="60" y="98"/>
                    <a:pt x="65" y="85"/>
                    <a:pt x="67" y="79"/>
                  </a:cubicBezTo>
                  <a:cubicBezTo>
                    <a:pt x="72" y="66"/>
                    <a:pt x="77" y="68"/>
                    <a:pt x="78" y="55"/>
                  </a:cubicBezTo>
                  <a:cubicBezTo>
                    <a:pt x="79" y="44"/>
                    <a:pt x="75" y="33"/>
                    <a:pt x="72" y="25"/>
                  </a:cubicBezTo>
                  <a:close/>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7" name="iṧlíḓè"/>
            <p:cNvSpPr/>
            <p:nvPr/>
          </p:nvSpPr>
          <p:spPr bwMode="auto">
            <a:xfrm>
              <a:off x="7419975" y="2727325"/>
              <a:ext cx="279400" cy="371475"/>
            </a:xfrm>
            <a:custGeom>
              <a:avLst/>
              <a:gdLst>
                <a:gd name="T0" fmla="*/ 35 w 49"/>
                <a:gd name="T1" fmla="*/ 39 h 65"/>
                <a:gd name="T2" fmla="*/ 31 w 49"/>
                <a:gd name="T3" fmla="*/ 9 h 65"/>
                <a:gd name="T4" fmla="*/ 11 w 49"/>
                <a:gd name="T5" fmla="*/ 17 h 65"/>
                <a:gd name="T6" fmla="*/ 12 w 49"/>
                <a:gd name="T7" fmla="*/ 40 h 65"/>
                <a:gd name="T8" fmla="*/ 12 w 49"/>
                <a:gd name="T9" fmla="*/ 40 h 65"/>
                <a:gd name="T10" fmla="*/ 0 w 49"/>
                <a:gd name="T11" fmla="*/ 42 h 65"/>
                <a:gd name="T12" fmla="*/ 1 w 49"/>
                <a:gd name="T13" fmla="*/ 42 h 65"/>
                <a:gd name="T14" fmla="*/ 49 w 49"/>
                <a:gd name="T15" fmla="*/ 42 h 65"/>
                <a:gd name="T16" fmla="*/ 35 w 49"/>
                <a:gd name="T17"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65">
                  <a:moveTo>
                    <a:pt x="35" y="39"/>
                  </a:moveTo>
                  <a:cubicBezTo>
                    <a:pt x="35" y="35"/>
                    <a:pt x="35" y="16"/>
                    <a:pt x="31" y="9"/>
                  </a:cubicBezTo>
                  <a:cubicBezTo>
                    <a:pt x="26" y="0"/>
                    <a:pt x="11" y="17"/>
                    <a:pt x="11" y="17"/>
                  </a:cubicBezTo>
                  <a:cubicBezTo>
                    <a:pt x="11" y="17"/>
                    <a:pt x="12" y="29"/>
                    <a:pt x="12" y="40"/>
                  </a:cubicBezTo>
                  <a:cubicBezTo>
                    <a:pt x="12" y="40"/>
                    <a:pt x="12" y="40"/>
                    <a:pt x="12" y="40"/>
                  </a:cubicBezTo>
                  <a:cubicBezTo>
                    <a:pt x="0" y="42"/>
                    <a:pt x="0" y="42"/>
                    <a:pt x="0" y="42"/>
                  </a:cubicBezTo>
                  <a:cubicBezTo>
                    <a:pt x="1" y="42"/>
                    <a:pt x="1" y="42"/>
                    <a:pt x="1" y="42"/>
                  </a:cubicBezTo>
                  <a:cubicBezTo>
                    <a:pt x="1" y="42"/>
                    <a:pt x="16" y="65"/>
                    <a:pt x="49" y="42"/>
                  </a:cubicBezTo>
                  <a:lnTo>
                    <a:pt x="35" y="39"/>
                  </a:lnTo>
                  <a:close/>
                </a:path>
              </a:pathLst>
            </a:custGeom>
            <a:solidFill>
              <a:srgbClr val="F9D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8" name="işḻiḑé"/>
            <p:cNvSpPr/>
            <p:nvPr/>
          </p:nvSpPr>
          <p:spPr bwMode="auto">
            <a:xfrm>
              <a:off x="7164388" y="2322513"/>
              <a:ext cx="592138" cy="536575"/>
            </a:xfrm>
            <a:custGeom>
              <a:avLst/>
              <a:gdLst>
                <a:gd name="T0" fmla="*/ 17 w 104"/>
                <a:gd name="T1" fmla="*/ 9 h 94"/>
                <a:gd name="T2" fmla="*/ 3 w 104"/>
                <a:gd name="T3" fmla="*/ 20 h 94"/>
                <a:gd name="T4" fmla="*/ 23 w 104"/>
                <a:gd name="T5" fmla="*/ 53 h 94"/>
                <a:gd name="T6" fmla="*/ 72 w 104"/>
                <a:gd name="T7" fmla="*/ 39 h 94"/>
                <a:gd name="T8" fmla="*/ 76 w 104"/>
                <a:gd name="T9" fmla="*/ 59 h 94"/>
                <a:gd name="T10" fmla="*/ 83 w 104"/>
                <a:gd name="T11" fmla="*/ 53 h 94"/>
                <a:gd name="T12" fmla="*/ 84 w 104"/>
                <a:gd name="T13" fmla="*/ 67 h 94"/>
                <a:gd name="T14" fmla="*/ 77 w 104"/>
                <a:gd name="T15" fmla="*/ 77 h 94"/>
                <a:gd name="T16" fmla="*/ 79 w 104"/>
                <a:gd name="T17" fmla="*/ 94 h 94"/>
                <a:gd name="T18" fmla="*/ 102 w 104"/>
                <a:gd name="T19" fmla="*/ 52 h 94"/>
                <a:gd name="T20" fmla="*/ 78 w 104"/>
                <a:gd name="T21" fmla="*/ 9 h 94"/>
                <a:gd name="T22" fmla="*/ 29 w 104"/>
                <a:gd name="T23" fmla="*/ 14 h 94"/>
                <a:gd name="T24" fmla="*/ 17 w 104"/>
                <a:gd name="T25" fmla="*/ 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94">
                  <a:moveTo>
                    <a:pt x="17" y="9"/>
                  </a:moveTo>
                  <a:cubicBezTo>
                    <a:pt x="10" y="7"/>
                    <a:pt x="4" y="13"/>
                    <a:pt x="3" y="20"/>
                  </a:cubicBezTo>
                  <a:cubicBezTo>
                    <a:pt x="0" y="32"/>
                    <a:pt x="5" y="52"/>
                    <a:pt x="23" y="53"/>
                  </a:cubicBezTo>
                  <a:cubicBezTo>
                    <a:pt x="52" y="54"/>
                    <a:pt x="68" y="36"/>
                    <a:pt x="72" y="39"/>
                  </a:cubicBezTo>
                  <a:cubicBezTo>
                    <a:pt x="77" y="42"/>
                    <a:pt x="72" y="56"/>
                    <a:pt x="76" y="59"/>
                  </a:cubicBezTo>
                  <a:cubicBezTo>
                    <a:pt x="79" y="62"/>
                    <a:pt x="79" y="51"/>
                    <a:pt x="83" y="53"/>
                  </a:cubicBezTo>
                  <a:cubicBezTo>
                    <a:pt x="87" y="54"/>
                    <a:pt x="87" y="62"/>
                    <a:pt x="84" y="67"/>
                  </a:cubicBezTo>
                  <a:cubicBezTo>
                    <a:pt x="81" y="70"/>
                    <a:pt x="79" y="73"/>
                    <a:pt x="77" y="77"/>
                  </a:cubicBezTo>
                  <a:cubicBezTo>
                    <a:pt x="73" y="89"/>
                    <a:pt x="75" y="94"/>
                    <a:pt x="79" y="94"/>
                  </a:cubicBezTo>
                  <a:cubicBezTo>
                    <a:pt x="87" y="94"/>
                    <a:pt x="104" y="76"/>
                    <a:pt x="102" y="52"/>
                  </a:cubicBezTo>
                  <a:cubicBezTo>
                    <a:pt x="100" y="27"/>
                    <a:pt x="95" y="16"/>
                    <a:pt x="78" y="9"/>
                  </a:cubicBezTo>
                  <a:cubicBezTo>
                    <a:pt x="57" y="0"/>
                    <a:pt x="42" y="15"/>
                    <a:pt x="29" y="14"/>
                  </a:cubicBezTo>
                  <a:cubicBezTo>
                    <a:pt x="27" y="13"/>
                    <a:pt x="20" y="10"/>
                    <a:pt x="17" y="9"/>
                  </a:cubicBezTo>
                  <a:close/>
                </a:path>
              </a:pathLst>
            </a:custGeom>
            <a:solidFill>
              <a:srgbClr val="232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9" name="iŝ1íḓe"/>
            <p:cNvSpPr/>
            <p:nvPr/>
          </p:nvSpPr>
          <p:spPr bwMode="auto">
            <a:xfrm>
              <a:off x="7756525" y="3279775"/>
              <a:ext cx="198438" cy="114300"/>
            </a:xfrm>
            <a:custGeom>
              <a:avLst/>
              <a:gdLst>
                <a:gd name="T0" fmla="*/ 11 w 125"/>
                <a:gd name="T1" fmla="*/ 0 h 72"/>
                <a:gd name="T2" fmla="*/ 115 w 125"/>
                <a:gd name="T3" fmla="*/ 29 h 72"/>
                <a:gd name="T4" fmla="*/ 125 w 125"/>
                <a:gd name="T5" fmla="*/ 72 h 72"/>
                <a:gd name="T6" fmla="*/ 0 w 125"/>
                <a:gd name="T7" fmla="*/ 58 h 72"/>
                <a:gd name="T8" fmla="*/ 11 w 125"/>
                <a:gd name="T9" fmla="*/ 0 h 72"/>
              </a:gdLst>
              <a:ahLst/>
              <a:cxnLst>
                <a:cxn ang="0">
                  <a:pos x="T0" y="T1"/>
                </a:cxn>
                <a:cxn ang="0">
                  <a:pos x="T2" y="T3"/>
                </a:cxn>
                <a:cxn ang="0">
                  <a:pos x="T4" y="T5"/>
                </a:cxn>
                <a:cxn ang="0">
                  <a:pos x="T6" y="T7"/>
                </a:cxn>
                <a:cxn ang="0">
                  <a:pos x="T8" y="T9"/>
                </a:cxn>
              </a:cxnLst>
              <a:rect l="0" t="0" r="r" b="b"/>
              <a:pathLst>
                <a:path w="125" h="72">
                  <a:moveTo>
                    <a:pt x="11" y="0"/>
                  </a:moveTo>
                  <a:lnTo>
                    <a:pt x="115" y="29"/>
                  </a:lnTo>
                  <a:lnTo>
                    <a:pt x="125" y="72"/>
                  </a:lnTo>
                  <a:lnTo>
                    <a:pt x="0" y="58"/>
                  </a:lnTo>
                  <a:lnTo>
                    <a:pt x="11" y="0"/>
                  </a:lnTo>
                  <a:close/>
                </a:path>
              </a:pathLst>
            </a:cu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0" name="işľíḋê"/>
            <p:cNvSpPr/>
            <p:nvPr/>
          </p:nvSpPr>
          <p:spPr bwMode="auto">
            <a:xfrm>
              <a:off x="6554788" y="1182688"/>
              <a:ext cx="1481138" cy="1042988"/>
            </a:xfrm>
            <a:custGeom>
              <a:avLst/>
              <a:gdLst>
                <a:gd name="T0" fmla="*/ 224 w 260"/>
                <a:gd name="T1" fmla="*/ 0 h 183"/>
                <a:gd name="T2" fmla="*/ 35 w 260"/>
                <a:gd name="T3" fmla="*/ 0 h 183"/>
                <a:gd name="T4" fmla="*/ 0 w 260"/>
                <a:gd name="T5" fmla="*/ 35 h 183"/>
                <a:gd name="T6" fmla="*/ 0 w 260"/>
                <a:gd name="T7" fmla="*/ 129 h 183"/>
                <a:gd name="T8" fmla="*/ 35 w 260"/>
                <a:gd name="T9" fmla="*/ 164 h 183"/>
                <a:gd name="T10" fmla="*/ 107 w 260"/>
                <a:gd name="T11" fmla="*/ 164 h 183"/>
                <a:gd name="T12" fmla="*/ 125 w 260"/>
                <a:gd name="T13" fmla="*/ 183 h 183"/>
                <a:gd name="T14" fmla="*/ 144 w 260"/>
                <a:gd name="T15" fmla="*/ 164 h 183"/>
                <a:gd name="T16" fmla="*/ 224 w 260"/>
                <a:gd name="T17" fmla="*/ 164 h 183"/>
                <a:gd name="T18" fmla="*/ 260 w 260"/>
                <a:gd name="T19" fmla="*/ 129 h 183"/>
                <a:gd name="T20" fmla="*/ 260 w 260"/>
                <a:gd name="T21" fmla="*/ 35 h 183"/>
                <a:gd name="T22" fmla="*/ 224 w 260"/>
                <a:gd name="T2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183">
                  <a:moveTo>
                    <a:pt x="224" y="0"/>
                  </a:moveTo>
                  <a:cubicBezTo>
                    <a:pt x="35" y="0"/>
                    <a:pt x="35" y="0"/>
                    <a:pt x="35" y="0"/>
                  </a:cubicBezTo>
                  <a:cubicBezTo>
                    <a:pt x="16" y="0"/>
                    <a:pt x="0" y="16"/>
                    <a:pt x="0" y="35"/>
                  </a:cubicBezTo>
                  <a:cubicBezTo>
                    <a:pt x="0" y="129"/>
                    <a:pt x="0" y="129"/>
                    <a:pt x="0" y="129"/>
                  </a:cubicBezTo>
                  <a:cubicBezTo>
                    <a:pt x="0" y="148"/>
                    <a:pt x="16" y="164"/>
                    <a:pt x="35" y="164"/>
                  </a:cubicBezTo>
                  <a:cubicBezTo>
                    <a:pt x="107" y="164"/>
                    <a:pt x="107" y="164"/>
                    <a:pt x="107" y="164"/>
                  </a:cubicBezTo>
                  <a:cubicBezTo>
                    <a:pt x="125" y="183"/>
                    <a:pt x="125" y="183"/>
                    <a:pt x="125" y="183"/>
                  </a:cubicBezTo>
                  <a:cubicBezTo>
                    <a:pt x="144" y="164"/>
                    <a:pt x="144" y="164"/>
                    <a:pt x="144" y="164"/>
                  </a:cubicBezTo>
                  <a:cubicBezTo>
                    <a:pt x="224" y="164"/>
                    <a:pt x="224" y="164"/>
                    <a:pt x="224" y="164"/>
                  </a:cubicBezTo>
                  <a:cubicBezTo>
                    <a:pt x="244" y="164"/>
                    <a:pt x="260" y="148"/>
                    <a:pt x="260" y="129"/>
                  </a:cubicBezTo>
                  <a:cubicBezTo>
                    <a:pt x="260" y="35"/>
                    <a:pt x="260" y="35"/>
                    <a:pt x="260" y="35"/>
                  </a:cubicBezTo>
                  <a:cubicBezTo>
                    <a:pt x="260" y="16"/>
                    <a:pt x="244" y="0"/>
                    <a:pt x="224" y="0"/>
                  </a:cubicBez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1" name="íṡlîḓé"/>
            <p:cNvSpPr/>
            <p:nvPr/>
          </p:nvSpPr>
          <p:spPr bwMode="auto">
            <a:xfrm>
              <a:off x="6959600" y="1609725"/>
              <a:ext cx="147638" cy="1492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2" name="ïsḻîḍé"/>
            <p:cNvSpPr/>
            <p:nvPr/>
          </p:nvSpPr>
          <p:spPr bwMode="auto">
            <a:xfrm>
              <a:off x="7221538" y="1609725"/>
              <a:ext cx="147638" cy="1492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3" name="íṩľîdê"/>
            <p:cNvSpPr/>
            <p:nvPr/>
          </p:nvSpPr>
          <p:spPr bwMode="auto">
            <a:xfrm>
              <a:off x="7483475" y="1609725"/>
              <a:ext cx="141288" cy="1492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4" name="íṧḷîḋé"/>
            <p:cNvSpPr/>
            <p:nvPr/>
          </p:nvSpPr>
          <p:spPr bwMode="auto">
            <a:xfrm>
              <a:off x="6559550" y="1331913"/>
              <a:ext cx="114300" cy="107950"/>
            </a:xfrm>
            <a:custGeom>
              <a:avLst/>
              <a:gdLst>
                <a:gd name="T0" fmla="*/ 3 w 20"/>
                <a:gd name="T1" fmla="*/ 6 h 19"/>
                <a:gd name="T2" fmla="*/ 4 w 20"/>
                <a:gd name="T3" fmla="*/ 7 h 19"/>
                <a:gd name="T4" fmla="*/ 7 w 20"/>
                <a:gd name="T5" fmla="*/ 4 h 19"/>
                <a:gd name="T6" fmla="*/ 7 w 20"/>
                <a:gd name="T7" fmla="*/ 2 h 19"/>
                <a:gd name="T8" fmla="*/ 10 w 20"/>
                <a:gd name="T9" fmla="*/ 0 h 19"/>
                <a:gd name="T10" fmla="*/ 13 w 20"/>
                <a:gd name="T11" fmla="*/ 3 h 19"/>
                <a:gd name="T12" fmla="*/ 13 w 20"/>
                <a:gd name="T13" fmla="*/ 4 h 19"/>
                <a:gd name="T14" fmla="*/ 15 w 20"/>
                <a:gd name="T15" fmla="*/ 7 h 19"/>
                <a:gd name="T16" fmla="*/ 17 w 20"/>
                <a:gd name="T17" fmla="*/ 7 h 19"/>
                <a:gd name="T18" fmla="*/ 19 w 20"/>
                <a:gd name="T19" fmla="*/ 10 h 19"/>
                <a:gd name="T20" fmla="*/ 17 w 20"/>
                <a:gd name="T21" fmla="*/ 12 h 19"/>
                <a:gd name="T22" fmla="*/ 15 w 20"/>
                <a:gd name="T23" fmla="*/ 12 h 19"/>
                <a:gd name="T24" fmla="*/ 12 w 20"/>
                <a:gd name="T25" fmla="*/ 15 h 19"/>
                <a:gd name="T26" fmla="*/ 12 w 20"/>
                <a:gd name="T27" fmla="*/ 16 h 19"/>
                <a:gd name="T28" fmla="*/ 9 w 20"/>
                <a:gd name="T29" fmla="*/ 19 h 19"/>
                <a:gd name="T30" fmla="*/ 7 w 20"/>
                <a:gd name="T31" fmla="*/ 16 h 19"/>
                <a:gd name="T32" fmla="*/ 7 w 20"/>
                <a:gd name="T33" fmla="*/ 15 h 19"/>
                <a:gd name="T34" fmla="*/ 4 w 20"/>
                <a:gd name="T35" fmla="*/ 12 h 19"/>
                <a:gd name="T36" fmla="*/ 3 w 20"/>
                <a:gd name="T37" fmla="*/ 12 h 19"/>
                <a:gd name="T38" fmla="*/ 0 w 20"/>
                <a:gd name="T39" fmla="*/ 9 h 19"/>
                <a:gd name="T40" fmla="*/ 3 w 20"/>
                <a:gd name="T4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19">
                  <a:moveTo>
                    <a:pt x="3" y="6"/>
                  </a:moveTo>
                  <a:cubicBezTo>
                    <a:pt x="4" y="7"/>
                    <a:pt x="4" y="7"/>
                    <a:pt x="4" y="7"/>
                  </a:cubicBezTo>
                  <a:cubicBezTo>
                    <a:pt x="6" y="7"/>
                    <a:pt x="7" y="5"/>
                    <a:pt x="7" y="4"/>
                  </a:cubicBezTo>
                  <a:cubicBezTo>
                    <a:pt x="7" y="2"/>
                    <a:pt x="7" y="2"/>
                    <a:pt x="7" y="2"/>
                  </a:cubicBezTo>
                  <a:cubicBezTo>
                    <a:pt x="7" y="1"/>
                    <a:pt x="9" y="0"/>
                    <a:pt x="10" y="0"/>
                  </a:cubicBezTo>
                  <a:cubicBezTo>
                    <a:pt x="12" y="0"/>
                    <a:pt x="13" y="1"/>
                    <a:pt x="13" y="3"/>
                  </a:cubicBezTo>
                  <a:cubicBezTo>
                    <a:pt x="13" y="4"/>
                    <a:pt x="13" y="4"/>
                    <a:pt x="13" y="4"/>
                  </a:cubicBezTo>
                  <a:cubicBezTo>
                    <a:pt x="13" y="6"/>
                    <a:pt x="14" y="7"/>
                    <a:pt x="15" y="7"/>
                  </a:cubicBezTo>
                  <a:cubicBezTo>
                    <a:pt x="17" y="7"/>
                    <a:pt x="17" y="7"/>
                    <a:pt x="17" y="7"/>
                  </a:cubicBezTo>
                  <a:cubicBezTo>
                    <a:pt x="18" y="7"/>
                    <a:pt x="20" y="8"/>
                    <a:pt x="19" y="10"/>
                  </a:cubicBezTo>
                  <a:cubicBezTo>
                    <a:pt x="19" y="11"/>
                    <a:pt x="18" y="13"/>
                    <a:pt x="17" y="12"/>
                  </a:cubicBezTo>
                  <a:cubicBezTo>
                    <a:pt x="15" y="12"/>
                    <a:pt x="15" y="12"/>
                    <a:pt x="15" y="12"/>
                  </a:cubicBezTo>
                  <a:cubicBezTo>
                    <a:pt x="14" y="12"/>
                    <a:pt x="12" y="14"/>
                    <a:pt x="12" y="15"/>
                  </a:cubicBezTo>
                  <a:cubicBezTo>
                    <a:pt x="12" y="16"/>
                    <a:pt x="12" y="16"/>
                    <a:pt x="12" y="16"/>
                  </a:cubicBezTo>
                  <a:cubicBezTo>
                    <a:pt x="12" y="18"/>
                    <a:pt x="11" y="19"/>
                    <a:pt x="9" y="19"/>
                  </a:cubicBezTo>
                  <a:cubicBezTo>
                    <a:pt x="8" y="19"/>
                    <a:pt x="7" y="18"/>
                    <a:pt x="7" y="16"/>
                  </a:cubicBezTo>
                  <a:cubicBezTo>
                    <a:pt x="7" y="15"/>
                    <a:pt x="7" y="15"/>
                    <a:pt x="7" y="15"/>
                  </a:cubicBezTo>
                  <a:cubicBezTo>
                    <a:pt x="7" y="13"/>
                    <a:pt x="6" y="12"/>
                    <a:pt x="4" y="12"/>
                  </a:cubicBezTo>
                  <a:cubicBezTo>
                    <a:pt x="3" y="12"/>
                    <a:pt x="3" y="12"/>
                    <a:pt x="3" y="12"/>
                  </a:cubicBezTo>
                  <a:cubicBezTo>
                    <a:pt x="1" y="12"/>
                    <a:pt x="0" y="11"/>
                    <a:pt x="0" y="9"/>
                  </a:cubicBezTo>
                  <a:cubicBezTo>
                    <a:pt x="0" y="8"/>
                    <a:pt x="2" y="6"/>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5" name="îś1iḑe"/>
            <p:cNvSpPr/>
            <p:nvPr/>
          </p:nvSpPr>
          <p:spPr bwMode="auto">
            <a:xfrm>
              <a:off x="6788150" y="1343025"/>
              <a:ext cx="79375" cy="85725"/>
            </a:xfrm>
            <a:custGeom>
              <a:avLst/>
              <a:gdLst>
                <a:gd name="T0" fmla="*/ 2 w 14"/>
                <a:gd name="T1" fmla="*/ 5 h 15"/>
                <a:gd name="T2" fmla="*/ 3 w 14"/>
                <a:gd name="T3" fmla="*/ 5 h 15"/>
                <a:gd name="T4" fmla="*/ 5 w 14"/>
                <a:gd name="T5" fmla="*/ 3 h 15"/>
                <a:gd name="T6" fmla="*/ 5 w 14"/>
                <a:gd name="T7" fmla="*/ 2 h 15"/>
                <a:gd name="T8" fmla="*/ 7 w 14"/>
                <a:gd name="T9" fmla="*/ 0 h 15"/>
                <a:gd name="T10" fmla="*/ 9 w 14"/>
                <a:gd name="T11" fmla="*/ 2 h 15"/>
                <a:gd name="T12" fmla="*/ 9 w 14"/>
                <a:gd name="T13" fmla="*/ 3 h 15"/>
                <a:gd name="T14" fmla="*/ 11 w 14"/>
                <a:gd name="T15" fmla="*/ 6 h 15"/>
                <a:gd name="T16" fmla="*/ 12 w 14"/>
                <a:gd name="T17" fmla="*/ 6 h 15"/>
                <a:gd name="T18" fmla="*/ 14 w 14"/>
                <a:gd name="T19" fmla="*/ 8 h 15"/>
                <a:gd name="T20" fmla="*/ 12 w 14"/>
                <a:gd name="T21" fmla="*/ 10 h 15"/>
                <a:gd name="T22" fmla="*/ 11 w 14"/>
                <a:gd name="T23" fmla="*/ 10 h 15"/>
                <a:gd name="T24" fmla="*/ 9 w 14"/>
                <a:gd name="T25" fmla="*/ 12 h 15"/>
                <a:gd name="T26" fmla="*/ 9 w 14"/>
                <a:gd name="T27" fmla="*/ 13 h 15"/>
                <a:gd name="T28" fmla="*/ 7 w 14"/>
                <a:gd name="T29" fmla="*/ 15 h 15"/>
                <a:gd name="T30" fmla="*/ 5 w 14"/>
                <a:gd name="T31" fmla="*/ 13 h 15"/>
                <a:gd name="T32" fmla="*/ 5 w 14"/>
                <a:gd name="T33" fmla="*/ 12 h 15"/>
                <a:gd name="T34" fmla="*/ 3 w 14"/>
                <a:gd name="T35" fmla="*/ 9 h 15"/>
                <a:gd name="T36" fmla="*/ 2 w 14"/>
                <a:gd name="T37" fmla="*/ 9 h 15"/>
                <a:gd name="T38" fmla="*/ 0 w 14"/>
                <a:gd name="T39" fmla="*/ 7 h 15"/>
                <a:gd name="T40" fmla="*/ 2 w 14"/>
                <a:gd name="T4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5">
                  <a:moveTo>
                    <a:pt x="2" y="5"/>
                  </a:moveTo>
                  <a:cubicBezTo>
                    <a:pt x="3" y="5"/>
                    <a:pt x="3" y="5"/>
                    <a:pt x="3" y="5"/>
                  </a:cubicBezTo>
                  <a:cubicBezTo>
                    <a:pt x="4" y="5"/>
                    <a:pt x="5" y="4"/>
                    <a:pt x="5" y="3"/>
                  </a:cubicBezTo>
                  <a:cubicBezTo>
                    <a:pt x="5" y="2"/>
                    <a:pt x="5" y="2"/>
                    <a:pt x="5" y="2"/>
                  </a:cubicBezTo>
                  <a:cubicBezTo>
                    <a:pt x="5" y="1"/>
                    <a:pt x="6" y="0"/>
                    <a:pt x="7" y="0"/>
                  </a:cubicBezTo>
                  <a:cubicBezTo>
                    <a:pt x="8" y="0"/>
                    <a:pt x="9" y="1"/>
                    <a:pt x="9" y="2"/>
                  </a:cubicBezTo>
                  <a:cubicBezTo>
                    <a:pt x="9" y="3"/>
                    <a:pt x="9" y="3"/>
                    <a:pt x="9" y="3"/>
                  </a:cubicBezTo>
                  <a:cubicBezTo>
                    <a:pt x="9" y="5"/>
                    <a:pt x="10" y="6"/>
                    <a:pt x="11" y="6"/>
                  </a:cubicBezTo>
                  <a:cubicBezTo>
                    <a:pt x="12" y="6"/>
                    <a:pt x="12" y="6"/>
                    <a:pt x="12" y="6"/>
                  </a:cubicBezTo>
                  <a:cubicBezTo>
                    <a:pt x="13" y="6"/>
                    <a:pt x="14" y="7"/>
                    <a:pt x="14" y="8"/>
                  </a:cubicBezTo>
                  <a:cubicBezTo>
                    <a:pt x="14" y="9"/>
                    <a:pt x="13" y="10"/>
                    <a:pt x="12" y="10"/>
                  </a:cubicBezTo>
                  <a:cubicBezTo>
                    <a:pt x="11" y="10"/>
                    <a:pt x="11" y="10"/>
                    <a:pt x="11" y="10"/>
                  </a:cubicBezTo>
                  <a:cubicBezTo>
                    <a:pt x="10" y="10"/>
                    <a:pt x="9" y="11"/>
                    <a:pt x="9" y="12"/>
                  </a:cubicBezTo>
                  <a:cubicBezTo>
                    <a:pt x="9" y="13"/>
                    <a:pt x="9" y="13"/>
                    <a:pt x="9" y="13"/>
                  </a:cubicBezTo>
                  <a:cubicBezTo>
                    <a:pt x="9" y="14"/>
                    <a:pt x="8" y="15"/>
                    <a:pt x="7" y="15"/>
                  </a:cubicBezTo>
                  <a:cubicBezTo>
                    <a:pt x="6" y="15"/>
                    <a:pt x="5" y="14"/>
                    <a:pt x="5" y="13"/>
                  </a:cubicBezTo>
                  <a:cubicBezTo>
                    <a:pt x="5" y="12"/>
                    <a:pt x="5" y="12"/>
                    <a:pt x="5" y="12"/>
                  </a:cubicBezTo>
                  <a:cubicBezTo>
                    <a:pt x="5" y="10"/>
                    <a:pt x="4" y="9"/>
                    <a:pt x="3" y="9"/>
                  </a:cubicBezTo>
                  <a:cubicBezTo>
                    <a:pt x="2" y="9"/>
                    <a:pt x="2" y="9"/>
                    <a:pt x="2" y="9"/>
                  </a:cubicBezTo>
                  <a:cubicBezTo>
                    <a:pt x="0" y="9"/>
                    <a:pt x="0" y="8"/>
                    <a:pt x="0" y="7"/>
                  </a:cubicBezTo>
                  <a:cubicBezTo>
                    <a:pt x="0" y="6"/>
                    <a:pt x="1" y="5"/>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6" name="ïšľíḋè"/>
            <p:cNvSpPr/>
            <p:nvPr/>
          </p:nvSpPr>
          <p:spPr bwMode="auto">
            <a:xfrm>
              <a:off x="6656388" y="1217613"/>
              <a:ext cx="165100" cy="165100"/>
            </a:xfrm>
            <a:custGeom>
              <a:avLst/>
              <a:gdLst>
                <a:gd name="T0" fmla="*/ 5 w 29"/>
                <a:gd name="T1" fmla="*/ 10 h 29"/>
                <a:gd name="T2" fmla="*/ 7 w 29"/>
                <a:gd name="T3" fmla="*/ 10 h 29"/>
                <a:gd name="T4" fmla="*/ 11 w 29"/>
                <a:gd name="T5" fmla="*/ 6 h 29"/>
                <a:gd name="T6" fmla="*/ 11 w 29"/>
                <a:gd name="T7" fmla="*/ 4 h 29"/>
                <a:gd name="T8" fmla="*/ 15 w 29"/>
                <a:gd name="T9" fmla="*/ 0 h 29"/>
                <a:gd name="T10" fmla="*/ 19 w 29"/>
                <a:gd name="T11" fmla="*/ 4 h 29"/>
                <a:gd name="T12" fmla="*/ 19 w 29"/>
                <a:gd name="T13" fmla="*/ 7 h 29"/>
                <a:gd name="T14" fmla="*/ 23 w 29"/>
                <a:gd name="T15" fmla="*/ 11 h 29"/>
                <a:gd name="T16" fmla="*/ 25 w 29"/>
                <a:gd name="T17" fmla="*/ 11 h 29"/>
                <a:gd name="T18" fmla="*/ 29 w 29"/>
                <a:gd name="T19" fmla="*/ 15 h 29"/>
                <a:gd name="T20" fmla="*/ 25 w 29"/>
                <a:gd name="T21" fmla="*/ 19 h 29"/>
                <a:gd name="T22" fmla="*/ 23 w 29"/>
                <a:gd name="T23" fmla="*/ 19 h 29"/>
                <a:gd name="T24" fmla="*/ 18 w 29"/>
                <a:gd name="T25" fmla="*/ 23 h 29"/>
                <a:gd name="T26" fmla="*/ 18 w 29"/>
                <a:gd name="T27" fmla="*/ 25 h 29"/>
                <a:gd name="T28" fmla="*/ 14 w 29"/>
                <a:gd name="T29" fmla="*/ 29 h 29"/>
                <a:gd name="T30" fmla="*/ 10 w 29"/>
                <a:gd name="T31" fmla="*/ 24 h 29"/>
                <a:gd name="T32" fmla="*/ 10 w 29"/>
                <a:gd name="T33" fmla="*/ 22 h 29"/>
                <a:gd name="T34" fmla="*/ 7 w 29"/>
                <a:gd name="T35" fmla="*/ 18 h 29"/>
                <a:gd name="T36" fmla="*/ 4 w 29"/>
                <a:gd name="T37" fmla="*/ 18 h 29"/>
                <a:gd name="T38" fmla="*/ 1 w 29"/>
                <a:gd name="T39" fmla="*/ 14 h 29"/>
                <a:gd name="T40" fmla="*/ 5 w 29"/>
                <a:gd name="T4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9">
                  <a:moveTo>
                    <a:pt x="5" y="10"/>
                  </a:moveTo>
                  <a:cubicBezTo>
                    <a:pt x="7" y="10"/>
                    <a:pt x="7" y="10"/>
                    <a:pt x="7" y="10"/>
                  </a:cubicBezTo>
                  <a:cubicBezTo>
                    <a:pt x="9" y="10"/>
                    <a:pt x="11" y="8"/>
                    <a:pt x="11" y="6"/>
                  </a:cubicBezTo>
                  <a:cubicBezTo>
                    <a:pt x="11" y="4"/>
                    <a:pt x="11" y="4"/>
                    <a:pt x="11" y="4"/>
                  </a:cubicBezTo>
                  <a:cubicBezTo>
                    <a:pt x="11" y="2"/>
                    <a:pt x="13" y="0"/>
                    <a:pt x="15" y="0"/>
                  </a:cubicBezTo>
                  <a:cubicBezTo>
                    <a:pt x="17" y="0"/>
                    <a:pt x="19" y="2"/>
                    <a:pt x="19" y="4"/>
                  </a:cubicBezTo>
                  <a:cubicBezTo>
                    <a:pt x="19" y="7"/>
                    <a:pt x="19" y="7"/>
                    <a:pt x="19" y="7"/>
                  </a:cubicBezTo>
                  <a:cubicBezTo>
                    <a:pt x="19" y="9"/>
                    <a:pt x="21" y="11"/>
                    <a:pt x="23" y="11"/>
                  </a:cubicBezTo>
                  <a:cubicBezTo>
                    <a:pt x="25" y="11"/>
                    <a:pt x="25" y="11"/>
                    <a:pt x="25" y="11"/>
                  </a:cubicBezTo>
                  <a:cubicBezTo>
                    <a:pt x="27" y="11"/>
                    <a:pt x="29" y="13"/>
                    <a:pt x="29" y="15"/>
                  </a:cubicBezTo>
                  <a:cubicBezTo>
                    <a:pt x="29" y="17"/>
                    <a:pt x="27" y="19"/>
                    <a:pt x="25" y="19"/>
                  </a:cubicBezTo>
                  <a:cubicBezTo>
                    <a:pt x="23" y="19"/>
                    <a:pt x="23" y="19"/>
                    <a:pt x="23" y="19"/>
                  </a:cubicBezTo>
                  <a:cubicBezTo>
                    <a:pt x="20" y="19"/>
                    <a:pt x="19" y="20"/>
                    <a:pt x="18" y="23"/>
                  </a:cubicBezTo>
                  <a:cubicBezTo>
                    <a:pt x="18" y="25"/>
                    <a:pt x="18" y="25"/>
                    <a:pt x="18" y="25"/>
                  </a:cubicBezTo>
                  <a:cubicBezTo>
                    <a:pt x="18" y="27"/>
                    <a:pt x="16" y="29"/>
                    <a:pt x="14" y="29"/>
                  </a:cubicBezTo>
                  <a:cubicBezTo>
                    <a:pt x="12" y="29"/>
                    <a:pt x="10" y="27"/>
                    <a:pt x="10" y="24"/>
                  </a:cubicBezTo>
                  <a:cubicBezTo>
                    <a:pt x="10" y="22"/>
                    <a:pt x="10" y="22"/>
                    <a:pt x="10" y="22"/>
                  </a:cubicBezTo>
                  <a:cubicBezTo>
                    <a:pt x="10" y="20"/>
                    <a:pt x="9" y="18"/>
                    <a:pt x="7" y="18"/>
                  </a:cubicBezTo>
                  <a:cubicBezTo>
                    <a:pt x="4" y="18"/>
                    <a:pt x="4" y="18"/>
                    <a:pt x="4" y="18"/>
                  </a:cubicBezTo>
                  <a:cubicBezTo>
                    <a:pt x="2" y="18"/>
                    <a:pt x="0" y="16"/>
                    <a:pt x="1" y="14"/>
                  </a:cubicBezTo>
                  <a:cubicBezTo>
                    <a:pt x="1" y="12"/>
                    <a:pt x="2" y="10"/>
                    <a:pt x="5"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7" name="iṡlídè"/>
            <p:cNvSpPr/>
            <p:nvPr/>
          </p:nvSpPr>
          <p:spPr bwMode="auto">
            <a:xfrm>
              <a:off x="4441825" y="5686425"/>
              <a:ext cx="944563" cy="90488"/>
            </a:xfrm>
            <a:custGeom>
              <a:avLst/>
              <a:gdLst>
                <a:gd name="T0" fmla="*/ 80 w 166"/>
                <a:gd name="T1" fmla="*/ 0 h 16"/>
                <a:gd name="T2" fmla="*/ 0 w 166"/>
                <a:gd name="T3" fmla="*/ 8 h 16"/>
                <a:gd name="T4" fmla="*/ 83 w 166"/>
                <a:gd name="T5" fmla="*/ 16 h 16"/>
                <a:gd name="T6" fmla="*/ 86 w 166"/>
                <a:gd name="T7" fmla="*/ 16 h 16"/>
                <a:gd name="T8" fmla="*/ 166 w 166"/>
                <a:gd name="T9" fmla="*/ 8 h 16"/>
                <a:gd name="T10" fmla="*/ 83 w 166"/>
                <a:gd name="T11" fmla="*/ 0 h 16"/>
                <a:gd name="T12" fmla="*/ 80 w 16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6" h="16">
                  <a:moveTo>
                    <a:pt x="80" y="0"/>
                  </a:moveTo>
                  <a:cubicBezTo>
                    <a:pt x="36" y="0"/>
                    <a:pt x="0" y="3"/>
                    <a:pt x="0" y="8"/>
                  </a:cubicBezTo>
                  <a:cubicBezTo>
                    <a:pt x="0" y="12"/>
                    <a:pt x="37" y="16"/>
                    <a:pt x="83" y="16"/>
                  </a:cubicBezTo>
                  <a:cubicBezTo>
                    <a:pt x="84" y="16"/>
                    <a:pt x="85" y="16"/>
                    <a:pt x="86" y="16"/>
                  </a:cubicBezTo>
                  <a:cubicBezTo>
                    <a:pt x="130" y="16"/>
                    <a:pt x="165" y="13"/>
                    <a:pt x="166" y="8"/>
                  </a:cubicBezTo>
                  <a:cubicBezTo>
                    <a:pt x="166" y="4"/>
                    <a:pt x="129" y="0"/>
                    <a:pt x="83" y="0"/>
                  </a:cubicBezTo>
                  <a:cubicBezTo>
                    <a:pt x="82" y="0"/>
                    <a:pt x="81" y="0"/>
                    <a:pt x="80" y="0"/>
                  </a:cubicBezTo>
                </a:path>
              </a:pathLst>
            </a:custGeom>
            <a:solidFill>
              <a:srgbClr val="EDED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8" name="îṡlíḓè"/>
            <p:cNvSpPr/>
            <p:nvPr/>
          </p:nvSpPr>
          <p:spPr bwMode="auto">
            <a:xfrm>
              <a:off x="4503738" y="3816350"/>
              <a:ext cx="609600" cy="1635125"/>
            </a:xfrm>
            <a:custGeom>
              <a:avLst/>
              <a:gdLst>
                <a:gd name="T0" fmla="*/ 85 w 107"/>
                <a:gd name="T1" fmla="*/ 177 h 287"/>
                <a:gd name="T2" fmla="*/ 99 w 107"/>
                <a:gd name="T3" fmla="*/ 124 h 287"/>
                <a:gd name="T4" fmla="*/ 84 w 107"/>
                <a:gd name="T5" fmla="*/ 103 h 287"/>
                <a:gd name="T6" fmla="*/ 69 w 107"/>
                <a:gd name="T7" fmla="*/ 80 h 287"/>
                <a:gd name="T8" fmla="*/ 68 w 107"/>
                <a:gd name="T9" fmla="*/ 56 h 287"/>
                <a:gd name="T10" fmla="*/ 43 w 107"/>
                <a:gd name="T11" fmla="*/ 7 h 287"/>
                <a:gd name="T12" fmla="*/ 10 w 107"/>
                <a:gd name="T13" fmla="*/ 15 h 287"/>
                <a:gd name="T14" fmla="*/ 19 w 107"/>
                <a:gd name="T15" fmla="*/ 77 h 287"/>
                <a:gd name="T16" fmla="*/ 6 w 107"/>
                <a:gd name="T17" fmla="*/ 112 h 287"/>
                <a:gd name="T18" fmla="*/ 7 w 107"/>
                <a:gd name="T19" fmla="*/ 138 h 287"/>
                <a:gd name="T20" fmla="*/ 30 w 107"/>
                <a:gd name="T21" fmla="*/ 180 h 287"/>
                <a:gd name="T22" fmla="*/ 14 w 107"/>
                <a:gd name="T23" fmla="*/ 219 h 287"/>
                <a:gd name="T24" fmla="*/ 46 w 107"/>
                <a:gd name="T25" fmla="*/ 278 h 287"/>
                <a:gd name="T26" fmla="*/ 48 w 107"/>
                <a:gd name="T27" fmla="*/ 278 h 287"/>
                <a:gd name="T28" fmla="*/ 53 w 107"/>
                <a:gd name="T29" fmla="*/ 283 h 287"/>
                <a:gd name="T30" fmla="*/ 52 w 107"/>
                <a:gd name="T31" fmla="*/ 284 h 287"/>
                <a:gd name="T32" fmla="*/ 56 w 107"/>
                <a:gd name="T33" fmla="*/ 285 h 287"/>
                <a:gd name="T34" fmla="*/ 89 w 107"/>
                <a:gd name="T35" fmla="*/ 244 h 287"/>
                <a:gd name="T36" fmla="*/ 87 w 107"/>
                <a:gd name="T37" fmla="*/ 220 h 287"/>
                <a:gd name="T38" fmla="*/ 85 w 107"/>
                <a:gd name="T39" fmla="*/ 17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287">
                  <a:moveTo>
                    <a:pt x="85" y="177"/>
                  </a:moveTo>
                  <a:cubicBezTo>
                    <a:pt x="95" y="160"/>
                    <a:pt x="107" y="145"/>
                    <a:pt x="99" y="124"/>
                  </a:cubicBezTo>
                  <a:cubicBezTo>
                    <a:pt x="96" y="116"/>
                    <a:pt x="91" y="109"/>
                    <a:pt x="84" y="103"/>
                  </a:cubicBezTo>
                  <a:cubicBezTo>
                    <a:pt x="77" y="96"/>
                    <a:pt x="71" y="90"/>
                    <a:pt x="69" y="80"/>
                  </a:cubicBezTo>
                  <a:cubicBezTo>
                    <a:pt x="68" y="72"/>
                    <a:pt x="69" y="64"/>
                    <a:pt x="68" y="56"/>
                  </a:cubicBezTo>
                  <a:cubicBezTo>
                    <a:pt x="67" y="37"/>
                    <a:pt x="60" y="16"/>
                    <a:pt x="43" y="7"/>
                  </a:cubicBezTo>
                  <a:cubicBezTo>
                    <a:pt x="31" y="0"/>
                    <a:pt x="16" y="2"/>
                    <a:pt x="10" y="15"/>
                  </a:cubicBezTo>
                  <a:cubicBezTo>
                    <a:pt x="0" y="36"/>
                    <a:pt x="18" y="56"/>
                    <a:pt x="19" y="77"/>
                  </a:cubicBezTo>
                  <a:cubicBezTo>
                    <a:pt x="20" y="91"/>
                    <a:pt x="11" y="100"/>
                    <a:pt x="6" y="112"/>
                  </a:cubicBezTo>
                  <a:cubicBezTo>
                    <a:pt x="3" y="121"/>
                    <a:pt x="4" y="130"/>
                    <a:pt x="7" y="138"/>
                  </a:cubicBezTo>
                  <a:cubicBezTo>
                    <a:pt x="14" y="153"/>
                    <a:pt x="26" y="164"/>
                    <a:pt x="30" y="180"/>
                  </a:cubicBezTo>
                  <a:cubicBezTo>
                    <a:pt x="35" y="198"/>
                    <a:pt x="19" y="204"/>
                    <a:pt x="14" y="219"/>
                  </a:cubicBezTo>
                  <a:cubicBezTo>
                    <a:pt x="4" y="243"/>
                    <a:pt x="33" y="262"/>
                    <a:pt x="46" y="278"/>
                  </a:cubicBezTo>
                  <a:cubicBezTo>
                    <a:pt x="46" y="279"/>
                    <a:pt x="47" y="279"/>
                    <a:pt x="48" y="278"/>
                  </a:cubicBezTo>
                  <a:cubicBezTo>
                    <a:pt x="53" y="283"/>
                    <a:pt x="53" y="283"/>
                    <a:pt x="53" y="283"/>
                  </a:cubicBezTo>
                  <a:cubicBezTo>
                    <a:pt x="52" y="283"/>
                    <a:pt x="52" y="283"/>
                    <a:pt x="52" y="284"/>
                  </a:cubicBezTo>
                  <a:cubicBezTo>
                    <a:pt x="52" y="286"/>
                    <a:pt x="55" y="287"/>
                    <a:pt x="56" y="285"/>
                  </a:cubicBezTo>
                  <a:cubicBezTo>
                    <a:pt x="61" y="266"/>
                    <a:pt x="82" y="261"/>
                    <a:pt x="89" y="244"/>
                  </a:cubicBezTo>
                  <a:cubicBezTo>
                    <a:pt x="92" y="236"/>
                    <a:pt x="90" y="228"/>
                    <a:pt x="87" y="220"/>
                  </a:cubicBezTo>
                  <a:cubicBezTo>
                    <a:pt x="81" y="204"/>
                    <a:pt x="77" y="194"/>
                    <a:pt x="85" y="177"/>
                  </a:cubicBezTo>
                  <a:close/>
                </a:path>
              </a:pathLst>
            </a:custGeom>
            <a:solidFill>
              <a:srgbClr val="FFDA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9" name="ïṡḻîḓé"/>
            <p:cNvSpPr/>
            <p:nvPr/>
          </p:nvSpPr>
          <p:spPr bwMode="auto">
            <a:xfrm>
              <a:off x="4679950" y="3959225"/>
              <a:ext cx="200025" cy="1447800"/>
            </a:xfrm>
            <a:custGeom>
              <a:avLst/>
              <a:gdLst>
                <a:gd name="T0" fmla="*/ 1 w 35"/>
                <a:gd name="T1" fmla="*/ 3 h 254"/>
                <a:gd name="T2" fmla="*/ 21 w 35"/>
                <a:gd name="T3" fmla="*/ 252 h 254"/>
                <a:gd name="T4" fmla="*/ 25 w 35"/>
                <a:gd name="T5" fmla="*/ 252 h 254"/>
                <a:gd name="T6" fmla="*/ 5 w 35"/>
                <a:gd name="T7" fmla="*/ 2 h 254"/>
                <a:gd name="T8" fmla="*/ 1 w 35"/>
                <a:gd name="T9" fmla="*/ 3 h 254"/>
              </a:gdLst>
              <a:ahLst/>
              <a:cxnLst>
                <a:cxn ang="0">
                  <a:pos x="T0" y="T1"/>
                </a:cxn>
                <a:cxn ang="0">
                  <a:pos x="T2" y="T3"/>
                </a:cxn>
                <a:cxn ang="0">
                  <a:pos x="T4" y="T5"/>
                </a:cxn>
                <a:cxn ang="0">
                  <a:pos x="T6" y="T7"/>
                </a:cxn>
                <a:cxn ang="0">
                  <a:pos x="T8" y="T9"/>
                </a:cxn>
              </a:cxnLst>
              <a:rect l="0" t="0" r="r" b="b"/>
              <a:pathLst>
                <a:path w="35" h="254">
                  <a:moveTo>
                    <a:pt x="1" y="3"/>
                  </a:moveTo>
                  <a:cubicBezTo>
                    <a:pt x="24" y="84"/>
                    <a:pt x="31" y="168"/>
                    <a:pt x="21" y="252"/>
                  </a:cubicBezTo>
                  <a:cubicBezTo>
                    <a:pt x="21" y="254"/>
                    <a:pt x="25" y="254"/>
                    <a:pt x="25" y="252"/>
                  </a:cubicBezTo>
                  <a:cubicBezTo>
                    <a:pt x="35" y="168"/>
                    <a:pt x="28" y="83"/>
                    <a:pt x="5" y="2"/>
                  </a:cubicBezTo>
                  <a:cubicBezTo>
                    <a:pt x="4" y="0"/>
                    <a:pt x="0" y="1"/>
                    <a:pt x="1" y="3"/>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0" name="iṥ1îďè"/>
            <p:cNvSpPr/>
            <p:nvPr/>
          </p:nvSpPr>
          <p:spPr bwMode="auto">
            <a:xfrm>
              <a:off x="4611688" y="4049713"/>
              <a:ext cx="153988" cy="136525"/>
            </a:xfrm>
            <a:custGeom>
              <a:avLst/>
              <a:gdLst>
                <a:gd name="T0" fmla="*/ 2 w 27"/>
                <a:gd name="T1" fmla="*/ 5 h 24"/>
                <a:gd name="T2" fmla="*/ 22 w 27"/>
                <a:gd name="T3" fmla="*/ 22 h 24"/>
                <a:gd name="T4" fmla="*/ 25 w 27"/>
                <a:gd name="T5" fmla="*/ 20 h 24"/>
                <a:gd name="T6" fmla="*/ 4 w 27"/>
                <a:gd name="T7" fmla="*/ 2 h 24"/>
                <a:gd name="T8" fmla="*/ 2 w 27"/>
                <a:gd name="T9" fmla="*/ 5 h 24"/>
              </a:gdLst>
              <a:ahLst/>
              <a:cxnLst>
                <a:cxn ang="0">
                  <a:pos x="T0" y="T1"/>
                </a:cxn>
                <a:cxn ang="0">
                  <a:pos x="T2" y="T3"/>
                </a:cxn>
                <a:cxn ang="0">
                  <a:pos x="T4" y="T5"/>
                </a:cxn>
                <a:cxn ang="0">
                  <a:pos x="T6" y="T7"/>
                </a:cxn>
                <a:cxn ang="0">
                  <a:pos x="T8" y="T9"/>
                </a:cxn>
              </a:cxnLst>
              <a:rect l="0" t="0" r="r" b="b"/>
              <a:pathLst>
                <a:path w="27" h="24">
                  <a:moveTo>
                    <a:pt x="2" y="5"/>
                  </a:moveTo>
                  <a:cubicBezTo>
                    <a:pt x="9" y="10"/>
                    <a:pt x="16" y="16"/>
                    <a:pt x="22" y="22"/>
                  </a:cubicBezTo>
                  <a:cubicBezTo>
                    <a:pt x="24" y="24"/>
                    <a:pt x="27" y="21"/>
                    <a:pt x="25" y="20"/>
                  </a:cubicBezTo>
                  <a:cubicBezTo>
                    <a:pt x="18" y="13"/>
                    <a:pt x="12" y="7"/>
                    <a:pt x="4" y="2"/>
                  </a:cubicBezTo>
                  <a:cubicBezTo>
                    <a:pt x="2" y="0"/>
                    <a:pt x="0" y="4"/>
                    <a:pt x="2" y="5"/>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1" name="îṧļîḓé"/>
            <p:cNvSpPr/>
            <p:nvPr/>
          </p:nvSpPr>
          <p:spPr bwMode="auto">
            <a:xfrm>
              <a:off x="4737100" y="3981450"/>
              <a:ext cx="63500" cy="200025"/>
            </a:xfrm>
            <a:custGeom>
              <a:avLst/>
              <a:gdLst>
                <a:gd name="T0" fmla="*/ 4 w 11"/>
                <a:gd name="T1" fmla="*/ 33 h 35"/>
                <a:gd name="T2" fmla="*/ 11 w 11"/>
                <a:gd name="T3" fmla="*/ 3 h 35"/>
                <a:gd name="T4" fmla="*/ 7 w 11"/>
                <a:gd name="T5" fmla="*/ 2 h 35"/>
                <a:gd name="T6" fmla="*/ 0 w 11"/>
                <a:gd name="T7" fmla="*/ 32 h 35"/>
                <a:gd name="T8" fmla="*/ 4 w 11"/>
                <a:gd name="T9" fmla="*/ 33 h 35"/>
              </a:gdLst>
              <a:ahLst/>
              <a:cxnLst>
                <a:cxn ang="0">
                  <a:pos x="T0" y="T1"/>
                </a:cxn>
                <a:cxn ang="0">
                  <a:pos x="T2" y="T3"/>
                </a:cxn>
                <a:cxn ang="0">
                  <a:pos x="T4" y="T5"/>
                </a:cxn>
                <a:cxn ang="0">
                  <a:pos x="T6" y="T7"/>
                </a:cxn>
                <a:cxn ang="0">
                  <a:pos x="T8" y="T9"/>
                </a:cxn>
              </a:cxnLst>
              <a:rect l="0" t="0" r="r" b="b"/>
              <a:pathLst>
                <a:path w="11" h="35">
                  <a:moveTo>
                    <a:pt x="4" y="33"/>
                  </a:moveTo>
                  <a:cubicBezTo>
                    <a:pt x="6" y="23"/>
                    <a:pt x="9" y="13"/>
                    <a:pt x="11" y="3"/>
                  </a:cubicBezTo>
                  <a:cubicBezTo>
                    <a:pt x="11" y="1"/>
                    <a:pt x="8" y="0"/>
                    <a:pt x="7" y="2"/>
                  </a:cubicBezTo>
                  <a:cubicBezTo>
                    <a:pt x="5" y="12"/>
                    <a:pt x="3" y="22"/>
                    <a:pt x="0" y="32"/>
                  </a:cubicBezTo>
                  <a:cubicBezTo>
                    <a:pt x="0" y="34"/>
                    <a:pt x="4" y="35"/>
                    <a:pt x="4" y="33"/>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2" name="isliḑé"/>
            <p:cNvSpPr/>
            <p:nvPr/>
          </p:nvSpPr>
          <p:spPr bwMode="auto">
            <a:xfrm>
              <a:off x="4629150" y="4397375"/>
              <a:ext cx="193675" cy="165100"/>
            </a:xfrm>
            <a:custGeom>
              <a:avLst/>
              <a:gdLst>
                <a:gd name="T0" fmla="*/ 2 w 34"/>
                <a:gd name="T1" fmla="*/ 4 h 29"/>
                <a:gd name="T2" fmla="*/ 30 w 34"/>
                <a:gd name="T3" fmla="*/ 27 h 29"/>
                <a:gd name="T4" fmla="*/ 33 w 34"/>
                <a:gd name="T5" fmla="*/ 24 h 29"/>
                <a:gd name="T6" fmla="*/ 4 w 34"/>
                <a:gd name="T7" fmla="*/ 1 h 29"/>
                <a:gd name="T8" fmla="*/ 2 w 34"/>
                <a:gd name="T9" fmla="*/ 4 h 29"/>
              </a:gdLst>
              <a:ahLst/>
              <a:cxnLst>
                <a:cxn ang="0">
                  <a:pos x="T0" y="T1"/>
                </a:cxn>
                <a:cxn ang="0">
                  <a:pos x="T2" y="T3"/>
                </a:cxn>
                <a:cxn ang="0">
                  <a:pos x="T4" y="T5"/>
                </a:cxn>
                <a:cxn ang="0">
                  <a:pos x="T6" y="T7"/>
                </a:cxn>
                <a:cxn ang="0">
                  <a:pos x="T8" y="T9"/>
                </a:cxn>
              </a:cxnLst>
              <a:rect l="0" t="0" r="r" b="b"/>
              <a:pathLst>
                <a:path w="34" h="29">
                  <a:moveTo>
                    <a:pt x="2" y="4"/>
                  </a:moveTo>
                  <a:cubicBezTo>
                    <a:pt x="13" y="10"/>
                    <a:pt x="22" y="18"/>
                    <a:pt x="30" y="27"/>
                  </a:cubicBezTo>
                  <a:cubicBezTo>
                    <a:pt x="32" y="29"/>
                    <a:pt x="34" y="26"/>
                    <a:pt x="33" y="24"/>
                  </a:cubicBezTo>
                  <a:cubicBezTo>
                    <a:pt x="25" y="15"/>
                    <a:pt x="15" y="7"/>
                    <a:pt x="4" y="1"/>
                  </a:cubicBezTo>
                  <a:cubicBezTo>
                    <a:pt x="2" y="0"/>
                    <a:pt x="0" y="3"/>
                    <a:pt x="2" y="4"/>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3" name="î$ļídê"/>
            <p:cNvSpPr/>
            <p:nvPr/>
          </p:nvSpPr>
          <p:spPr bwMode="auto">
            <a:xfrm>
              <a:off x="4794250" y="4351338"/>
              <a:ext cx="103188" cy="200025"/>
            </a:xfrm>
            <a:custGeom>
              <a:avLst/>
              <a:gdLst>
                <a:gd name="T0" fmla="*/ 4 w 18"/>
                <a:gd name="T1" fmla="*/ 33 h 35"/>
                <a:gd name="T2" fmla="*/ 17 w 18"/>
                <a:gd name="T3" fmla="*/ 3 h 35"/>
                <a:gd name="T4" fmla="*/ 13 w 18"/>
                <a:gd name="T5" fmla="*/ 2 h 35"/>
                <a:gd name="T6" fmla="*/ 1 w 18"/>
                <a:gd name="T7" fmla="*/ 32 h 35"/>
                <a:gd name="T8" fmla="*/ 4 w 18"/>
                <a:gd name="T9" fmla="*/ 33 h 35"/>
              </a:gdLst>
              <a:ahLst/>
              <a:cxnLst>
                <a:cxn ang="0">
                  <a:pos x="T0" y="T1"/>
                </a:cxn>
                <a:cxn ang="0">
                  <a:pos x="T2" y="T3"/>
                </a:cxn>
                <a:cxn ang="0">
                  <a:pos x="T4" y="T5"/>
                </a:cxn>
                <a:cxn ang="0">
                  <a:pos x="T6" y="T7"/>
                </a:cxn>
                <a:cxn ang="0">
                  <a:pos x="T8" y="T9"/>
                </a:cxn>
              </a:cxnLst>
              <a:rect l="0" t="0" r="r" b="b"/>
              <a:pathLst>
                <a:path w="18" h="35">
                  <a:moveTo>
                    <a:pt x="4" y="33"/>
                  </a:moveTo>
                  <a:cubicBezTo>
                    <a:pt x="8" y="23"/>
                    <a:pt x="12" y="13"/>
                    <a:pt x="17" y="3"/>
                  </a:cubicBezTo>
                  <a:cubicBezTo>
                    <a:pt x="18" y="1"/>
                    <a:pt x="14" y="0"/>
                    <a:pt x="13" y="2"/>
                  </a:cubicBezTo>
                  <a:cubicBezTo>
                    <a:pt x="9" y="12"/>
                    <a:pt x="5" y="22"/>
                    <a:pt x="1" y="32"/>
                  </a:cubicBezTo>
                  <a:cubicBezTo>
                    <a:pt x="0" y="34"/>
                    <a:pt x="3" y="35"/>
                    <a:pt x="4" y="33"/>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4" name="í$ľïḋe"/>
            <p:cNvSpPr/>
            <p:nvPr/>
          </p:nvSpPr>
          <p:spPr bwMode="auto">
            <a:xfrm>
              <a:off x="4640263" y="4665663"/>
              <a:ext cx="200025" cy="142875"/>
            </a:xfrm>
            <a:custGeom>
              <a:avLst/>
              <a:gdLst>
                <a:gd name="T0" fmla="*/ 2 w 35"/>
                <a:gd name="T1" fmla="*/ 4 h 25"/>
                <a:gd name="T2" fmla="*/ 31 w 35"/>
                <a:gd name="T3" fmla="*/ 24 h 25"/>
                <a:gd name="T4" fmla="*/ 33 w 35"/>
                <a:gd name="T5" fmla="*/ 21 h 25"/>
                <a:gd name="T6" fmla="*/ 3 w 35"/>
                <a:gd name="T7" fmla="*/ 1 h 25"/>
                <a:gd name="T8" fmla="*/ 2 w 35"/>
                <a:gd name="T9" fmla="*/ 4 h 25"/>
              </a:gdLst>
              <a:ahLst/>
              <a:cxnLst>
                <a:cxn ang="0">
                  <a:pos x="T0" y="T1"/>
                </a:cxn>
                <a:cxn ang="0">
                  <a:pos x="T2" y="T3"/>
                </a:cxn>
                <a:cxn ang="0">
                  <a:pos x="T4" y="T5"/>
                </a:cxn>
                <a:cxn ang="0">
                  <a:pos x="T6" y="T7"/>
                </a:cxn>
                <a:cxn ang="0">
                  <a:pos x="T8" y="T9"/>
                </a:cxn>
              </a:cxnLst>
              <a:rect l="0" t="0" r="r" b="b"/>
              <a:pathLst>
                <a:path w="35" h="25">
                  <a:moveTo>
                    <a:pt x="2" y="4"/>
                  </a:moveTo>
                  <a:cubicBezTo>
                    <a:pt x="13" y="8"/>
                    <a:pt x="23" y="15"/>
                    <a:pt x="31" y="24"/>
                  </a:cubicBezTo>
                  <a:cubicBezTo>
                    <a:pt x="32" y="25"/>
                    <a:pt x="35" y="23"/>
                    <a:pt x="33" y="21"/>
                  </a:cubicBezTo>
                  <a:cubicBezTo>
                    <a:pt x="25" y="11"/>
                    <a:pt x="15" y="5"/>
                    <a:pt x="3" y="1"/>
                  </a:cubicBezTo>
                  <a:cubicBezTo>
                    <a:pt x="1" y="0"/>
                    <a:pt x="0" y="3"/>
                    <a:pt x="2" y="4"/>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5" name="íś1ïḋé"/>
            <p:cNvSpPr/>
            <p:nvPr/>
          </p:nvSpPr>
          <p:spPr bwMode="auto">
            <a:xfrm>
              <a:off x="4822825" y="4597400"/>
              <a:ext cx="160338" cy="215900"/>
            </a:xfrm>
            <a:custGeom>
              <a:avLst/>
              <a:gdLst>
                <a:gd name="T0" fmla="*/ 4 w 28"/>
                <a:gd name="T1" fmla="*/ 36 h 38"/>
                <a:gd name="T2" fmla="*/ 27 w 28"/>
                <a:gd name="T3" fmla="*/ 4 h 38"/>
                <a:gd name="T4" fmla="*/ 24 w 28"/>
                <a:gd name="T5" fmla="*/ 2 h 38"/>
                <a:gd name="T6" fmla="*/ 1 w 28"/>
                <a:gd name="T7" fmla="*/ 33 h 38"/>
                <a:gd name="T8" fmla="*/ 4 w 28"/>
                <a:gd name="T9" fmla="*/ 36 h 38"/>
              </a:gdLst>
              <a:ahLst/>
              <a:cxnLst>
                <a:cxn ang="0">
                  <a:pos x="T0" y="T1"/>
                </a:cxn>
                <a:cxn ang="0">
                  <a:pos x="T2" y="T3"/>
                </a:cxn>
                <a:cxn ang="0">
                  <a:pos x="T4" y="T5"/>
                </a:cxn>
                <a:cxn ang="0">
                  <a:pos x="T6" y="T7"/>
                </a:cxn>
                <a:cxn ang="0">
                  <a:pos x="T8" y="T9"/>
                </a:cxn>
              </a:cxnLst>
              <a:rect l="0" t="0" r="r" b="b"/>
              <a:pathLst>
                <a:path w="28" h="38">
                  <a:moveTo>
                    <a:pt x="4" y="36"/>
                  </a:moveTo>
                  <a:cubicBezTo>
                    <a:pt x="13" y="26"/>
                    <a:pt x="21" y="15"/>
                    <a:pt x="27" y="4"/>
                  </a:cubicBezTo>
                  <a:cubicBezTo>
                    <a:pt x="28" y="1"/>
                    <a:pt x="25" y="0"/>
                    <a:pt x="24" y="2"/>
                  </a:cubicBezTo>
                  <a:cubicBezTo>
                    <a:pt x="18" y="13"/>
                    <a:pt x="10" y="24"/>
                    <a:pt x="1" y="33"/>
                  </a:cubicBezTo>
                  <a:cubicBezTo>
                    <a:pt x="0" y="35"/>
                    <a:pt x="2" y="38"/>
                    <a:pt x="4" y="36"/>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6" name="íśľïḓè"/>
            <p:cNvSpPr/>
            <p:nvPr/>
          </p:nvSpPr>
          <p:spPr bwMode="auto">
            <a:xfrm>
              <a:off x="4679950" y="5019675"/>
              <a:ext cx="165100" cy="187325"/>
            </a:xfrm>
            <a:custGeom>
              <a:avLst/>
              <a:gdLst>
                <a:gd name="T0" fmla="*/ 2 w 29"/>
                <a:gd name="T1" fmla="*/ 4 h 33"/>
                <a:gd name="T2" fmla="*/ 25 w 29"/>
                <a:gd name="T3" fmla="*/ 31 h 33"/>
                <a:gd name="T4" fmla="*/ 28 w 29"/>
                <a:gd name="T5" fmla="*/ 29 h 33"/>
                <a:gd name="T6" fmla="*/ 3 w 29"/>
                <a:gd name="T7" fmla="*/ 1 h 33"/>
                <a:gd name="T8" fmla="*/ 2 w 29"/>
                <a:gd name="T9" fmla="*/ 4 h 33"/>
              </a:gdLst>
              <a:ahLst/>
              <a:cxnLst>
                <a:cxn ang="0">
                  <a:pos x="T0" y="T1"/>
                </a:cxn>
                <a:cxn ang="0">
                  <a:pos x="T2" y="T3"/>
                </a:cxn>
                <a:cxn ang="0">
                  <a:pos x="T4" y="T5"/>
                </a:cxn>
                <a:cxn ang="0">
                  <a:pos x="T6" y="T7"/>
                </a:cxn>
                <a:cxn ang="0">
                  <a:pos x="T8" y="T9"/>
                </a:cxn>
              </a:cxnLst>
              <a:rect l="0" t="0" r="r" b="b"/>
              <a:pathLst>
                <a:path w="29" h="33">
                  <a:moveTo>
                    <a:pt x="2" y="4"/>
                  </a:moveTo>
                  <a:cubicBezTo>
                    <a:pt x="12" y="11"/>
                    <a:pt x="20" y="20"/>
                    <a:pt x="25" y="31"/>
                  </a:cubicBezTo>
                  <a:cubicBezTo>
                    <a:pt x="26" y="33"/>
                    <a:pt x="29" y="31"/>
                    <a:pt x="28" y="29"/>
                  </a:cubicBezTo>
                  <a:cubicBezTo>
                    <a:pt x="23" y="17"/>
                    <a:pt x="14" y="8"/>
                    <a:pt x="3" y="1"/>
                  </a:cubicBezTo>
                  <a:cubicBezTo>
                    <a:pt x="1" y="0"/>
                    <a:pt x="0" y="3"/>
                    <a:pt x="2" y="4"/>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7" name="ïsļîḍé"/>
            <p:cNvSpPr/>
            <p:nvPr/>
          </p:nvSpPr>
          <p:spPr bwMode="auto">
            <a:xfrm>
              <a:off x="4811713" y="5035550"/>
              <a:ext cx="147638" cy="165100"/>
            </a:xfrm>
            <a:custGeom>
              <a:avLst/>
              <a:gdLst>
                <a:gd name="T0" fmla="*/ 4 w 26"/>
                <a:gd name="T1" fmla="*/ 28 h 29"/>
                <a:gd name="T2" fmla="*/ 24 w 26"/>
                <a:gd name="T3" fmla="*/ 4 h 29"/>
                <a:gd name="T4" fmla="*/ 21 w 26"/>
                <a:gd name="T5" fmla="*/ 2 h 29"/>
                <a:gd name="T6" fmla="*/ 1 w 26"/>
                <a:gd name="T7" fmla="*/ 25 h 29"/>
                <a:gd name="T8" fmla="*/ 4 w 26"/>
                <a:gd name="T9" fmla="*/ 28 h 29"/>
              </a:gdLst>
              <a:ahLst/>
              <a:cxnLst>
                <a:cxn ang="0">
                  <a:pos x="T0" y="T1"/>
                </a:cxn>
                <a:cxn ang="0">
                  <a:pos x="T2" y="T3"/>
                </a:cxn>
                <a:cxn ang="0">
                  <a:pos x="T4" y="T5"/>
                </a:cxn>
                <a:cxn ang="0">
                  <a:pos x="T6" y="T7"/>
                </a:cxn>
                <a:cxn ang="0">
                  <a:pos x="T8" y="T9"/>
                </a:cxn>
              </a:cxnLst>
              <a:rect l="0" t="0" r="r" b="b"/>
              <a:pathLst>
                <a:path w="26" h="29">
                  <a:moveTo>
                    <a:pt x="4" y="28"/>
                  </a:moveTo>
                  <a:cubicBezTo>
                    <a:pt x="12" y="21"/>
                    <a:pt x="19" y="13"/>
                    <a:pt x="24" y="4"/>
                  </a:cubicBezTo>
                  <a:cubicBezTo>
                    <a:pt x="26" y="2"/>
                    <a:pt x="22" y="0"/>
                    <a:pt x="21" y="2"/>
                  </a:cubicBezTo>
                  <a:cubicBezTo>
                    <a:pt x="16" y="11"/>
                    <a:pt x="9" y="18"/>
                    <a:pt x="1" y="25"/>
                  </a:cubicBezTo>
                  <a:cubicBezTo>
                    <a:pt x="0" y="26"/>
                    <a:pt x="2" y="29"/>
                    <a:pt x="4" y="28"/>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8" name="ïṧḷidé"/>
            <p:cNvSpPr/>
            <p:nvPr/>
          </p:nvSpPr>
          <p:spPr bwMode="auto">
            <a:xfrm>
              <a:off x="4714875" y="3787775"/>
              <a:ext cx="609600" cy="1641475"/>
            </a:xfrm>
            <a:custGeom>
              <a:avLst/>
              <a:gdLst>
                <a:gd name="T0" fmla="*/ 99 w 107"/>
                <a:gd name="T1" fmla="*/ 139 h 288"/>
                <a:gd name="T2" fmla="*/ 100 w 107"/>
                <a:gd name="T3" fmla="*/ 112 h 288"/>
                <a:gd name="T4" fmla="*/ 87 w 107"/>
                <a:gd name="T5" fmla="*/ 77 h 288"/>
                <a:gd name="T6" fmla="*/ 97 w 107"/>
                <a:gd name="T7" fmla="*/ 15 h 288"/>
                <a:gd name="T8" fmla="*/ 64 w 107"/>
                <a:gd name="T9" fmla="*/ 7 h 288"/>
                <a:gd name="T10" fmla="*/ 39 w 107"/>
                <a:gd name="T11" fmla="*/ 56 h 288"/>
                <a:gd name="T12" fmla="*/ 38 w 107"/>
                <a:gd name="T13" fmla="*/ 80 h 288"/>
                <a:gd name="T14" fmla="*/ 22 w 107"/>
                <a:gd name="T15" fmla="*/ 103 h 288"/>
                <a:gd name="T16" fmla="*/ 7 w 107"/>
                <a:gd name="T17" fmla="*/ 125 h 288"/>
                <a:gd name="T18" fmla="*/ 21 w 107"/>
                <a:gd name="T19" fmla="*/ 178 h 288"/>
                <a:gd name="T20" fmla="*/ 20 w 107"/>
                <a:gd name="T21" fmla="*/ 220 h 288"/>
                <a:gd name="T22" fmla="*/ 18 w 107"/>
                <a:gd name="T23" fmla="*/ 244 h 288"/>
                <a:gd name="T24" fmla="*/ 51 w 107"/>
                <a:gd name="T25" fmla="*/ 285 h 288"/>
                <a:gd name="T26" fmla="*/ 55 w 107"/>
                <a:gd name="T27" fmla="*/ 284 h 288"/>
                <a:gd name="T28" fmla="*/ 54 w 107"/>
                <a:gd name="T29" fmla="*/ 283 h 288"/>
                <a:gd name="T30" fmla="*/ 59 w 107"/>
                <a:gd name="T31" fmla="*/ 278 h 288"/>
                <a:gd name="T32" fmla="*/ 61 w 107"/>
                <a:gd name="T33" fmla="*/ 278 h 288"/>
                <a:gd name="T34" fmla="*/ 93 w 107"/>
                <a:gd name="T35" fmla="*/ 219 h 288"/>
                <a:gd name="T36" fmla="*/ 76 w 107"/>
                <a:gd name="T37" fmla="*/ 181 h 288"/>
                <a:gd name="T38" fmla="*/ 99 w 107"/>
                <a:gd name="T39" fmla="*/ 1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288">
                  <a:moveTo>
                    <a:pt x="99" y="139"/>
                  </a:moveTo>
                  <a:cubicBezTo>
                    <a:pt x="103" y="130"/>
                    <a:pt x="104" y="121"/>
                    <a:pt x="100" y="112"/>
                  </a:cubicBezTo>
                  <a:cubicBezTo>
                    <a:pt x="96" y="100"/>
                    <a:pt x="87" y="91"/>
                    <a:pt x="87" y="77"/>
                  </a:cubicBezTo>
                  <a:cubicBezTo>
                    <a:pt x="88" y="57"/>
                    <a:pt x="107" y="37"/>
                    <a:pt x="97" y="15"/>
                  </a:cubicBezTo>
                  <a:cubicBezTo>
                    <a:pt x="90" y="2"/>
                    <a:pt x="76" y="0"/>
                    <a:pt x="64" y="7"/>
                  </a:cubicBezTo>
                  <a:cubicBezTo>
                    <a:pt x="47" y="17"/>
                    <a:pt x="40" y="38"/>
                    <a:pt x="39" y="56"/>
                  </a:cubicBezTo>
                  <a:cubicBezTo>
                    <a:pt x="38" y="64"/>
                    <a:pt x="39" y="72"/>
                    <a:pt x="38" y="80"/>
                  </a:cubicBezTo>
                  <a:cubicBezTo>
                    <a:pt x="36" y="91"/>
                    <a:pt x="30" y="96"/>
                    <a:pt x="22" y="103"/>
                  </a:cubicBezTo>
                  <a:cubicBezTo>
                    <a:pt x="16" y="109"/>
                    <a:pt x="11" y="116"/>
                    <a:pt x="7" y="125"/>
                  </a:cubicBezTo>
                  <a:cubicBezTo>
                    <a:pt x="0" y="145"/>
                    <a:pt x="12" y="161"/>
                    <a:pt x="21" y="178"/>
                  </a:cubicBezTo>
                  <a:cubicBezTo>
                    <a:pt x="30" y="194"/>
                    <a:pt x="26" y="204"/>
                    <a:pt x="20" y="220"/>
                  </a:cubicBezTo>
                  <a:cubicBezTo>
                    <a:pt x="17" y="228"/>
                    <a:pt x="15" y="236"/>
                    <a:pt x="18" y="244"/>
                  </a:cubicBezTo>
                  <a:cubicBezTo>
                    <a:pt x="25" y="261"/>
                    <a:pt x="46" y="267"/>
                    <a:pt x="51" y="285"/>
                  </a:cubicBezTo>
                  <a:cubicBezTo>
                    <a:pt x="52" y="288"/>
                    <a:pt x="55" y="287"/>
                    <a:pt x="55" y="284"/>
                  </a:cubicBezTo>
                  <a:cubicBezTo>
                    <a:pt x="54" y="284"/>
                    <a:pt x="54" y="283"/>
                    <a:pt x="54" y="283"/>
                  </a:cubicBezTo>
                  <a:cubicBezTo>
                    <a:pt x="59" y="278"/>
                    <a:pt x="59" y="278"/>
                    <a:pt x="59" y="278"/>
                  </a:cubicBezTo>
                  <a:cubicBezTo>
                    <a:pt x="59" y="279"/>
                    <a:pt x="60" y="279"/>
                    <a:pt x="61" y="278"/>
                  </a:cubicBezTo>
                  <a:cubicBezTo>
                    <a:pt x="74" y="262"/>
                    <a:pt x="103" y="244"/>
                    <a:pt x="93" y="219"/>
                  </a:cubicBezTo>
                  <a:cubicBezTo>
                    <a:pt x="87" y="205"/>
                    <a:pt x="72" y="199"/>
                    <a:pt x="76" y="181"/>
                  </a:cubicBezTo>
                  <a:cubicBezTo>
                    <a:pt x="81" y="165"/>
                    <a:pt x="93" y="154"/>
                    <a:pt x="99" y="139"/>
                  </a:cubicBezTo>
                  <a:close/>
                </a:path>
              </a:pathLst>
            </a:custGeom>
            <a:solidFill>
              <a:srgbClr val="FFCF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9" name="ïšļiḍê"/>
            <p:cNvSpPr/>
            <p:nvPr/>
          </p:nvSpPr>
          <p:spPr bwMode="auto">
            <a:xfrm>
              <a:off x="4948238" y="3935413"/>
              <a:ext cx="193675" cy="1447800"/>
            </a:xfrm>
            <a:custGeom>
              <a:avLst/>
              <a:gdLst>
                <a:gd name="T0" fmla="*/ 30 w 34"/>
                <a:gd name="T1" fmla="*/ 2 h 254"/>
                <a:gd name="T2" fmla="*/ 10 w 34"/>
                <a:gd name="T3" fmla="*/ 251 h 254"/>
                <a:gd name="T4" fmla="*/ 13 w 34"/>
                <a:gd name="T5" fmla="*/ 251 h 254"/>
                <a:gd name="T6" fmla="*/ 34 w 34"/>
                <a:gd name="T7" fmla="*/ 3 h 254"/>
                <a:gd name="T8" fmla="*/ 30 w 34"/>
                <a:gd name="T9" fmla="*/ 2 h 254"/>
              </a:gdLst>
              <a:ahLst/>
              <a:cxnLst>
                <a:cxn ang="0">
                  <a:pos x="T0" y="T1"/>
                </a:cxn>
                <a:cxn ang="0">
                  <a:pos x="T2" y="T3"/>
                </a:cxn>
                <a:cxn ang="0">
                  <a:pos x="T4" y="T5"/>
                </a:cxn>
                <a:cxn ang="0">
                  <a:pos x="T6" y="T7"/>
                </a:cxn>
                <a:cxn ang="0">
                  <a:pos x="T8" y="T9"/>
                </a:cxn>
              </a:cxnLst>
              <a:rect l="0" t="0" r="r" b="b"/>
              <a:pathLst>
                <a:path w="34" h="254">
                  <a:moveTo>
                    <a:pt x="30" y="2"/>
                  </a:moveTo>
                  <a:cubicBezTo>
                    <a:pt x="7" y="83"/>
                    <a:pt x="0" y="167"/>
                    <a:pt x="10" y="251"/>
                  </a:cubicBezTo>
                  <a:cubicBezTo>
                    <a:pt x="10" y="253"/>
                    <a:pt x="14" y="254"/>
                    <a:pt x="13" y="251"/>
                  </a:cubicBezTo>
                  <a:cubicBezTo>
                    <a:pt x="4" y="168"/>
                    <a:pt x="11" y="84"/>
                    <a:pt x="34" y="3"/>
                  </a:cubicBezTo>
                  <a:cubicBezTo>
                    <a:pt x="34" y="1"/>
                    <a:pt x="31" y="0"/>
                    <a:pt x="30" y="2"/>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0" name="ïṧļíḋè"/>
            <p:cNvSpPr/>
            <p:nvPr/>
          </p:nvSpPr>
          <p:spPr bwMode="auto">
            <a:xfrm>
              <a:off x="5062538" y="4027488"/>
              <a:ext cx="147638" cy="136525"/>
            </a:xfrm>
            <a:custGeom>
              <a:avLst/>
              <a:gdLst>
                <a:gd name="T0" fmla="*/ 22 w 26"/>
                <a:gd name="T1" fmla="*/ 1 h 24"/>
                <a:gd name="T2" fmla="*/ 2 w 26"/>
                <a:gd name="T3" fmla="*/ 19 h 24"/>
                <a:gd name="T4" fmla="*/ 4 w 26"/>
                <a:gd name="T5" fmla="*/ 22 h 24"/>
                <a:gd name="T6" fmla="*/ 24 w 26"/>
                <a:gd name="T7" fmla="*/ 5 h 24"/>
                <a:gd name="T8" fmla="*/ 22 w 26"/>
                <a:gd name="T9" fmla="*/ 1 h 24"/>
              </a:gdLst>
              <a:ahLst/>
              <a:cxnLst>
                <a:cxn ang="0">
                  <a:pos x="T0" y="T1"/>
                </a:cxn>
                <a:cxn ang="0">
                  <a:pos x="T2" y="T3"/>
                </a:cxn>
                <a:cxn ang="0">
                  <a:pos x="T4" y="T5"/>
                </a:cxn>
                <a:cxn ang="0">
                  <a:pos x="T6" y="T7"/>
                </a:cxn>
                <a:cxn ang="0">
                  <a:pos x="T8" y="T9"/>
                </a:cxn>
              </a:cxnLst>
              <a:rect l="0" t="0" r="r" b="b"/>
              <a:pathLst>
                <a:path w="26" h="24">
                  <a:moveTo>
                    <a:pt x="22" y="1"/>
                  </a:moveTo>
                  <a:cubicBezTo>
                    <a:pt x="15" y="7"/>
                    <a:pt x="8" y="13"/>
                    <a:pt x="2" y="19"/>
                  </a:cubicBezTo>
                  <a:cubicBezTo>
                    <a:pt x="0" y="21"/>
                    <a:pt x="3" y="24"/>
                    <a:pt x="4" y="22"/>
                  </a:cubicBezTo>
                  <a:cubicBezTo>
                    <a:pt x="11" y="16"/>
                    <a:pt x="17" y="10"/>
                    <a:pt x="24" y="5"/>
                  </a:cubicBezTo>
                  <a:cubicBezTo>
                    <a:pt x="26" y="3"/>
                    <a:pt x="24" y="0"/>
                    <a:pt x="22" y="1"/>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1" name="î$ḻîḓè"/>
            <p:cNvSpPr/>
            <p:nvPr/>
          </p:nvSpPr>
          <p:spPr bwMode="auto">
            <a:xfrm>
              <a:off x="5022850" y="3952875"/>
              <a:ext cx="68263" cy="204788"/>
            </a:xfrm>
            <a:custGeom>
              <a:avLst/>
              <a:gdLst>
                <a:gd name="T0" fmla="*/ 11 w 12"/>
                <a:gd name="T1" fmla="*/ 32 h 36"/>
                <a:gd name="T2" fmla="*/ 5 w 12"/>
                <a:gd name="T3" fmla="*/ 2 h 36"/>
                <a:gd name="T4" fmla="*/ 1 w 12"/>
                <a:gd name="T5" fmla="*/ 3 h 36"/>
                <a:gd name="T6" fmla="*/ 8 w 12"/>
                <a:gd name="T7" fmla="*/ 33 h 36"/>
                <a:gd name="T8" fmla="*/ 11 w 12"/>
                <a:gd name="T9" fmla="*/ 32 h 36"/>
              </a:gdLst>
              <a:ahLst/>
              <a:cxnLst>
                <a:cxn ang="0">
                  <a:pos x="T0" y="T1"/>
                </a:cxn>
                <a:cxn ang="0">
                  <a:pos x="T2" y="T3"/>
                </a:cxn>
                <a:cxn ang="0">
                  <a:pos x="T4" y="T5"/>
                </a:cxn>
                <a:cxn ang="0">
                  <a:pos x="T6" y="T7"/>
                </a:cxn>
                <a:cxn ang="0">
                  <a:pos x="T8" y="T9"/>
                </a:cxn>
              </a:cxnLst>
              <a:rect l="0" t="0" r="r" b="b"/>
              <a:pathLst>
                <a:path w="12" h="36">
                  <a:moveTo>
                    <a:pt x="11" y="32"/>
                  </a:moveTo>
                  <a:cubicBezTo>
                    <a:pt x="9" y="22"/>
                    <a:pt x="7" y="12"/>
                    <a:pt x="5" y="2"/>
                  </a:cubicBezTo>
                  <a:cubicBezTo>
                    <a:pt x="4" y="0"/>
                    <a:pt x="0" y="1"/>
                    <a:pt x="1" y="3"/>
                  </a:cubicBezTo>
                  <a:cubicBezTo>
                    <a:pt x="3" y="13"/>
                    <a:pt x="5" y="23"/>
                    <a:pt x="8" y="33"/>
                  </a:cubicBezTo>
                  <a:cubicBezTo>
                    <a:pt x="8" y="36"/>
                    <a:pt x="12" y="35"/>
                    <a:pt x="11" y="32"/>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2" name="iŝļiḍê"/>
            <p:cNvSpPr/>
            <p:nvPr/>
          </p:nvSpPr>
          <p:spPr bwMode="auto">
            <a:xfrm>
              <a:off x="4999038" y="4375150"/>
              <a:ext cx="200025" cy="158750"/>
            </a:xfrm>
            <a:custGeom>
              <a:avLst/>
              <a:gdLst>
                <a:gd name="T0" fmla="*/ 31 w 35"/>
                <a:gd name="T1" fmla="*/ 1 h 28"/>
                <a:gd name="T2" fmla="*/ 2 w 35"/>
                <a:gd name="T3" fmla="*/ 24 h 28"/>
                <a:gd name="T4" fmla="*/ 4 w 35"/>
                <a:gd name="T5" fmla="*/ 26 h 28"/>
                <a:gd name="T6" fmla="*/ 32 w 35"/>
                <a:gd name="T7" fmla="*/ 4 h 28"/>
                <a:gd name="T8" fmla="*/ 31 w 35"/>
                <a:gd name="T9" fmla="*/ 1 h 28"/>
              </a:gdLst>
              <a:ahLst/>
              <a:cxnLst>
                <a:cxn ang="0">
                  <a:pos x="T0" y="T1"/>
                </a:cxn>
                <a:cxn ang="0">
                  <a:pos x="T2" y="T3"/>
                </a:cxn>
                <a:cxn ang="0">
                  <a:pos x="T4" y="T5"/>
                </a:cxn>
                <a:cxn ang="0">
                  <a:pos x="T6" y="T7"/>
                </a:cxn>
                <a:cxn ang="0">
                  <a:pos x="T8" y="T9"/>
                </a:cxn>
              </a:cxnLst>
              <a:rect l="0" t="0" r="r" b="b"/>
              <a:pathLst>
                <a:path w="35" h="28">
                  <a:moveTo>
                    <a:pt x="31" y="1"/>
                  </a:moveTo>
                  <a:cubicBezTo>
                    <a:pt x="20" y="6"/>
                    <a:pt x="10" y="14"/>
                    <a:pt x="2" y="24"/>
                  </a:cubicBezTo>
                  <a:cubicBezTo>
                    <a:pt x="0" y="25"/>
                    <a:pt x="3" y="28"/>
                    <a:pt x="4" y="26"/>
                  </a:cubicBezTo>
                  <a:cubicBezTo>
                    <a:pt x="12" y="17"/>
                    <a:pt x="22" y="10"/>
                    <a:pt x="32" y="4"/>
                  </a:cubicBezTo>
                  <a:cubicBezTo>
                    <a:pt x="35" y="3"/>
                    <a:pt x="33" y="0"/>
                    <a:pt x="31" y="1"/>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3" name="íṥḷïḓé"/>
            <p:cNvSpPr/>
            <p:nvPr/>
          </p:nvSpPr>
          <p:spPr bwMode="auto">
            <a:xfrm>
              <a:off x="4930775" y="4324350"/>
              <a:ext cx="103188" cy="204788"/>
            </a:xfrm>
            <a:custGeom>
              <a:avLst/>
              <a:gdLst>
                <a:gd name="T0" fmla="*/ 17 w 18"/>
                <a:gd name="T1" fmla="*/ 33 h 36"/>
                <a:gd name="T2" fmla="*/ 5 w 18"/>
                <a:gd name="T3" fmla="*/ 3 h 36"/>
                <a:gd name="T4" fmla="*/ 1 w 18"/>
                <a:gd name="T5" fmla="*/ 4 h 36"/>
                <a:gd name="T6" fmla="*/ 14 w 18"/>
                <a:gd name="T7" fmla="*/ 34 h 36"/>
                <a:gd name="T8" fmla="*/ 17 w 18"/>
                <a:gd name="T9" fmla="*/ 33 h 36"/>
              </a:gdLst>
              <a:ahLst/>
              <a:cxnLst>
                <a:cxn ang="0">
                  <a:pos x="T0" y="T1"/>
                </a:cxn>
                <a:cxn ang="0">
                  <a:pos x="T2" y="T3"/>
                </a:cxn>
                <a:cxn ang="0">
                  <a:pos x="T4" y="T5"/>
                </a:cxn>
                <a:cxn ang="0">
                  <a:pos x="T6" y="T7"/>
                </a:cxn>
                <a:cxn ang="0">
                  <a:pos x="T8" y="T9"/>
                </a:cxn>
              </a:cxnLst>
              <a:rect l="0" t="0" r="r" b="b"/>
              <a:pathLst>
                <a:path w="18" h="36">
                  <a:moveTo>
                    <a:pt x="17" y="33"/>
                  </a:moveTo>
                  <a:cubicBezTo>
                    <a:pt x="13" y="23"/>
                    <a:pt x="9" y="13"/>
                    <a:pt x="5" y="3"/>
                  </a:cubicBezTo>
                  <a:cubicBezTo>
                    <a:pt x="4" y="0"/>
                    <a:pt x="0" y="1"/>
                    <a:pt x="1" y="4"/>
                  </a:cubicBezTo>
                  <a:cubicBezTo>
                    <a:pt x="5" y="14"/>
                    <a:pt x="9" y="24"/>
                    <a:pt x="14" y="34"/>
                  </a:cubicBezTo>
                  <a:cubicBezTo>
                    <a:pt x="14" y="36"/>
                    <a:pt x="18" y="35"/>
                    <a:pt x="17" y="33"/>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4" name="íslídè"/>
            <p:cNvSpPr/>
            <p:nvPr/>
          </p:nvSpPr>
          <p:spPr bwMode="auto">
            <a:xfrm>
              <a:off x="4987925" y="4637088"/>
              <a:ext cx="200025" cy="147638"/>
            </a:xfrm>
            <a:custGeom>
              <a:avLst/>
              <a:gdLst>
                <a:gd name="T0" fmla="*/ 32 w 35"/>
                <a:gd name="T1" fmla="*/ 1 h 26"/>
                <a:gd name="T2" fmla="*/ 1 w 35"/>
                <a:gd name="T3" fmla="*/ 21 h 26"/>
                <a:gd name="T4" fmla="*/ 4 w 35"/>
                <a:gd name="T5" fmla="*/ 24 h 26"/>
                <a:gd name="T6" fmla="*/ 33 w 35"/>
                <a:gd name="T7" fmla="*/ 5 h 26"/>
                <a:gd name="T8" fmla="*/ 32 w 35"/>
                <a:gd name="T9" fmla="*/ 1 h 26"/>
              </a:gdLst>
              <a:ahLst/>
              <a:cxnLst>
                <a:cxn ang="0">
                  <a:pos x="T0" y="T1"/>
                </a:cxn>
                <a:cxn ang="0">
                  <a:pos x="T2" y="T3"/>
                </a:cxn>
                <a:cxn ang="0">
                  <a:pos x="T4" y="T5"/>
                </a:cxn>
                <a:cxn ang="0">
                  <a:pos x="T6" y="T7"/>
                </a:cxn>
                <a:cxn ang="0">
                  <a:pos x="T8" y="T9"/>
                </a:cxn>
              </a:cxnLst>
              <a:rect l="0" t="0" r="r" b="b"/>
              <a:pathLst>
                <a:path w="35" h="26">
                  <a:moveTo>
                    <a:pt x="32" y="1"/>
                  </a:moveTo>
                  <a:cubicBezTo>
                    <a:pt x="20" y="5"/>
                    <a:pt x="10" y="12"/>
                    <a:pt x="1" y="21"/>
                  </a:cubicBezTo>
                  <a:cubicBezTo>
                    <a:pt x="0" y="23"/>
                    <a:pt x="3" y="26"/>
                    <a:pt x="4" y="24"/>
                  </a:cubicBezTo>
                  <a:cubicBezTo>
                    <a:pt x="12" y="15"/>
                    <a:pt x="22" y="8"/>
                    <a:pt x="33" y="5"/>
                  </a:cubicBezTo>
                  <a:cubicBezTo>
                    <a:pt x="35" y="4"/>
                    <a:pt x="34" y="0"/>
                    <a:pt x="32" y="1"/>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5" name="isḻîďê"/>
            <p:cNvSpPr/>
            <p:nvPr/>
          </p:nvSpPr>
          <p:spPr bwMode="auto">
            <a:xfrm>
              <a:off x="4840288" y="4568825"/>
              <a:ext cx="165100" cy="215900"/>
            </a:xfrm>
            <a:custGeom>
              <a:avLst/>
              <a:gdLst>
                <a:gd name="T0" fmla="*/ 27 w 29"/>
                <a:gd name="T1" fmla="*/ 34 h 38"/>
                <a:gd name="T2" fmla="*/ 5 w 29"/>
                <a:gd name="T3" fmla="*/ 2 h 38"/>
                <a:gd name="T4" fmla="*/ 2 w 29"/>
                <a:gd name="T5" fmla="*/ 4 h 38"/>
                <a:gd name="T6" fmla="*/ 25 w 29"/>
                <a:gd name="T7" fmla="*/ 37 h 38"/>
                <a:gd name="T8" fmla="*/ 27 w 29"/>
                <a:gd name="T9" fmla="*/ 34 h 38"/>
              </a:gdLst>
              <a:ahLst/>
              <a:cxnLst>
                <a:cxn ang="0">
                  <a:pos x="T0" y="T1"/>
                </a:cxn>
                <a:cxn ang="0">
                  <a:pos x="T2" y="T3"/>
                </a:cxn>
                <a:cxn ang="0">
                  <a:pos x="T4" y="T5"/>
                </a:cxn>
                <a:cxn ang="0">
                  <a:pos x="T6" y="T7"/>
                </a:cxn>
                <a:cxn ang="0">
                  <a:pos x="T8" y="T9"/>
                </a:cxn>
              </a:cxnLst>
              <a:rect l="0" t="0" r="r" b="b"/>
              <a:pathLst>
                <a:path w="29" h="38">
                  <a:moveTo>
                    <a:pt x="27" y="34"/>
                  </a:moveTo>
                  <a:cubicBezTo>
                    <a:pt x="18" y="24"/>
                    <a:pt x="11" y="14"/>
                    <a:pt x="5" y="2"/>
                  </a:cubicBezTo>
                  <a:cubicBezTo>
                    <a:pt x="4" y="0"/>
                    <a:pt x="0" y="2"/>
                    <a:pt x="2" y="4"/>
                  </a:cubicBezTo>
                  <a:cubicBezTo>
                    <a:pt x="8" y="16"/>
                    <a:pt x="16" y="27"/>
                    <a:pt x="25" y="37"/>
                  </a:cubicBezTo>
                  <a:cubicBezTo>
                    <a:pt x="27" y="38"/>
                    <a:pt x="29" y="36"/>
                    <a:pt x="27" y="34"/>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6" name="ïṡḻiḋe"/>
            <p:cNvSpPr/>
            <p:nvPr/>
          </p:nvSpPr>
          <p:spPr bwMode="auto">
            <a:xfrm>
              <a:off x="4983163" y="4991100"/>
              <a:ext cx="165100" cy="193675"/>
            </a:xfrm>
            <a:custGeom>
              <a:avLst/>
              <a:gdLst>
                <a:gd name="T0" fmla="*/ 25 w 29"/>
                <a:gd name="T1" fmla="*/ 2 h 34"/>
                <a:gd name="T2" fmla="*/ 1 w 29"/>
                <a:gd name="T3" fmla="*/ 29 h 34"/>
                <a:gd name="T4" fmla="*/ 4 w 29"/>
                <a:gd name="T5" fmla="*/ 31 h 34"/>
                <a:gd name="T6" fmla="*/ 27 w 29"/>
                <a:gd name="T7" fmla="*/ 5 h 34"/>
                <a:gd name="T8" fmla="*/ 25 w 29"/>
                <a:gd name="T9" fmla="*/ 2 h 34"/>
              </a:gdLst>
              <a:ahLst/>
              <a:cxnLst>
                <a:cxn ang="0">
                  <a:pos x="T0" y="T1"/>
                </a:cxn>
                <a:cxn ang="0">
                  <a:pos x="T2" y="T3"/>
                </a:cxn>
                <a:cxn ang="0">
                  <a:pos x="T4" y="T5"/>
                </a:cxn>
                <a:cxn ang="0">
                  <a:pos x="T6" y="T7"/>
                </a:cxn>
                <a:cxn ang="0">
                  <a:pos x="T8" y="T9"/>
                </a:cxn>
              </a:cxnLst>
              <a:rect l="0" t="0" r="r" b="b"/>
              <a:pathLst>
                <a:path w="29" h="34">
                  <a:moveTo>
                    <a:pt x="25" y="2"/>
                  </a:moveTo>
                  <a:cubicBezTo>
                    <a:pt x="14" y="8"/>
                    <a:pt x="6" y="18"/>
                    <a:pt x="1" y="29"/>
                  </a:cubicBezTo>
                  <a:cubicBezTo>
                    <a:pt x="0" y="32"/>
                    <a:pt x="3" y="34"/>
                    <a:pt x="4" y="31"/>
                  </a:cubicBezTo>
                  <a:cubicBezTo>
                    <a:pt x="9" y="20"/>
                    <a:pt x="17" y="11"/>
                    <a:pt x="27" y="5"/>
                  </a:cubicBezTo>
                  <a:cubicBezTo>
                    <a:pt x="29" y="4"/>
                    <a:pt x="27" y="0"/>
                    <a:pt x="25" y="2"/>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7" name="îś1íďè"/>
            <p:cNvSpPr/>
            <p:nvPr/>
          </p:nvSpPr>
          <p:spPr bwMode="auto">
            <a:xfrm>
              <a:off x="4868863" y="5013325"/>
              <a:ext cx="147638" cy="165100"/>
            </a:xfrm>
            <a:custGeom>
              <a:avLst/>
              <a:gdLst>
                <a:gd name="T0" fmla="*/ 24 w 26"/>
                <a:gd name="T1" fmla="*/ 24 h 29"/>
                <a:gd name="T2" fmla="*/ 5 w 26"/>
                <a:gd name="T3" fmla="*/ 2 h 29"/>
                <a:gd name="T4" fmla="*/ 1 w 26"/>
                <a:gd name="T5" fmla="*/ 3 h 29"/>
                <a:gd name="T6" fmla="*/ 22 w 26"/>
                <a:gd name="T7" fmla="*/ 27 h 29"/>
                <a:gd name="T8" fmla="*/ 24 w 26"/>
                <a:gd name="T9" fmla="*/ 24 h 29"/>
              </a:gdLst>
              <a:ahLst/>
              <a:cxnLst>
                <a:cxn ang="0">
                  <a:pos x="T0" y="T1"/>
                </a:cxn>
                <a:cxn ang="0">
                  <a:pos x="T2" y="T3"/>
                </a:cxn>
                <a:cxn ang="0">
                  <a:pos x="T4" y="T5"/>
                </a:cxn>
                <a:cxn ang="0">
                  <a:pos x="T6" y="T7"/>
                </a:cxn>
                <a:cxn ang="0">
                  <a:pos x="T8" y="T9"/>
                </a:cxn>
              </a:cxnLst>
              <a:rect l="0" t="0" r="r" b="b"/>
              <a:pathLst>
                <a:path w="26" h="29">
                  <a:moveTo>
                    <a:pt x="24" y="24"/>
                  </a:moveTo>
                  <a:cubicBezTo>
                    <a:pt x="17" y="18"/>
                    <a:pt x="10" y="10"/>
                    <a:pt x="5" y="2"/>
                  </a:cubicBezTo>
                  <a:cubicBezTo>
                    <a:pt x="3" y="0"/>
                    <a:pt x="0" y="1"/>
                    <a:pt x="1" y="3"/>
                  </a:cubicBezTo>
                  <a:cubicBezTo>
                    <a:pt x="7" y="12"/>
                    <a:pt x="14" y="20"/>
                    <a:pt x="22" y="27"/>
                  </a:cubicBezTo>
                  <a:cubicBezTo>
                    <a:pt x="24" y="29"/>
                    <a:pt x="26" y="26"/>
                    <a:pt x="24" y="24"/>
                  </a:cubicBezTo>
                  <a:close/>
                </a:path>
              </a:pathLst>
            </a:custGeom>
            <a:solidFill>
              <a:srgbClr val="EFB2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8" name="iŝľîďê"/>
            <p:cNvSpPr/>
            <p:nvPr/>
          </p:nvSpPr>
          <p:spPr bwMode="auto">
            <a:xfrm>
              <a:off x="4611688" y="5286375"/>
              <a:ext cx="609600" cy="457200"/>
            </a:xfrm>
            <a:custGeom>
              <a:avLst/>
              <a:gdLst>
                <a:gd name="T0" fmla="*/ 352 w 384"/>
                <a:gd name="T1" fmla="*/ 288 h 288"/>
                <a:gd name="T2" fmla="*/ 33 w 384"/>
                <a:gd name="T3" fmla="*/ 288 h 288"/>
                <a:gd name="T4" fmla="*/ 0 w 384"/>
                <a:gd name="T5" fmla="*/ 0 h 288"/>
                <a:gd name="T6" fmla="*/ 384 w 384"/>
                <a:gd name="T7" fmla="*/ 0 h 288"/>
                <a:gd name="T8" fmla="*/ 352 w 384"/>
                <a:gd name="T9" fmla="*/ 288 h 288"/>
              </a:gdLst>
              <a:ahLst/>
              <a:cxnLst>
                <a:cxn ang="0">
                  <a:pos x="T0" y="T1"/>
                </a:cxn>
                <a:cxn ang="0">
                  <a:pos x="T2" y="T3"/>
                </a:cxn>
                <a:cxn ang="0">
                  <a:pos x="T4" y="T5"/>
                </a:cxn>
                <a:cxn ang="0">
                  <a:pos x="T6" y="T7"/>
                </a:cxn>
                <a:cxn ang="0">
                  <a:pos x="T8" y="T9"/>
                </a:cxn>
              </a:cxnLst>
              <a:rect l="0" t="0" r="r" b="b"/>
              <a:pathLst>
                <a:path w="384" h="288">
                  <a:moveTo>
                    <a:pt x="352" y="288"/>
                  </a:moveTo>
                  <a:lnTo>
                    <a:pt x="33" y="288"/>
                  </a:lnTo>
                  <a:lnTo>
                    <a:pt x="0" y="0"/>
                  </a:lnTo>
                  <a:lnTo>
                    <a:pt x="384" y="0"/>
                  </a:lnTo>
                  <a:lnTo>
                    <a:pt x="352" y="288"/>
                  </a:lnTo>
                  <a:close/>
                </a:path>
              </a:pathLst>
            </a:cu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9" name="ï$1ïde"/>
            <p:cNvSpPr/>
            <p:nvPr/>
          </p:nvSpPr>
          <p:spPr bwMode="auto">
            <a:xfrm>
              <a:off x="4567238" y="5246688"/>
              <a:ext cx="700088" cy="96838"/>
            </a:xfrm>
            <a:prstGeom prst="rect">
              <a:avLst/>
            </a:prstGeom>
            <a:solidFill>
              <a:srgbClr val="F9A80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650" name="iS1îḑé"/>
            <p:cNvSpPr/>
            <p:nvPr/>
          </p:nvSpPr>
          <p:spPr bwMode="auto">
            <a:xfrm>
              <a:off x="4549775" y="3827463"/>
              <a:ext cx="107950" cy="107950"/>
            </a:xfrm>
            <a:custGeom>
              <a:avLst/>
              <a:gdLst>
                <a:gd name="T0" fmla="*/ 3 w 19"/>
                <a:gd name="T1" fmla="*/ 6 h 19"/>
                <a:gd name="T2" fmla="*/ 4 w 19"/>
                <a:gd name="T3" fmla="*/ 6 h 19"/>
                <a:gd name="T4" fmla="*/ 7 w 19"/>
                <a:gd name="T5" fmla="*/ 4 h 19"/>
                <a:gd name="T6" fmla="*/ 7 w 19"/>
                <a:gd name="T7" fmla="*/ 2 h 19"/>
                <a:gd name="T8" fmla="*/ 10 w 19"/>
                <a:gd name="T9" fmla="*/ 0 h 19"/>
                <a:gd name="T10" fmla="*/ 13 w 19"/>
                <a:gd name="T11" fmla="*/ 2 h 19"/>
                <a:gd name="T12" fmla="*/ 13 w 19"/>
                <a:gd name="T13" fmla="*/ 4 h 19"/>
                <a:gd name="T14" fmla="*/ 15 w 19"/>
                <a:gd name="T15" fmla="*/ 7 h 19"/>
                <a:gd name="T16" fmla="*/ 17 w 19"/>
                <a:gd name="T17" fmla="*/ 7 h 19"/>
                <a:gd name="T18" fmla="*/ 19 w 19"/>
                <a:gd name="T19" fmla="*/ 10 h 19"/>
                <a:gd name="T20" fmla="*/ 16 w 19"/>
                <a:gd name="T21" fmla="*/ 12 h 19"/>
                <a:gd name="T22" fmla="*/ 15 w 19"/>
                <a:gd name="T23" fmla="*/ 12 h 19"/>
                <a:gd name="T24" fmla="*/ 12 w 19"/>
                <a:gd name="T25" fmla="*/ 15 h 19"/>
                <a:gd name="T26" fmla="*/ 12 w 19"/>
                <a:gd name="T27" fmla="*/ 16 h 19"/>
                <a:gd name="T28" fmla="*/ 9 w 19"/>
                <a:gd name="T29" fmla="*/ 19 h 19"/>
                <a:gd name="T30" fmla="*/ 7 w 19"/>
                <a:gd name="T31" fmla="*/ 16 h 19"/>
                <a:gd name="T32" fmla="*/ 7 w 19"/>
                <a:gd name="T33" fmla="*/ 15 h 19"/>
                <a:gd name="T34" fmla="*/ 4 w 19"/>
                <a:gd name="T35" fmla="*/ 12 h 19"/>
                <a:gd name="T36" fmla="*/ 3 w 19"/>
                <a:gd name="T37" fmla="*/ 12 h 19"/>
                <a:gd name="T38" fmla="*/ 0 w 19"/>
                <a:gd name="T39" fmla="*/ 9 h 19"/>
                <a:gd name="T40" fmla="*/ 3 w 19"/>
                <a:gd name="T4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9">
                  <a:moveTo>
                    <a:pt x="3" y="6"/>
                  </a:moveTo>
                  <a:cubicBezTo>
                    <a:pt x="4" y="6"/>
                    <a:pt x="4" y="6"/>
                    <a:pt x="4" y="6"/>
                  </a:cubicBezTo>
                  <a:cubicBezTo>
                    <a:pt x="6" y="6"/>
                    <a:pt x="7" y="5"/>
                    <a:pt x="7" y="4"/>
                  </a:cubicBezTo>
                  <a:cubicBezTo>
                    <a:pt x="7" y="2"/>
                    <a:pt x="7" y="2"/>
                    <a:pt x="7" y="2"/>
                  </a:cubicBezTo>
                  <a:cubicBezTo>
                    <a:pt x="7" y="1"/>
                    <a:pt x="8" y="0"/>
                    <a:pt x="10" y="0"/>
                  </a:cubicBezTo>
                  <a:cubicBezTo>
                    <a:pt x="12" y="0"/>
                    <a:pt x="13" y="1"/>
                    <a:pt x="13" y="2"/>
                  </a:cubicBezTo>
                  <a:cubicBezTo>
                    <a:pt x="13" y="4"/>
                    <a:pt x="13" y="4"/>
                    <a:pt x="13" y="4"/>
                  </a:cubicBezTo>
                  <a:cubicBezTo>
                    <a:pt x="13" y="5"/>
                    <a:pt x="14" y="7"/>
                    <a:pt x="15" y="7"/>
                  </a:cubicBezTo>
                  <a:cubicBezTo>
                    <a:pt x="17" y="7"/>
                    <a:pt x="17" y="7"/>
                    <a:pt x="17" y="7"/>
                  </a:cubicBezTo>
                  <a:cubicBezTo>
                    <a:pt x="18" y="7"/>
                    <a:pt x="19" y="8"/>
                    <a:pt x="19" y="10"/>
                  </a:cubicBezTo>
                  <a:cubicBezTo>
                    <a:pt x="19" y="11"/>
                    <a:pt x="18" y="12"/>
                    <a:pt x="16" y="12"/>
                  </a:cubicBezTo>
                  <a:cubicBezTo>
                    <a:pt x="15" y="12"/>
                    <a:pt x="15" y="12"/>
                    <a:pt x="15" y="12"/>
                  </a:cubicBezTo>
                  <a:cubicBezTo>
                    <a:pt x="13" y="12"/>
                    <a:pt x="12" y="13"/>
                    <a:pt x="12" y="15"/>
                  </a:cubicBezTo>
                  <a:cubicBezTo>
                    <a:pt x="12" y="16"/>
                    <a:pt x="12" y="16"/>
                    <a:pt x="12" y="16"/>
                  </a:cubicBezTo>
                  <a:cubicBezTo>
                    <a:pt x="12" y="18"/>
                    <a:pt x="11" y="19"/>
                    <a:pt x="9" y="19"/>
                  </a:cubicBezTo>
                  <a:cubicBezTo>
                    <a:pt x="8" y="19"/>
                    <a:pt x="7" y="18"/>
                    <a:pt x="7" y="16"/>
                  </a:cubicBezTo>
                  <a:cubicBezTo>
                    <a:pt x="7" y="15"/>
                    <a:pt x="7" y="15"/>
                    <a:pt x="7" y="15"/>
                  </a:cubicBezTo>
                  <a:cubicBezTo>
                    <a:pt x="7" y="13"/>
                    <a:pt x="6" y="12"/>
                    <a:pt x="4" y="12"/>
                  </a:cubicBezTo>
                  <a:cubicBezTo>
                    <a:pt x="3" y="12"/>
                    <a:pt x="3" y="12"/>
                    <a:pt x="3" y="12"/>
                  </a:cubicBezTo>
                  <a:cubicBezTo>
                    <a:pt x="1" y="12"/>
                    <a:pt x="0" y="10"/>
                    <a:pt x="0" y="9"/>
                  </a:cubicBezTo>
                  <a:cubicBezTo>
                    <a:pt x="0" y="7"/>
                    <a:pt x="1" y="6"/>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1" name="îṥḻîḍe"/>
            <p:cNvSpPr/>
            <p:nvPr/>
          </p:nvSpPr>
          <p:spPr bwMode="auto">
            <a:xfrm>
              <a:off x="4772025" y="3838575"/>
              <a:ext cx="85725" cy="85725"/>
            </a:xfrm>
            <a:custGeom>
              <a:avLst/>
              <a:gdLst>
                <a:gd name="T0" fmla="*/ 3 w 15"/>
                <a:gd name="T1" fmla="*/ 5 h 15"/>
                <a:gd name="T2" fmla="*/ 4 w 15"/>
                <a:gd name="T3" fmla="*/ 5 h 15"/>
                <a:gd name="T4" fmla="*/ 6 w 15"/>
                <a:gd name="T5" fmla="*/ 3 h 15"/>
                <a:gd name="T6" fmla="*/ 6 w 15"/>
                <a:gd name="T7" fmla="*/ 2 h 15"/>
                <a:gd name="T8" fmla="*/ 8 w 15"/>
                <a:gd name="T9" fmla="*/ 0 h 15"/>
                <a:gd name="T10" fmla="*/ 10 w 15"/>
                <a:gd name="T11" fmla="*/ 2 h 15"/>
                <a:gd name="T12" fmla="*/ 10 w 15"/>
                <a:gd name="T13" fmla="*/ 3 h 15"/>
                <a:gd name="T14" fmla="*/ 12 w 15"/>
                <a:gd name="T15" fmla="*/ 5 h 15"/>
                <a:gd name="T16" fmla="*/ 13 w 15"/>
                <a:gd name="T17" fmla="*/ 5 h 15"/>
                <a:gd name="T18" fmla="*/ 15 w 15"/>
                <a:gd name="T19" fmla="*/ 8 h 15"/>
                <a:gd name="T20" fmla="*/ 13 w 15"/>
                <a:gd name="T21" fmla="*/ 10 h 15"/>
                <a:gd name="T22" fmla="*/ 12 w 15"/>
                <a:gd name="T23" fmla="*/ 9 h 15"/>
                <a:gd name="T24" fmla="*/ 10 w 15"/>
                <a:gd name="T25" fmla="*/ 11 h 15"/>
                <a:gd name="T26" fmla="*/ 10 w 15"/>
                <a:gd name="T27" fmla="*/ 13 h 15"/>
                <a:gd name="T28" fmla="*/ 7 w 15"/>
                <a:gd name="T29" fmla="*/ 15 h 15"/>
                <a:gd name="T30" fmla="*/ 5 w 15"/>
                <a:gd name="T31" fmla="*/ 12 h 15"/>
                <a:gd name="T32" fmla="*/ 5 w 15"/>
                <a:gd name="T33" fmla="*/ 11 h 15"/>
                <a:gd name="T34" fmla="*/ 4 w 15"/>
                <a:gd name="T35" fmla="*/ 9 h 15"/>
                <a:gd name="T36" fmla="*/ 2 w 15"/>
                <a:gd name="T37" fmla="*/ 9 h 15"/>
                <a:gd name="T38" fmla="*/ 0 w 15"/>
                <a:gd name="T39" fmla="*/ 7 h 15"/>
                <a:gd name="T40" fmla="*/ 3 w 15"/>
                <a:gd name="T4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5">
                  <a:moveTo>
                    <a:pt x="3" y="5"/>
                  </a:moveTo>
                  <a:cubicBezTo>
                    <a:pt x="4" y="5"/>
                    <a:pt x="4" y="5"/>
                    <a:pt x="4" y="5"/>
                  </a:cubicBezTo>
                  <a:cubicBezTo>
                    <a:pt x="5" y="5"/>
                    <a:pt x="6" y="4"/>
                    <a:pt x="6" y="3"/>
                  </a:cubicBezTo>
                  <a:cubicBezTo>
                    <a:pt x="6" y="2"/>
                    <a:pt x="6" y="2"/>
                    <a:pt x="6" y="2"/>
                  </a:cubicBezTo>
                  <a:cubicBezTo>
                    <a:pt x="6" y="1"/>
                    <a:pt x="7" y="0"/>
                    <a:pt x="8" y="0"/>
                  </a:cubicBezTo>
                  <a:cubicBezTo>
                    <a:pt x="9" y="0"/>
                    <a:pt x="10" y="1"/>
                    <a:pt x="10" y="2"/>
                  </a:cubicBezTo>
                  <a:cubicBezTo>
                    <a:pt x="10" y="3"/>
                    <a:pt x="10" y="3"/>
                    <a:pt x="10" y="3"/>
                  </a:cubicBezTo>
                  <a:cubicBezTo>
                    <a:pt x="10" y="4"/>
                    <a:pt x="11" y="5"/>
                    <a:pt x="12" y="5"/>
                  </a:cubicBezTo>
                  <a:cubicBezTo>
                    <a:pt x="13" y="5"/>
                    <a:pt x="13" y="5"/>
                    <a:pt x="13" y="5"/>
                  </a:cubicBezTo>
                  <a:cubicBezTo>
                    <a:pt x="14" y="5"/>
                    <a:pt x="15" y="6"/>
                    <a:pt x="15" y="8"/>
                  </a:cubicBezTo>
                  <a:cubicBezTo>
                    <a:pt x="15" y="9"/>
                    <a:pt x="14" y="10"/>
                    <a:pt x="13" y="10"/>
                  </a:cubicBezTo>
                  <a:cubicBezTo>
                    <a:pt x="12" y="9"/>
                    <a:pt x="12" y="9"/>
                    <a:pt x="12" y="9"/>
                  </a:cubicBezTo>
                  <a:cubicBezTo>
                    <a:pt x="11" y="9"/>
                    <a:pt x="10" y="10"/>
                    <a:pt x="10" y="11"/>
                  </a:cubicBezTo>
                  <a:cubicBezTo>
                    <a:pt x="10" y="13"/>
                    <a:pt x="10" y="13"/>
                    <a:pt x="10" y="13"/>
                  </a:cubicBezTo>
                  <a:cubicBezTo>
                    <a:pt x="10" y="14"/>
                    <a:pt x="9" y="15"/>
                    <a:pt x="7" y="15"/>
                  </a:cubicBezTo>
                  <a:cubicBezTo>
                    <a:pt x="6" y="15"/>
                    <a:pt x="5" y="14"/>
                    <a:pt x="5" y="12"/>
                  </a:cubicBezTo>
                  <a:cubicBezTo>
                    <a:pt x="5" y="11"/>
                    <a:pt x="5" y="11"/>
                    <a:pt x="5" y="11"/>
                  </a:cubicBezTo>
                  <a:cubicBezTo>
                    <a:pt x="6" y="10"/>
                    <a:pt x="5" y="9"/>
                    <a:pt x="4" y="9"/>
                  </a:cubicBezTo>
                  <a:cubicBezTo>
                    <a:pt x="2" y="9"/>
                    <a:pt x="2" y="9"/>
                    <a:pt x="2" y="9"/>
                  </a:cubicBezTo>
                  <a:cubicBezTo>
                    <a:pt x="1" y="9"/>
                    <a:pt x="0" y="8"/>
                    <a:pt x="0" y="7"/>
                  </a:cubicBezTo>
                  <a:cubicBezTo>
                    <a:pt x="0" y="6"/>
                    <a:pt x="1"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2" name="iSľîdé"/>
            <p:cNvSpPr/>
            <p:nvPr/>
          </p:nvSpPr>
          <p:spPr bwMode="auto">
            <a:xfrm>
              <a:off x="4646613" y="3713163"/>
              <a:ext cx="165100" cy="160338"/>
            </a:xfrm>
            <a:custGeom>
              <a:avLst/>
              <a:gdLst>
                <a:gd name="T0" fmla="*/ 4 w 29"/>
                <a:gd name="T1" fmla="*/ 10 h 28"/>
                <a:gd name="T2" fmla="*/ 7 w 29"/>
                <a:gd name="T3" fmla="*/ 10 h 28"/>
                <a:gd name="T4" fmla="*/ 11 w 29"/>
                <a:gd name="T5" fmla="*/ 6 h 28"/>
                <a:gd name="T6" fmla="*/ 11 w 29"/>
                <a:gd name="T7" fmla="*/ 4 h 28"/>
                <a:gd name="T8" fmla="*/ 15 w 29"/>
                <a:gd name="T9" fmla="*/ 0 h 28"/>
                <a:gd name="T10" fmla="*/ 19 w 29"/>
                <a:gd name="T11" fmla="*/ 4 h 28"/>
                <a:gd name="T12" fmla="*/ 19 w 29"/>
                <a:gd name="T13" fmla="*/ 6 h 28"/>
                <a:gd name="T14" fmla="*/ 23 w 29"/>
                <a:gd name="T15" fmla="*/ 10 h 28"/>
                <a:gd name="T16" fmla="*/ 25 w 29"/>
                <a:gd name="T17" fmla="*/ 11 h 28"/>
                <a:gd name="T18" fmla="*/ 29 w 29"/>
                <a:gd name="T19" fmla="*/ 15 h 28"/>
                <a:gd name="T20" fmla="*/ 25 w 29"/>
                <a:gd name="T21" fmla="*/ 19 h 28"/>
                <a:gd name="T22" fmla="*/ 22 w 29"/>
                <a:gd name="T23" fmla="*/ 19 h 28"/>
                <a:gd name="T24" fmla="*/ 18 w 29"/>
                <a:gd name="T25" fmla="*/ 22 h 28"/>
                <a:gd name="T26" fmla="*/ 18 w 29"/>
                <a:gd name="T27" fmla="*/ 25 h 28"/>
                <a:gd name="T28" fmla="*/ 14 w 29"/>
                <a:gd name="T29" fmla="*/ 28 h 28"/>
                <a:gd name="T30" fmla="*/ 10 w 29"/>
                <a:gd name="T31" fmla="*/ 24 h 28"/>
                <a:gd name="T32" fmla="*/ 10 w 29"/>
                <a:gd name="T33" fmla="*/ 22 h 28"/>
                <a:gd name="T34" fmla="*/ 6 w 29"/>
                <a:gd name="T35" fmla="*/ 18 h 28"/>
                <a:gd name="T36" fmla="*/ 4 w 29"/>
                <a:gd name="T37" fmla="*/ 18 h 28"/>
                <a:gd name="T38" fmla="*/ 0 w 29"/>
                <a:gd name="T39" fmla="*/ 14 h 28"/>
                <a:gd name="T40" fmla="*/ 4 w 29"/>
                <a:gd name="T4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8">
                  <a:moveTo>
                    <a:pt x="4" y="10"/>
                  </a:moveTo>
                  <a:cubicBezTo>
                    <a:pt x="7" y="10"/>
                    <a:pt x="7" y="10"/>
                    <a:pt x="7" y="10"/>
                  </a:cubicBezTo>
                  <a:cubicBezTo>
                    <a:pt x="9" y="10"/>
                    <a:pt x="11" y="8"/>
                    <a:pt x="11" y="6"/>
                  </a:cubicBezTo>
                  <a:cubicBezTo>
                    <a:pt x="11" y="4"/>
                    <a:pt x="11" y="4"/>
                    <a:pt x="11" y="4"/>
                  </a:cubicBezTo>
                  <a:cubicBezTo>
                    <a:pt x="11" y="2"/>
                    <a:pt x="13" y="0"/>
                    <a:pt x="15" y="0"/>
                  </a:cubicBezTo>
                  <a:cubicBezTo>
                    <a:pt x="17" y="0"/>
                    <a:pt x="19" y="2"/>
                    <a:pt x="19" y="4"/>
                  </a:cubicBezTo>
                  <a:cubicBezTo>
                    <a:pt x="19" y="6"/>
                    <a:pt x="19" y="6"/>
                    <a:pt x="19" y="6"/>
                  </a:cubicBezTo>
                  <a:cubicBezTo>
                    <a:pt x="19" y="9"/>
                    <a:pt x="20" y="10"/>
                    <a:pt x="23" y="10"/>
                  </a:cubicBezTo>
                  <a:cubicBezTo>
                    <a:pt x="25" y="11"/>
                    <a:pt x="25" y="11"/>
                    <a:pt x="25" y="11"/>
                  </a:cubicBezTo>
                  <a:cubicBezTo>
                    <a:pt x="27" y="11"/>
                    <a:pt x="29" y="13"/>
                    <a:pt x="29" y="15"/>
                  </a:cubicBezTo>
                  <a:cubicBezTo>
                    <a:pt x="29" y="17"/>
                    <a:pt x="27" y="19"/>
                    <a:pt x="25" y="19"/>
                  </a:cubicBezTo>
                  <a:cubicBezTo>
                    <a:pt x="22" y="19"/>
                    <a:pt x="22" y="19"/>
                    <a:pt x="22" y="19"/>
                  </a:cubicBezTo>
                  <a:cubicBezTo>
                    <a:pt x="20" y="18"/>
                    <a:pt x="18" y="20"/>
                    <a:pt x="18" y="22"/>
                  </a:cubicBezTo>
                  <a:cubicBezTo>
                    <a:pt x="18" y="25"/>
                    <a:pt x="18" y="25"/>
                    <a:pt x="18" y="25"/>
                  </a:cubicBezTo>
                  <a:cubicBezTo>
                    <a:pt x="18" y="27"/>
                    <a:pt x="16" y="28"/>
                    <a:pt x="14" y="28"/>
                  </a:cubicBezTo>
                  <a:cubicBezTo>
                    <a:pt x="12" y="28"/>
                    <a:pt x="10" y="26"/>
                    <a:pt x="10" y="24"/>
                  </a:cubicBezTo>
                  <a:cubicBezTo>
                    <a:pt x="10" y="22"/>
                    <a:pt x="10" y="22"/>
                    <a:pt x="10" y="22"/>
                  </a:cubicBezTo>
                  <a:cubicBezTo>
                    <a:pt x="10" y="20"/>
                    <a:pt x="9" y="18"/>
                    <a:pt x="6" y="18"/>
                  </a:cubicBezTo>
                  <a:cubicBezTo>
                    <a:pt x="4" y="18"/>
                    <a:pt x="4" y="18"/>
                    <a:pt x="4" y="18"/>
                  </a:cubicBezTo>
                  <a:cubicBezTo>
                    <a:pt x="2" y="18"/>
                    <a:pt x="0" y="16"/>
                    <a:pt x="0" y="14"/>
                  </a:cubicBezTo>
                  <a:cubicBezTo>
                    <a:pt x="0" y="11"/>
                    <a:pt x="2" y="10"/>
                    <a:pt x="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3" name="íslïḋè"/>
            <p:cNvSpPr/>
            <p:nvPr/>
          </p:nvSpPr>
          <p:spPr bwMode="auto">
            <a:xfrm>
              <a:off x="3484563" y="2009775"/>
              <a:ext cx="369888" cy="444500"/>
            </a:xfrm>
            <a:custGeom>
              <a:avLst/>
              <a:gdLst>
                <a:gd name="T0" fmla="*/ 65 w 65"/>
                <a:gd name="T1" fmla="*/ 34 h 78"/>
                <a:gd name="T2" fmla="*/ 27 w 65"/>
                <a:gd name="T3" fmla="*/ 4 h 78"/>
                <a:gd name="T4" fmla="*/ 3 w 65"/>
                <a:gd name="T5" fmla="*/ 27 h 78"/>
                <a:gd name="T6" fmla="*/ 11 w 65"/>
                <a:gd name="T7" fmla="*/ 56 h 78"/>
                <a:gd name="T8" fmla="*/ 20 w 65"/>
                <a:gd name="T9" fmla="*/ 77 h 78"/>
                <a:gd name="T10" fmla="*/ 20 w 65"/>
                <a:gd name="T11" fmla="*/ 78 h 78"/>
                <a:gd name="T12" fmla="*/ 47 w 65"/>
                <a:gd name="T13" fmla="*/ 78 h 78"/>
                <a:gd name="T14" fmla="*/ 47 w 65"/>
                <a:gd name="T15" fmla="*/ 78 h 78"/>
                <a:gd name="T16" fmla="*/ 55 w 65"/>
                <a:gd name="T17" fmla="*/ 56 h 78"/>
                <a:gd name="T18" fmla="*/ 65 w 65"/>
                <a:gd name="T19"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8">
                  <a:moveTo>
                    <a:pt x="65" y="34"/>
                  </a:moveTo>
                  <a:cubicBezTo>
                    <a:pt x="65" y="15"/>
                    <a:pt x="47" y="0"/>
                    <a:pt x="27" y="4"/>
                  </a:cubicBezTo>
                  <a:cubicBezTo>
                    <a:pt x="15" y="6"/>
                    <a:pt x="6" y="15"/>
                    <a:pt x="3" y="27"/>
                  </a:cubicBezTo>
                  <a:cubicBezTo>
                    <a:pt x="0" y="38"/>
                    <a:pt x="4" y="49"/>
                    <a:pt x="11" y="56"/>
                  </a:cubicBezTo>
                  <a:cubicBezTo>
                    <a:pt x="17" y="62"/>
                    <a:pt x="20" y="69"/>
                    <a:pt x="20" y="77"/>
                  </a:cubicBezTo>
                  <a:cubicBezTo>
                    <a:pt x="20" y="78"/>
                    <a:pt x="20" y="78"/>
                    <a:pt x="20" y="78"/>
                  </a:cubicBezTo>
                  <a:cubicBezTo>
                    <a:pt x="47" y="78"/>
                    <a:pt x="47" y="78"/>
                    <a:pt x="47" y="78"/>
                  </a:cubicBezTo>
                  <a:cubicBezTo>
                    <a:pt x="47" y="78"/>
                    <a:pt x="47" y="78"/>
                    <a:pt x="47" y="78"/>
                  </a:cubicBezTo>
                  <a:cubicBezTo>
                    <a:pt x="47" y="70"/>
                    <a:pt x="50" y="62"/>
                    <a:pt x="55" y="56"/>
                  </a:cubicBezTo>
                  <a:cubicBezTo>
                    <a:pt x="61" y="51"/>
                    <a:pt x="65" y="43"/>
                    <a:pt x="65" y="34"/>
                  </a:cubicBezTo>
                  <a:close/>
                </a:path>
              </a:pathLst>
            </a:cu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4" name="ïṡlïḓé"/>
            <p:cNvSpPr/>
            <p:nvPr/>
          </p:nvSpPr>
          <p:spPr bwMode="auto">
            <a:xfrm>
              <a:off x="3575050" y="2414588"/>
              <a:ext cx="200025" cy="147638"/>
            </a:xfrm>
            <a:custGeom>
              <a:avLst/>
              <a:gdLst>
                <a:gd name="T0" fmla="*/ 32 w 35"/>
                <a:gd name="T1" fmla="*/ 0 h 26"/>
                <a:gd name="T2" fmla="*/ 3 w 35"/>
                <a:gd name="T3" fmla="*/ 0 h 26"/>
                <a:gd name="T4" fmla="*/ 0 w 35"/>
                <a:gd name="T5" fmla="*/ 3 h 26"/>
                <a:gd name="T6" fmla="*/ 0 w 35"/>
                <a:gd name="T7" fmla="*/ 20 h 26"/>
                <a:gd name="T8" fmla="*/ 3 w 35"/>
                <a:gd name="T9" fmla="*/ 23 h 26"/>
                <a:gd name="T10" fmla="*/ 7 w 35"/>
                <a:gd name="T11" fmla="*/ 23 h 26"/>
                <a:gd name="T12" fmla="*/ 11 w 35"/>
                <a:gd name="T13" fmla="*/ 26 h 26"/>
                <a:gd name="T14" fmla="*/ 24 w 35"/>
                <a:gd name="T15" fmla="*/ 26 h 26"/>
                <a:gd name="T16" fmla="*/ 27 w 35"/>
                <a:gd name="T17" fmla="*/ 23 h 26"/>
                <a:gd name="T18" fmla="*/ 32 w 35"/>
                <a:gd name="T19" fmla="*/ 23 h 26"/>
                <a:gd name="T20" fmla="*/ 35 w 35"/>
                <a:gd name="T21" fmla="*/ 20 h 26"/>
                <a:gd name="T22" fmla="*/ 35 w 35"/>
                <a:gd name="T23" fmla="*/ 3 h 26"/>
                <a:gd name="T24" fmla="*/ 32 w 3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6">
                  <a:moveTo>
                    <a:pt x="32" y="0"/>
                  </a:moveTo>
                  <a:cubicBezTo>
                    <a:pt x="3" y="0"/>
                    <a:pt x="3" y="0"/>
                    <a:pt x="3" y="0"/>
                  </a:cubicBezTo>
                  <a:cubicBezTo>
                    <a:pt x="1" y="0"/>
                    <a:pt x="0" y="2"/>
                    <a:pt x="0" y="3"/>
                  </a:cubicBezTo>
                  <a:cubicBezTo>
                    <a:pt x="0" y="20"/>
                    <a:pt x="0" y="20"/>
                    <a:pt x="0" y="20"/>
                  </a:cubicBezTo>
                  <a:cubicBezTo>
                    <a:pt x="0" y="21"/>
                    <a:pt x="1" y="23"/>
                    <a:pt x="3" y="23"/>
                  </a:cubicBezTo>
                  <a:cubicBezTo>
                    <a:pt x="7" y="23"/>
                    <a:pt x="7" y="23"/>
                    <a:pt x="7" y="23"/>
                  </a:cubicBezTo>
                  <a:cubicBezTo>
                    <a:pt x="8" y="25"/>
                    <a:pt x="9" y="26"/>
                    <a:pt x="11" y="26"/>
                  </a:cubicBezTo>
                  <a:cubicBezTo>
                    <a:pt x="24" y="26"/>
                    <a:pt x="24" y="26"/>
                    <a:pt x="24" y="26"/>
                  </a:cubicBezTo>
                  <a:cubicBezTo>
                    <a:pt x="26" y="26"/>
                    <a:pt x="27" y="25"/>
                    <a:pt x="27" y="23"/>
                  </a:cubicBezTo>
                  <a:cubicBezTo>
                    <a:pt x="32" y="23"/>
                    <a:pt x="32" y="23"/>
                    <a:pt x="32" y="23"/>
                  </a:cubicBezTo>
                  <a:cubicBezTo>
                    <a:pt x="33" y="23"/>
                    <a:pt x="35" y="21"/>
                    <a:pt x="35" y="20"/>
                  </a:cubicBezTo>
                  <a:cubicBezTo>
                    <a:pt x="35" y="3"/>
                    <a:pt x="35" y="3"/>
                    <a:pt x="35" y="3"/>
                  </a:cubicBezTo>
                  <a:cubicBezTo>
                    <a:pt x="35" y="2"/>
                    <a:pt x="33" y="0"/>
                    <a:pt x="32" y="0"/>
                  </a:cubicBezTo>
                  <a:close/>
                </a:path>
              </a:pathLst>
            </a:custGeom>
            <a:solidFill>
              <a:srgbClr val="202F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5" name="ïšľïde"/>
            <p:cNvSpPr/>
            <p:nvPr/>
          </p:nvSpPr>
          <p:spPr bwMode="auto">
            <a:xfrm>
              <a:off x="3592513" y="2436813"/>
              <a:ext cx="165100" cy="22225"/>
            </a:xfrm>
            <a:custGeom>
              <a:avLst/>
              <a:gdLst>
                <a:gd name="T0" fmla="*/ 27 w 29"/>
                <a:gd name="T1" fmla="*/ 4 h 4"/>
                <a:gd name="T2" fmla="*/ 2 w 29"/>
                <a:gd name="T3" fmla="*/ 4 h 4"/>
                <a:gd name="T4" fmla="*/ 0 w 29"/>
                <a:gd name="T5" fmla="*/ 2 h 4"/>
                <a:gd name="T6" fmla="*/ 2 w 29"/>
                <a:gd name="T7" fmla="*/ 0 h 4"/>
                <a:gd name="T8" fmla="*/ 27 w 29"/>
                <a:gd name="T9" fmla="*/ 0 h 4"/>
                <a:gd name="T10" fmla="*/ 29 w 29"/>
                <a:gd name="T11" fmla="*/ 2 h 4"/>
                <a:gd name="T12" fmla="*/ 27 w 2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9" h="4">
                  <a:moveTo>
                    <a:pt x="27" y="4"/>
                  </a:moveTo>
                  <a:cubicBezTo>
                    <a:pt x="2" y="4"/>
                    <a:pt x="2" y="4"/>
                    <a:pt x="2" y="4"/>
                  </a:cubicBezTo>
                  <a:cubicBezTo>
                    <a:pt x="1" y="4"/>
                    <a:pt x="0" y="3"/>
                    <a:pt x="0" y="2"/>
                  </a:cubicBezTo>
                  <a:cubicBezTo>
                    <a:pt x="0" y="1"/>
                    <a:pt x="1" y="0"/>
                    <a:pt x="2" y="0"/>
                  </a:cubicBezTo>
                  <a:cubicBezTo>
                    <a:pt x="27" y="0"/>
                    <a:pt x="27" y="0"/>
                    <a:pt x="27" y="0"/>
                  </a:cubicBezTo>
                  <a:cubicBezTo>
                    <a:pt x="28" y="0"/>
                    <a:pt x="29" y="1"/>
                    <a:pt x="29" y="2"/>
                  </a:cubicBezTo>
                  <a:cubicBezTo>
                    <a:pt x="29" y="3"/>
                    <a:pt x="28" y="4"/>
                    <a:pt x="27" y="4"/>
                  </a:cubicBezTo>
                  <a:close/>
                </a:path>
              </a:pathLst>
            </a:custGeom>
            <a:solidFill>
              <a:srgbClr val="31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6" name="isļîďè"/>
            <p:cNvSpPr/>
            <p:nvPr/>
          </p:nvSpPr>
          <p:spPr bwMode="auto">
            <a:xfrm>
              <a:off x="3592513" y="2471738"/>
              <a:ext cx="165100" cy="15875"/>
            </a:xfrm>
            <a:custGeom>
              <a:avLst/>
              <a:gdLst>
                <a:gd name="T0" fmla="*/ 27 w 29"/>
                <a:gd name="T1" fmla="*/ 3 h 3"/>
                <a:gd name="T2" fmla="*/ 2 w 29"/>
                <a:gd name="T3" fmla="*/ 3 h 3"/>
                <a:gd name="T4" fmla="*/ 0 w 29"/>
                <a:gd name="T5" fmla="*/ 1 h 3"/>
                <a:gd name="T6" fmla="*/ 2 w 29"/>
                <a:gd name="T7" fmla="*/ 0 h 3"/>
                <a:gd name="T8" fmla="*/ 27 w 29"/>
                <a:gd name="T9" fmla="*/ 0 h 3"/>
                <a:gd name="T10" fmla="*/ 29 w 29"/>
                <a:gd name="T11" fmla="*/ 1 h 3"/>
                <a:gd name="T12" fmla="*/ 27 w 29"/>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9" h="3">
                  <a:moveTo>
                    <a:pt x="27" y="3"/>
                  </a:moveTo>
                  <a:cubicBezTo>
                    <a:pt x="2" y="3"/>
                    <a:pt x="2" y="3"/>
                    <a:pt x="2" y="3"/>
                  </a:cubicBezTo>
                  <a:cubicBezTo>
                    <a:pt x="1" y="3"/>
                    <a:pt x="0" y="3"/>
                    <a:pt x="0" y="1"/>
                  </a:cubicBezTo>
                  <a:cubicBezTo>
                    <a:pt x="0" y="0"/>
                    <a:pt x="1" y="0"/>
                    <a:pt x="2" y="0"/>
                  </a:cubicBezTo>
                  <a:cubicBezTo>
                    <a:pt x="27" y="0"/>
                    <a:pt x="27" y="0"/>
                    <a:pt x="27" y="0"/>
                  </a:cubicBezTo>
                  <a:cubicBezTo>
                    <a:pt x="28" y="0"/>
                    <a:pt x="29" y="0"/>
                    <a:pt x="29" y="1"/>
                  </a:cubicBezTo>
                  <a:cubicBezTo>
                    <a:pt x="29" y="3"/>
                    <a:pt x="28" y="3"/>
                    <a:pt x="27" y="3"/>
                  </a:cubicBezTo>
                  <a:close/>
                </a:path>
              </a:pathLst>
            </a:custGeom>
            <a:solidFill>
              <a:srgbClr val="31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7" name="íṥlíḑê"/>
            <p:cNvSpPr/>
            <p:nvPr/>
          </p:nvSpPr>
          <p:spPr bwMode="auto">
            <a:xfrm>
              <a:off x="3592513" y="2500313"/>
              <a:ext cx="165100" cy="22225"/>
            </a:xfrm>
            <a:custGeom>
              <a:avLst/>
              <a:gdLst>
                <a:gd name="T0" fmla="*/ 27 w 29"/>
                <a:gd name="T1" fmla="*/ 4 h 4"/>
                <a:gd name="T2" fmla="*/ 2 w 29"/>
                <a:gd name="T3" fmla="*/ 4 h 4"/>
                <a:gd name="T4" fmla="*/ 0 w 29"/>
                <a:gd name="T5" fmla="*/ 2 h 4"/>
                <a:gd name="T6" fmla="*/ 2 w 29"/>
                <a:gd name="T7" fmla="*/ 0 h 4"/>
                <a:gd name="T8" fmla="*/ 27 w 29"/>
                <a:gd name="T9" fmla="*/ 0 h 4"/>
                <a:gd name="T10" fmla="*/ 29 w 29"/>
                <a:gd name="T11" fmla="*/ 2 h 4"/>
                <a:gd name="T12" fmla="*/ 27 w 2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9" h="4">
                  <a:moveTo>
                    <a:pt x="27" y="4"/>
                  </a:moveTo>
                  <a:cubicBezTo>
                    <a:pt x="2" y="4"/>
                    <a:pt x="2" y="4"/>
                    <a:pt x="2" y="4"/>
                  </a:cubicBezTo>
                  <a:cubicBezTo>
                    <a:pt x="1" y="4"/>
                    <a:pt x="0" y="3"/>
                    <a:pt x="0" y="2"/>
                  </a:cubicBezTo>
                  <a:cubicBezTo>
                    <a:pt x="0" y="1"/>
                    <a:pt x="1" y="0"/>
                    <a:pt x="2" y="0"/>
                  </a:cubicBezTo>
                  <a:cubicBezTo>
                    <a:pt x="27" y="0"/>
                    <a:pt x="27" y="0"/>
                    <a:pt x="27" y="0"/>
                  </a:cubicBezTo>
                  <a:cubicBezTo>
                    <a:pt x="28" y="0"/>
                    <a:pt x="29" y="1"/>
                    <a:pt x="29" y="2"/>
                  </a:cubicBezTo>
                  <a:cubicBezTo>
                    <a:pt x="29" y="3"/>
                    <a:pt x="28" y="4"/>
                    <a:pt x="27" y="4"/>
                  </a:cubicBezTo>
                  <a:close/>
                </a:path>
              </a:pathLst>
            </a:custGeom>
            <a:solidFill>
              <a:srgbClr val="31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8" name="îś1íḑê"/>
            <p:cNvSpPr/>
            <p:nvPr/>
          </p:nvSpPr>
          <p:spPr bwMode="auto">
            <a:xfrm>
              <a:off x="5443538" y="1108075"/>
              <a:ext cx="962025" cy="684213"/>
            </a:xfrm>
            <a:custGeom>
              <a:avLst/>
              <a:gdLst>
                <a:gd name="T0" fmla="*/ 6 w 169"/>
                <a:gd name="T1" fmla="*/ 119 h 120"/>
                <a:gd name="T2" fmla="*/ 60 w 169"/>
                <a:gd name="T3" fmla="*/ 71 h 120"/>
                <a:gd name="T4" fmla="*/ 71 w 169"/>
                <a:gd name="T5" fmla="*/ 87 h 120"/>
                <a:gd name="T6" fmla="*/ 73 w 169"/>
                <a:gd name="T7" fmla="*/ 88 h 120"/>
                <a:gd name="T8" fmla="*/ 76 w 169"/>
                <a:gd name="T9" fmla="*/ 87 h 120"/>
                <a:gd name="T10" fmla="*/ 168 w 169"/>
                <a:gd name="T11" fmla="*/ 5 h 120"/>
                <a:gd name="T12" fmla="*/ 168 w 169"/>
                <a:gd name="T13" fmla="*/ 1 h 120"/>
                <a:gd name="T14" fmla="*/ 164 w 169"/>
                <a:gd name="T15" fmla="*/ 1 h 120"/>
                <a:gd name="T16" fmla="*/ 74 w 169"/>
                <a:gd name="T17" fmla="*/ 81 h 120"/>
                <a:gd name="T18" fmla="*/ 63 w 169"/>
                <a:gd name="T19" fmla="*/ 65 h 120"/>
                <a:gd name="T20" fmla="*/ 61 w 169"/>
                <a:gd name="T21" fmla="*/ 64 h 120"/>
                <a:gd name="T22" fmla="*/ 59 w 169"/>
                <a:gd name="T23" fmla="*/ 65 h 120"/>
                <a:gd name="T24" fmla="*/ 2 w 169"/>
                <a:gd name="T25" fmla="*/ 115 h 120"/>
                <a:gd name="T26" fmla="*/ 2 w 169"/>
                <a:gd name="T27" fmla="*/ 119 h 120"/>
                <a:gd name="T28" fmla="*/ 6 w 169"/>
                <a:gd name="T29" fmla="*/ 11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120">
                  <a:moveTo>
                    <a:pt x="6" y="119"/>
                  </a:moveTo>
                  <a:cubicBezTo>
                    <a:pt x="60" y="71"/>
                    <a:pt x="60" y="71"/>
                    <a:pt x="60" y="71"/>
                  </a:cubicBezTo>
                  <a:cubicBezTo>
                    <a:pt x="71" y="87"/>
                    <a:pt x="71" y="87"/>
                    <a:pt x="71" y="87"/>
                  </a:cubicBezTo>
                  <a:cubicBezTo>
                    <a:pt x="72" y="87"/>
                    <a:pt x="73" y="88"/>
                    <a:pt x="73" y="88"/>
                  </a:cubicBezTo>
                  <a:cubicBezTo>
                    <a:pt x="74" y="88"/>
                    <a:pt x="75" y="88"/>
                    <a:pt x="76" y="87"/>
                  </a:cubicBezTo>
                  <a:cubicBezTo>
                    <a:pt x="168" y="5"/>
                    <a:pt x="168" y="5"/>
                    <a:pt x="168" y="5"/>
                  </a:cubicBezTo>
                  <a:cubicBezTo>
                    <a:pt x="169" y="4"/>
                    <a:pt x="169" y="2"/>
                    <a:pt x="168" y="1"/>
                  </a:cubicBezTo>
                  <a:cubicBezTo>
                    <a:pt x="167" y="0"/>
                    <a:pt x="165" y="0"/>
                    <a:pt x="164" y="1"/>
                  </a:cubicBezTo>
                  <a:cubicBezTo>
                    <a:pt x="74" y="81"/>
                    <a:pt x="74" y="81"/>
                    <a:pt x="74" y="81"/>
                  </a:cubicBezTo>
                  <a:cubicBezTo>
                    <a:pt x="63" y="65"/>
                    <a:pt x="63" y="65"/>
                    <a:pt x="63" y="65"/>
                  </a:cubicBezTo>
                  <a:cubicBezTo>
                    <a:pt x="63" y="65"/>
                    <a:pt x="62" y="64"/>
                    <a:pt x="61" y="64"/>
                  </a:cubicBezTo>
                  <a:cubicBezTo>
                    <a:pt x="60" y="64"/>
                    <a:pt x="59" y="64"/>
                    <a:pt x="59" y="65"/>
                  </a:cubicBezTo>
                  <a:cubicBezTo>
                    <a:pt x="2" y="115"/>
                    <a:pt x="2" y="115"/>
                    <a:pt x="2" y="115"/>
                  </a:cubicBezTo>
                  <a:cubicBezTo>
                    <a:pt x="1" y="116"/>
                    <a:pt x="0" y="118"/>
                    <a:pt x="2" y="119"/>
                  </a:cubicBezTo>
                  <a:cubicBezTo>
                    <a:pt x="3" y="120"/>
                    <a:pt x="5" y="120"/>
                    <a:pt x="6" y="119"/>
                  </a:cubicBez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9" name="ïsḷïḓè"/>
            <p:cNvSpPr/>
            <p:nvPr/>
          </p:nvSpPr>
          <p:spPr bwMode="auto">
            <a:xfrm>
              <a:off x="6321425" y="1028700"/>
              <a:ext cx="169863" cy="165100"/>
            </a:xfrm>
            <a:custGeom>
              <a:avLst/>
              <a:gdLst>
                <a:gd name="T0" fmla="*/ 0 w 107"/>
                <a:gd name="T1" fmla="*/ 33 h 104"/>
                <a:gd name="T2" fmla="*/ 64 w 107"/>
                <a:gd name="T3" fmla="*/ 104 h 104"/>
                <a:gd name="T4" fmla="*/ 107 w 107"/>
                <a:gd name="T5" fmla="*/ 0 h 104"/>
                <a:gd name="T6" fmla="*/ 0 w 107"/>
                <a:gd name="T7" fmla="*/ 33 h 104"/>
              </a:gdLst>
              <a:ahLst/>
              <a:cxnLst>
                <a:cxn ang="0">
                  <a:pos x="T0" y="T1"/>
                </a:cxn>
                <a:cxn ang="0">
                  <a:pos x="T2" y="T3"/>
                </a:cxn>
                <a:cxn ang="0">
                  <a:pos x="T4" y="T5"/>
                </a:cxn>
                <a:cxn ang="0">
                  <a:pos x="T6" y="T7"/>
                </a:cxn>
              </a:cxnLst>
              <a:rect l="0" t="0" r="r" b="b"/>
              <a:pathLst>
                <a:path w="107" h="104">
                  <a:moveTo>
                    <a:pt x="0" y="33"/>
                  </a:moveTo>
                  <a:lnTo>
                    <a:pt x="64" y="104"/>
                  </a:lnTo>
                  <a:lnTo>
                    <a:pt x="107" y="0"/>
                  </a:lnTo>
                  <a:lnTo>
                    <a:pt x="0" y="33"/>
                  </a:lnTo>
                  <a:close/>
                </a:path>
              </a:pathLst>
            </a:custGeom>
            <a:solidFill>
              <a:srgbClr val="2E3F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0" name="íṥḷiḓé"/>
            <p:cNvSpPr/>
            <p:nvPr/>
          </p:nvSpPr>
          <p:spPr bwMode="auto">
            <a:xfrm>
              <a:off x="8035925" y="2516188"/>
              <a:ext cx="728663" cy="723900"/>
            </a:xfrm>
            <a:prstGeom prst="ellipse">
              <a:avLst/>
            </a:prstGeom>
            <a:solidFill>
              <a:srgbClr val="FFB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1" name="îśḻiḑê"/>
            <p:cNvSpPr/>
            <p:nvPr/>
          </p:nvSpPr>
          <p:spPr bwMode="auto">
            <a:xfrm>
              <a:off x="8001000" y="2482850"/>
              <a:ext cx="796925" cy="792163"/>
            </a:xfrm>
            <a:custGeom>
              <a:avLst/>
              <a:gdLst>
                <a:gd name="T0" fmla="*/ 70 w 140"/>
                <a:gd name="T1" fmla="*/ 139 h 139"/>
                <a:gd name="T2" fmla="*/ 0 w 140"/>
                <a:gd name="T3" fmla="*/ 70 h 139"/>
                <a:gd name="T4" fmla="*/ 70 w 140"/>
                <a:gd name="T5" fmla="*/ 0 h 139"/>
                <a:gd name="T6" fmla="*/ 140 w 140"/>
                <a:gd name="T7" fmla="*/ 70 h 139"/>
                <a:gd name="T8" fmla="*/ 70 w 140"/>
                <a:gd name="T9" fmla="*/ 139 h 139"/>
                <a:gd name="T10" fmla="*/ 70 w 140"/>
                <a:gd name="T11" fmla="*/ 12 h 139"/>
                <a:gd name="T12" fmla="*/ 12 w 140"/>
                <a:gd name="T13" fmla="*/ 70 h 139"/>
                <a:gd name="T14" fmla="*/ 70 w 140"/>
                <a:gd name="T15" fmla="*/ 127 h 139"/>
                <a:gd name="T16" fmla="*/ 128 w 140"/>
                <a:gd name="T17" fmla="*/ 70 h 139"/>
                <a:gd name="T18" fmla="*/ 70 w 140"/>
                <a:gd name="T19"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39">
                  <a:moveTo>
                    <a:pt x="70" y="139"/>
                  </a:moveTo>
                  <a:cubicBezTo>
                    <a:pt x="31" y="139"/>
                    <a:pt x="0" y="108"/>
                    <a:pt x="0" y="70"/>
                  </a:cubicBezTo>
                  <a:cubicBezTo>
                    <a:pt x="0" y="31"/>
                    <a:pt x="31" y="0"/>
                    <a:pt x="70" y="0"/>
                  </a:cubicBezTo>
                  <a:cubicBezTo>
                    <a:pt x="108" y="0"/>
                    <a:pt x="140" y="31"/>
                    <a:pt x="140" y="70"/>
                  </a:cubicBezTo>
                  <a:cubicBezTo>
                    <a:pt x="140" y="108"/>
                    <a:pt x="108" y="139"/>
                    <a:pt x="70" y="139"/>
                  </a:cubicBezTo>
                  <a:close/>
                  <a:moveTo>
                    <a:pt x="70" y="12"/>
                  </a:moveTo>
                  <a:cubicBezTo>
                    <a:pt x="38" y="12"/>
                    <a:pt x="12" y="38"/>
                    <a:pt x="12" y="70"/>
                  </a:cubicBezTo>
                  <a:cubicBezTo>
                    <a:pt x="12" y="102"/>
                    <a:pt x="38" y="127"/>
                    <a:pt x="70" y="127"/>
                  </a:cubicBezTo>
                  <a:cubicBezTo>
                    <a:pt x="102" y="127"/>
                    <a:pt x="128" y="102"/>
                    <a:pt x="128" y="70"/>
                  </a:cubicBezTo>
                  <a:cubicBezTo>
                    <a:pt x="128" y="38"/>
                    <a:pt x="102" y="12"/>
                    <a:pt x="70" y="12"/>
                  </a:cubicBezTo>
                  <a:close/>
                </a:path>
              </a:pathLst>
            </a:custGeom>
            <a:solidFill>
              <a:srgbClr val="E2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2" name="ïşlïḑê"/>
            <p:cNvSpPr/>
            <p:nvPr/>
          </p:nvSpPr>
          <p:spPr bwMode="auto">
            <a:xfrm>
              <a:off x="8258175" y="2652713"/>
              <a:ext cx="277813" cy="450850"/>
            </a:xfrm>
            <a:custGeom>
              <a:avLst/>
              <a:gdLst>
                <a:gd name="T0" fmla="*/ 30 w 49"/>
                <a:gd name="T1" fmla="*/ 70 h 79"/>
                <a:gd name="T2" fmla="*/ 30 w 49"/>
                <a:gd name="T3" fmla="*/ 79 h 79"/>
                <a:gd name="T4" fmla="*/ 21 w 49"/>
                <a:gd name="T5" fmla="*/ 79 h 79"/>
                <a:gd name="T6" fmla="*/ 21 w 49"/>
                <a:gd name="T7" fmla="*/ 70 h 79"/>
                <a:gd name="T8" fmla="*/ 0 w 49"/>
                <a:gd name="T9" fmla="*/ 63 h 79"/>
                <a:gd name="T10" fmla="*/ 5 w 49"/>
                <a:gd name="T11" fmla="*/ 53 h 79"/>
                <a:gd name="T12" fmla="*/ 21 w 49"/>
                <a:gd name="T13" fmla="*/ 59 h 79"/>
                <a:gd name="T14" fmla="*/ 21 w 49"/>
                <a:gd name="T15" fmla="*/ 45 h 79"/>
                <a:gd name="T16" fmla="*/ 2 w 49"/>
                <a:gd name="T17" fmla="*/ 28 h 79"/>
                <a:gd name="T18" fmla="*/ 21 w 49"/>
                <a:gd name="T19" fmla="*/ 9 h 79"/>
                <a:gd name="T20" fmla="*/ 21 w 49"/>
                <a:gd name="T21" fmla="*/ 0 h 79"/>
                <a:gd name="T22" fmla="*/ 30 w 49"/>
                <a:gd name="T23" fmla="*/ 0 h 79"/>
                <a:gd name="T24" fmla="*/ 30 w 49"/>
                <a:gd name="T25" fmla="*/ 9 h 79"/>
                <a:gd name="T26" fmla="*/ 47 w 49"/>
                <a:gd name="T27" fmla="*/ 14 h 79"/>
                <a:gd name="T28" fmla="*/ 43 w 49"/>
                <a:gd name="T29" fmla="*/ 25 h 79"/>
                <a:gd name="T30" fmla="*/ 30 w 49"/>
                <a:gd name="T31" fmla="*/ 20 h 79"/>
                <a:gd name="T32" fmla="*/ 30 w 49"/>
                <a:gd name="T33" fmla="*/ 35 h 79"/>
                <a:gd name="T34" fmla="*/ 49 w 49"/>
                <a:gd name="T35" fmla="*/ 52 h 79"/>
                <a:gd name="T36" fmla="*/ 30 w 49"/>
                <a:gd name="T37" fmla="*/ 70 h 79"/>
                <a:gd name="T38" fmla="*/ 21 w 49"/>
                <a:gd name="T39" fmla="*/ 33 h 79"/>
                <a:gd name="T40" fmla="*/ 21 w 49"/>
                <a:gd name="T41" fmla="*/ 21 h 79"/>
                <a:gd name="T42" fmla="*/ 15 w 49"/>
                <a:gd name="T43" fmla="*/ 27 h 79"/>
                <a:gd name="T44" fmla="*/ 21 w 49"/>
                <a:gd name="T45" fmla="*/ 33 h 79"/>
                <a:gd name="T46" fmla="*/ 36 w 49"/>
                <a:gd name="T47" fmla="*/ 53 h 79"/>
                <a:gd name="T48" fmla="*/ 30 w 49"/>
                <a:gd name="T49" fmla="*/ 47 h 79"/>
                <a:gd name="T50" fmla="*/ 30 w 49"/>
                <a:gd name="T51" fmla="*/ 59 h 79"/>
                <a:gd name="T52" fmla="*/ 36 w 49"/>
                <a:gd name="T53" fmla="*/ 5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79">
                  <a:moveTo>
                    <a:pt x="30" y="70"/>
                  </a:moveTo>
                  <a:cubicBezTo>
                    <a:pt x="30" y="79"/>
                    <a:pt x="30" y="79"/>
                    <a:pt x="30" y="79"/>
                  </a:cubicBezTo>
                  <a:cubicBezTo>
                    <a:pt x="21" y="79"/>
                    <a:pt x="21" y="79"/>
                    <a:pt x="21" y="79"/>
                  </a:cubicBezTo>
                  <a:cubicBezTo>
                    <a:pt x="21" y="70"/>
                    <a:pt x="21" y="70"/>
                    <a:pt x="21" y="70"/>
                  </a:cubicBezTo>
                  <a:cubicBezTo>
                    <a:pt x="13" y="70"/>
                    <a:pt x="5" y="67"/>
                    <a:pt x="0" y="63"/>
                  </a:cubicBezTo>
                  <a:cubicBezTo>
                    <a:pt x="5" y="53"/>
                    <a:pt x="5" y="53"/>
                    <a:pt x="5" y="53"/>
                  </a:cubicBezTo>
                  <a:cubicBezTo>
                    <a:pt x="9" y="56"/>
                    <a:pt x="15" y="58"/>
                    <a:pt x="21" y="59"/>
                  </a:cubicBezTo>
                  <a:cubicBezTo>
                    <a:pt x="21" y="45"/>
                    <a:pt x="21" y="45"/>
                    <a:pt x="21" y="45"/>
                  </a:cubicBezTo>
                  <a:cubicBezTo>
                    <a:pt x="12" y="43"/>
                    <a:pt x="2" y="40"/>
                    <a:pt x="2" y="28"/>
                  </a:cubicBezTo>
                  <a:cubicBezTo>
                    <a:pt x="2" y="19"/>
                    <a:pt x="8" y="11"/>
                    <a:pt x="21" y="9"/>
                  </a:cubicBezTo>
                  <a:cubicBezTo>
                    <a:pt x="21" y="0"/>
                    <a:pt x="21" y="0"/>
                    <a:pt x="21" y="0"/>
                  </a:cubicBezTo>
                  <a:cubicBezTo>
                    <a:pt x="30" y="0"/>
                    <a:pt x="30" y="0"/>
                    <a:pt x="30" y="0"/>
                  </a:cubicBezTo>
                  <a:cubicBezTo>
                    <a:pt x="30" y="9"/>
                    <a:pt x="30" y="9"/>
                    <a:pt x="30" y="9"/>
                  </a:cubicBezTo>
                  <a:cubicBezTo>
                    <a:pt x="36" y="10"/>
                    <a:pt x="42" y="11"/>
                    <a:pt x="47" y="14"/>
                  </a:cubicBezTo>
                  <a:cubicBezTo>
                    <a:pt x="43" y="25"/>
                    <a:pt x="43" y="25"/>
                    <a:pt x="43" y="25"/>
                  </a:cubicBezTo>
                  <a:cubicBezTo>
                    <a:pt x="38" y="22"/>
                    <a:pt x="34" y="21"/>
                    <a:pt x="30" y="20"/>
                  </a:cubicBezTo>
                  <a:cubicBezTo>
                    <a:pt x="30" y="35"/>
                    <a:pt x="30" y="35"/>
                    <a:pt x="30" y="35"/>
                  </a:cubicBezTo>
                  <a:cubicBezTo>
                    <a:pt x="39" y="37"/>
                    <a:pt x="49" y="40"/>
                    <a:pt x="49" y="52"/>
                  </a:cubicBezTo>
                  <a:cubicBezTo>
                    <a:pt x="49" y="61"/>
                    <a:pt x="43" y="68"/>
                    <a:pt x="30" y="70"/>
                  </a:cubicBezTo>
                  <a:close/>
                  <a:moveTo>
                    <a:pt x="21" y="33"/>
                  </a:moveTo>
                  <a:cubicBezTo>
                    <a:pt x="21" y="21"/>
                    <a:pt x="21" y="21"/>
                    <a:pt x="21" y="21"/>
                  </a:cubicBezTo>
                  <a:cubicBezTo>
                    <a:pt x="17" y="22"/>
                    <a:pt x="15" y="24"/>
                    <a:pt x="15" y="27"/>
                  </a:cubicBezTo>
                  <a:cubicBezTo>
                    <a:pt x="15" y="30"/>
                    <a:pt x="18" y="31"/>
                    <a:pt x="21" y="33"/>
                  </a:cubicBezTo>
                  <a:close/>
                  <a:moveTo>
                    <a:pt x="36" y="53"/>
                  </a:moveTo>
                  <a:cubicBezTo>
                    <a:pt x="36" y="50"/>
                    <a:pt x="33" y="48"/>
                    <a:pt x="30" y="47"/>
                  </a:cubicBezTo>
                  <a:cubicBezTo>
                    <a:pt x="30" y="59"/>
                    <a:pt x="30" y="59"/>
                    <a:pt x="30" y="59"/>
                  </a:cubicBezTo>
                  <a:cubicBezTo>
                    <a:pt x="34" y="58"/>
                    <a:pt x="36" y="56"/>
                    <a:pt x="36"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
        <p:nvSpPr>
          <p:cNvPr id="5" name="矩形 4"/>
          <p:cNvSpPr/>
          <p:nvPr/>
        </p:nvSpPr>
        <p:spPr>
          <a:xfrm>
            <a:off x="7293745" y="2042552"/>
            <a:ext cx="2348720" cy="523220"/>
          </a:xfrm>
          <a:prstGeom prst="rect">
            <a:avLst/>
          </a:prstGeom>
        </p:spPr>
        <p:txBody>
          <a:bodyPr wrap="none">
            <a:spAutoFit/>
          </a:bodyPr>
          <a:lstStyle/>
          <a:p>
            <a:pPr algn="ctr"/>
            <a:r>
              <a:rPr lang="zh-CN" altLang="en-US" sz="2800" b="1" dirty="0">
                <a:solidFill>
                  <a:schemeClr val="accent6">
                    <a:lumMod val="50000"/>
                  </a:schemeClr>
                </a:solidFill>
                <a:latin typeface="+mn-lt"/>
                <a:ea typeface="+mn-ea"/>
                <a:cs typeface="+mn-ea"/>
                <a:sym typeface="+mn-lt"/>
              </a:rPr>
              <a:t>诚邀媒体专访</a:t>
            </a:r>
            <a:endParaRPr lang="zh-CN" altLang="en-US" sz="2800" b="1" dirty="0">
              <a:solidFill>
                <a:schemeClr val="accent6">
                  <a:lumMod val="50000"/>
                </a:schemeClr>
              </a:solidFill>
              <a:latin typeface="+mn-lt"/>
              <a:ea typeface="+mn-ea"/>
              <a:cs typeface="+mn-ea"/>
              <a:sym typeface="+mn-lt"/>
            </a:endParaRPr>
          </a:p>
        </p:txBody>
      </p:sp>
      <p:sp>
        <p:nvSpPr>
          <p:cNvPr id="7" name="矩形 6"/>
          <p:cNvSpPr/>
          <p:nvPr/>
        </p:nvSpPr>
        <p:spPr>
          <a:xfrm>
            <a:off x="8123483" y="4019596"/>
            <a:ext cx="2348720" cy="523220"/>
          </a:xfrm>
          <a:prstGeom prst="rect">
            <a:avLst/>
          </a:prstGeom>
        </p:spPr>
        <p:txBody>
          <a:bodyPr wrap="none">
            <a:spAutoFit/>
          </a:bodyPr>
          <a:lstStyle/>
          <a:p>
            <a:pPr algn="ctr"/>
            <a:r>
              <a:rPr lang="zh-CN" altLang="en-US" sz="2800" b="1" dirty="0">
                <a:solidFill>
                  <a:schemeClr val="accent6">
                    <a:lumMod val="50000"/>
                  </a:schemeClr>
                </a:solidFill>
                <a:latin typeface="+mn-lt"/>
                <a:ea typeface="+mn-ea"/>
                <a:cs typeface="+mn-ea"/>
                <a:sym typeface="+mn-lt"/>
              </a:rPr>
              <a:t>招募冠名企业</a:t>
            </a:r>
            <a:endParaRPr lang="zh-CN" altLang="en-US" sz="2800" b="1" dirty="0">
              <a:solidFill>
                <a:schemeClr val="accent6">
                  <a:lumMod val="50000"/>
                </a:schemeClr>
              </a:solidFill>
              <a:latin typeface="+mn-lt"/>
              <a:ea typeface="+mn-ea"/>
              <a:cs typeface="+mn-ea"/>
              <a:sym typeface="+mn-lt"/>
            </a:endParaRPr>
          </a:p>
        </p:txBody>
      </p:sp>
      <p:sp>
        <p:nvSpPr>
          <p:cNvPr id="8" name="矩形 7"/>
          <p:cNvSpPr/>
          <p:nvPr/>
        </p:nvSpPr>
        <p:spPr>
          <a:xfrm>
            <a:off x="2832177" y="2003227"/>
            <a:ext cx="1627369" cy="523220"/>
          </a:xfrm>
          <a:prstGeom prst="rect">
            <a:avLst/>
          </a:prstGeom>
        </p:spPr>
        <p:txBody>
          <a:bodyPr wrap="none">
            <a:spAutoFit/>
          </a:bodyPr>
          <a:lstStyle/>
          <a:p>
            <a:pPr algn="ctr"/>
            <a:r>
              <a:rPr lang="zh-CN" altLang="en-US" sz="2800" b="1" dirty="0">
                <a:solidFill>
                  <a:schemeClr val="accent6">
                    <a:lumMod val="50000"/>
                  </a:schemeClr>
                </a:solidFill>
                <a:latin typeface="+mn-lt"/>
                <a:ea typeface="+mn-ea"/>
                <a:cs typeface="+mn-ea"/>
                <a:sym typeface="+mn-lt"/>
              </a:rPr>
              <a:t>友情邀请</a:t>
            </a:r>
            <a:endParaRPr lang="zh-CN" altLang="en-US" sz="2800" b="1" dirty="0">
              <a:solidFill>
                <a:schemeClr val="accent6">
                  <a:lumMod val="50000"/>
                </a:schemeClr>
              </a:solidFill>
              <a:latin typeface="+mn-lt"/>
              <a:ea typeface="+mn-ea"/>
              <a:cs typeface="+mn-ea"/>
              <a:sym typeface="+mn-lt"/>
            </a:endParaRPr>
          </a:p>
        </p:txBody>
      </p:sp>
      <p:sp>
        <p:nvSpPr>
          <p:cNvPr id="9" name="矩形 8"/>
          <p:cNvSpPr/>
          <p:nvPr/>
        </p:nvSpPr>
        <p:spPr>
          <a:xfrm>
            <a:off x="1333702" y="4021916"/>
            <a:ext cx="2348720" cy="523220"/>
          </a:xfrm>
          <a:prstGeom prst="rect">
            <a:avLst/>
          </a:prstGeom>
        </p:spPr>
        <p:txBody>
          <a:bodyPr wrap="none">
            <a:spAutoFit/>
          </a:bodyPr>
          <a:lstStyle/>
          <a:p>
            <a:pPr algn="ctr"/>
            <a:r>
              <a:rPr lang="zh-CN" altLang="en-US" sz="2800" b="1" dirty="0">
                <a:solidFill>
                  <a:schemeClr val="accent6">
                    <a:lumMod val="50000"/>
                  </a:schemeClr>
                </a:solidFill>
                <a:latin typeface="+mn-lt"/>
                <a:ea typeface="+mn-ea"/>
                <a:cs typeface="+mn-ea"/>
                <a:sym typeface="+mn-lt"/>
              </a:rPr>
              <a:t>招募协办单位</a:t>
            </a:r>
            <a:endParaRPr lang="zh-CN" altLang="en-US" sz="2800" b="1" dirty="0">
              <a:solidFill>
                <a:schemeClr val="accent6">
                  <a:lumMod val="50000"/>
                </a:schemeClr>
              </a:solidFill>
              <a:latin typeface="+mn-lt"/>
              <a:ea typeface="+mn-ea"/>
              <a:cs typeface="+mn-ea"/>
              <a:sym typeface="+mn-lt"/>
            </a:endParaRPr>
          </a:p>
        </p:txBody>
      </p:sp>
      <p:sp>
        <p:nvSpPr>
          <p:cNvPr id="663" name="TextBox 38"/>
          <p:cNvSpPr txBox="1">
            <a:spLocks noChangeArrowheads="1"/>
          </p:cNvSpPr>
          <p:nvPr/>
        </p:nvSpPr>
        <p:spPr bwMode="auto">
          <a:xfrm>
            <a:off x="2172808" y="2637741"/>
            <a:ext cx="203903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sp>
        <p:nvSpPr>
          <p:cNvPr id="664" name="TextBox 38"/>
          <p:cNvSpPr txBox="1">
            <a:spLocks noChangeArrowheads="1"/>
          </p:cNvSpPr>
          <p:nvPr/>
        </p:nvSpPr>
        <p:spPr bwMode="auto">
          <a:xfrm>
            <a:off x="1908712" y="4644332"/>
            <a:ext cx="203903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sp>
        <p:nvSpPr>
          <p:cNvPr id="665" name="TextBox 38"/>
          <p:cNvSpPr txBox="1">
            <a:spLocks noChangeArrowheads="1"/>
          </p:cNvSpPr>
          <p:nvPr/>
        </p:nvSpPr>
        <p:spPr bwMode="auto">
          <a:xfrm>
            <a:off x="8183101" y="2628028"/>
            <a:ext cx="203903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sp>
        <p:nvSpPr>
          <p:cNvPr id="666" name="TextBox 38"/>
          <p:cNvSpPr txBox="1">
            <a:spLocks noChangeArrowheads="1"/>
          </p:cNvSpPr>
          <p:nvPr/>
        </p:nvSpPr>
        <p:spPr bwMode="auto">
          <a:xfrm>
            <a:off x="8613851" y="4683414"/>
            <a:ext cx="203903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565"/>
                                        </p:tgtEl>
                                        <p:attrNameLst>
                                          <p:attrName>style.visibility</p:attrName>
                                        </p:attrNameLst>
                                      </p:cBhvr>
                                      <p:to>
                                        <p:strVal val="visible"/>
                                      </p:to>
                                    </p:set>
                                    <p:animEffect transition="in" filter="fade">
                                      <p:cBhvr>
                                        <p:cTn id="23" dur="1000"/>
                                        <p:tgtEl>
                                          <p:spTgt spid="565"/>
                                        </p:tgtEl>
                                      </p:cBhvr>
                                    </p:animEffect>
                                    <p:anim calcmode="lin" valueType="num">
                                      <p:cBhvr>
                                        <p:cTn id="24" dur="1000" fill="hold"/>
                                        <p:tgtEl>
                                          <p:spTgt spid="565"/>
                                        </p:tgtEl>
                                        <p:attrNameLst>
                                          <p:attrName>ppt_x</p:attrName>
                                        </p:attrNameLst>
                                      </p:cBhvr>
                                      <p:tavLst>
                                        <p:tav tm="0">
                                          <p:val>
                                            <p:strVal val="#ppt_x"/>
                                          </p:val>
                                        </p:tav>
                                        <p:tav tm="100000">
                                          <p:val>
                                            <p:strVal val="#ppt_x"/>
                                          </p:val>
                                        </p:tav>
                                      </p:tavLst>
                                    </p:anim>
                                    <p:anim calcmode="lin" valueType="num">
                                      <p:cBhvr>
                                        <p:cTn id="25" dur="1000" fill="hold"/>
                                        <p:tgtEl>
                                          <p:spTgt spid="56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663"/>
                                        </p:tgtEl>
                                        <p:attrNameLst>
                                          <p:attrName>style.visibility</p:attrName>
                                        </p:attrNameLst>
                                      </p:cBhvr>
                                      <p:to>
                                        <p:strVal val="visible"/>
                                      </p:to>
                                    </p:set>
                                    <p:animEffect transition="in" filter="fade">
                                      <p:cBhvr>
                                        <p:cTn id="44" dur="1000"/>
                                        <p:tgtEl>
                                          <p:spTgt spid="663"/>
                                        </p:tgtEl>
                                      </p:cBhvr>
                                    </p:animEffect>
                                    <p:anim calcmode="lin" valueType="num">
                                      <p:cBhvr>
                                        <p:cTn id="45" dur="1000" fill="hold"/>
                                        <p:tgtEl>
                                          <p:spTgt spid="663"/>
                                        </p:tgtEl>
                                        <p:attrNameLst>
                                          <p:attrName>ppt_x</p:attrName>
                                        </p:attrNameLst>
                                      </p:cBhvr>
                                      <p:tavLst>
                                        <p:tav tm="0">
                                          <p:val>
                                            <p:strVal val="#ppt_x"/>
                                          </p:val>
                                        </p:tav>
                                        <p:tav tm="100000">
                                          <p:val>
                                            <p:strVal val="#ppt_x"/>
                                          </p:val>
                                        </p:tav>
                                      </p:tavLst>
                                    </p:anim>
                                    <p:anim calcmode="lin" valueType="num">
                                      <p:cBhvr>
                                        <p:cTn id="46" dur="1000" fill="hold"/>
                                        <p:tgtEl>
                                          <p:spTgt spid="66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64"/>
                                        </p:tgtEl>
                                        <p:attrNameLst>
                                          <p:attrName>style.visibility</p:attrName>
                                        </p:attrNameLst>
                                      </p:cBhvr>
                                      <p:to>
                                        <p:strVal val="visible"/>
                                      </p:to>
                                    </p:set>
                                    <p:animEffect transition="in" filter="fade">
                                      <p:cBhvr>
                                        <p:cTn id="49" dur="1000"/>
                                        <p:tgtEl>
                                          <p:spTgt spid="664"/>
                                        </p:tgtEl>
                                      </p:cBhvr>
                                    </p:animEffect>
                                    <p:anim calcmode="lin" valueType="num">
                                      <p:cBhvr>
                                        <p:cTn id="50" dur="1000" fill="hold"/>
                                        <p:tgtEl>
                                          <p:spTgt spid="664"/>
                                        </p:tgtEl>
                                        <p:attrNameLst>
                                          <p:attrName>ppt_x</p:attrName>
                                        </p:attrNameLst>
                                      </p:cBhvr>
                                      <p:tavLst>
                                        <p:tav tm="0">
                                          <p:val>
                                            <p:strVal val="#ppt_x"/>
                                          </p:val>
                                        </p:tav>
                                        <p:tav tm="100000">
                                          <p:val>
                                            <p:strVal val="#ppt_x"/>
                                          </p:val>
                                        </p:tav>
                                      </p:tavLst>
                                    </p:anim>
                                    <p:anim calcmode="lin" valueType="num">
                                      <p:cBhvr>
                                        <p:cTn id="51" dur="1000" fill="hold"/>
                                        <p:tgtEl>
                                          <p:spTgt spid="66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65"/>
                                        </p:tgtEl>
                                        <p:attrNameLst>
                                          <p:attrName>style.visibility</p:attrName>
                                        </p:attrNameLst>
                                      </p:cBhvr>
                                      <p:to>
                                        <p:strVal val="visible"/>
                                      </p:to>
                                    </p:set>
                                    <p:animEffect transition="in" filter="fade">
                                      <p:cBhvr>
                                        <p:cTn id="54" dur="1000"/>
                                        <p:tgtEl>
                                          <p:spTgt spid="665"/>
                                        </p:tgtEl>
                                      </p:cBhvr>
                                    </p:animEffect>
                                    <p:anim calcmode="lin" valueType="num">
                                      <p:cBhvr>
                                        <p:cTn id="55" dur="1000" fill="hold"/>
                                        <p:tgtEl>
                                          <p:spTgt spid="665"/>
                                        </p:tgtEl>
                                        <p:attrNameLst>
                                          <p:attrName>ppt_x</p:attrName>
                                        </p:attrNameLst>
                                      </p:cBhvr>
                                      <p:tavLst>
                                        <p:tav tm="0">
                                          <p:val>
                                            <p:strVal val="#ppt_x"/>
                                          </p:val>
                                        </p:tav>
                                        <p:tav tm="100000">
                                          <p:val>
                                            <p:strVal val="#ppt_x"/>
                                          </p:val>
                                        </p:tav>
                                      </p:tavLst>
                                    </p:anim>
                                    <p:anim calcmode="lin" valueType="num">
                                      <p:cBhvr>
                                        <p:cTn id="56" dur="1000" fill="hold"/>
                                        <p:tgtEl>
                                          <p:spTgt spid="66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66"/>
                                        </p:tgtEl>
                                        <p:attrNameLst>
                                          <p:attrName>style.visibility</p:attrName>
                                        </p:attrNameLst>
                                      </p:cBhvr>
                                      <p:to>
                                        <p:strVal val="visible"/>
                                      </p:to>
                                    </p:set>
                                    <p:animEffect transition="in" filter="fade">
                                      <p:cBhvr>
                                        <p:cTn id="59" dur="1000"/>
                                        <p:tgtEl>
                                          <p:spTgt spid="666"/>
                                        </p:tgtEl>
                                      </p:cBhvr>
                                    </p:animEffect>
                                    <p:anim calcmode="lin" valueType="num">
                                      <p:cBhvr>
                                        <p:cTn id="60" dur="1000" fill="hold"/>
                                        <p:tgtEl>
                                          <p:spTgt spid="666"/>
                                        </p:tgtEl>
                                        <p:attrNameLst>
                                          <p:attrName>ppt_x</p:attrName>
                                        </p:attrNameLst>
                                      </p:cBhvr>
                                      <p:tavLst>
                                        <p:tav tm="0">
                                          <p:val>
                                            <p:strVal val="#ppt_x"/>
                                          </p:val>
                                        </p:tav>
                                        <p:tav tm="100000">
                                          <p:val>
                                            <p:strVal val="#ppt_x"/>
                                          </p:val>
                                        </p:tav>
                                      </p:tavLst>
                                    </p:anim>
                                    <p:anim calcmode="lin" valueType="num">
                                      <p:cBhvr>
                                        <p:cTn id="61" dur="1000" fill="hold"/>
                                        <p:tgtEl>
                                          <p:spTgt spid="6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7" grpId="0"/>
      <p:bldP spid="8" grpId="0"/>
      <p:bldP spid="9" grpId="0"/>
      <p:bldP spid="663" grpId="0"/>
      <p:bldP spid="664" grpId="0"/>
      <p:bldP spid="665" grpId="0"/>
      <p:bldP spid="6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53"/>
          <p:cNvSpPr>
            <a:spLocks noChangeArrowheads="1"/>
          </p:cNvSpPr>
          <p:nvPr/>
        </p:nvSpPr>
        <p:spPr bwMode="auto">
          <a:xfrm>
            <a:off x="8477954" y="482682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a:solidFill>
                  <a:schemeClr val="accent6">
                    <a:lumMod val="50000"/>
                  </a:schemeClr>
                </a:solidFill>
                <a:latin typeface="+mn-lt"/>
                <a:ea typeface="+mn-ea"/>
                <a:cs typeface="+mn-ea"/>
                <a:sym typeface="+mn-lt"/>
              </a:rPr>
              <a:t>某某广场</a:t>
            </a:r>
            <a:endParaRPr lang="zh-CN" altLang="en-US" sz="2400" b="1" dirty="0">
              <a:solidFill>
                <a:schemeClr val="accent6">
                  <a:lumMod val="50000"/>
                </a:schemeClr>
              </a:solidFill>
              <a:latin typeface="+mn-lt"/>
              <a:ea typeface="+mn-ea"/>
              <a:cs typeface="+mn-ea"/>
              <a:sym typeface="+mn-lt"/>
            </a:endParaRPr>
          </a:p>
        </p:txBody>
      </p:sp>
      <p:sp>
        <p:nvSpPr>
          <p:cNvPr id="10" name="椭圆 4"/>
          <p:cNvSpPr>
            <a:spLocks noChangeArrowheads="1"/>
          </p:cNvSpPr>
          <p:nvPr/>
        </p:nvSpPr>
        <p:spPr bwMode="auto">
          <a:xfrm>
            <a:off x="1606043" y="2337091"/>
            <a:ext cx="760413" cy="758825"/>
          </a:xfrm>
          <a:prstGeom prst="ellipse">
            <a:avLst/>
          </a:prstGeom>
          <a:solidFill>
            <a:schemeClr val="accent6">
              <a:lumMod val="75000"/>
            </a:schemeClr>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dirty="0">
              <a:solidFill>
                <a:srgbClr val="FFFFFF"/>
              </a:solidFill>
              <a:latin typeface="+mn-lt"/>
              <a:ea typeface="+mn-ea"/>
              <a:cs typeface="+mn-ea"/>
              <a:sym typeface="+mn-lt"/>
            </a:endParaRPr>
          </a:p>
        </p:txBody>
      </p:sp>
      <p:sp>
        <p:nvSpPr>
          <p:cNvPr id="11" name="KSO_Shape"/>
          <p:cNvSpPr>
            <a:spLocks noChangeArrowheads="1"/>
          </p:cNvSpPr>
          <p:nvPr/>
        </p:nvSpPr>
        <p:spPr bwMode="auto">
          <a:xfrm>
            <a:off x="1762698" y="2492952"/>
            <a:ext cx="447105" cy="447105"/>
          </a:xfrm>
          <a:custGeom>
            <a:avLst/>
            <a:gdLst>
              <a:gd name="T0" fmla="*/ 131552 w 1589088"/>
              <a:gd name="T1" fmla="*/ 78810 h 1589088"/>
              <a:gd name="T2" fmla="*/ 127695 w 1589088"/>
              <a:gd name="T3" fmla="*/ 86336 h 1589088"/>
              <a:gd name="T4" fmla="*/ 120091 w 1589088"/>
              <a:gd name="T5" fmla="*/ 90009 h 1589088"/>
              <a:gd name="T6" fmla="*/ 117836 w 1589088"/>
              <a:gd name="T7" fmla="*/ 128986 h 1589088"/>
              <a:gd name="T8" fmla="*/ 116781 w 1589088"/>
              <a:gd name="T9" fmla="*/ 139057 h 1589088"/>
              <a:gd name="T10" fmla="*/ 110268 w 1589088"/>
              <a:gd name="T11" fmla="*/ 144984 h 1589088"/>
              <a:gd name="T12" fmla="*/ 101100 w 1589088"/>
              <a:gd name="T13" fmla="*/ 145457 h 1589088"/>
              <a:gd name="T14" fmla="*/ 94042 w 1589088"/>
              <a:gd name="T15" fmla="*/ 140184 h 1589088"/>
              <a:gd name="T16" fmla="*/ 91787 w 1589088"/>
              <a:gd name="T17" fmla="*/ 131749 h 1589088"/>
              <a:gd name="T18" fmla="*/ 64974 w 1589088"/>
              <a:gd name="T19" fmla="*/ 119387 h 1589088"/>
              <a:gd name="T20" fmla="*/ 53222 w 1589088"/>
              <a:gd name="T21" fmla="*/ 109716 h 1589088"/>
              <a:gd name="T22" fmla="*/ 53768 w 1589088"/>
              <a:gd name="T23" fmla="*/ 100953 h 1589088"/>
              <a:gd name="T24" fmla="*/ 59698 w 1589088"/>
              <a:gd name="T25" fmla="*/ 94444 h 1589088"/>
              <a:gd name="T26" fmla="*/ 68721 w 1589088"/>
              <a:gd name="T27" fmla="*/ 93099 h 1589088"/>
              <a:gd name="T28" fmla="*/ 76288 w 1589088"/>
              <a:gd name="T29" fmla="*/ 97644 h 1589088"/>
              <a:gd name="T30" fmla="*/ 79344 w 1589088"/>
              <a:gd name="T31" fmla="*/ 106152 h 1589088"/>
              <a:gd name="T32" fmla="*/ 109432 w 1589088"/>
              <a:gd name="T33" fmla="*/ 86700 h 1589088"/>
              <a:gd name="T34" fmla="*/ 105066 w 1589088"/>
              <a:gd name="T35" fmla="*/ 76883 h 1589088"/>
              <a:gd name="T36" fmla="*/ 108122 w 1589088"/>
              <a:gd name="T37" fmla="*/ 68411 h 1589088"/>
              <a:gd name="T38" fmla="*/ 115689 w 1589088"/>
              <a:gd name="T39" fmla="*/ 63866 h 1589088"/>
              <a:gd name="T40" fmla="*/ 97402 w 1589088"/>
              <a:gd name="T41" fmla="*/ 19252 h 1589088"/>
              <a:gd name="T42" fmla="*/ 71026 w 1589088"/>
              <a:gd name="T43" fmla="*/ 24410 h 1589088"/>
              <a:gd name="T44" fmla="*/ 47230 w 1589088"/>
              <a:gd name="T45" fmla="*/ 38541 h 1589088"/>
              <a:gd name="T46" fmla="*/ 29355 w 1589088"/>
              <a:gd name="T47" fmla="*/ 60373 h 1589088"/>
              <a:gd name="T48" fmla="*/ 20381 w 1589088"/>
              <a:gd name="T49" fmla="*/ 85946 h 1589088"/>
              <a:gd name="T50" fmla="*/ 20381 w 1589088"/>
              <a:gd name="T51" fmla="*/ 112717 h 1589088"/>
              <a:gd name="T52" fmla="*/ 29355 w 1589088"/>
              <a:gd name="T53" fmla="*/ 138290 h 1589088"/>
              <a:gd name="T54" fmla="*/ 47230 w 1589088"/>
              <a:gd name="T55" fmla="*/ 160122 h 1589088"/>
              <a:gd name="T56" fmla="*/ 71026 w 1589088"/>
              <a:gd name="T57" fmla="*/ 174252 h 1589088"/>
              <a:gd name="T58" fmla="*/ 97402 w 1589088"/>
              <a:gd name="T59" fmla="*/ 179374 h 1589088"/>
              <a:gd name="T60" fmla="*/ 123960 w 1589088"/>
              <a:gd name="T61" fmla="*/ 175524 h 1589088"/>
              <a:gd name="T62" fmla="*/ 148301 w 1589088"/>
              <a:gd name="T63" fmla="*/ 162701 h 1589088"/>
              <a:gd name="T64" fmla="*/ 167302 w 1589088"/>
              <a:gd name="T65" fmla="*/ 141705 h 1589088"/>
              <a:gd name="T66" fmla="*/ 177547 w 1589088"/>
              <a:gd name="T67" fmla="*/ 116495 h 1589088"/>
              <a:gd name="T68" fmla="*/ 178819 w 1589088"/>
              <a:gd name="T69" fmla="*/ 89760 h 1589088"/>
              <a:gd name="T70" fmla="*/ 171153 w 1589088"/>
              <a:gd name="T71" fmla="*/ 63860 h 1589088"/>
              <a:gd name="T72" fmla="*/ 154477 w 1589088"/>
              <a:gd name="T73" fmla="*/ 41265 h 1589088"/>
              <a:gd name="T74" fmla="*/ 131262 w 1589088"/>
              <a:gd name="T75" fmla="*/ 25864 h 1589088"/>
              <a:gd name="T76" fmla="*/ 105068 w 1589088"/>
              <a:gd name="T77" fmla="*/ 19470 h 1589088"/>
              <a:gd name="T78" fmla="*/ 120617 w 1589088"/>
              <a:gd name="T79" fmla="*/ 2325 h 1589088"/>
              <a:gd name="T80" fmla="*/ 151898 w 1589088"/>
              <a:gd name="T81" fmla="*/ 15039 h 1589088"/>
              <a:gd name="T82" fmla="*/ 176602 w 1589088"/>
              <a:gd name="T83" fmla="*/ 36906 h 1589088"/>
              <a:gd name="T84" fmla="*/ 191135 w 1589088"/>
              <a:gd name="T85" fmla="*/ 61390 h 1589088"/>
              <a:gd name="T86" fmla="*/ 198037 w 1589088"/>
              <a:gd name="T87" fmla="*/ 88270 h 1589088"/>
              <a:gd name="T88" fmla="*/ 197238 w 1589088"/>
              <a:gd name="T89" fmla="*/ 115841 h 1589088"/>
              <a:gd name="T90" fmla="*/ 188846 w 1589088"/>
              <a:gd name="T91" fmla="*/ 142359 h 1589088"/>
              <a:gd name="T92" fmla="*/ 253042 w 1589088"/>
              <a:gd name="T93" fmla="*/ 218714 h 1589088"/>
              <a:gd name="T94" fmla="*/ 253514 w 1589088"/>
              <a:gd name="T95" fmla="*/ 235242 h 1589088"/>
              <a:gd name="T96" fmla="*/ 238473 w 1589088"/>
              <a:gd name="T97" fmla="*/ 252134 h 1589088"/>
              <a:gd name="T98" fmla="*/ 222306 w 1589088"/>
              <a:gd name="T99" fmla="*/ 254059 h 1589088"/>
              <a:gd name="T100" fmla="*/ 147720 w 1589088"/>
              <a:gd name="T101" fmla="*/ 186022 h 1589088"/>
              <a:gd name="T102" fmla="*/ 121634 w 1589088"/>
              <a:gd name="T103" fmla="*/ 196048 h 1589088"/>
              <a:gd name="T104" fmla="*/ 94168 w 1589088"/>
              <a:gd name="T105" fmla="*/ 198481 h 1589088"/>
              <a:gd name="T106" fmla="*/ 66993 w 1589088"/>
              <a:gd name="T107" fmla="*/ 193250 h 1589088"/>
              <a:gd name="T108" fmla="*/ 41853 w 1589088"/>
              <a:gd name="T109" fmla="*/ 180355 h 1589088"/>
              <a:gd name="T110" fmla="*/ 19219 w 1589088"/>
              <a:gd name="T111" fmla="*/ 158015 h 1589088"/>
              <a:gd name="T112" fmla="*/ 4105 w 1589088"/>
              <a:gd name="T113" fmla="*/ 127611 h 1589088"/>
              <a:gd name="T114" fmla="*/ 109 w 1589088"/>
              <a:gd name="T115" fmla="*/ 94555 h 1589088"/>
              <a:gd name="T116" fmla="*/ 7266 w 1589088"/>
              <a:gd name="T117" fmla="*/ 61934 h 1589088"/>
              <a:gd name="T118" fmla="*/ 25576 w 1589088"/>
              <a:gd name="T119" fmla="*/ 32802 h 1589088"/>
              <a:gd name="T120" fmla="*/ 53152 w 1589088"/>
              <a:gd name="T121" fmla="*/ 11406 h 1589088"/>
              <a:gd name="T122" fmla="*/ 85049 w 1589088"/>
              <a:gd name="T123" fmla="*/ 1053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89088"/>
              <a:gd name="T187" fmla="*/ 0 h 1589088"/>
              <a:gd name="T188" fmla="*/ 1589088 w 1589088"/>
              <a:gd name="T189" fmla="*/ 1589088 h 15890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p:spPr>
        <p:txBody>
          <a:bodyPr anchor="ctr"/>
          <a:lstStyle/>
          <a:p>
            <a:endParaRPr lang="zh-CN" altLang="en-US" dirty="0">
              <a:latin typeface="+mn-lt"/>
              <a:ea typeface="+mn-ea"/>
              <a:cs typeface="+mn-ea"/>
              <a:sym typeface="+mn-lt"/>
            </a:endParaRPr>
          </a:p>
        </p:txBody>
      </p:sp>
      <p:sp>
        <p:nvSpPr>
          <p:cNvPr id="12" name="椭圆 4"/>
          <p:cNvSpPr>
            <a:spLocks noChangeArrowheads="1"/>
          </p:cNvSpPr>
          <p:nvPr/>
        </p:nvSpPr>
        <p:spPr bwMode="auto">
          <a:xfrm>
            <a:off x="1597025" y="3464071"/>
            <a:ext cx="760413" cy="758825"/>
          </a:xfrm>
          <a:prstGeom prst="ellipse">
            <a:avLst/>
          </a:prstGeom>
          <a:solidFill>
            <a:schemeClr val="accent6">
              <a:lumMod val="75000"/>
            </a:schemeClr>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dirty="0">
              <a:solidFill>
                <a:srgbClr val="FFFFFF"/>
              </a:solidFill>
              <a:latin typeface="+mn-lt"/>
              <a:ea typeface="+mn-ea"/>
              <a:cs typeface="+mn-ea"/>
              <a:sym typeface="+mn-lt"/>
            </a:endParaRPr>
          </a:p>
        </p:txBody>
      </p:sp>
      <p:sp>
        <p:nvSpPr>
          <p:cNvPr id="13" name="KSO_Shape"/>
          <p:cNvSpPr>
            <a:spLocks noChangeArrowheads="1"/>
          </p:cNvSpPr>
          <p:nvPr/>
        </p:nvSpPr>
        <p:spPr bwMode="auto">
          <a:xfrm>
            <a:off x="1753680" y="3619932"/>
            <a:ext cx="447105" cy="447105"/>
          </a:xfrm>
          <a:custGeom>
            <a:avLst/>
            <a:gdLst>
              <a:gd name="T0" fmla="*/ 131552 w 1589088"/>
              <a:gd name="T1" fmla="*/ 78810 h 1589088"/>
              <a:gd name="T2" fmla="*/ 127695 w 1589088"/>
              <a:gd name="T3" fmla="*/ 86336 h 1589088"/>
              <a:gd name="T4" fmla="*/ 120091 w 1589088"/>
              <a:gd name="T5" fmla="*/ 90009 h 1589088"/>
              <a:gd name="T6" fmla="*/ 117836 w 1589088"/>
              <a:gd name="T7" fmla="*/ 128986 h 1589088"/>
              <a:gd name="T8" fmla="*/ 116781 w 1589088"/>
              <a:gd name="T9" fmla="*/ 139057 h 1589088"/>
              <a:gd name="T10" fmla="*/ 110268 w 1589088"/>
              <a:gd name="T11" fmla="*/ 144984 h 1589088"/>
              <a:gd name="T12" fmla="*/ 101100 w 1589088"/>
              <a:gd name="T13" fmla="*/ 145457 h 1589088"/>
              <a:gd name="T14" fmla="*/ 94042 w 1589088"/>
              <a:gd name="T15" fmla="*/ 140184 h 1589088"/>
              <a:gd name="T16" fmla="*/ 91787 w 1589088"/>
              <a:gd name="T17" fmla="*/ 131749 h 1589088"/>
              <a:gd name="T18" fmla="*/ 64974 w 1589088"/>
              <a:gd name="T19" fmla="*/ 119387 h 1589088"/>
              <a:gd name="T20" fmla="*/ 53222 w 1589088"/>
              <a:gd name="T21" fmla="*/ 109716 h 1589088"/>
              <a:gd name="T22" fmla="*/ 53768 w 1589088"/>
              <a:gd name="T23" fmla="*/ 100953 h 1589088"/>
              <a:gd name="T24" fmla="*/ 59698 w 1589088"/>
              <a:gd name="T25" fmla="*/ 94444 h 1589088"/>
              <a:gd name="T26" fmla="*/ 68721 w 1589088"/>
              <a:gd name="T27" fmla="*/ 93099 h 1589088"/>
              <a:gd name="T28" fmla="*/ 76288 w 1589088"/>
              <a:gd name="T29" fmla="*/ 97644 h 1589088"/>
              <a:gd name="T30" fmla="*/ 79344 w 1589088"/>
              <a:gd name="T31" fmla="*/ 106152 h 1589088"/>
              <a:gd name="T32" fmla="*/ 109432 w 1589088"/>
              <a:gd name="T33" fmla="*/ 86700 h 1589088"/>
              <a:gd name="T34" fmla="*/ 105066 w 1589088"/>
              <a:gd name="T35" fmla="*/ 76883 h 1589088"/>
              <a:gd name="T36" fmla="*/ 108122 w 1589088"/>
              <a:gd name="T37" fmla="*/ 68411 h 1589088"/>
              <a:gd name="T38" fmla="*/ 115689 w 1589088"/>
              <a:gd name="T39" fmla="*/ 63866 h 1589088"/>
              <a:gd name="T40" fmla="*/ 97402 w 1589088"/>
              <a:gd name="T41" fmla="*/ 19252 h 1589088"/>
              <a:gd name="T42" fmla="*/ 71026 w 1589088"/>
              <a:gd name="T43" fmla="*/ 24410 h 1589088"/>
              <a:gd name="T44" fmla="*/ 47230 w 1589088"/>
              <a:gd name="T45" fmla="*/ 38541 h 1589088"/>
              <a:gd name="T46" fmla="*/ 29355 w 1589088"/>
              <a:gd name="T47" fmla="*/ 60373 h 1589088"/>
              <a:gd name="T48" fmla="*/ 20381 w 1589088"/>
              <a:gd name="T49" fmla="*/ 85946 h 1589088"/>
              <a:gd name="T50" fmla="*/ 20381 w 1589088"/>
              <a:gd name="T51" fmla="*/ 112717 h 1589088"/>
              <a:gd name="T52" fmla="*/ 29355 w 1589088"/>
              <a:gd name="T53" fmla="*/ 138290 h 1589088"/>
              <a:gd name="T54" fmla="*/ 47230 w 1589088"/>
              <a:gd name="T55" fmla="*/ 160122 h 1589088"/>
              <a:gd name="T56" fmla="*/ 71026 w 1589088"/>
              <a:gd name="T57" fmla="*/ 174252 h 1589088"/>
              <a:gd name="T58" fmla="*/ 97402 w 1589088"/>
              <a:gd name="T59" fmla="*/ 179374 h 1589088"/>
              <a:gd name="T60" fmla="*/ 123960 w 1589088"/>
              <a:gd name="T61" fmla="*/ 175524 h 1589088"/>
              <a:gd name="T62" fmla="*/ 148301 w 1589088"/>
              <a:gd name="T63" fmla="*/ 162701 h 1589088"/>
              <a:gd name="T64" fmla="*/ 167302 w 1589088"/>
              <a:gd name="T65" fmla="*/ 141705 h 1589088"/>
              <a:gd name="T66" fmla="*/ 177547 w 1589088"/>
              <a:gd name="T67" fmla="*/ 116495 h 1589088"/>
              <a:gd name="T68" fmla="*/ 178819 w 1589088"/>
              <a:gd name="T69" fmla="*/ 89760 h 1589088"/>
              <a:gd name="T70" fmla="*/ 171153 w 1589088"/>
              <a:gd name="T71" fmla="*/ 63860 h 1589088"/>
              <a:gd name="T72" fmla="*/ 154477 w 1589088"/>
              <a:gd name="T73" fmla="*/ 41265 h 1589088"/>
              <a:gd name="T74" fmla="*/ 131262 w 1589088"/>
              <a:gd name="T75" fmla="*/ 25864 h 1589088"/>
              <a:gd name="T76" fmla="*/ 105068 w 1589088"/>
              <a:gd name="T77" fmla="*/ 19470 h 1589088"/>
              <a:gd name="T78" fmla="*/ 120617 w 1589088"/>
              <a:gd name="T79" fmla="*/ 2325 h 1589088"/>
              <a:gd name="T80" fmla="*/ 151898 w 1589088"/>
              <a:gd name="T81" fmla="*/ 15039 h 1589088"/>
              <a:gd name="T82" fmla="*/ 176602 w 1589088"/>
              <a:gd name="T83" fmla="*/ 36906 h 1589088"/>
              <a:gd name="T84" fmla="*/ 191135 w 1589088"/>
              <a:gd name="T85" fmla="*/ 61390 h 1589088"/>
              <a:gd name="T86" fmla="*/ 198037 w 1589088"/>
              <a:gd name="T87" fmla="*/ 88270 h 1589088"/>
              <a:gd name="T88" fmla="*/ 197238 w 1589088"/>
              <a:gd name="T89" fmla="*/ 115841 h 1589088"/>
              <a:gd name="T90" fmla="*/ 188846 w 1589088"/>
              <a:gd name="T91" fmla="*/ 142359 h 1589088"/>
              <a:gd name="T92" fmla="*/ 253042 w 1589088"/>
              <a:gd name="T93" fmla="*/ 218714 h 1589088"/>
              <a:gd name="T94" fmla="*/ 253514 w 1589088"/>
              <a:gd name="T95" fmla="*/ 235242 h 1589088"/>
              <a:gd name="T96" fmla="*/ 238473 w 1589088"/>
              <a:gd name="T97" fmla="*/ 252134 h 1589088"/>
              <a:gd name="T98" fmla="*/ 222306 w 1589088"/>
              <a:gd name="T99" fmla="*/ 254059 h 1589088"/>
              <a:gd name="T100" fmla="*/ 147720 w 1589088"/>
              <a:gd name="T101" fmla="*/ 186022 h 1589088"/>
              <a:gd name="T102" fmla="*/ 121634 w 1589088"/>
              <a:gd name="T103" fmla="*/ 196048 h 1589088"/>
              <a:gd name="T104" fmla="*/ 94168 w 1589088"/>
              <a:gd name="T105" fmla="*/ 198481 h 1589088"/>
              <a:gd name="T106" fmla="*/ 66993 w 1589088"/>
              <a:gd name="T107" fmla="*/ 193250 h 1589088"/>
              <a:gd name="T108" fmla="*/ 41853 w 1589088"/>
              <a:gd name="T109" fmla="*/ 180355 h 1589088"/>
              <a:gd name="T110" fmla="*/ 19219 w 1589088"/>
              <a:gd name="T111" fmla="*/ 158015 h 1589088"/>
              <a:gd name="T112" fmla="*/ 4105 w 1589088"/>
              <a:gd name="T113" fmla="*/ 127611 h 1589088"/>
              <a:gd name="T114" fmla="*/ 109 w 1589088"/>
              <a:gd name="T115" fmla="*/ 94555 h 1589088"/>
              <a:gd name="T116" fmla="*/ 7266 w 1589088"/>
              <a:gd name="T117" fmla="*/ 61934 h 1589088"/>
              <a:gd name="T118" fmla="*/ 25576 w 1589088"/>
              <a:gd name="T119" fmla="*/ 32802 h 1589088"/>
              <a:gd name="T120" fmla="*/ 53152 w 1589088"/>
              <a:gd name="T121" fmla="*/ 11406 h 1589088"/>
              <a:gd name="T122" fmla="*/ 85049 w 1589088"/>
              <a:gd name="T123" fmla="*/ 1053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89088"/>
              <a:gd name="T187" fmla="*/ 0 h 1589088"/>
              <a:gd name="T188" fmla="*/ 1589088 w 1589088"/>
              <a:gd name="T189" fmla="*/ 1589088 h 15890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p:spPr>
        <p:txBody>
          <a:bodyPr anchor="ctr"/>
          <a:lstStyle/>
          <a:p>
            <a:endParaRPr lang="zh-CN" altLang="en-US" dirty="0">
              <a:latin typeface="+mn-lt"/>
              <a:ea typeface="+mn-ea"/>
              <a:cs typeface="+mn-ea"/>
              <a:sym typeface="+mn-lt"/>
            </a:endParaRPr>
          </a:p>
        </p:txBody>
      </p:sp>
      <p:sp>
        <p:nvSpPr>
          <p:cNvPr id="19" name="椭圆 4"/>
          <p:cNvSpPr>
            <a:spLocks noChangeArrowheads="1"/>
          </p:cNvSpPr>
          <p:nvPr/>
        </p:nvSpPr>
        <p:spPr bwMode="auto">
          <a:xfrm>
            <a:off x="1606043" y="4538888"/>
            <a:ext cx="760413" cy="758825"/>
          </a:xfrm>
          <a:prstGeom prst="ellipse">
            <a:avLst/>
          </a:prstGeom>
          <a:solidFill>
            <a:schemeClr val="accent6">
              <a:lumMod val="75000"/>
            </a:schemeClr>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dirty="0">
              <a:solidFill>
                <a:srgbClr val="FFFFFF"/>
              </a:solidFill>
              <a:latin typeface="+mn-lt"/>
              <a:ea typeface="+mn-ea"/>
              <a:cs typeface="+mn-ea"/>
              <a:sym typeface="+mn-lt"/>
            </a:endParaRPr>
          </a:p>
        </p:txBody>
      </p:sp>
      <p:sp>
        <p:nvSpPr>
          <p:cNvPr id="20" name="KSO_Shape"/>
          <p:cNvSpPr>
            <a:spLocks noChangeArrowheads="1"/>
          </p:cNvSpPr>
          <p:nvPr/>
        </p:nvSpPr>
        <p:spPr bwMode="auto">
          <a:xfrm>
            <a:off x="1762698" y="4694749"/>
            <a:ext cx="447105" cy="447105"/>
          </a:xfrm>
          <a:custGeom>
            <a:avLst/>
            <a:gdLst>
              <a:gd name="T0" fmla="*/ 131552 w 1589088"/>
              <a:gd name="T1" fmla="*/ 78810 h 1589088"/>
              <a:gd name="T2" fmla="*/ 127695 w 1589088"/>
              <a:gd name="T3" fmla="*/ 86336 h 1589088"/>
              <a:gd name="T4" fmla="*/ 120091 w 1589088"/>
              <a:gd name="T5" fmla="*/ 90009 h 1589088"/>
              <a:gd name="T6" fmla="*/ 117836 w 1589088"/>
              <a:gd name="T7" fmla="*/ 128986 h 1589088"/>
              <a:gd name="T8" fmla="*/ 116781 w 1589088"/>
              <a:gd name="T9" fmla="*/ 139057 h 1589088"/>
              <a:gd name="T10" fmla="*/ 110268 w 1589088"/>
              <a:gd name="T11" fmla="*/ 144984 h 1589088"/>
              <a:gd name="T12" fmla="*/ 101100 w 1589088"/>
              <a:gd name="T13" fmla="*/ 145457 h 1589088"/>
              <a:gd name="T14" fmla="*/ 94042 w 1589088"/>
              <a:gd name="T15" fmla="*/ 140184 h 1589088"/>
              <a:gd name="T16" fmla="*/ 91787 w 1589088"/>
              <a:gd name="T17" fmla="*/ 131749 h 1589088"/>
              <a:gd name="T18" fmla="*/ 64974 w 1589088"/>
              <a:gd name="T19" fmla="*/ 119387 h 1589088"/>
              <a:gd name="T20" fmla="*/ 53222 w 1589088"/>
              <a:gd name="T21" fmla="*/ 109716 h 1589088"/>
              <a:gd name="T22" fmla="*/ 53768 w 1589088"/>
              <a:gd name="T23" fmla="*/ 100953 h 1589088"/>
              <a:gd name="T24" fmla="*/ 59698 w 1589088"/>
              <a:gd name="T25" fmla="*/ 94444 h 1589088"/>
              <a:gd name="T26" fmla="*/ 68721 w 1589088"/>
              <a:gd name="T27" fmla="*/ 93099 h 1589088"/>
              <a:gd name="T28" fmla="*/ 76288 w 1589088"/>
              <a:gd name="T29" fmla="*/ 97644 h 1589088"/>
              <a:gd name="T30" fmla="*/ 79344 w 1589088"/>
              <a:gd name="T31" fmla="*/ 106152 h 1589088"/>
              <a:gd name="T32" fmla="*/ 109432 w 1589088"/>
              <a:gd name="T33" fmla="*/ 86700 h 1589088"/>
              <a:gd name="T34" fmla="*/ 105066 w 1589088"/>
              <a:gd name="T35" fmla="*/ 76883 h 1589088"/>
              <a:gd name="T36" fmla="*/ 108122 w 1589088"/>
              <a:gd name="T37" fmla="*/ 68411 h 1589088"/>
              <a:gd name="T38" fmla="*/ 115689 w 1589088"/>
              <a:gd name="T39" fmla="*/ 63866 h 1589088"/>
              <a:gd name="T40" fmla="*/ 97402 w 1589088"/>
              <a:gd name="T41" fmla="*/ 19252 h 1589088"/>
              <a:gd name="T42" fmla="*/ 71026 w 1589088"/>
              <a:gd name="T43" fmla="*/ 24410 h 1589088"/>
              <a:gd name="T44" fmla="*/ 47230 w 1589088"/>
              <a:gd name="T45" fmla="*/ 38541 h 1589088"/>
              <a:gd name="T46" fmla="*/ 29355 w 1589088"/>
              <a:gd name="T47" fmla="*/ 60373 h 1589088"/>
              <a:gd name="T48" fmla="*/ 20381 w 1589088"/>
              <a:gd name="T49" fmla="*/ 85946 h 1589088"/>
              <a:gd name="T50" fmla="*/ 20381 w 1589088"/>
              <a:gd name="T51" fmla="*/ 112717 h 1589088"/>
              <a:gd name="T52" fmla="*/ 29355 w 1589088"/>
              <a:gd name="T53" fmla="*/ 138290 h 1589088"/>
              <a:gd name="T54" fmla="*/ 47230 w 1589088"/>
              <a:gd name="T55" fmla="*/ 160122 h 1589088"/>
              <a:gd name="T56" fmla="*/ 71026 w 1589088"/>
              <a:gd name="T57" fmla="*/ 174252 h 1589088"/>
              <a:gd name="T58" fmla="*/ 97402 w 1589088"/>
              <a:gd name="T59" fmla="*/ 179374 h 1589088"/>
              <a:gd name="T60" fmla="*/ 123960 w 1589088"/>
              <a:gd name="T61" fmla="*/ 175524 h 1589088"/>
              <a:gd name="T62" fmla="*/ 148301 w 1589088"/>
              <a:gd name="T63" fmla="*/ 162701 h 1589088"/>
              <a:gd name="T64" fmla="*/ 167302 w 1589088"/>
              <a:gd name="T65" fmla="*/ 141705 h 1589088"/>
              <a:gd name="T66" fmla="*/ 177547 w 1589088"/>
              <a:gd name="T67" fmla="*/ 116495 h 1589088"/>
              <a:gd name="T68" fmla="*/ 178819 w 1589088"/>
              <a:gd name="T69" fmla="*/ 89760 h 1589088"/>
              <a:gd name="T70" fmla="*/ 171153 w 1589088"/>
              <a:gd name="T71" fmla="*/ 63860 h 1589088"/>
              <a:gd name="T72" fmla="*/ 154477 w 1589088"/>
              <a:gd name="T73" fmla="*/ 41265 h 1589088"/>
              <a:gd name="T74" fmla="*/ 131262 w 1589088"/>
              <a:gd name="T75" fmla="*/ 25864 h 1589088"/>
              <a:gd name="T76" fmla="*/ 105068 w 1589088"/>
              <a:gd name="T77" fmla="*/ 19470 h 1589088"/>
              <a:gd name="T78" fmla="*/ 120617 w 1589088"/>
              <a:gd name="T79" fmla="*/ 2325 h 1589088"/>
              <a:gd name="T80" fmla="*/ 151898 w 1589088"/>
              <a:gd name="T81" fmla="*/ 15039 h 1589088"/>
              <a:gd name="T82" fmla="*/ 176602 w 1589088"/>
              <a:gd name="T83" fmla="*/ 36906 h 1589088"/>
              <a:gd name="T84" fmla="*/ 191135 w 1589088"/>
              <a:gd name="T85" fmla="*/ 61390 h 1589088"/>
              <a:gd name="T86" fmla="*/ 198037 w 1589088"/>
              <a:gd name="T87" fmla="*/ 88270 h 1589088"/>
              <a:gd name="T88" fmla="*/ 197238 w 1589088"/>
              <a:gd name="T89" fmla="*/ 115841 h 1589088"/>
              <a:gd name="T90" fmla="*/ 188846 w 1589088"/>
              <a:gd name="T91" fmla="*/ 142359 h 1589088"/>
              <a:gd name="T92" fmla="*/ 253042 w 1589088"/>
              <a:gd name="T93" fmla="*/ 218714 h 1589088"/>
              <a:gd name="T94" fmla="*/ 253514 w 1589088"/>
              <a:gd name="T95" fmla="*/ 235242 h 1589088"/>
              <a:gd name="T96" fmla="*/ 238473 w 1589088"/>
              <a:gd name="T97" fmla="*/ 252134 h 1589088"/>
              <a:gd name="T98" fmla="*/ 222306 w 1589088"/>
              <a:gd name="T99" fmla="*/ 254059 h 1589088"/>
              <a:gd name="T100" fmla="*/ 147720 w 1589088"/>
              <a:gd name="T101" fmla="*/ 186022 h 1589088"/>
              <a:gd name="T102" fmla="*/ 121634 w 1589088"/>
              <a:gd name="T103" fmla="*/ 196048 h 1589088"/>
              <a:gd name="T104" fmla="*/ 94168 w 1589088"/>
              <a:gd name="T105" fmla="*/ 198481 h 1589088"/>
              <a:gd name="T106" fmla="*/ 66993 w 1589088"/>
              <a:gd name="T107" fmla="*/ 193250 h 1589088"/>
              <a:gd name="T108" fmla="*/ 41853 w 1589088"/>
              <a:gd name="T109" fmla="*/ 180355 h 1589088"/>
              <a:gd name="T110" fmla="*/ 19219 w 1589088"/>
              <a:gd name="T111" fmla="*/ 158015 h 1589088"/>
              <a:gd name="T112" fmla="*/ 4105 w 1589088"/>
              <a:gd name="T113" fmla="*/ 127611 h 1589088"/>
              <a:gd name="T114" fmla="*/ 109 w 1589088"/>
              <a:gd name="T115" fmla="*/ 94555 h 1589088"/>
              <a:gd name="T116" fmla="*/ 7266 w 1589088"/>
              <a:gd name="T117" fmla="*/ 61934 h 1589088"/>
              <a:gd name="T118" fmla="*/ 25576 w 1589088"/>
              <a:gd name="T119" fmla="*/ 32802 h 1589088"/>
              <a:gd name="T120" fmla="*/ 53152 w 1589088"/>
              <a:gd name="T121" fmla="*/ 11406 h 1589088"/>
              <a:gd name="T122" fmla="*/ 85049 w 1589088"/>
              <a:gd name="T123" fmla="*/ 1053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89088"/>
              <a:gd name="T187" fmla="*/ 0 h 1589088"/>
              <a:gd name="T188" fmla="*/ 1589088 w 1589088"/>
              <a:gd name="T189" fmla="*/ 1589088 h 15890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p:spPr>
        <p:txBody>
          <a:bodyPr anchor="ctr"/>
          <a:lstStyle/>
          <a:p>
            <a:endParaRPr lang="zh-CN" altLang="en-US" dirty="0">
              <a:latin typeface="+mn-lt"/>
              <a:ea typeface="+mn-ea"/>
              <a:cs typeface="+mn-ea"/>
              <a:sym typeface="+mn-lt"/>
            </a:endParaRPr>
          </a:p>
        </p:txBody>
      </p:sp>
      <p:sp>
        <p:nvSpPr>
          <p:cNvPr id="18"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2"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3"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场地布置</a:t>
            </a:r>
            <a:endParaRPr lang="zh-CN" altLang="en-US">
              <a:solidFill>
                <a:schemeClr val="bg1"/>
              </a:solidFill>
              <a:latin typeface="+mn-lt"/>
              <a:ea typeface="+mn-ea"/>
              <a:cs typeface="+mn-ea"/>
              <a:sym typeface="+mn-lt"/>
            </a:endParaRPr>
          </a:p>
        </p:txBody>
      </p:sp>
      <p:sp>
        <p:nvSpPr>
          <p:cNvPr id="26" name="TextBox 15"/>
          <p:cNvSpPr txBox="1">
            <a:spLocks noChangeArrowheads="1"/>
          </p:cNvSpPr>
          <p:nvPr/>
        </p:nvSpPr>
        <p:spPr bwMode="auto">
          <a:xfrm>
            <a:off x="2480443" y="1419933"/>
            <a:ext cx="29511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dirty="0">
                <a:solidFill>
                  <a:schemeClr val="accent6">
                    <a:lumMod val="50000"/>
                  </a:schemeClr>
                </a:solidFill>
                <a:latin typeface="+mn-lt"/>
                <a:ea typeface="+mn-ea"/>
                <a:cs typeface="+mn-ea"/>
                <a:sym typeface="+mn-lt"/>
              </a:rPr>
              <a:t>场地要求</a:t>
            </a:r>
            <a:endParaRPr lang="en-US" altLang="zh-CN" sz="2800" b="1" dirty="0">
              <a:solidFill>
                <a:schemeClr val="accent6">
                  <a:lumMod val="50000"/>
                </a:schemeClr>
              </a:solidFill>
              <a:latin typeface="+mn-lt"/>
              <a:ea typeface="+mn-ea"/>
              <a:cs typeface="+mn-ea"/>
              <a:sym typeface="+mn-lt"/>
            </a:endParaRPr>
          </a:p>
        </p:txBody>
      </p:sp>
      <p:sp>
        <p:nvSpPr>
          <p:cNvPr id="28" name="TextBox 16"/>
          <p:cNvSpPr txBox="1">
            <a:spLocks noChangeArrowheads="1"/>
          </p:cNvSpPr>
          <p:nvPr/>
        </p:nvSpPr>
        <p:spPr bwMode="auto">
          <a:xfrm>
            <a:off x="1597025" y="2365292"/>
            <a:ext cx="5664200" cy="6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buFont typeface="Arial" panose="020B0604020202020204" pitchFamily="34" charset="0"/>
              <a:buChar char="•"/>
            </a:pPr>
            <a:r>
              <a:rPr lang="zh-CN" altLang="en-US" sz="1200" dirty="0">
                <a:solidFill>
                  <a:schemeClr val="accent6">
                    <a:lumMod val="50000"/>
                  </a:schemeClr>
                </a:solidFill>
                <a:latin typeface="+mn-lt"/>
                <a:ea typeface="+mn-ea"/>
                <a:cs typeface="+mn-ea"/>
                <a:sym typeface="+mn-lt"/>
              </a:rPr>
              <a:t>点击输入简要文字介绍，文字内容需概括精炼</a:t>
            </a:r>
            <a:endParaRPr lang="en-US" altLang="zh-CN" sz="1200" dirty="0">
              <a:solidFill>
                <a:schemeClr val="accent6">
                  <a:lumMod val="50000"/>
                </a:schemeClr>
              </a:solidFill>
              <a:latin typeface="+mn-lt"/>
              <a:ea typeface="+mn-ea"/>
              <a:cs typeface="+mn-ea"/>
              <a:sym typeface="+mn-lt"/>
            </a:endParaRPr>
          </a:p>
          <a:p>
            <a:pPr algn="ctr">
              <a:lnSpc>
                <a:spcPct val="150000"/>
              </a:lnSpc>
              <a:buFont typeface="Arial" panose="020B0604020202020204" pitchFamily="34" charset="0"/>
              <a:buChar char="•"/>
            </a:pPr>
            <a:r>
              <a:rPr lang="zh-CN" altLang="en-US" sz="1200" dirty="0">
                <a:solidFill>
                  <a:schemeClr val="accent6">
                    <a:lumMod val="50000"/>
                  </a:schemeClr>
                </a:solidFill>
                <a:latin typeface="+mn-lt"/>
                <a:ea typeface="+mn-ea"/>
                <a:cs typeface="+mn-ea"/>
                <a:sym typeface="+mn-lt"/>
              </a:rPr>
              <a:t>点击输入简要文字介绍，文字内容需概括精炼</a:t>
            </a:r>
            <a:endParaRPr lang="zh-CN" altLang="en-US" sz="1200" dirty="0">
              <a:solidFill>
                <a:schemeClr val="accent6">
                  <a:lumMod val="50000"/>
                </a:schemeClr>
              </a:solidFill>
              <a:latin typeface="+mn-lt"/>
              <a:ea typeface="+mn-ea"/>
              <a:cs typeface="+mn-ea"/>
              <a:sym typeface="+mn-lt"/>
            </a:endParaRPr>
          </a:p>
        </p:txBody>
      </p:sp>
      <p:sp>
        <p:nvSpPr>
          <p:cNvPr id="29" name="TextBox 16"/>
          <p:cNvSpPr txBox="1">
            <a:spLocks noChangeArrowheads="1"/>
          </p:cNvSpPr>
          <p:nvPr/>
        </p:nvSpPr>
        <p:spPr bwMode="auto">
          <a:xfrm>
            <a:off x="1606043" y="3518055"/>
            <a:ext cx="5664200" cy="6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buFont typeface="Arial" panose="020B0604020202020204" pitchFamily="34" charset="0"/>
              <a:buChar char="•"/>
            </a:pPr>
            <a:r>
              <a:rPr lang="zh-CN" altLang="en-US" sz="1200" dirty="0">
                <a:solidFill>
                  <a:schemeClr val="accent6">
                    <a:lumMod val="50000"/>
                  </a:schemeClr>
                </a:solidFill>
                <a:latin typeface="+mn-lt"/>
                <a:ea typeface="+mn-ea"/>
                <a:cs typeface="+mn-ea"/>
                <a:sym typeface="+mn-lt"/>
              </a:rPr>
              <a:t>点击输入简要文字介绍，文字内容需概括精炼</a:t>
            </a:r>
            <a:endParaRPr lang="en-US" altLang="zh-CN" sz="1200" dirty="0">
              <a:solidFill>
                <a:schemeClr val="accent6">
                  <a:lumMod val="50000"/>
                </a:schemeClr>
              </a:solidFill>
              <a:latin typeface="+mn-lt"/>
              <a:ea typeface="+mn-ea"/>
              <a:cs typeface="+mn-ea"/>
              <a:sym typeface="+mn-lt"/>
            </a:endParaRPr>
          </a:p>
          <a:p>
            <a:pPr algn="ctr">
              <a:lnSpc>
                <a:spcPct val="150000"/>
              </a:lnSpc>
              <a:buFont typeface="Arial" panose="020B0604020202020204" pitchFamily="34" charset="0"/>
              <a:buChar char="•"/>
            </a:pPr>
            <a:r>
              <a:rPr lang="zh-CN" altLang="en-US" sz="1200" dirty="0">
                <a:solidFill>
                  <a:schemeClr val="accent6">
                    <a:lumMod val="50000"/>
                  </a:schemeClr>
                </a:solidFill>
                <a:latin typeface="+mn-lt"/>
                <a:ea typeface="+mn-ea"/>
                <a:cs typeface="+mn-ea"/>
                <a:sym typeface="+mn-lt"/>
              </a:rPr>
              <a:t>点击输入简要文字介绍，文字内容需概括精炼</a:t>
            </a:r>
            <a:endParaRPr lang="zh-CN" altLang="en-US" sz="1200" dirty="0">
              <a:solidFill>
                <a:schemeClr val="accent6">
                  <a:lumMod val="50000"/>
                </a:schemeClr>
              </a:solidFill>
              <a:latin typeface="+mn-lt"/>
              <a:ea typeface="+mn-ea"/>
              <a:cs typeface="+mn-ea"/>
              <a:sym typeface="+mn-lt"/>
            </a:endParaRPr>
          </a:p>
        </p:txBody>
      </p:sp>
      <p:sp>
        <p:nvSpPr>
          <p:cNvPr id="30" name="TextBox 16"/>
          <p:cNvSpPr txBox="1">
            <a:spLocks noChangeArrowheads="1"/>
          </p:cNvSpPr>
          <p:nvPr/>
        </p:nvSpPr>
        <p:spPr bwMode="auto">
          <a:xfrm>
            <a:off x="1606043" y="4611453"/>
            <a:ext cx="5664200" cy="6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buFont typeface="Arial" panose="020B0604020202020204" pitchFamily="34" charset="0"/>
              <a:buChar char="•"/>
            </a:pPr>
            <a:r>
              <a:rPr lang="zh-CN" altLang="en-US" sz="1200" dirty="0">
                <a:solidFill>
                  <a:schemeClr val="accent6">
                    <a:lumMod val="50000"/>
                  </a:schemeClr>
                </a:solidFill>
                <a:latin typeface="+mn-lt"/>
                <a:ea typeface="+mn-ea"/>
                <a:cs typeface="+mn-ea"/>
                <a:sym typeface="+mn-lt"/>
              </a:rPr>
              <a:t>点击输入简要文字介绍，文字内容需概括精炼</a:t>
            </a:r>
            <a:endParaRPr lang="en-US" altLang="zh-CN" sz="1200" dirty="0">
              <a:solidFill>
                <a:schemeClr val="accent6">
                  <a:lumMod val="50000"/>
                </a:schemeClr>
              </a:solidFill>
              <a:latin typeface="+mn-lt"/>
              <a:ea typeface="+mn-ea"/>
              <a:cs typeface="+mn-ea"/>
              <a:sym typeface="+mn-lt"/>
            </a:endParaRPr>
          </a:p>
          <a:p>
            <a:pPr algn="ctr">
              <a:lnSpc>
                <a:spcPct val="150000"/>
              </a:lnSpc>
              <a:buFont typeface="Arial" panose="020B0604020202020204" pitchFamily="34" charset="0"/>
              <a:buChar char="•"/>
            </a:pPr>
            <a:r>
              <a:rPr lang="zh-CN" altLang="en-US" sz="1200" dirty="0">
                <a:solidFill>
                  <a:schemeClr val="accent6">
                    <a:lumMod val="50000"/>
                  </a:schemeClr>
                </a:solidFill>
                <a:latin typeface="+mn-lt"/>
                <a:ea typeface="+mn-ea"/>
                <a:cs typeface="+mn-ea"/>
                <a:sym typeface="+mn-lt"/>
              </a:rPr>
              <a:t>点击输入简要文字介绍，文字内容需概括精炼</a:t>
            </a:r>
            <a:endParaRPr lang="zh-CN" altLang="en-US" sz="1200" dirty="0">
              <a:solidFill>
                <a:schemeClr val="accent6">
                  <a:lumMod val="50000"/>
                </a:schemeClr>
              </a:solidFill>
              <a:latin typeface="+mn-lt"/>
              <a:ea typeface="+mn-ea"/>
              <a:cs typeface="+mn-ea"/>
              <a:sym typeface="+mn-lt"/>
            </a:endParaRPr>
          </a:p>
        </p:txBody>
      </p:sp>
      <p:sp>
        <p:nvSpPr>
          <p:cNvPr id="2" name="矩形 1"/>
          <p:cNvSpPr/>
          <p:nvPr/>
        </p:nvSpPr>
        <p:spPr>
          <a:xfrm>
            <a:off x="8375363" y="1419933"/>
            <a:ext cx="1620957" cy="523220"/>
          </a:xfrm>
          <a:prstGeom prst="rect">
            <a:avLst/>
          </a:prstGeom>
        </p:spPr>
        <p:txBody>
          <a:bodyPr wrap="none">
            <a:spAutoFit/>
          </a:bodyPr>
          <a:lstStyle/>
          <a:p>
            <a:pPr algn="ctr"/>
            <a:r>
              <a:rPr lang="zh-CN" altLang="en-US" sz="2800" b="1" dirty="0">
                <a:solidFill>
                  <a:schemeClr val="accent6">
                    <a:lumMod val="50000"/>
                  </a:schemeClr>
                </a:solidFill>
                <a:latin typeface="+mn-lt"/>
                <a:ea typeface="+mn-ea"/>
                <a:cs typeface="+mn-ea"/>
                <a:sym typeface="+mn-lt"/>
              </a:rPr>
              <a:t>备选场地</a:t>
            </a:r>
            <a:endParaRPr lang="en-US" altLang="zh-CN" sz="2800" b="1" dirty="0">
              <a:solidFill>
                <a:schemeClr val="accent6">
                  <a:lumMod val="50000"/>
                </a:schemeClr>
              </a:solidFill>
              <a:latin typeface="+mn-lt"/>
              <a:ea typeface="+mn-ea"/>
              <a:cs typeface="+mn-ea"/>
              <a:sym typeface="+mn-lt"/>
            </a:endParaRPr>
          </a:p>
        </p:txBody>
      </p:sp>
      <p:pic>
        <p:nvPicPr>
          <p:cNvPr id="31" name="图片 30"/>
          <p:cNvPicPr>
            <a:picLocks noChangeAspect="1"/>
          </p:cNvPicPr>
          <p:nvPr/>
        </p:nvPicPr>
        <p:blipFill>
          <a:blip r:embed="rId1" cstate="screen"/>
          <a:stretch>
            <a:fillRect/>
          </a:stretch>
        </p:blipFill>
        <p:spPr>
          <a:xfrm>
            <a:off x="7144838" y="2426970"/>
            <a:ext cx="4082003" cy="22677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ppt_x</p:attrName>
                                        </p:attrNameLst>
                                      </p:cBhvr>
                                      <p:tavLst>
                                        <p:tav tm="0">
                                          <p:val>
                                            <p:strVal val="0-#ppt_w/2"/>
                                          </p:val>
                                        </p:tav>
                                        <p:tav tm="100000">
                                          <p:val>
                                            <p:strVal val="#ppt_x"/>
                                          </p:val>
                                        </p:tav>
                                      </p:tavLst>
                                    </p:anim>
                                    <p:anim calcmode="lin" valueType="num">
                                      <p:cBhvr>
                                        <p:cTn id="8"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8" decel="5330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750" fill="hold"/>
                                        <p:tgtEl>
                                          <p:spTgt spid="22"/>
                                        </p:tgtEl>
                                        <p:attrNameLst>
                                          <p:attrName>ppt_x</p:attrName>
                                        </p:attrNameLst>
                                      </p:cBhvr>
                                      <p:tavLst>
                                        <p:tav tm="0">
                                          <p:val>
                                            <p:strVal val="0-#ppt_w/2"/>
                                          </p:val>
                                        </p:tav>
                                        <p:tav tm="100000">
                                          <p:val>
                                            <p:strVal val="#ppt_x"/>
                                          </p:val>
                                        </p:tav>
                                      </p:tavLst>
                                    </p:anim>
                                    <p:anim calcmode="lin" valueType="num">
                                      <p:cBhvr>
                                        <p:cTn id="19" dur="75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p:stCondLst>
                                    <p:cond delay="0"/>
                                  </p:stCondLst>
                                  <p:iterate type="lt">
                                    <p:tmPct val="10000"/>
                                  </p:iterate>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1649"/>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2149"/>
                            </p:stCondLst>
                            <p:childTnLst>
                              <p:par>
                                <p:cTn id="45" presetID="22"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p:stCondLst>
                              <p:cond delay="2649"/>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3149"/>
                            </p:stCondLst>
                            <p:childTnLst>
                              <p:par>
                                <p:cTn id="53" presetID="22" presetClass="entr" presetSubtype="1"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up)">
                                      <p:cBhvr>
                                        <p:cTn id="55" dur="500"/>
                                        <p:tgtEl>
                                          <p:spTgt spid="30"/>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anim calcmode="lin" valueType="num">
                                      <p:cBhvr>
                                        <p:cTn id="75" dur="1000" fill="hold"/>
                                        <p:tgtEl>
                                          <p:spTgt spid="27"/>
                                        </p:tgtEl>
                                        <p:attrNameLst>
                                          <p:attrName>ppt_x</p:attrName>
                                        </p:attrNameLst>
                                      </p:cBhvr>
                                      <p:tavLst>
                                        <p:tav tm="0">
                                          <p:val>
                                            <p:strVal val="#ppt_x"/>
                                          </p:val>
                                        </p:tav>
                                        <p:tav tm="100000">
                                          <p:val>
                                            <p:strVal val="#ppt_x"/>
                                          </p:val>
                                        </p:tav>
                                      </p:tavLst>
                                    </p:anim>
                                    <p:anim calcmode="lin" valueType="num">
                                      <p:cBhvr>
                                        <p:cTn id="7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0" grpId="0" animBg="1"/>
      <p:bldP spid="12" grpId="0" animBg="1"/>
      <p:bldP spid="19" grpId="0" animBg="1"/>
      <p:bldP spid="18" grpId="0" animBg="1"/>
      <p:bldP spid="22" grpId="0" animBg="1"/>
      <p:bldP spid="23" grpId="0"/>
      <p:bldP spid="26" grpId="0"/>
      <p:bldP spid="28" grpId="0"/>
      <p:bldP spid="29" grpId="0"/>
      <p:bldP spid="30"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场地布置</a:t>
            </a:r>
            <a:endParaRPr lang="zh-CN" altLang="en-US">
              <a:solidFill>
                <a:schemeClr val="bg1"/>
              </a:solidFill>
              <a:latin typeface="+mn-lt"/>
              <a:ea typeface="+mn-ea"/>
              <a:cs typeface="+mn-ea"/>
              <a:sym typeface="+mn-lt"/>
            </a:endParaRPr>
          </a:p>
        </p:txBody>
      </p:sp>
      <p:sp>
        <p:nvSpPr>
          <p:cNvPr id="16" name="矩形 15"/>
          <p:cNvSpPr/>
          <p:nvPr/>
        </p:nvSpPr>
        <p:spPr>
          <a:xfrm>
            <a:off x="1143000" y="1800225"/>
            <a:ext cx="3162300" cy="42068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anchor="ctr"/>
          <a:lstStyle/>
          <a:p>
            <a:pPr algn="ctr" fontAlgn="auto">
              <a:lnSpc>
                <a:spcPct val="150000"/>
              </a:lnSpc>
            </a:pPr>
            <a:r>
              <a:rPr lang="zh-CN" altLang="en-US" sz="4800" b="1" noProof="1">
                <a:solidFill>
                  <a:srgbClr val="FFFDFB"/>
                </a:solidFill>
                <a:cs typeface="+mn-ea"/>
                <a:sym typeface="+mn-lt"/>
              </a:rPr>
              <a:t>场地布置</a:t>
            </a:r>
            <a:endParaRPr lang="en-US" altLang="zh-CN" sz="4800" b="1" noProof="1">
              <a:solidFill>
                <a:srgbClr val="FFFDFB"/>
              </a:solidFill>
              <a:cs typeface="+mn-ea"/>
              <a:sym typeface="+mn-lt"/>
            </a:endParaRPr>
          </a:p>
          <a:p>
            <a:pPr algn="ctr" fontAlgn="auto">
              <a:lnSpc>
                <a:spcPct val="150000"/>
              </a:lnSpc>
            </a:pPr>
            <a:r>
              <a:rPr lang="zh-CN" altLang="en-US" sz="4800" b="1" noProof="1">
                <a:solidFill>
                  <a:srgbClr val="FFFDFB"/>
                </a:solidFill>
                <a:cs typeface="+mn-ea"/>
                <a:sym typeface="+mn-lt"/>
              </a:rPr>
              <a:t>三点建议</a:t>
            </a:r>
            <a:endParaRPr lang="en-US" altLang="zh-CN" sz="4800" b="1" noProof="1">
              <a:solidFill>
                <a:srgbClr val="FFFDFB"/>
              </a:solidFill>
              <a:cs typeface="+mn-ea"/>
              <a:sym typeface="+mn-lt"/>
            </a:endParaRPr>
          </a:p>
        </p:txBody>
      </p:sp>
      <p:grpSp>
        <p:nvGrpSpPr>
          <p:cNvPr id="18" name="组合 17"/>
          <p:cNvGrpSpPr/>
          <p:nvPr/>
        </p:nvGrpSpPr>
        <p:grpSpPr bwMode="auto">
          <a:xfrm>
            <a:off x="4743450" y="2057400"/>
            <a:ext cx="6202363" cy="747713"/>
            <a:chOff x="4743598" y="1941285"/>
            <a:chExt cx="6202006" cy="748795"/>
          </a:xfrm>
        </p:grpSpPr>
        <p:sp>
          <p:nvSpPr>
            <p:cNvPr id="19" name="矩形 18"/>
            <p:cNvSpPr/>
            <p:nvPr/>
          </p:nvSpPr>
          <p:spPr>
            <a:xfrm>
              <a:off x="5397610" y="1941285"/>
              <a:ext cx="5547994" cy="748795"/>
            </a:xfrm>
            <a:prstGeom prst="rect">
              <a:avLst/>
            </a:prstGeom>
            <a:noFill/>
          </p:spPr>
          <p:txBody>
            <a:bodyPr>
              <a:spAutoFit/>
            </a:bodyPr>
            <a:lstStyle/>
            <a:p>
              <a:pPr fontAlgn="auto"/>
              <a:r>
                <a:rPr lang="zh-CN" altLang="en-US" sz="2135" noProof="1">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zh-CN" altLang="en-US" sz="2135" noProof="1">
                <a:solidFill>
                  <a:schemeClr val="tx1">
                    <a:lumMod val="75000"/>
                    <a:lumOff val="25000"/>
                  </a:schemeClr>
                </a:solidFill>
                <a:latin typeface="+mn-lt"/>
                <a:ea typeface="+mn-ea"/>
                <a:cs typeface="+mn-ea"/>
                <a:sym typeface="+mn-lt"/>
              </a:endParaRPr>
            </a:p>
          </p:txBody>
        </p:sp>
        <p:sp>
          <p:nvSpPr>
            <p:cNvPr id="20" name="矩形 19"/>
            <p:cNvSpPr/>
            <p:nvPr/>
          </p:nvSpPr>
          <p:spPr>
            <a:xfrm>
              <a:off x="4743598" y="1971492"/>
              <a:ext cx="466698" cy="648637"/>
            </a:xfrm>
            <a:prstGeom prst="rect">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3600" noProof="1">
                  <a:solidFill>
                    <a:schemeClr val="bg1"/>
                  </a:solidFill>
                  <a:cs typeface="+mn-ea"/>
                  <a:sym typeface="+mn-lt"/>
                </a:rPr>
                <a:t>1</a:t>
              </a:r>
              <a:endParaRPr lang="zh-CN" altLang="en-US" sz="3600" noProof="1">
                <a:solidFill>
                  <a:schemeClr val="bg1"/>
                </a:solidFill>
                <a:cs typeface="+mn-ea"/>
                <a:sym typeface="+mn-lt"/>
              </a:endParaRPr>
            </a:p>
          </p:txBody>
        </p:sp>
      </p:grpSp>
      <p:grpSp>
        <p:nvGrpSpPr>
          <p:cNvPr id="21" name="组合 20"/>
          <p:cNvGrpSpPr/>
          <p:nvPr/>
        </p:nvGrpSpPr>
        <p:grpSpPr bwMode="auto">
          <a:xfrm>
            <a:off x="4743450" y="3452813"/>
            <a:ext cx="6202363" cy="747712"/>
            <a:chOff x="4743598" y="3336939"/>
            <a:chExt cx="6202006" cy="748795"/>
          </a:xfrm>
        </p:grpSpPr>
        <p:sp>
          <p:nvSpPr>
            <p:cNvPr id="22" name="矩形 21"/>
            <p:cNvSpPr/>
            <p:nvPr/>
          </p:nvSpPr>
          <p:spPr>
            <a:xfrm>
              <a:off x="5397610" y="3336939"/>
              <a:ext cx="5547994" cy="748795"/>
            </a:xfrm>
            <a:prstGeom prst="rect">
              <a:avLst/>
            </a:prstGeom>
            <a:noFill/>
          </p:spPr>
          <p:txBody>
            <a:bodyPr>
              <a:spAutoFit/>
            </a:bodyPr>
            <a:lstStyle/>
            <a:p>
              <a:pPr fontAlgn="auto"/>
              <a:r>
                <a:rPr lang="zh-CN" altLang="en-US" sz="2135" noProof="1">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zh-CN" altLang="en-US" sz="2135" noProof="1">
                <a:solidFill>
                  <a:schemeClr val="tx1">
                    <a:lumMod val="75000"/>
                    <a:lumOff val="25000"/>
                  </a:schemeClr>
                </a:solidFill>
                <a:latin typeface="+mn-lt"/>
                <a:ea typeface="+mn-ea"/>
                <a:cs typeface="+mn-ea"/>
                <a:sym typeface="+mn-lt"/>
              </a:endParaRPr>
            </a:p>
          </p:txBody>
        </p:sp>
        <p:sp>
          <p:nvSpPr>
            <p:cNvPr id="23" name="矩形 22"/>
            <p:cNvSpPr/>
            <p:nvPr/>
          </p:nvSpPr>
          <p:spPr>
            <a:xfrm>
              <a:off x="4743598" y="3367145"/>
              <a:ext cx="466698" cy="648638"/>
            </a:xfrm>
            <a:prstGeom prst="rect">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3600" noProof="1">
                  <a:solidFill>
                    <a:schemeClr val="bg1"/>
                  </a:solidFill>
                  <a:cs typeface="+mn-ea"/>
                  <a:sym typeface="+mn-lt"/>
                </a:rPr>
                <a:t>2</a:t>
              </a:r>
              <a:endParaRPr lang="zh-CN" altLang="en-US" sz="3600" noProof="1">
                <a:solidFill>
                  <a:schemeClr val="bg1"/>
                </a:solidFill>
                <a:cs typeface="+mn-ea"/>
                <a:sym typeface="+mn-lt"/>
              </a:endParaRPr>
            </a:p>
          </p:txBody>
        </p:sp>
      </p:grpSp>
      <p:grpSp>
        <p:nvGrpSpPr>
          <p:cNvPr id="24" name="组合 23"/>
          <p:cNvGrpSpPr/>
          <p:nvPr/>
        </p:nvGrpSpPr>
        <p:grpSpPr bwMode="auto">
          <a:xfrm>
            <a:off x="4743450" y="4779963"/>
            <a:ext cx="6191250" cy="831850"/>
            <a:chOff x="4743598" y="4664118"/>
            <a:chExt cx="6191644" cy="832124"/>
          </a:xfrm>
        </p:grpSpPr>
        <p:sp>
          <p:nvSpPr>
            <p:cNvPr id="25" name="矩形 24"/>
            <p:cNvSpPr/>
            <p:nvPr/>
          </p:nvSpPr>
          <p:spPr>
            <a:xfrm>
              <a:off x="5397690" y="4664118"/>
              <a:ext cx="5537552" cy="749547"/>
            </a:xfrm>
            <a:prstGeom prst="rect">
              <a:avLst/>
            </a:prstGeom>
            <a:noFill/>
          </p:spPr>
          <p:txBody>
            <a:bodyPr>
              <a:spAutoFit/>
            </a:bodyPr>
            <a:lstStyle/>
            <a:p>
              <a:pPr fontAlgn="auto"/>
              <a:r>
                <a:rPr lang="zh-CN" altLang="en-US" sz="2135" noProof="1">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zh-CN" altLang="en-US" sz="2135" noProof="1">
                <a:solidFill>
                  <a:schemeClr val="tx1">
                    <a:lumMod val="75000"/>
                    <a:lumOff val="25000"/>
                  </a:schemeClr>
                </a:solidFill>
                <a:latin typeface="+mn-lt"/>
                <a:ea typeface="+mn-ea"/>
                <a:cs typeface="+mn-ea"/>
                <a:sym typeface="+mn-lt"/>
              </a:endParaRPr>
            </a:p>
          </p:txBody>
        </p:sp>
        <p:sp>
          <p:nvSpPr>
            <p:cNvPr id="26" name="矩形 25"/>
            <p:cNvSpPr/>
            <p:nvPr/>
          </p:nvSpPr>
          <p:spPr>
            <a:xfrm>
              <a:off x="4743598" y="4848329"/>
              <a:ext cx="466755" cy="647913"/>
            </a:xfrm>
            <a:prstGeom prst="rect">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3600" noProof="1">
                  <a:solidFill>
                    <a:schemeClr val="bg1"/>
                  </a:solidFill>
                  <a:cs typeface="+mn-ea"/>
                  <a:sym typeface="+mn-lt"/>
                </a:rPr>
                <a:t>3</a:t>
              </a:r>
              <a:endParaRPr lang="zh-CN" altLang="en-US" sz="3600" noProof="1">
                <a:solidFill>
                  <a:schemeClr val="bg1"/>
                </a:solidFill>
                <a:cs typeface="+mn-ea"/>
                <a:sym typeface="+mn-lt"/>
              </a:endParaRPr>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649"/>
                            </p:stCondLst>
                            <p:childTnLst>
                              <p:par>
                                <p:cTn id="20" presetID="2" presetClass="entr" presetSubtype="8" decel="10000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ppt_x</p:attrName>
                                        </p:attrNameLst>
                                      </p:cBhvr>
                                      <p:tavLst>
                                        <p:tav tm="0">
                                          <p:val>
                                            <p:strVal val="0-#ppt_w/2"/>
                                          </p:val>
                                        </p:tav>
                                        <p:tav tm="100000">
                                          <p:val>
                                            <p:strVal val="#ppt_x"/>
                                          </p:val>
                                        </p:tav>
                                      </p:tavLst>
                                    </p:anim>
                                    <p:anim calcmode="lin" valueType="num">
                                      <p:cBhvr>
                                        <p:cTn id="23" dur="5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149"/>
                            </p:stCondLst>
                            <p:childTnLst>
                              <p:par>
                                <p:cTn id="25" presetID="42"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3149"/>
                            </p:stCondLst>
                            <p:childTnLst>
                              <p:par>
                                <p:cTn id="31" presetID="42"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par>
                          <p:cTn id="36" fill="hold">
                            <p:stCondLst>
                              <p:cond delay="4149"/>
                            </p:stCondLst>
                            <p:childTnLst>
                              <p:par>
                                <p:cTn id="37" presetID="42"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custDataLst>
              <p:tags r:id="rId1"/>
            </p:custDataLst>
          </p:nvPr>
        </p:nvSpPr>
        <p:spPr>
          <a:xfrm>
            <a:off x="3059768" y="1455335"/>
            <a:ext cx="2224088" cy="1389063"/>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solidFill>
            <a:schemeClr val="accent6">
              <a:lumMod val="75000"/>
            </a:schemeClr>
          </a:solidFill>
          <a:ln w="19050" cap="flat" cmpd="sng" algn="ctr">
            <a:solidFill>
              <a:schemeClr val="accent6">
                <a:lumMod val="75000"/>
              </a:schemeClr>
            </a:solidFill>
            <a:prstDash val="solid"/>
            <a:miter lim="800000"/>
          </a:ln>
          <a:effectLst/>
        </p:spPr>
        <p:txBody>
          <a:bodyPr tIns="0" bIns="108000" anchor="ctr"/>
          <a:lstStyle/>
          <a:p>
            <a:pPr algn="ctr" fontAlgn="auto">
              <a:defRPr/>
            </a:pPr>
            <a:r>
              <a:rPr lang="en-US" altLang="zh-CN" sz="3400" kern="0" spc="400" noProof="1">
                <a:solidFill>
                  <a:schemeClr val="bg1"/>
                </a:solidFill>
                <a:latin typeface="+mn-lt"/>
                <a:ea typeface="+mn-ea"/>
                <a:cs typeface="+mn-ea"/>
                <a:sym typeface="+mn-lt"/>
              </a:rPr>
              <a:t>Part.04</a:t>
            </a:r>
            <a:endParaRPr lang="zh-CN" altLang="en-US" sz="3400" kern="0" spc="400" noProof="1">
              <a:solidFill>
                <a:schemeClr val="bg1"/>
              </a:solidFill>
              <a:latin typeface="+mn-lt"/>
              <a:ea typeface="+mn-ea"/>
              <a:cs typeface="+mn-ea"/>
              <a:sym typeface="+mn-lt"/>
            </a:endParaRPr>
          </a:p>
        </p:txBody>
      </p:sp>
      <p:sp>
        <p:nvSpPr>
          <p:cNvPr id="37" name="矩形 36"/>
          <p:cNvSpPr/>
          <p:nvPr/>
        </p:nvSpPr>
        <p:spPr>
          <a:xfrm>
            <a:off x="2216806" y="3088873"/>
            <a:ext cx="3990975" cy="914400"/>
          </a:xfrm>
          <a:prstGeom prst="rect">
            <a:avLst/>
          </a:prstGeom>
        </p:spPr>
        <p:txBody>
          <a:bodyPr wrap="none">
            <a:spAutoFit/>
          </a:bodyPr>
          <a:lstStyle/>
          <a:p>
            <a:pPr fontAlgn="auto"/>
            <a:r>
              <a:rPr lang="zh-CN" altLang="en-US" sz="5335" b="1" spc="600" noProof="1">
                <a:solidFill>
                  <a:schemeClr val="tx1">
                    <a:lumMod val="65000"/>
                    <a:lumOff val="35000"/>
                  </a:schemeClr>
                </a:solidFill>
                <a:latin typeface="+mn-lt"/>
                <a:ea typeface="+mn-ea"/>
                <a:cs typeface="+mn-ea"/>
                <a:sym typeface="+mn-lt"/>
              </a:rPr>
              <a:t>问题及细节</a:t>
            </a:r>
            <a:endParaRPr lang="zh-CN" altLang="en-US" sz="5335" b="1" spc="600" noProof="1">
              <a:solidFill>
                <a:schemeClr val="tx1">
                  <a:lumMod val="65000"/>
                  <a:lumOff val="35000"/>
                </a:schemeClr>
              </a:solidFill>
              <a:latin typeface="+mn-lt"/>
              <a:ea typeface="+mn-ea"/>
              <a:cs typeface="+mn-ea"/>
              <a:sym typeface="+mn-lt"/>
            </a:endParaRPr>
          </a:p>
        </p:txBody>
      </p:sp>
      <p:cxnSp>
        <p:nvCxnSpPr>
          <p:cNvPr id="38" name="直接连接符 37"/>
          <p:cNvCxnSpPr/>
          <p:nvPr/>
        </p:nvCxnSpPr>
        <p:spPr>
          <a:xfrm>
            <a:off x="2424768" y="4144560"/>
            <a:ext cx="3575050" cy="0"/>
          </a:xfrm>
          <a:prstGeom prst="line">
            <a:avLst/>
          </a:prstGeom>
          <a:ln>
            <a:solidFill>
              <a:schemeClr val="accent6">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184" name="Freeform 35"/>
          <p:cNvSpPr>
            <a:spLocks noChangeArrowheads="1"/>
          </p:cNvSpPr>
          <p:nvPr/>
        </p:nvSpPr>
        <p:spPr bwMode="auto">
          <a:xfrm>
            <a:off x="7075488" y="6303963"/>
            <a:ext cx="33337" cy="9525"/>
          </a:xfrm>
          <a:custGeom>
            <a:avLst/>
            <a:gdLst>
              <a:gd name="T0" fmla="*/ 0 w 14"/>
              <a:gd name="T1" fmla="*/ 0 h 6"/>
              <a:gd name="T2" fmla="*/ 4 w 14"/>
              <a:gd name="T3" fmla="*/ 6 h 6"/>
              <a:gd name="T4" fmla="*/ 14 w 14"/>
              <a:gd name="T5" fmla="*/ 0 h 6"/>
              <a:gd name="T6" fmla="*/ 0 w 14"/>
              <a:gd name="T7" fmla="*/ 0 h 6"/>
            </a:gdLst>
            <a:ahLst/>
            <a:cxnLst>
              <a:cxn ang="0">
                <a:pos x="T0" y="T1"/>
              </a:cxn>
              <a:cxn ang="0">
                <a:pos x="T2" y="T3"/>
              </a:cxn>
              <a:cxn ang="0">
                <a:pos x="T4" y="T5"/>
              </a:cxn>
              <a:cxn ang="0">
                <a:pos x="T6" y="T7"/>
              </a:cxn>
            </a:cxnLst>
            <a:rect l="0" t="0" r="r" b="b"/>
            <a:pathLst>
              <a:path w="14" h="6">
                <a:moveTo>
                  <a:pt x="0" y="0"/>
                </a:moveTo>
                <a:cubicBezTo>
                  <a:pt x="1" y="2"/>
                  <a:pt x="2" y="4"/>
                  <a:pt x="4" y="6"/>
                </a:cubicBezTo>
                <a:cubicBezTo>
                  <a:pt x="7" y="4"/>
                  <a:pt x="11" y="2"/>
                  <a:pt x="14" y="0"/>
                </a:cubicBezTo>
                <a:lnTo>
                  <a:pt x="0" y="0"/>
                </a:lnTo>
                <a:close/>
              </a:path>
            </a:pathLst>
          </a:custGeom>
          <a:solidFill>
            <a:srgbClr val="9D2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9" name="Oval 39"/>
          <p:cNvSpPr>
            <a:spLocks noChangeAspect="1" noChangeArrowheads="1"/>
          </p:cNvSpPr>
          <p:nvPr/>
        </p:nvSpPr>
        <p:spPr bwMode="auto">
          <a:xfrm>
            <a:off x="2377143" y="4441423"/>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0" name="Oval 40"/>
          <p:cNvSpPr>
            <a:spLocks noChangeAspect="1" noChangeArrowheads="1"/>
          </p:cNvSpPr>
          <p:nvPr/>
        </p:nvSpPr>
        <p:spPr bwMode="auto">
          <a:xfrm>
            <a:off x="2377143" y="4877985"/>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1" name="Oval 42"/>
          <p:cNvSpPr>
            <a:spLocks noChangeAspect="1" noChangeArrowheads="1"/>
          </p:cNvSpPr>
          <p:nvPr/>
        </p:nvSpPr>
        <p:spPr bwMode="auto">
          <a:xfrm>
            <a:off x="4815543" y="4441423"/>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32" name="TextBox 19"/>
          <p:cNvSpPr txBox="1">
            <a:spLocks noChangeArrowheads="1"/>
          </p:cNvSpPr>
          <p:nvPr/>
        </p:nvSpPr>
        <p:spPr bwMode="auto">
          <a:xfrm>
            <a:off x="2566056" y="4377923"/>
            <a:ext cx="15827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不确定性因素</a:t>
            </a:r>
            <a:endParaRPr lang="zh-CN" altLang="en-US" sz="1600">
              <a:solidFill>
                <a:srgbClr val="595959"/>
              </a:solidFill>
              <a:latin typeface="+mn-lt"/>
              <a:ea typeface="+mn-ea"/>
              <a:cs typeface="+mn-ea"/>
              <a:sym typeface="+mn-lt"/>
            </a:endParaRPr>
          </a:p>
        </p:txBody>
      </p:sp>
      <p:sp>
        <p:nvSpPr>
          <p:cNvPr id="33" name="TextBox 20"/>
          <p:cNvSpPr txBox="1">
            <a:spLocks noChangeArrowheads="1"/>
          </p:cNvSpPr>
          <p:nvPr/>
        </p:nvSpPr>
        <p:spPr bwMode="auto">
          <a:xfrm>
            <a:off x="2566056" y="4814485"/>
            <a:ext cx="1582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应变措施</a:t>
            </a:r>
            <a:endParaRPr lang="zh-CN" altLang="en-US" sz="1600">
              <a:solidFill>
                <a:srgbClr val="595959"/>
              </a:solidFill>
              <a:latin typeface="+mn-lt"/>
              <a:ea typeface="+mn-ea"/>
              <a:cs typeface="+mn-ea"/>
              <a:sym typeface="+mn-lt"/>
            </a:endParaRPr>
          </a:p>
        </p:txBody>
      </p:sp>
      <p:sp>
        <p:nvSpPr>
          <p:cNvPr id="34" name="Oval 42"/>
          <p:cNvSpPr>
            <a:spLocks noChangeAspect="1" noChangeArrowheads="1"/>
          </p:cNvSpPr>
          <p:nvPr/>
        </p:nvSpPr>
        <p:spPr bwMode="auto">
          <a:xfrm>
            <a:off x="4815543" y="4877985"/>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40" name="TextBox 24"/>
          <p:cNvSpPr txBox="1">
            <a:spLocks noChangeArrowheads="1"/>
          </p:cNvSpPr>
          <p:nvPr/>
        </p:nvSpPr>
        <p:spPr bwMode="auto">
          <a:xfrm>
            <a:off x="5004456" y="4377923"/>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损耗问题</a:t>
            </a:r>
            <a:endParaRPr lang="zh-CN" altLang="en-US" sz="1600">
              <a:solidFill>
                <a:srgbClr val="595959"/>
              </a:solidFill>
              <a:latin typeface="+mn-lt"/>
              <a:ea typeface="+mn-ea"/>
              <a:cs typeface="+mn-ea"/>
              <a:sym typeface="+mn-lt"/>
            </a:endParaRPr>
          </a:p>
        </p:txBody>
      </p:sp>
      <p:sp>
        <p:nvSpPr>
          <p:cNvPr id="41" name="TextBox 26"/>
          <p:cNvSpPr txBox="1">
            <a:spLocks noChangeArrowheads="1"/>
          </p:cNvSpPr>
          <p:nvPr/>
        </p:nvSpPr>
        <p:spPr bwMode="auto">
          <a:xfrm>
            <a:off x="5004456" y="4814485"/>
            <a:ext cx="1584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执行细节</a:t>
            </a:r>
            <a:endParaRPr lang="zh-CN" altLang="en-US" sz="1600">
              <a:solidFill>
                <a:srgbClr val="595959"/>
              </a:solidFill>
              <a:latin typeface="+mn-lt"/>
              <a:ea typeface="+mn-ea"/>
              <a:cs typeface="+mn-ea"/>
              <a:sym typeface="+mn-lt"/>
            </a:endParaRPr>
          </a:p>
        </p:txBody>
      </p:sp>
      <p:grpSp>
        <p:nvGrpSpPr>
          <p:cNvPr id="15" name="c6fbd50c-821b-439c-b072-21504fa3008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7193537" y="1065832"/>
            <a:ext cx="3384550" cy="4580352"/>
            <a:chOff x="4408488" y="1115599"/>
            <a:chExt cx="3384550" cy="4580352"/>
          </a:xfrm>
        </p:grpSpPr>
        <p:sp>
          <p:nvSpPr>
            <p:cNvPr id="16" name="iŝlíde"/>
            <p:cNvSpPr/>
            <p:nvPr/>
          </p:nvSpPr>
          <p:spPr bwMode="auto">
            <a:xfrm>
              <a:off x="4408488" y="5019676"/>
              <a:ext cx="3384550" cy="676275"/>
            </a:xfrm>
            <a:prstGeom prst="ellipse">
              <a:avLst/>
            </a:pr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17" name="ïṥḷiḍè"/>
            <p:cNvSpPr/>
            <p:nvPr/>
          </p:nvSpPr>
          <p:spPr bwMode="auto">
            <a:xfrm>
              <a:off x="5400676" y="5376864"/>
              <a:ext cx="379413" cy="187325"/>
            </a:xfrm>
            <a:custGeom>
              <a:avLst/>
              <a:gdLst>
                <a:gd name="T0" fmla="*/ 66 w 75"/>
                <a:gd name="T1" fmla="*/ 5 h 37"/>
                <a:gd name="T2" fmla="*/ 71 w 75"/>
                <a:gd name="T3" fmla="*/ 2 h 37"/>
                <a:gd name="T4" fmla="*/ 75 w 75"/>
                <a:gd name="T5" fmla="*/ 6 h 37"/>
                <a:gd name="T6" fmla="*/ 69 w 75"/>
                <a:gd name="T7" fmla="*/ 9 h 37"/>
                <a:gd name="T8" fmla="*/ 46 w 75"/>
                <a:gd name="T9" fmla="*/ 35 h 37"/>
                <a:gd name="T10" fmla="*/ 4 w 75"/>
                <a:gd name="T11" fmla="*/ 30 h 37"/>
                <a:gd name="T12" fmla="*/ 4 w 75"/>
                <a:gd name="T13" fmla="*/ 25 h 37"/>
                <a:gd name="T14" fmla="*/ 31 w 75"/>
                <a:gd name="T15" fmla="*/ 7 h 37"/>
                <a:gd name="T16" fmla="*/ 66 w 75"/>
                <a:gd name="T17"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7">
                  <a:moveTo>
                    <a:pt x="66" y="5"/>
                  </a:moveTo>
                  <a:cubicBezTo>
                    <a:pt x="66" y="5"/>
                    <a:pt x="70" y="4"/>
                    <a:pt x="71" y="2"/>
                  </a:cubicBezTo>
                  <a:cubicBezTo>
                    <a:pt x="71" y="2"/>
                    <a:pt x="75" y="3"/>
                    <a:pt x="75" y="6"/>
                  </a:cubicBezTo>
                  <a:cubicBezTo>
                    <a:pt x="69" y="9"/>
                    <a:pt x="69" y="9"/>
                    <a:pt x="69" y="9"/>
                  </a:cubicBezTo>
                  <a:cubicBezTo>
                    <a:pt x="69" y="9"/>
                    <a:pt x="68" y="32"/>
                    <a:pt x="46" y="35"/>
                  </a:cubicBezTo>
                  <a:cubicBezTo>
                    <a:pt x="25" y="37"/>
                    <a:pt x="7" y="32"/>
                    <a:pt x="4" y="30"/>
                  </a:cubicBezTo>
                  <a:cubicBezTo>
                    <a:pt x="2" y="28"/>
                    <a:pt x="0" y="26"/>
                    <a:pt x="4" y="25"/>
                  </a:cubicBezTo>
                  <a:cubicBezTo>
                    <a:pt x="8" y="24"/>
                    <a:pt x="12" y="13"/>
                    <a:pt x="31" y="7"/>
                  </a:cubicBezTo>
                  <a:cubicBezTo>
                    <a:pt x="52" y="0"/>
                    <a:pt x="66" y="5"/>
                    <a:pt x="66"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 name="ïṧļîḍè"/>
            <p:cNvSpPr/>
            <p:nvPr/>
          </p:nvSpPr>
          <p:spPr bwMode="auto">
            <a:xfrm>
              <a:off x="5395913" y="5407026"/>
              <a:ext cx="342900" cy="122238"/>
            </a:xfrm>
            <a:custGeom>
              <a:avLst/>
              <a:gdLst>
                <a:gd name="T0" fmla="*/ 0 w 68"/>
                <a:gd name="T1" fmla="*/ 24 h 24"/>
                <a:gd name="T2" fmla="*/ 0 w 68"/>
                <a:gd name="T3" fmla="*/ 21 h 24"/>
                <a:gd name="T4" fmla="*/ 37 w 68"/>
                <a:gd name="T5" fmla="*/ 12 h 24"/>
                <a:gd name="T6" fmla="*/ 67 w 68"/>
                <a:gd name="T7" fmla="*/ 0 h 24"/>
                <a:gd name="T8" fmla="*/ 68 w 68"/>
                <a:gd name="T9" fmla="*/ 3 h 24"/>
                <a:gd name="T10" fmla="*/ 38 w 68"/>
                <a:gd name="T11" fmla="*/ 15 h 24"/>
                <a:gd name="T12" fmla="*/ 0 w 6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68" h="24">
                  <a:moveTo>
                    <a:pt x="0" y="24"/>
                  </a:moveTo>
                  <a:cubicBezTo>
                    <a:pt x="0" y="21"/>
                    <a:pt x="0" y="21"/>
                    <a:pt x="0" y="21"/>
                  </a:cubicBezTo>
                  <a:cubicBezTo>
                    <a:pt x="1" y="21"/>
                    <a:pt x="20" y="20"/>
                    <a:pt x="37" y="12"/>
                  </a:cubicBezTo>
                  <a:cubicBezTo>
                    <a:pt x="53" y="4"/>
                    <a:pt x="67" y="0"/>
                    <a:pt x="67" y="0"/>
                  </a:cubicBezTo>
                  <a:cubicBezTo>
                    <a:pt x="68" y="3"/>
                    <a:pt x="68" y="3"/>
                    <a:pt x="68" y="3"/>
                  </a:cubicBezTo>
                  <a:cubicBezTo>
                    <a:pt x="68" y="3"/>
                    <a:pt x="54" y="7"/>
                    <a:pt x="38" y="15"/>
                  </a:cubicBezTo>
                  <a:cubicBezTo>
                    <a:pt x="21" y="23"/>
                    <a:pt x="1" y="24"/>
                    <a:pt x="0"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 name="îŝľiḍè"/>
            <p:cNvSpPr/>
            <p:nvPr/>
          </p:nvSpPr>
          <p:spPr bwMode="auto">
            <a:xfrm>
              <a:off x="5557838" y="5468939"/>
              <a:ext cx="50800" cy="111125"/>
            </a:xfrm>
            <a:custGeom>
              <a:avLst/>
              <a:gdLst>
                <a:gd name="T0" fmla="*/ 2 w 10"/>
                <a:gd name="T1" fmla="*/ 22 h 22"/>
                <a:gd name="T2" fmla="*/ 0 w 10"/>
                <a:gd name="T3" fmla="*/ 20 h 22"/>
                <a:gd name="T4" fmla="*/ 7 w 10"/>
                <a:gd name="T5" fmla="*/ 0 h 22"/>
                <a:gd name="T6" fmla="*/ 10 w 10"/>
                <a:gd name="T7" fmla="*/ 0 h 22"/>
                <a:gd name="T8" fmla="*/ 2 w 10"/>
                <a:gd name="T9" fmla="*/ 22 h 22"/>
              </a:gdLst>
              <a:ahLst/>
              <a:cxnLst>
                <a:cxn ang="0">
                  <a:pos x="T0" y="T1"/>
                </a:cxn>
                <a:cxn ang="0">
                  <a:pos x="T2" y="T3"/>
                </a:cxn>
                <a:cxn ang="0">
                  <a:pos x="T4" y="T5"/>
                </a:cxn>
                <a:cxn ang="0">
                  <a:pos x="T6" y="T7"/>
                </a:cxn>
                <a:cxn ang="0">
                  <a:pos x="T8" y="T9"/>
                </a:cxn>
              </a:cxnLst>
              <a:rect l="0" t="0" r="r" b="b"/>
              <a:pathLst>
                <a:path w="10" h="22">
                  <a:moveTo>
                    <a:pt x="2" y="22"/>
                  </a:moveTo>
                  <a:cubicBezTo>
                    <a:pt x="0" y="20"/>
                    <a:pt x="0" y="20"/>
                    <a:pt x="0" y="20"/>
                  </a:cubicBezTo>
                  <a:cubicBezTo>
                    <a:pt x="2" y="16"/>
                    <a:pt x="7" y="5"/>
                    <a:pt x="7" y="0"/>
                  </a:cubicBezTo>
                  <a:cubicBezTo>
                    <a:pt x="10" y="0"/>
                    <a:pt x="10" y="0"/>
                    <a:pt x="10" y="0"/>
                  </a:cubicBezTo>
                  <a:cubicBezTo>
                    <a:pt x="10" y="6"/>
                    <a:pt x="3" y="20"/>
                    <a:pt x="2" y="2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 name="íŝľïḍe"/>
            <p:cNvSpPr/>
            <p:nvPr/>
          </p:nvSpPr>
          <p:spPr bwMode="auto">
            <a:xfrm>
              <a:off x="5451476" y="5453064"/>
              <a:ext cx="141288" cy="25400"/>
            </a:xfrm>
            <a:custGeom>
              <a:avLst/>
              <a:gdLst>
                <a:gd name="T0" fmla="*/ 27 w 28"/>
                <a:gd name="T1" fmla="*/ 5 h 5"/>
                <a:gd name="T2" fmla="*/ 0 w 28"/>
                <a:gd name="T3" fmla="*/ 3 h 5"/>
                <a:gd name="T4" fmla="*/ 0 w 28"/>
                <a:gd name="T5" fmla="*/ 0 h 5"/>
                <a:gd name="T6" fmla="*/ 28 w 28"/>
                <a:gd name="T7" fmla="*/ 2 h 5"/>
                <a:gd name="T8" fmla="*/ 27 w 28"/>
                <a:gd name="T9" fmla="*/ 5 h 5"/>
              </a:gdLst>
              <a:ahLst/>
              <a:cxnLst>
                <a:cxn ang="0">
                  <a:pos x="T0" y="T1"/>
                </a:cxn>
                <a:cxn ang="0">
                  <a:pos x="T2" y="T3"/>
                </a:cxn>
                <a:cxn ang="0">
                  <a:pos x="T4" y="T5"/>
                </a:cxn>
                <a:cxn ang="0">
                  <a:pos x="T6" y="T7"/>
                </a:cxn>
                <a:cxn ang="0">
                  <a:pos x="T8" y="T9"/>
                </a:cxn>
              </a:cxnLst>
              <a:rect l="0" t="0" r="r" b="b"/>
              <a:pathLst>
                <a:path w="28" h="5">
                  <a:moveTo>
                    <a:pt x="27" y="5"/>
                  </a:moveTo>
                  <a:cubicBezTo>
                    <a:pt x="24" y="3"/>
                    <a:pt x="10" y="3"/>
                    <a:pt x="0" y="3"/>
                  </a:cubicBezTo>
                  <a:cubicBezTo>
                    <a:pt x="0" y="0"/>
                    <a:pt x="0" y="0"/>
                    <a:pt x="0" y="0"/>
                  </a:cubicBezTo>
                  <a:cubicBezTo>
                    <a:pt x="4" y="0"/>
                    <a:pt x="25" y="0"/>
                    <a:pt x="28" y="2"/>
                  </a:cubicBezTo>
                  <a:lnTo>
                    <a:pt x="27" y="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 name="ïṧļiḑè"/>
            <p:cNvSpPr/>
            <p:nvPr/>
          </p:nvSpPr>
          <p:spPr bwMode="auto">
            <a:xfrm>
              <a:off x="5588001" y="5387976"/>
              <a:ext cx="111125" cy="50800"/>
            </a:xfrm>
            <a:custGeom>
              <a:avLst/>
              <a:gdLst>
                <a:gd name="T0" fmla="*/ 20 w 22"/>
                <a:gd name="T1" fmla="*/ 10 h 10"/>
                <a:gd name="T2" fmla="*/ 0 w 22"/>
                <a:gd name="T3" fmla="*/ 3 h 10"/>
                <a:gd name="T4" fmla="*/ 0 w 22"/>
                <a:gd name="T5" fmla="*/ 0 h 10"/>
                <a:gd name="T6" fmla="*/ 22 w 22"/>
                <a:gd name="T7" fmla="*/ 7 h 10"/>
                <a:gd name="T8" fmla="*/ 20 w 22"/>
                <a:gd name="T9" fmla="*/ 10 h 10"/>
              </a:gdLst>
              <a:ahLst/>
              <a:cxnLst>
                <a:cxn ang="0">
                  <a:pos x="T0" y="T1"/>
                </a:cxn>
                <a:cxn ang="0">
                  <a:pos x="T2" y="T3"/>
                </a:cxn>
                <a:cxn ang="0">
                  <a:pos x="T4" y="T5"/>
                </a:cxn>
                <a:cxn ang="0">
                  <a:pos x="T6" y="T7"/>
                </a:cxn>
                <a:cxn ang="0">
                  <a:pos x="T8" y="T9"/>
                </a:cxn>
              </a:cxnLst>
              <a:rect l="0" t="0" r="r" b="b"/>
              <a:pathLst>
                <a:path w="22" h="10">
                  <a:moveTo>
                    <a:pt x="20" y="10"/>
                  </a:moveTo>
                  <a:cubicBezTo>
                    <a:pt x="15" y="6"/>
                    <a:pt x="0" y="3"/>
                    <a:pt x="0" y="3"/>
                  </a:cubicBezTo>
                  <a:cubicBezTo>
                    <a:pt x="0" y="0"/>
                    <a:pt x="0" y="0"/>
                    <a:pt x="0" y="0"/>
                  </a:cubicBezTo>
                  <a:cubicBezTo>
                    <a:pt x="1" y="0"/>
                    <a:pt x="16" y="3"/>
                    <a:pt x="22" y="7"/>
                  </a:cubicBezTo>
                  <a:lnTo>
                    <a:pt x="20"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 name="işḷïḍe"/>
            <p:cNvSpPr/>
            <p:nvPr/>
          </p:nvSpPr>
          <p:spPr bwMode="auto">
            <a:xfrm>
              <a:off x="5638801" y="5438776"/>
              <a:ext cx="39688" cy="130175"/>
            </a:xfrm>
            <a:custGeom>
              <a:avLst/>
              <a:gdLst>
                <a:gd name="T0" fmla="*/ 3 w 8"/>
                <a:gd name="T1" fmla="*/ 26 h 26"/>
                <a:gd name="T2" fmla="*/ 0 w 8"/>
                <a:gd name="T3" fmla="*/ 24 h 26"/>
                <a:gd name="T4" fmla="*/ 5 w 8"/>
                <a:gd name="T5" fmla="*/ 0 h 26"/>
                <a:gd name="T6" fmla="*/ 8 w 8"/>
                <a:gd name="T7" fmla="*/ 0 h 26"/>
                <a:gd name="T8" fmla="*/ 3 w 8"/>
                <a:gd name="T9" fmla="*/ 26 h 26"/>
              </a:gdLst>
              <a:ahLst/>
              <a:cxnLst>
                <a:cxn ang="0">
                  <a:pos x="T0" y="T1"/>
                </a:cxn>
                <a:cxn ang="0">
                  <a:pos x="T2" y="T3"/>
                </a:cxn>
                <a:cxn ang="0">
                  <a:pos x="T4" y="T5"/>
                </a:cxn>
                <a:cxn ang="0">
                  <a:pos x="T6" y="T7"/>
                </a:cxn>
                <a:cxn ang="0">
                  <a:pos x="T8" y="T9"/>
                </a:cxn>
              </a:cxnLst>
              <a:rect l="0" t="0" r="r" b="b"/>
              <a:pathLst>
                <a:path w="8" h="26">
                  <a:moveTo>
                    <a:pt x="3" y="26"/>
                  </a:moveTo>
                  <a:cubicBezTo>
                    <a:pt x="0" y="24"/>
                    <a:pt x="0" y="24"/>
                    <a:pt x="0" y="24"/>
                  </a:cubicBezTo>
                  <a:cubicBezTo>
                    <a:pt x="3" y="20"/>
                    <a:pt x="5" y="6"/>
                    <a:pt x="5" y="0"/>
                  </a:cubicBezTo>
                  <a:cubicBezTo>
                    <a:pt x="8" y="0"/>
                    <a:pt x="8" y="0"/>
                    <a:pt x="8" y="0"/>
                  </a:cubicBezTo>
                  <a:cubicBezTo>
                    <a:pt x="8" y="2"/>
                    <a:pt x="6" y="21"/>
                    <a:pt x="3"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 name="îśḷïḓé"/>
            <p:cNvSpPr/>
            <p:nvPr/>
          </p:nvSpPr>
          <p:spPr bwMode="auto">
            <a:xfrm>
              <a:off x="7196138" y="3408364"/>
              <a:ext cx="217488" cy="363538"/>
            </a:xfrm>
            <a:custGeom>
              <a:avLst/>
              <a:gdLst>
                <a:gd name="T0" fmla="*/ 19 w 43"/>
                <a:gd name="T1" fmla="*/ 0 h 72"/>
                <a:gd name="T2" fmla="*/ 34 w 43"/>
                <a:gd name="T3" fmla="*/ 23 h 72"/>
                <a:gd name="T4" fmla="*/ 37 w 43"/>
                <a:gd name="T5" fmla="*/ 52 h 72"/>
                <a:gd name="T6" fmla="*/ 43 w 43"/>
                <a:gd name="T7" fmla="*/ 51 h 72"/>
                <a:gd name="T8" fmla="*/ 23 w 43"/>
                <a:gd name="T9" fmla="*/ 66 h 72"/>
                <a:gd name="T10" fmla="*/ 0 w 43"/>
                <a:gd name="T11" fmla="*/ 39 h 72"/>
                <a:gd name="T12" fmla="*/ 4 w 43"/>
                <a:gd name="T13" fmla="*/ 12 h 72"/>
                <a:gd name="T14" fmla="*/ 19 w 43"/>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2">
                  <a:moveTo>
                    <a:pt x="19" y="0"/>
                  </a:moveTo>
                  <a:cubicBezTo>
                    <a:pt x="19" y="0"/>
                    <a:pt x="34" y="3"/>
                    <a:pt x="34" y="23"/>
                  </a:cubicBezTo>
                  <a:cubicBezTo>
                    <a:pt x="34" y="43"/>
                    <a:pt x="34" y="51"/>
                    <a:pt x="37" y="52"/>
                  </a:cubicBezTo>
                  <a:cubicBezTo>
                    <a:pt x="41" y="52"/>
                    <a:pt x="43" y="51"/>
                    <a:pt x="43" y="51"/>
                  </a:cubicBezTo>
                  <a:cubicBezTo>
                    <a:pt x="43" y="51"/>
                    <a:pt x="41" y="72"/>
                    <a:pt x="23" y="66"/>
                  </a:cubicBezTo>
                  <a:cubicBezTo>
                    <a:pt x="5" y="61"/>
                    <a:pt x="1" y="41"/>
                    <a:pt x="0" y="39"/>
                  </a:cubicBezTo>
                  <a:cubicBezTo>
                    <a:pt x="0" y="36"/>
                    <a:pt x="4" y="12"/>
                    <a:pt x="4" y="12"/>
                  </a:cubicBezTo>
                  <a:lnTo>
                    <a:pt x="19"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 name="isľiḓé"/>
            <p:cNvSpPr/>
            <p:nvPr/>
          </p:nvSpPr>
          <p:spPr bwMode="auto">
            <a:xfrm>
              <a:off x="7059613" y="3609976"/>
              <a:ext cx="92075" cy="141288"/>
            </a:xfrm>
            <a:custGeom>
              <a:avLst/>
              <a:gdLst>
                <a:gd name="T0" fmla="*/ 1 w 18"/>
                <a:gd name="T1" fmla="*/ 5 h 28"/>
                <a:gd name="T2" fmla="*/ 1 w 18"/>
                <a:gd name="T3" fmla="*/ 15 h 28"/>
                <a:gd name="T4" fmla="*/ 0 w 18"/>
                <a:gd name="T5" fmla="*/ 28 h 28"/>
                <a:gd name="T6" fmla="*/ 17 w 18"/>
                <a:gd name="T7" fmla="*/ 28 h 28"/>
                <a:gd name="T8" fmla="*/ 16 w 18"/>
                <a:gd name="T9" fmla="*/ 15 h 28"/>
                <a:gd name="T10" fmla="*/ 16 w 18"/>
                <a:gd name="T11" fmla="*/ 7 h 28"/>
                <a:gd name="T12" fmla="*/ 9 w 18"/>
                <a:gd name="T13" fmla="*/ 0 h 28"/>
                <a:gd name="T14" fmla="*/ 1 w 18"/>
                <a:gd name="T15" fmla="*/ 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8">
                  <a:moveTo>
                    <a:pt x="1" y="5"/>
                  </a:moveTo>
                  <a:cubicBezTo>
                    <a:pt x="1" y="15"/>
                    <a:pt x="1" y="15"/>
                    <a:pt x="1" y="15"/>
                  </a:cubicBezTo>
                  <a:cubicBezTo>
                    <a:pt x="0" y="28"/>
                    <a:pt x="0" y="28"/>
                    <a:pt x="0" y="28"/>
                  </a:cubicBezTo>
                  <a:cubicBezTo>
                    <a:pt x="17" y="28"/>
                    <a:pt x="17" y="28"/>
                    <a:pt x="17" y="28"/>
                  </a:cubicBezTo>
                  <a:cubicBezTo>
                    <a:pt x="17" y="28"/>
                    <a:pt x="16" y="21"/>
                    <a:pt x="16" y="15"/>
                  </a:cubicBezTo>
                  <a:cubicBezTo>
                    <a:pt x="16" y="12"/>
                    <a:pt x="16" y="8"/>
                    <a:pt x="16" y="7"/>
                  </a:cubicBezTo>
                  <a:cubicBezTo>
                    <a:pt x="18" y="3"/>
                    <a:pt x="9" y="0"/>
                    <a:pt x="9" y="0"/>
                  </a:cubicBezTo>
                  <a:cubicBezTo>
                    <a:pt x="1" y="5"/>
                    <a:pt x="1" y="5"/>
                    <a:pt x="1" y="5"/>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 name="ïšľïḓè"/>
            <p:cNvSpPr/>
            <p:nvPr/>
          </p:nvSpPr>
          <p:spPr bwMode="auto">
            <a:xfrm>
              <a:off x="7064376" y="3609976"/>
              <a:ext cx="80963" cy="80963"/>
            </a:xfrm>
            <a:custGeom>
              <a:avLst/>
              <a:gdLst>
                <a:gd name="T0" fmla="*/ 8 w 16"/>
                <a:gd name="T1" fmla="*/ 0 h 16"/>
                <a:gd name="T2" fmla="*/ 0 w 16"/>
                <a:gd name="T3" fmla="*/ 5 h 16"/>
                <a:gd name="T4" fmla="*/ 0 w 16"/>
                <a:gd name="T5" fmla="*/ 15 h 16"/>
                <a:gd name="T6" fmla="*/ 6 w 16"/>
                <a:gd name="T7" fmla="*/ 16 h 16"/>
                <a:gd name="T8" fmla="*/ 13 w 16"/>
                <a:gd name="T9" fmla="*/ 15 h 16"/>
                <a:gd name="T10" fmla="*/ 15 w 16"/>
                <a:gd name="T11" fmla="*/ 15 h 16"/>
                <a:gd name="T12" fmla="*/ 15 w 16"/>
                <a:gd name="T13" fmla="*/ 12 h 16"/>
                <a:gd name="T14" fmla="*/ 15 w 16"/>
                <a:gd name="T15" fmla="*/ 7 h 16"/>
                <a:gd name="T16" fmla="*/ 16 w 16"/>
                <a:gd name="T17" fmla="*/ 6 h 16"/>
                <a:gd name="T18" fmla="*/ 8 w 16"/>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0" y="5"/>
                    <a:pt x="0" y="5"/>
                    <a:pt x="0" y="5"/>
                  </a:cubicBezTo>
                  <a:cubicBezTo>
                    <a:pt x="0" y="15"/>
                    <a:pt x="0" y="15"/>
                    <a:pt x="0" y="15"/>
                  </a:cubicBezTo>
                  <a:cubicBezTo>
                    <a:pt x="0" y="15"/>
                    <a:pt x="3" y="16"/>
                    <a:pt x="6" y="16"/>
                  </a:cubicBezTo>
                  <a:cubicBezTo>
                    <a:pt x="8" y="16"/>
                    <a:pt x="11" y="16"/>
                    <a:pt x="13" y="15"/>
                  </a:cubicBezTo>
                  <a:cubicBezTo>
                    <a:pt x="15" y="15"/>
                    <a:pt x="15" y="15"/>
                    <a:pt x="15" y="15"/>
                  </a:cubicBezTo>
                  <a:cubicBezTo>
                    <a:pt x="15" y="14"/>
                    <a:pt x="15" y="13"/>
                    <a:pt x="15" y="12"/>
                  </a:cubicBezTo>
                  <a:cubicBezTo>
                    <a:pt x="15" y="10"/>
                    <a:pt x="15" y="8"/>
                    <a:pt x="15" y="7"/>
                  </a:cubicBezTo>
                  <a:cubicBezTo>
                    <a:pt x="16" y="7"/>
                    <a:pt x="16" y="6"/>
                    <a:pt x="16" y="6"/>
                  </a:cubicBezTo>
                  <a:cubicBezTo>
                    <a:pt x="16" y="2"/>
                    <a:pt x="8" y="0"/>
                    <a:pt x="8"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 name="ïs1îḋé"/>
            <p:cNvSpPr/>
            <p:nvPr/>
          </p:nvSpPr>
          <p:spPr bwMode="auto">
            <a:xfrm>
              <a:off x="7004051" y="3387726"/>
              <a:ext cx="298450" cy="277813"/>
            </a:xfrm>
            <a:custGeom>
              <a:avLst/>
              <a:gdLst>
                <a:gd name="T0" fmla="*/ 6 w 59"/>
                <a:gd name="T1" fmla="*/ 7 h 55"/>
                <a:gd name="T2" fmla="*/ 1 w 59"/>
                <a:gd name="T3" fmla="*/ 26 h 55"/>
                <a:gd name="T4" fmla="*/ 7 w 59"/>
                <a:gd name="T5" fmla="*/ 49 h 55"/>
                <a:gd name="T6" fmla="*/ 31 w 59"/>
                <a:gd name="T7" fmla="*/ 52 h 55"/>
                <a:gd name="T8" fmla="*/ 44 w 59"/>
                <a:gd name="T9" fmla="*/ 34 h 55"/>
                <a:gd name="T10" fmla="*/ 56 w 59"/>
                <a:gd name="T11" fmla="*/ 31 h 55"/>
                <a:gd name="T12" fmla="*/ 57 w 59"/>
                <a:gd name="T13" fmla="*/ 24 h 55"/>
                <a:gd name="T14" fmla="*/ 46 w 59"/>
                <a:gd name="T15" fmla="*/ 23 h 55"/>
                <a:gd name="T16" fmla="*/ 50 w 59"/>
                <a:gd name="T17" fmla="*/ 9 h 55"/>
                <a:gd name="T18" fmla="*/ 36 w 59"/>
                <a:gd name="T19" fmla="*/ 1 h 55"/>
                <a:gd name="T20" fmla="*/ 14 w 59"/>
                <a:gd name="T21" fmla="*/ 0 h 55"/>
                <a:gd name="T22" fmla="*/ 6 w 59"/>
                <a:gd name="T23"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5">
                  <a:moveTo>
                    <a:pt x="6" y="7"/>
                  </a:moveTo>
                  <a:cubicBezTo>
                    <a:pt x="6" y="7"/>
                    <a:pt x="2" y="19"/>
                    <a:pt x="1" y="26"/>
                  </a:cubicBezTo>
                  <a:cubicBezTo>
                    <a:pt x="0" y="33"/>
                    <a:pt x="2" y="48"/>
                    <a:pt x="7" y="49"/>
                  </a:cubicBezTo>
                  <a:cubicBezTo>
                    <a:pt x="11" y="51"/>
                    <a:pt x="27" y="55"/>
                    <a:pt x="31" y="52"/>
                  </a:cubicBezTo>
                  <a:cubicBezTo>
                    <a:pt x="36" y="49"/>
                    <a:pt x="43" y="42"/>
                    <a:pt x="44" y="34"/>
                  </a:cubicBezTo>
                  <a:cubicBezTo>
                    <a:pt x="44" y="34"/>
                    <a:pt x="53" y="36"/>
                    <a:pt x="56" y="31"/>
                  </a:cubicBezTo>
                  <a:cubicBezTo>
                    <a:pt x="58" y="28"/>
                    <a:pt x="59" y="26"/>
                    <a:pt x="57" y="24"/>
                  </a:cubicBezTo>
                  <a:cubicBezTo>
                    <a:pt x="54" y="22"/>
                    <a:pt x="46" y="23"/>
                    <a:pt x="46" y="23"/>
                  </a:cubicBezTo>
                  <a:cubicBezTo>
                    <a:pt x="50" y="9"/>
                    <a:pt x="50" y="9"/>
                    <a:pt x="50" y="9"/>
                  </a:cubicBezTo>
                  <a:cubicBezTo>
                    <a:pt x="36" y="1"/>
                    <a:pt x="36" y="1"/>
                    <a:pt x="36" y="1"/>
                  </a:cubicBezTo>
                  <a:cubicBezTo>
                    <a:pt x="14" y="0"/>
                    <a:pt x="14" y="0"/>
                    <a:pt x="14" y="0"/>
                  </a:cubicBezTo>
                  <a:lnTo>
                    <a:pt x="6" y="7"/>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 name="ïŝlíḑé"/>
            <p:cNvSpPr/>
            <p:nvPr/>
          </p:nvSpPr>
          <p:spPr bwMode="auto">
            <a:xfrm>
              <a:off x="7024688" y="3479801"/>
              <a:ext cx="50800" cy="85725"/>
            </a:xfrm>
            <a:custGeom>
              <a:avLst/>
              <a:gdLst>
                <a:gd name="T0" fmla="*/ 7 w 10"/>
                <a:gd name="T1" fmla="*/ 2 h 17"/>
                <a:gd name="T2" fmla="*/ 2 w 10"/>
                <a:gd name="T3" fmla="*/ 14 h 17"/>
                <a:gd name="T4" fmla="*/ 7 w 10"/>
                <a:gd name="T5" fmla="*/ 15 h 17"/>
                <a:gd name="T6" fmla="*/ 10 w 10"/>
                <a:gd name="T7" fmla="*/ 3 h 17"/>
                <a:gd name="T8" fmla="*/ 7 w 10"/>
                <a:gd name="T9" fmla="*/ 2 h 17"/>
              </a:gdLst>
              <a:ahLst/>
              <a:cxnLst>
                <a:cxn ang="0">
                  <a:pos x="T0" y="T1"/>
                </a:cxn>
                <a:cxn ang="0">
                  <a:pos x="T2" y="T3"/>
                </a:cxn>
                <a:cxn ang="0">
                  <a:pos x="T4" y="T5"/>
                </a:cxn>
                <a:cxn ang="0">
                  <a:pos x="T6" y="T7"/>
                </a:cxn>
                <a:cxn ang="0">
                  <a:pos x="T8" y="T9"/>
                </a:cxn>
              </a:cxnLst>
              <a:rect l="0" t="0" r="r" b="b"/>
              <a:pathLst>
                <a:path w="10" h="17">
                  <a:moveTo>
                    <a:pt x="7" y="2"/>
                  </a:moveTo>
                  <a:cubicBezTo>
                    <a:pt x="7" y="2"/>
                    <a:pt x="0" y="13"/>
                    <a:pt x="2" y="14"/>
                  </a:cubicBezTo>
                  <a:cubicBezTo>
                    <a:pt x="4" y="16"/>
                    <a:pt x="7" y="17"/>
                    <a:pt x="7" y="15"/>
                  </a:cubicBezTo>
                  <a:cubicBezTo>
                    <a:pt x="8" y="13"/>
                    <a:pt x="10" y="3"/>
                    <a:pt x="10" y="3"/>
                  </a:cubicBezTo>
                  <a:cubicBezTo>
                    <a:pt x="10" y="3"/>
                    <a:pt x="10" y="0"/>
                    <a:pt x="7" y="2"/>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 name="ïṥľíḑe"/>
            <p:cNvSpPr/>
            <p:nvPr/>
          </p:nvSpPr>
          <p:spPr bwMode="auto">
            <a:xfrm>
              <a:off x="6811963" y="4191001"/>
              <a:ext cx="490538" cy="873125"/>
            </a:xfrm>
            <a:custGeom>
              <a:avLst/>
              <a:gdLst>
                <a:gd name="T0" fmla="*/ 71 w 97"/>
                <a:gd name="T1" fmla="*/ 3 h 173"/>
                <a:gd name="T2" fmla="*/ 80 w 97"/>
                <a:gd name="T3" fmla="*/ 17 h 173"/>
                <a:gd name="T4" fmla="*/ 88 w 97"/>
                <a:gd name="T5" fmla="*/ 89 h 173"/>
                <a:gd name="T6" fmla="*/ 93 w 97"/>
                <a:gd name="T7" fmla="*/ 164 h 173"/>
                <a:gd name="T8" fmla="*/ 78 w 97"/>
                <a:gd name="T9" fmla="*/ 172 h 173"/>
                <a:gd name="T10" fmla="*/ 63 w 97"/>
                <a:gd name="T11" fmla="*/ 167 h 173"/>
                <a:gd name="T12" fmla="*/ 56 w 97"/>
                <a:gd name="T13" fmla="*/ 121 h 173"/>
                <a:gd name="T14" fmla="*/ 52 w 97"/>
                <a:gd name="T15" fmla="*/ 88 h 173"/>
                <a:gd name="T16" fmla="*/ 48 w 97"/>
                <a:gd name="T17" fmla="*/ 79 h 173"/>
                <a:gd name="T18" fmla="*/ 34 w 97"/>
                <a:gd name="T19" fmla="*/ 102 h 173"/>
                <a:gd name="T20" fmla="*/ 26 w 97"/>
                <a:gd name="T21" fmla="*/ 169 h 173"/>
                <a:gd name="T22" fmla="*/ 14 w 97"/>
                <a:gd name="T23" fmla="*/ 173 h 173"/>
                <a:gd name="T24" fmla="*/ 1 w 97"/>
                <a:gd name="T25" fmla="*/ 158 h 173"/>
                <a:gd name="T26" fmla="*/ 1 w 97"/>
                <a:gd name="T27" fmla="*/ 101 h 173"/>
                <a:gd name="T28" fmla="*/ 20 w 97"/>
                <a:gd name="T29" fmla="*/ 7 h 173"/>
                <a:gd name="T30" fmla="*/ 46 w 97"/>
                <a:gd name="T31" fmla="*/ 0 h 173"/>
                <a:gd name="T32" fmla="*/ 71 w 97"/>
                <a:gd name="T33" fmla="*/ 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173">
                  <a:moveTo>
                    <a:pt x="71" y="3"/>
                  </a:moveTo>
                  <a:cubicBezTo>
                    <a:pt x="71" y="3"/>
                    <a:pt x="78" y="5"/>
                    <a:pt x="80" y="17"/>
                  </a:cubicBezTo>
                  <a:cubicBezTo>
                    <a:pt x="82" y="29"/>
                    <a:pt x="89" y="46"/>
                    <a:pt x="88" y="89"/>
                  </a:cubicBezTo>
                  <a:cubicBezTo>
                    <a:pt x="86" y="131"/>
                    <a:pt x="97" y="138"/>
                    <a:pt x="93" y="164"/>
                  </a:cubicBezTo>
                  <a:cubicBezTo>
                    <a:pt x="78" y="172"/>
                    <a:pt x="78" y="172"/>
                    <a:pt x="78" y="172"/>
                  </a:cubicBezTo>
                  <a:cubicBezTo>
                    <a:pt x="63" y="167"/>
                    <a:pt x="63" y="167"/>
                    <a:pt x="63" y="167"/>
                  </a:cubicBezTo>
                  <a:cubicBezTo>
                    <a:pt x="63" y="167"/>
                    <a:pt x="57" y="134"/>
                    <a:pt x="56" y="121"/>
                  </a:cubicBezTo>
                  <a:cubicBezTo>
                    <a:pt x="56" y="113"/>
                    <a:pt x="54" y="98"/>
                    <a:pt x="52" y="88"/>
                  </a:cubicBezTo>
                  <a:cubicBezTo>
                    <a:pt x="51" y="82"/>
                    <a:pt x="50" y="79"/>
                    <a:pt x="48" y="79"/>
                  </a:cubicBezTo>
                  <a:cubicBezTo>
                    <a:pt x="44" y="78"/>
                    <a:pt x="39" y="79"/>
                    <a:pt x="34" y="102"/>
                  </a:cubicBezTo>
                  <a:cubicBezTo>
                    <a:pt x="30" y="125"/>
                    <a:pt x="26" y="169"/>
                    <a:pt x="26" y="169"/>
                  </a:cubicBezTo>
                  <a:cubicBezTo>
                    <a:pt x="14" y="173"/>
                    <a:pt x="14" y="173"/>
                    <a:pt x="14" y="173"/>
                  </a:cubicBezTo>
                  <a:cubicBezTo>
                    <a:pt x="1" y="158"/>
                    <a:pt x="1" y="158"/>
                    <a:pt x="1" y="158"/>
                  </a:cubicBezTo>
                  <a:cubicBezTo>
                    <a:pt x="1" y="158"/>
                    <a:pt x="0" y="116"/>
                    <a:pt x="1" y="101"/>
                  </a:cubicBezTo>
                  <a:cubicBezTo>
                    <a:pt x="2" y="85"/>
                    <a:pt x="4" y="21"/>
                    <a:pt x="20" y="7"/>
                  </a:cubicBezTo>
                  <a:cubicBezTo>
                    <a:pt x="46" y="0"/>
                    <a:pt x="46" y="0"/>
                    <a:pt x="46" y="0"/>
                  </a:cubicBezTo>
                  <a:cubicBezTo>
                    <a:pt x="71" y="3"/>
                    <a:pt x="71" y="3"/>
                    <a:pt x="71" y="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 name="îṥḻïḑè"/>
            <p:cNvSpPr/>
            <p:nvPr/>
          </p:nvSpPr>
          <p:spPr bwMode="auto">
            <a:xfrm>
              <a:off x="7105651" y="4973639"/>
              <a:ext cx="273050" cy="449263"/>
            </a:xfrm>
            <a:custGeom>
              <a:avLst/>
              <a:gdLst>
                <a:gd name="T0" fmla="*/ 3 w 54"/>
                <a:gd name="T1" fmla="*/ 4 h 89"/>
                <a:gd name="T2" fmla="*/ 1 w 54"/>
                <a:gd name="T3" fmla="*/ 12 h 89"/>
                <a:gd name="T4" fmla="*/ 4 w 54"/>
                <a:gd name="T5" fmla="*/ 28 h 89"/>
                <a:gd name="T6" fmla="*/ 10 w 54"/>
                <a:gd name="T7" fmla="*/ 56 h 89"/>
                <a:gd name="T8" fmla="*/ 11 w 54"/>
                <a:gd name="T9" fmla="*/ 70 h 89"/>
                <a:gd name="T10" fmla="*/ 22 w 54"/>
                <a:gd name="T11" fmla="*/ 75 h 89"/>
                <a:gd name="T12" fmla="*/ 24 w 54"/>
                <a:gd name="T13" fmla="*/ 73 h 89"/>
                <a:gd name="T14" fmla="*/ 39 w 54"/>
                <a:gd name="T15" fmla="*/ 88 h 89"/>
                <a:gd name="T16" fmla="*/ 54 w 54"/>
                <a:gd name="T17" fmla="*/ 84 h 89"/>
                <a:gd name="T18" fmla="*/ 45 w 54"/>
                <a:gd name="T19" fmla="*/ 70 h 89"/>
                <a:gd name="T20" fmla="*/ 37 w 54"/>
                <a:gd name="T21" fmla="*/ 48 h 89"/>
                <a:gd name="T22" fmla="*/ 39 w 54"/>
                <a:gd name="T23" fmla="*/ 12 h 89"/>
                <a:gd name="T24" fmla="*/ 39 w 54"/>
                <a:gd name="T25" fmla="*/ 6 h 89"/>
                <a:gd name="T26" fmla="*/ 36 w 54"/>
                <a:gd name="T27" fmla="*/ 0 h 89"/>
                <a:gd name="T28" fmla="*/ 20 w 54"/>
                <a:gd name="T29" fmla="*/ 9 h 89"/>
                <a:gd name="T30" fmla="*/ 3 w 54"/>
                <a:gd name="T3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89">
                  <a:moveTo>
                    <a:pt x="3" y="4"/>
                  </a:moveTo>
                  <a:cubicBezTo>
                    <a:pt x="3" y="4"/>
                    <a:pt x="0" y="2"/>
                    <a:pt x="1" y="12"/>
                  </a:cubicBezTo>
                  <a:cubicBezTo>
                    <a:pt x="1" y="16"/>
                    <a:pt x="3" y="22"/>
                    <a:pt x="4" y="28"/>
                  </a:cubicBezTo>
                  <a:cubicBezTo>
                    <a:pt x="7" y="39"/>
                    <a:pt x="10" y="51"/>
                    <a:pt x="10" y="56"/>
                  </a:cubicBezTo>
                  <a:cubicBezTo>
                    <a:pt x="10" y="64"/>
                    <a:pt x="8" y="68"/>
                    <a:pt x="11" y="70"/>
                  </a:cubicBezTo>
                  <a:cubicBezTo>
                    <a:pt x="13" y="72"/>
                    <a:pt x="20" y="76"/>
                    <a:pt x="22" y="75"/>
                  </a:cubicBezTo>
                  <a:cubicBezTo>
                    <a:pt x="24" y="73"/>
                    <a:pt x="22" y="72"/>
                    <a:pt x="24" y="73"/>
                  </a:cubicBezTo>
                  <a:cubicBezTo>
                    <a:pt x="26" y="75"/>
                    <a:pt x="34" y="87"/>
                    <a:pt x="39" y="88"/>
                  </a:cubicBezTo>
                  <a:cubicBezTo>
                    <a:pt x="44" y="89"/>
                    <a:pt x="54" y="88"/>
                    <a:pt x="54" y="84"/>
                  </a:cubicBezTo>
                  <a:cubicBezTo>
                    <a:pt x="53" y="79"/>
                    <a:pt x="48" y="77"/>
                    <a:pt x="45" y="70"/>
                  </a:cubicBezTo>
                  <a:cubicBezTo>
                    <a:pt x="42" y="64"/>
                    <a:pt x="37" y="57"/>
                    <a:pt x="37" y="48"/>
                  </a:cubicBezTo>
                  <a:cubicBezTo>
                    <a:pt x="38" y="41"/>
                    <a:pt x="39" y="22"/>
                    <a:pt x="39" y="12"/>
                  </a:cubicBezTo>
                  <a:cubicBezTo>
                    <a:pt x="39" y="9"/>
                    <a:pt x="39" y="7"/>
                    <a:pt x="39" y="6"/>
                  </a:cubicBezTo>
                  <a:cubicBezTo>
                    <a:pt x="38" y="3"/>
                    <a:pt x="36" y="0"/>
                    <a:pt x="36" y="0"/>
                  </a:cubicBezTo>
                  <a:cubicBezTo>
                    <a:pt x="36" y="0"/>
                    <a:pt x="32" y="10"/>
                    <a:pt x="20" y="9"/>
                  </a:cubicBezTo>
                  <a:cubicBezTo>
                    <a:pt x="9" y="9"/>
                    <a:pt x="3" y="4"/>
                    <a:pt x="3" y="4"/>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 name="ïṣḻïḍé"/>
            <p:cNvSpPr/>
            <p:nvPr/>
          </p:nvSpPr>
          <p:spPr bwMode="auto">
            <a:xfrm>
              <a:off x="7110413" y="4973639"/>
              <a:ext cx="192088" cy="141288"/>
            </a:xfrm>
            <a:custGeom>
              <a:avLst/>
              <a:gdLst>
                <a:gd name="T0" fmla="*/ 35 w 38"/>
                <a:gd name="T1" fmla="*/ 0 h 28"/>
                <a:gd name="T2" fmla="*/ 20 w 38"/>
                <a:gd name="T3" fmla="*/ 9 h 28"/>
                <a:gd name="T4" fmla="*/ 19 w 38"/>
                <a:gd name="T5" fmla="*/ 9 h 28"/>
                <a:gd name="T6" fmla="*/ 3 w 38"/>
                <a:gd name="T7" fmla="*/ 5 h 28"/>
                <a:gd name="T8" fmla="*/ 2 w 38"/>
                <a:gd name="T9" fmla="*/ 4 h 28"/>
                <a:gd name="T10" fmla="*/ 1 w 38"/>
                <a:gd name="T11" fmla="*/ 4 h 28"/>
                <a:gd name="T12" fmla="*/ 0 w 38"/>
                <a:gd name="T13" fmla="*/ 9 h 28"/>
                <a:gd name="T14" fmla="*/ 0 w 38"/>
                <a:gd name="T15" fmla="*/ 12 h 28"/>
                <a:gd name="T16" fmla="*/ 3 w 38"/>
                <a:gd name="T17" fmla="*/ 28 h 28"/>
                <a:gd name="T18" fmla="*/ 9 w 38"/>
                <a:gd name="T19" fmla="*/ 18 h 28"/>
                <a:gd name="T20" fmla="*/ 36 w 38"/>
                <a:gd name="T21" fmla="*/ 13 h 28"/>
                <a:gd name="T22" fmla="*/ 38 w 38"/>
                <a:gd name="T23" fmla="*/ 12 h 28"/>
                <a:gd name="T24" fmla="*/ 38 w 38"/>
                <a:gd name="T25" fmla="*/ 9 h 28"/>
                <a:gd name="T26" fmla="*/ 38 w 38"/>
                <a:gd name="T27" fmla="*/ 6 h 28"/>
                <a:gd name="T28" fmla="*/ 35 w 38"/>
                <a:gd name="T29" fmla="*/ 0 h 28"/>
                <a:gd name="T30" fmla="*/ 35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5" y="0"/>
                  </a:moveTo>
                  <a:cubicBezTo>
                    <a:pt x="35" y="0"/>
                    <a:pt x="31" y="9"/>
                    <a:pt x="20" y="9"/>
                  </a:cubicBezTo>
                  <a:cubicBezTo>
                    <a:pt x="20" y="9"/>
                    <a:pt x="20" y="9"/>
                    <a:pt x="19" y="9"/>
                  </a:cubicBezTo>
                  <a:cubicBezTo>
                    <a:pt x="11" y="9"/>
                    <a:pt x="5" y="6"/>
                    <a:pt x="3" y="5"/>
                  </a:cubicBezTo>
                  <a:cubicBezTo>
                    <a:pt x="2" y="5"/>
                    <a:pt x="2" y="4"/>
                    <a:pt x="2" y="4"/>
                  </a:cubicBezTo>
                  <a:cubicBezTo>
                    <a:pt x="2" y="4"/>
                    <a:pt x="2" y="4"/>
                    <a:pt x="1" y="4"/>
                  </a:cubicBezTo>
                  <a:cubicBezTo>
                    <a:pt x="1" y="4"/>
                    <a:pt x="0" y="5"/>
                    <a:pt x="0" y="9"/>
                  </a:cubicBezTo>
                  <a:cubicBezTo>
                    <a:pt x="0" y="10"/>
                    <a:pt x="0" y="11"/>
                    <a:pt x="0" y="12"/>
                  </a:cubicBezTo>
                  <a:cubicBezTo>
                    <a:pt x="0" y="16"/>
                    <a:pt x="2" y="22"/>
                    <a:pt x="3" y="28"/>
                  </a:cubicBezTo>
                  <a:cubicBezTo>
                    <a:pt x="3" y="28"/>
                    <a:pt x="2" y="20"/>
                    <a:pt x="9" y="18"/>
                  </a:cubicBezTo>
                  <a:cubicBezTo>
                    <a:pt x="17" y="17"/>
                    <a:pt x="25" y="20"/>
                    <a:pt x="36" y="13"/>
                  </a:cubicBezTo>
                  <a:cubicBezTo>
                    <a:pt x="38" y="12"/>
                    <a:pt x="38" y="12"/>
                    <a:pt x="38" y="12"/>
                  </a:cubicBezTo>
                  <a:cubicBezTo>
                    <a:pt x="38" y="11"/>
                    <a:pt x="38" y="10"/>
                    <a:pt x="38" y="9"/>
                  </a:cubicBezTo>
                  <a:cubicBezTo>
                    <a:pt x="38" y="8"/>
                    <a:pt x="38" y="7"/>
                    <a:pt x="38" y="6"/>
                  </a:cubicBezTo>
                  <a:cubicBezTo>
                    <a:pt x="37" y="3"/>
                    <a:pt x="35" y="0"/>
                    <a:pt x="35" y="0"/>
                  </a:cubicBezTo>
                  <a:cubicBezTo>
                    <a:pt x="35" y="0"/>
                    <a:pt x="35" y="0"/>
                    <a:pt x="3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2" name="ïs1iḋe"/>
            <p:cNvSpPr/>
            <p:nvPr/>
          </p:nvSpPr>
          <p:spPr bwMode="auto">
            <a:xfrm>
              <a:off x="6700838" y="4973639"/>
              <a:ext cx="277813" cy="449263"/>
            </a:xfrm>
            <a:custGeom>
              <a:avLst/>
              <a:gdLst>
                <a:gd name="T0" fmla="*/ 49 w 55"/>
                <a:gd name="T1" fmla="*/ 2 h 89"/>
                <a:gd name="T2" fmla="*/ 54 w 55"/>
                <a:gd name="T3" fmla="*/ 12 h 89"/>
                <a:gd name="T4" fmla="*/ 45 w 55"/>
                <a:gd name="T5" fmla="*/ 56 h 89"/>
                <a:gd name="T6" fmla="*/ 44 w 55"/>
                <a:gd name="T7" fmla="*/ 70 h 89"/>
                <a:gd name="T8" fmla="*/ 32 w 55"/>
                <a:gd name="T9" fmla="*/ 75 h 89"/>
                <a:gd name="T10" fmla="*/ 30 w 55"/>
                <a:gd name="T11" fmla="*/ 73 h 89"/>
                <a:gd name="T12" fmla="*/ 16 w 55"/>
                <a:gd name="T13" fmla="*/ 88 h 89"/>
                <a:gd name="T14" fmla="*/ 1 w 55"/>
                <a:gd name="T15" fmla="*/ 84 h 89"/>
                <a:gd name="T16" fmla="*/ 9 w 55"/>
                <a:gd name="T17" fmla="*/ 70 h 89"/>
                <a:gd name="T18" fmla="*/ 17 w 55"/>
                <a:gd name="T19" fmla="*/ 48 h 89"/>
                <a:gd name="T20" fmla="*/ 16 w 55"/>
                <a:gd name="T21" fmla="*/ 6 h 89"/>
                <a:gd name="T22" fmla="*/ 23 w 55"/>
                <a:gd name="T23" fmla="*/ 0 h 89"/>
                <a:gd name="T24" fmla="*/ 34 w 55"/>
                <a:gd name="T25" fmla="*/ 7 h 89"/>
                <a:gd name="T26" fmla="*/ 49 w 55"/>
                <a:gd name="T27"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9">
                  <a:moveTo>
                    <a:pt x="49" y="2"/>
                  </a:moveTo>
                  <a:cubicBezTo>
                    <a:pt x="49" y="2"/>
                    <a:pt x="55" y="2"/>
                    <a:pt x="54" y="12"/>
                  </a:cubicBezTo>
                  <a:cubicBezTo>
                    <a:pt x="53" y="22"/>
                    <a:pt x="45" y="48"/>
                    <a:pt x="45" y="56"/>
                  </a:cubicBezTo>
                  <a:cubicBezTo>
                    <a:pt x="45" y="64"/>
                    <a:pt x="46" y="68"/>
                    <a:pt x="44" y="70"/>
                  </a:cubicBezTo>
                  <a:cubicBezTo>
                    <a:pt x="41" y="72"/>
                    <a:pt x="34" y="76"/>
                    <a:pt x="32" y="75"/>
                  </a:cubicBezTo>
                  <a:cubicBezTo>
                    <a:pt x="30" y="73"/>
                    <a:pt x="32" y="72"/>
                    <a:pt x="30" y="73"/>
                  </a:cubicBezTo>
                  <a:cubicBezTo>
                    <a:pt x="28" y="75"/>
                    <a:pt x="21" y="87"/>
                    <a:pt x="16" y="88"/>
                  </a:cubicBezTo>
                  <a:cubicBezTo>
                    <a:pt x="11" y="89"/>
                    <a:pt x="0" y="88"/>
                    <a:pt x="1" y="84"/>
                  </a:cubicBezTo>
                  <a:cubicBezTo>
                    <a:pt x="1" y="79"/>
                    <a:pt x="6" y="77"/>
                    <a:pt x="9" y="70"/>
                  </a:cubicBezTo>
                  <a:cubicBezTo>
                    <a:pt x="12" y="64"/>
                    <a:pt x="18" y="57"/>
                    <a:pt x="17" y="48"/>
                  </a:cubicBezTo>
                  <a:cubicBezTo>
                    <a:pt x="17" y="38"/>
                    <a:pt x="15" y="10"/>
                    <a:pt x="16" y="6"/>
                  </a:cubicBezTo>
                  <a:cubicBezTo>
                    <a:pt x="16" y="3"/>
                    <a:pt x="23" y="0"/>
                    <a:pt x="23" y="0"/>
                  </a:cubicBezTo>
                  <a:cubicBezTo>
                    <a:pt x="23" y="0"/>
                    <a:pt x="23" y="7"/>
                    <a:pt x="34" y="7"/>
                  </a:cubicBezTo>
                  <a:cubicBezTo>
                    <a:pt x="46" y="6"/>
                    <a:pt x="49" y="2"/>
                    <a:pt x="49" y="2"/>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3" name="ïs1ide"/>
            <p:cNvSpPr/>
            <p:nvPr/>
          </p:nvSpPr>
          <p:spPr bwMode="auto">
            <a:xfrm>
              <a:off x="6781801" y="4973639"/>
              <a:ext cx="192088" cy="282575"/>
            </a:xfrm>
            <a:custGeom>
              <a:avLst/>
              <a:gdLst>
                <a:gd name="T0" fmla="*/ 7 w 38"/>
                <a:gd name="T1" fmla="*/ 0 h 56"/>
                <a:gd name="T2" fmla="*/ 0 w 38"/>
                <a:gd name="T3" fmla="*/ 6 h 56"/>
                <a:gd name="T4" fmla="*/ 1 w 38"/>
                <a:gd name="T5" fmla="*/ 8 h 56"/>
                <a:gd name="T6" fmla="*/ 10 w 38"/>
                <a:gd name="T7" fmla="*/ 18 h 56"/>
                <a:gd name="T8" fmla="*/ 29 w 38"/>
                <a:gd name="T9" fmla="*/ 56 h 56"/>
                <a:gd name="T10" fmla="*/ 38 w 38"/>
                <a:gd name="T11" fmla="*/ 12 h 56"/>
                <a:gd name="T12" fmla="*/ 38 w 38"/>
                <a:gd name="T13" fmla="*/ 10 h 56"/>
                <a:gd name="T14" fmla="*/ 33 w 38"/>
                <a:gd name="T15" fmla="*/ 2 h 56"/>
                <a:gd name="T16" fmla="*/ 18 w 38"/>
                <a:gd name="T17" fmla="*/ 7 h 56"/>
                <a:gd name="T18" fmla="*/ 17 w 38"/>
                <a:gd name="T19" fmla="*/ 7 h 56"/>
                <a:gd name="T20" fmla="*/ 7 w 38"/>
                <a:gd name="T21" fmla="*/ 0 h 56"/>
                <a:gd name="T22" fmla="*/ 7 w 38"/>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6">
                  <a:moveTo>
                    <a:pt x="7" y="0"/>
                  </a:moveTo>
                  <a:cubicBezTo>
                    <a:pt x="7" y="0"/>
                    <a:pt x="0" y="3"/>
                    <a:pt x="0" y="6"/>
                  </a:cubicBezTo>
                  <a:cubicBezTo>
                    <a:pt x="1" y="8"/>
                    <a:pt x="1" y="8"/>
                    <a:pt x="1" y="8"/>
                  </a:cubicBezTo>
                  <a:cubicBezTo>
                    <a:pt x="1" y="8"/>
                    <a:pt x="3" y="14"/>
                    <a:pt x="10" y="18"/>
                  </a:cubicBezTo>
                  <a:cubicBezTo>
                    <a:pt x="17" y="23"/>
                    <a:pt x="29" y="56"/>
                    <a:pt x="29" y="56"/>
                  </a:cubicBezTo>
                  <a:cubicBezTo>
                    <a:pt x="29" y="48"/>
                    <a:pt x="37" y="22"/>
                    <a:pt x="38" y="12"/>
                  </a:cubicBezTo>
                  <a:cubicBezTo>
                    <a:pt x="38" y="12"/>
                    <a:pt x="38" y="11"/>
                    <a:pt x="38" y="10"/>
                  </a:cubicBezTo>
                  <a:cubicBezTo>
                    <a:pt x="38" y="2"/>
                    <a:pt x="33" y="2"/>
                    <a:pt x="33" y="2"/>
                  </a:cubicBezTo>
                  <a:cubicBezTo>
                    <a:pt x="33" y="2"/>
                    <a:pt x="30" y="6"/>
                    <a:pt x="18" y="7"/>
                  </a:cubicBezTo>
                  <a:cubicBezTo>
                    <a:pt x="18" y="7"/>
                    <a:pt x="18" y="7"/>
                    <a:pt x="17" y="7"/>
                  </a:cubicBezTo>
                  <a:cubicBezTo>
                    <a:pt x="7" y="7"/>
                    <a:pt x="7"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4" name="íṧļïḍe"/>
            <p:cNvSpPr/>
            <p:nvPr/>
          </p:nvSpPr>
          <p:spPr bwMode="auto">
            <a:xfrm>
              <a:off x="6913563" y="3721101"/>
              <a:ext cx="342900" cy="520700"/>
            </a:xfrm>
            <a:custGeom>
              <a:avLst/>
              <a:gdLst>
                <a:gd name="T0" fmla="*/ 4 w 68"/>
                <a:gd name="T1" fmla="*/ 81 h 103"/>
                <a:gd name="T2" fmla="*/ 2 w 68"/>
                <a:gd name="T3" fmla="*/ 102 h 103"/>
                <a:gd name="T4" fmla="*/ 19 w 68"/>
                <a:gd name="T5" fmla="*/ 101 h 103"/>
                <a:gd name="T6" fmla="*/ 44 w 68"/>
                <a:gd name="T7" fmla="*/ 100 h 103"/>
                <a:gd name="T8" fmla="*/ 56 w 68"/>
                <a:gd name="T9" fmla="*/ 102 h 103"/>
                <a:gd name="T10" fmla="*/ 62 w 68"/>
                <a:gd name="T11" fmla="*/ 82 h 103"/>
                <a:gd name="T12" fmla="*/ 68 w 68"/>
                <a:gd name="T13" fmla="*/ 14 h 103"/>
                <a:gd name="T14" fmla="*/ 58 w 68"/>
                <a:gd name="T15" fmla="*/ 9 h 103"/>
                <a:gd name="T16" fmla="*/ 49 w 68"/>
                <a:gd name="T17" fmla="*/ 1 h 103"/>
                <a:gd name="T18" fmla="*/ 23 w 68"/>
                <a:gd name="T19" fmla="*/ 4 h 103"/>
                <a:gd name="T20" fmla="*/ 4 w 68"/>
                <a:gd name="T21"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03">
                  <a:moveTo>
                    <a:pt x="4" y="81"/>
                  </a:moveTo>
                  <a:cubicBezTo>
                    <a:pt x="4" y="81"/>
                    <a:pt x="0" y="101"/>
                    <a:pt x="2" y="102"/>
                  </a:cubicBezTo>
                  <a:cubicBezTo>
                    <a:pt x="3" y="103"/>
                    <a:pt x="10" y="102"/>
                    <a:pt x="19" y="101"/>
                  </a:cubicBezTo>
                  <a:cubicBezTo>
                    <a:pt x="28" y="100"/>
                    <a:pt x="38" y="99"/>
                    <a:pt x="44" y="100"/>
                  </a:cubicBezTo>
                  <a:cubicBezTo>
                    <a:pt x="56" y="102"/>
                    <a:pt x="56" y="102"/>
                    <a:pt x="56" y="102"/>
                  </a:cubicBezTo>
                  <a:cubicBezTo>
                    <a:pt x="56" y="102"/>
                    <a:pt x="62" y="96"/>
                    <a:pt x="62" y="82"/>
                  </a:cubicBezTo>
                  <a:cubicBezTo>
                    <a:pt x="61" y="68"/>
                    <a:pt x="68" y="14"/>
                    <a:pt x="68" y="14"/>
                  </a:cubicBezTo>
                  <a:cubicBezTo>
                    <a:pt x="58" y="9"/>
                    <a:pt x="58" y="9"/>
                    <a:pt x="58" y="9"/>
                  </a:cubicBezTo>
                  <a:cubicBezTo>
                    <a:pt x="58" y="9"/>
                    <a:pt x="59" y="0"/>
                    <a:pt x="49" y="1"/>
                  </a:cubicBezTo>
                  <a:cubicBezTo>
                    <a:pt x="39" y="2"/>
                    <a:pt x="23" y="4"/>
                    <a:pt x="23" y="4"/>
                  </a:cubicBezTo>
                  <a:cubicBezTo>
                    <a:pt x="23" y="4"/>
                    <a:pt x="6" y="75"/>
                    <a:pt x="4" y="8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5" name="iṡlíḍè"/>
            <p:cNvSpPr/>
            <p:nvPr/>
          </p:nvSpPr>
          <p:spPr bwMode="auto">
            <a:xfrm>
              <a:off x="7008813" y="3852864"/>
              <a:ext cx="217488" cy="292100"/>
            </a:xfrm>
            <a:custGeom>
              <a:avLst/>
              <a:gdLst>
                <a:gd name="T0" fmla="*/ 11 w 43"/>
                <a:gd name="T1" fmla="*/ 6 h 58"/>
                <a:gd name="T2" fmla="*/ 8 w 43"/>
                <a:gd name="T3" fmla="*/ 7 h 58"/>
                <a:gd name="T4" fmla="*/ 7 w 43"/>
                <a:gd name="T5" fmla="*/ 7 h 58"/>
                <a:gd name="T6" fmla="*/ 0 w 43"/>
                <a:gd name="T7" fmla="*/ 44 h 58"/>
                <a:gd name="T8" fmla="*/ 9 w 43"/>
                <a:gd name="T9" fmla="*/ 36 h 58"/>
                <a:gd name="T10" fmla="*/ 36 w 43"/>
                <a:gd name="T11" fmla="*/ 58 h 58"/>
                <a:gd name="T12" fmla="*/ 37 w 43"/>
                <a:gd name="T13" fmla="*/ 58 h 58"/>
                <a:gd name="T14" fmla="*/ 36 w 43"/>
                <a:gd name="T15" fmla="*/ 57 h 58"/>
                <a:gd name="T16" fmla="*/ 22 w 43"/>
                <a:gd name="T17" fmla="*/ 34 h 58"/>
                <a:gd name="T18" fmla="*/ 19 w 43"/>
                <a:gd name="T19" fmla="*/ 33 h 58"/>
                <a:gd name="T20" fmla="*/ 11 w 43"/>
                <a:gd name="T21" fmla="*/ 6 h 58"/>
                <a:gd name="T22" fmla="*/ 30 w 43"/>
                <a:gd name="T23" fmla="*/ 0 h 58"/>
                <a:gd name="T24" fmla="*/ 42 w 43"/>
                <a:gd name="T25" fmla="*/ 15 h 58"/>
                <a:gd name="T26" fmla="*/ 42 w 43"/>
                <a:gd name="T27" fmla="*/ 15 h 58"/>
                <a:gd name="T28" fmla="*/ 42 w 43"/>
                <a:gd name="T29" fmla="*/ 15 h 58"/>
                <a:gd name="T30" fmla="*/ 43 w 43"/>
                <a:gd name="T31" fmla="*/ 13 h 58"/>
                <a:gd name="T32" fmla="*/ 30 w 43"/>
                <a:gd name="T3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8">
                  <a:moveTo>
                    <a:pt x="11" y="6"/>
                  </a:moveTo>
                  <a:cubicBezTo>
                    <a:pt x="11" y="6"/>
                    <a:pt x="10" y="7"/>
                    <a:pt x="8" y="7"/>
                  </a:cubicBezTo>
                  <a:cubicBezTo>
                    <a:pt x="7" y="7"/>
                    <a:pt x="7" y="7"/>
                    <a:pt x="7" y="7"/>
                  </a:cubicBezTo>
                  <a:cubicBezTo>
                    <a:pt x="0" y="44"/>
                    <a:pt x="0" y="44"/>
                    <a:pt x="0" y="44"/>
                  </a:cubicBezTo>
                  <a:cubicBezTo>
                    <a:pt x="3" y="40"/>
                    <a:pt x="7" y="36"/>
                    <a:pt x="9" y="36"/>
                  </a:cubicBezTo>
                  <a:cubicBezTo>
                    <a:pt x="14" y="36"/>
                    <a:pt x="22" y="58"/>
                    <a:pt x="36" y="58"/>
                  </a:cubicBezTo>
                  <a:cubicBezTo>
                    <a:pt x="37" y="58"/>
                    <a:pt x="37" y="58"/>
                    <a:pt x="37" y="58"/>
                  </a:cubicBezTo>
                  <a:cubicBezTo>
                    <a:pt x="37" y="58"/>
                    <a:pt x="37" y="58"/>
                    <a:pt x="36" y="57"/>
                  </a:cubicBezTo>
                  <a:cubicBezTo>
                    <a:pt x="28" y="53"/>
                    <a:pt x="24" y="40"/>
                    <a:pt x="22" y="34"/>
                  </a:cubicBezTo>
                  <a:cubicBezTo>
                    <a:pt x="21" y="33"/>
                    <a:pt x="20" y="33"/>
                    <a:pt x="19" y="33"/>
                  </a:cubicBezTo>
                  <a:cubicBezTo>
                    <a:pt x="19" y="33"/>
                    <a:pt x="12" y="13"/>
                    <a:pt x="11" y="6"/>
                  </a:cubicBezTo>
                  <a:moveTo>
                    <a:pt x="30" y="0"/>
                  </a:moveTo>
                  <a:cubicBezTo>
                    <a:pt x="42" y="15"/>
                    <a:pt x="42" y="15"/>
                    <a:pt x="42" y="15"/>
                  </a:cubicBezTo>
                  <a:cubicBezTo>
                    <a:pt x="42" y="15"/>
                    <a:pt x="42" y="15"/>
                    <a:pt x="42" y="15"/>
                  </a:cubicBezTo>
                  <a:cubicBezTo>
                    <a:pt x="42" y="15"/>
                    <a:pt x="42" y="15"/>
                    <a:pt x="42" y="15"/>
                  </a:cubicBezTo>
                  <a:cubicBezTo>
                    <a:pt x="43" y="13"/>
                    <a:pt x="43" y="13"/>
                    <a:pt x="43" y="13"/>
                  </a:cubicBezTo>
                  <a:cubicBezTo>
                    <a:pt x="43" y="13"/>
                    <a:pt x="36" y="5"/>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6" name="íšľïḓé"/>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7" name="îSlíḍè"/>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8" name="íṥľiḍè"/>
            <p:cNvSpPr/>
            <p:nvPr/>
          </p:nvSpPr>
          <p:spPr bwMode="auto">
            <a:xfrm>
              <a:off x="6791326" y="4806951"/>
              <a:ext cx="96838" cy="187325"/>
            </a:xfrm>
            <a:custGeom>
              <a:avLst/>
              <a:gdLst>
                <a:gd name="T0" fmla="*/ 2 w 19"/>
                <a:gd name="T1" fmla="*/ 0 h 37"/>
                <a:gd name="T2" fmla="*/ 19 w 19"/>
                <a:gd name="T3" fmla="*/ 3 h 37"/>
                <a:gd name="T4" fmla="*/ 11 w 19"/>
                <a:gd name="T5" fmla="*/ 33 h 37"/>
                <a:gd name="T6" fmla="*/ 0 w 19"/>
                <a:gd name="T7" fmla="*/ 32 h 37"/>
                <a:gd name="T8" fmla="*/ 2 w 19"/>
                <a:gd name="T9" fmla="*/ 0 h 37"/>
              </a:gdLst>
              <a:ahLst/>
              <a:cxnLst>
                <a:cxn ang="0">
                  <a:pos x="T0" y="T1"/>
                </a:cxn>
                <a:cxn ang="0">
                  <a:pos x="T2" y="T3"/>
                </a:cxn>
                <a:cxn ang="0">
                  <a:pos x="T4" y="T5"/>
                </a:cxn>
                <a:cxn ang="0">
                  <a:pos x="T6" y="T7"/>
                </a:cxn>
                <a:cxn ang="0">
                  <a:pos x="T8" y="T9"/>
                </a:cxn>
              </a:cxnLst>
              <a:rect l="0" t="0" r="r" b="b"/>
              <a:pathLst>
                <a:path w="19" h="37">
                  <a:moveTo>
                    <a:pt x="2" y="0"/>
                  </a:moveTo>
                  <a:cubicBezTo>
                    <a:pt x="2" y="0"/>
                    <a:pt x="14" y="6"/>
                    <a:pt x="19" y="3"/>
                  </a:cubicBezTo>
                  <a:cubicBezTo>
                    <a:pt x="11" y="33"/>
                    <a:pt x="11" y="33"/>
                    <a:pt x="11" y="33"/>
                  </a:cubicBezTo>
                  <a:cubicBezTo>
                    <a:pt x="11" y="33"/>
                    <a:pt x="4" y="37"/>
                    <a:pt x="0" y="32"/>
                  </a:cubicBezTo>
                  <a:lnTo>
                    <a:pt x="2" y="0"/>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9" name="ïṡľïḑê"/>
            <p:cNvSpPr/>
            <p:nvPr/>
          </p:nvSpPr>
          <p:spPr bwMode="auto">
            <a:xfrm>
              <a:off x="6573838" y="4943476"/>
              <a:ext cx="465138" cy="504825"/>
            </a:xfrm>
            <a:custGeom>
              <a:avLst/>
              <a:gdLst>
                <a:gd name="T0" fmla="*/ 42 w 92"/>
                <a:gd name="T1" fmla="*/ 3 h 100"/>
                <a:gd name="T2" fmla="*/ 19 w 92"/>
                <a:gd name="T3" fmla="*/ 7 h 100"/>
                <a:gd name="T4" fmla="*/ 14 w 92"/>
                <a:gd name="T5" fmla="*/ 92 h 100"/>
                <a:gd name="T6" fmla="*/ 18 w 92"/>
                <a:gd name="T7" fmla="*/ 96 h 100"/>
                <a:gd name="T8" fmla="*/ 18 w 92"/>
                <a:gd name="T9" fmla="*/ 77 h 100"/>
                <a:gd name="T10" fmla="*/ 27 w 92"/>
                <a:gd name="T11" fmla="*/ 18 h 100"/>
                <a:gd name="T12" fmla="*/ 35 w 92"/>
                <a:gd name="T13" fmla="*/ 94 h 100"/>
                <a:gd name="T14" fmla="*/ 43 w 92"/>
                <a:gd name="T15" fmla="*/ 97 h 100"/>
                <a:gd name="T16" fmla="*/ 62 w 92"/>
                <a:gd name="T17" fmla="*/ 21 h 100"/>
                <a:gd name="T18" fmla="*/ 58 w 92"/>
                <a:gd name="T19" fmla="*/ 96 h 100"/>
                <a:gd name="T20" fmla="*/ 61 w 92"/>
                <a:gd name="T21" fmla="*/ 99 h 100"/>
                <a:gd name="T22" fmla="*/ 69 w 92"/>
                <a:gd name="T23" fmla="*/ 9 h 100"/>
                <a:gd name="T24" fmla="*/ 42 w 92"/>
                <a:gd name="T25" fmla="*/ 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00">
                  <a:moveTo>
                    <a:pt x="42" y="3"/>
                  </a:moveTo>
                  <a:cubicBezTo>
                    <a:pt x="42" y="3"/>
                    <a:pt x="26" y="0"/>
                    <a:pt x="19" y="7"/>
                  </a:cubicBezTo>
                  <a:cubicBezTo>
                    <a:pt x="11" y="13"/>
                    <a:pt x="0" y="23"/>
                    <a:pt x="14" y="92"/>
                  </a:cubicBezTo>
                  <a:cubicBezTo>
                    <a:pt x="14" y="92"/>
                    <a:pt x="13" y="96"/>
                    <a:pt x="18" y="96"/>
                  </a:cubicBezTo>
                  <a:cubicBezTo>
                    <a:pt x="23" y="96"/>
                    <a:pt x="19" y="84"/>
                    <a:pt x="18" y="77"/>
                  </a:cubicBezTo>
                  <a:cubicBezTo>
                    <a:pt x="17" y="71"/>
                    <a:pt x="13" y="18"/>
                    <a:pt x="27" y="18"/>
                  </a:cubicBezTo>
                  <a:cubicBezTo>
                    <a:pt x="42" y="19"/>
                    <a:pt x="35" y="94"/>
                    <a:pt x="35" y="94"/>
                  </a:cubicBezTo>
                  <a:cubicBezTo>
                    <a:pt x="35" y="94"/>
                    <a:pt x="35" y="100"/>
                    <a:pt x="43" y="97"/>
                  </a:cubicBezTo>
                  <a:cubicBezTo>
                    <a:pt x="43" y="97"/>
                    <a:pt x="47" y="18"/>
                    <a:pt x="62" y="21"/>
                  </a:cubicBezTo>
                  <a:cubicBezTo>
                    <a:pt x="77" y="23"/>
                    <a:pt x="58" y="96"/>
                    <a:pt x="58" y="96"/>
                  </a:cubicBezTo>
                  <a:cubicBezTo>
                    <a:pt x="58" y="96"/>
                    <a:pt x="57" y="100"/>
                    <a:pt x="61" y="99"/>
                  </a:cubicBezTo>
                  <a:cubicBezTo>
                    <a:pt x="65" y="99"/>
                    <a:pt x="92" y="28"/>
                    <a:pt x="69" y="9"/>
                  </a:cubicBezTo>
                  <a:cubicBezTo>
                    <a:pt x="69" y="9"/>
                    <a:pt x="55" y="3"/>
                    <a:pt x="42" y="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0" name="ïSlïḓe"/>
            <p:cNvSpPr/>
            <p:nvPr/>
          </p:nvSpPr>
          <p:spPr bwMode="auto">
            <a:xfrm>
              <a:off x="7115176" y="3792539"/>
              <a:ext cx="222250" cy="384175"/>
            </a:xfrm>
            <a:custGeom>
              <a:avLst/>
              <a:gdLst>
                <a:gd name="T0" fmla="*/ 0 w 44"/>
                <a:gd name="T1" fmla="*/ 42 h 76"/>
                <a:gd name="T2" fmla="*/ 15 w 44"/>
                <a:gd name="T3" fmla="*/ 69 h 76"/>
                <a:gd name="T4" fmla="*/ 29 w 44"/>
                <a:gd name="T5" fmla="*/ 71 h 76"/>
                <a:gd name="T6" fmla="*/ 42 w 44"/>
                <a:gd name="T7" fmla="*/ 45 h 76"/>
                <a:gd name="T8" fmla="*/ 41 w 44"/>
                <a:gd name="T9" fmla="*/ 8 h 76"/>
                <a:gd name="T10" fmla="*/ 28 w 44"/>
                <a:gd name="T11" fmla="*/ 0 h 76"/>
                <a:gd name="T12" fmla="*/ 21 w 44"/>
                <a:gd name="T13" fmla="*/ 27 h 76"/>
                <a:gd name="T14" fmla="*/ 9 w 44"/>
                <a:gd name="T15" fmla="*/ 33 h 76"/>
                <a:gd name="T16" fmla="*/ 0 w 44"/>
                <a:gd name="T17" fmla="*/ 4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6">
                  <a:moveTo>
                    <a:pt x="0" y="42"/>
                  </a:moveTo>
                  <a:cubicBezTo>
                    <a:pt x="0" y="42"/>
                    <a:pt x="5" y="63"/>
                    <a:pt x="15" y="69"/>
                  </a:cubicBezTo>
                  <a:cubicBezTo>
                    <a:pt x="26" y="75"/>
                    <a:pt x="25" y="76"/>
                    <a:pt x="29" y="71"/>
                  </a:cubicBezTo>
                  <a:cubicBezTo>
                    <a:pt x="33" y="67"/>
                    <a:pt x="41" y="63"/>
                    <a:pt x="42" y="45"/>
                  </a:cubicBezTo>
                  <a:cubicBezTo>
                    <a:pt x="42" y="26"/>
                    <a:pt x="44" y="11"/>
                    <a:pt x="41" y="8"/>
                  </a:cubicBezTo>
                  <a:cubicBezTo>
                    <a:pt x="39" y="6"/>
                    <a:pt x="30" y="0"/>
                    <a:pt x="28" y="0"/>
                  </a:cubicBezTo>
                  <a:cubicBezTo>
                    <a:pt x="21" y="27"/>
                    <a:pt x="21" y="27"/>
                    <a:pt x="21" y="27"/>
                  </a:cubicBezTo>
                  <a:cubicBezTo>
                    <a:pt x="9" y="33"/>
                    <a:pt x="9" y="33"/>
                    <a:pt x="9" y="33"/>
                  </a:cubicBezTo>
                  <a:cubicBezTo>
                    <a:pt x="0" y="42"/>
                    <a:pt x="0" y="42"/>
                    <a:pt x="0"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1" name="íṥḷïḓè"/>
            <p:cNvSpPr/>
            <p:nvPr/>
          </p:nvSpPr>
          <p:spPr bwMode="auto">
            <a:xfrm>
              <a:off x="6791326" y="3959226"/>
              <a:ext cx="173038" cy="211138"/>
            </a:xfrm>
            <a:custGeom>
              <a:avLst/>
              <a:gdLst>
                <a:gd name="T0" fmla="*/ 10 w 34"/>
                <a:gd name="T1" fmla="*/ 0 h 42"/>
                <a:gd name="T2" fmla="*/ 1 w 34"/>
                <a:gd name="T3" fmla="*/ 11 h 42"/>
                <a:gd name="T4" fmla="*/ 4 w 34"/>
                <a:gd name="T5" fmla="*/ 33 h 42"/>
                <a:gd name="T6" fmla="*/ 26 w 34"/>
                <a:gd name="T7" fmla="*/ 35 h 42"/>
                <a:gd name="T8" fmla="*/ 34 w 34"/>
                <a:gd name="T9" fmla="*/ 12 h 42"/>
                <a:gd name="T10" fmla="*/ 10 w 34"/>
                <a:gd name="T11" fmla="*/ 0 h 42"/>
              </a:gdLst>
              <a:ahLst/>
              <a:cxnLst>
                <a:cxn ang="0">
                  <a:pos x="T0" y="T1"/>
                </a:cxn>
                <a:cxn ang="0">
                  <a:pos x="T2" y="T3"/>
                </a:cxn>
                <a:cxn ang="0">
                  <a:pos x="T4" y="T5"/>
                </a:cxn>
                <a:cxn ang="0">
                  <a:pos x="T6" y="T7"/>
                </a:cxn>
                <a:cxn ang="0">
                  <a:pos x="T8" y="T9"/>
                </a:cxn>
                <a:cxn ang="0">
                  <a:pos x="T10" y="T11"/>
                </a:cxn>
              </a:cxnLst>
              <a:rect l="0" t="0" r="r" b="b"/>
              <a:pathLst>
                <a:path w="34" h="42">
                  <a:moveTo>
                    <a:pt x="10" y="0"/>
                  </a:moveTo>
                  <a:cubicBezTo>
                    <a:pt x="10" y="0"/>
                    <a:pt x="2" y="4"/>
                    <a:pt x="1" y="11"/>
                  </a:cubicBezTo>
                  <a:cubicBezTo>
                    <a:pt x="0" y="18"/>
                    <a:pt x="0" y="31"/>
                    <a:pt x="4" y="33"/>
                  </a:cubicBezTo>
                  <a:cubicBezTo>
                    <a:pt x="8" y="35"/>
                    <a:pt x="18" y="42"/>
                    <a:pt x="26" y="35"/>
                  </a:cubicBezTo>
                  <a:cubicBezTo>
                    <a:pt x="34" y="29"/>
                    <a:pt x="34" y="12"/>
                    <a:pt x="34" y="12"/>
                  </a:cubicBez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2" name="ï$ľîḑe"/>
            <p:cNvSpPr/>
            <p:nvPr/>
          </p:nvSpPr>
          <p:spPr bwMode="auto">
            <a:xfrm>
              <a:off x="6816726" y="3741739"/>
              <a:ext cx="277813" cy="317500"/>
            </a:xfrm>
            <a:custGeom>
              <a:avLst/>
              <a:gdLst>
                <a:gd name="T0" fmla="*/ 23 w 55"/>
                <a:gd name="T1" fmla="*/ 18 h 63"/>
                <a:gd name="T2" fmla="*/ 3 w 55"/>
                <a:gd name="T3" fmla="*/ 43 h 63"/>
                <a:gd name="T4" fmla="*/ 30 w 55"/>
                <a:gd name="T5" fmla="*/ 60 h 63"/>
                <a:gd name="T6" fmla="*/ 34 w 55"/>
                <a:gd name="T7" fmla="*/ 38 h 63"/>
                <a:gd name="T8" fmla="*/ 37 w 55"/>
                <a:gd name="T9" fmla="*/ 25 h 63"/>
                <a:gd name="T10" fmla="*/ 51 w 55"/>
                <a:gd name="T11" fmla="*/ 22 h 63"/>
                <a:gd name="T12" fmla="*/ 55 w 55"/>
                <a:gd name="T13" fmla="*/ 6 h 63"/>
                <a:gd name="T14" fmla="*/ 42 w 55"/>
                <a:gd name="T15" fmla="*/ 0 h 63"/>
                <a:gd name="T16" fmla="*/ 23 w 55"/>
                <a:gd name="T17" fmla="*/ 1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3">
                  <a:moveTo>
                    <a:pt x="23" y="18"/>
                  </a:moveTo>
                  <a:cubicBezTo>
                    <a:pt x="3" y="43"/>
                    <a:pt x="3" y="43"/>
                    <a:pt x="3" y="43"/>
                  </a:cubicBezTo>
                  <a:cubicBezTo>
                    <a:pt x="3" y="43"/>
                    <a:pt x="0" y="63"/>
                    <a:pt x="30" y="60"/>
                  </a:cubicBezTo>
                  <a:cubicBezTo>
                    <a:pt x="30" y="60"/>
                    <a:pt x="32" y="48"/>
                    <a:pt x="34" y="38"/>
                  </a:cubicBezTo>
                  <a:cubicBezTo>
                    <a:pt x="35" y="31"/>
                    <a:pt x="37" y="26"/>
                    <a:pt x="37" y="25"/>
                  </a:cubicBezTo>
                  <a:cubicBezTo>
                    <a:pt x="37" y="23"/>
                    <a:pt x="47" y="25"/>
                    <a:pt x="51" y="22"/>
                  </a:cubicBezTo>
                  <a:cubicBezTo>
                    <a:pt x="55" y="20"/>
                    <a:pt x="55" y="6"/>
                    <a:pt x="55" y="6"/>
                  </a:cubicBezTo>
                  <a:cubicBezTo>
                    <a:pt x="55" y="6"/>
                    <a:pt x="49" y="0"/>
                    <a:pt x="42" y="0"/>
                  </a:cubicBezTo>
                  <a:cubicBezTo>
                    <a:pt x="35" y="1"/>
                    <a:pt x="25" y="13"/>
                    <a:pt x="23" y="18"/>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3" name="îšľiḍê"/>
            <p:cNvSpPr/>
            <p:nvPr/>
          </p:nvSpPr>
          <p:spPr bwMode="auto">
            <a:xfrm>
              <a:off x="6927851" y="3792539"/>
              <a:ext cx="71438" cy="141288"/>
            </a:xfrm>
            <a:custGeom>
              <a:avLst/>
              <a:gdLst>
                <a:gd name="T0" fmla="*/ 6 w 14"/>
                <a:gd name="T1" fmla="*/ 0 h 28"/>
                <a:gd name="T2" fmla="*/ 1 w 14"/>
                <a:gd name="T3" fmla="*/ 8 h 28"/>
                <a:gd name="T4" fmla="*/ 1 w 14"/>
                <a:gd name="T5" fmla="*/ 8 h 28"/>
                <a:gd name="T6" fmla="*/ 10 w 14"/>
                <a:gd name="T7" fmla="*/ 28 h 28"/>
                <a:gd name="T8" fmla="*/ 12 w 14"/>
                <a:gd name="T9" fmla="*/ 28 h 28"/>
                <a:gd name="T10" fmla="*/ 14 w 14"/>
                <a:gd name="T11" fmla="*/ 18 h 28"/>
                <a:gd name="T12" fmla="*/ 9 w 14"/>
                <a:gd name="T13" fmla="*/ 15 h 28"/>
                <a:gd name="T14" fmla="*/ 6 w 1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8">
                  <a:moveTo>
                    <a:pt x="6" y="0"/>
                  </a:moveTo>
                  <a:cubicBezTo>
                    <a:pt x="4" y="3"/>
                    <a:pt x="2" y="6"/>
                    <a:pt x="1" y="8"/>
                  </a:cubicBezTo>
                  <a:cubicBezTo>
                    <a:pt x="1" y="8"/>
                    <a:pt x="1" y="8"/>
                    <a:pt x="1" y="8"/>
                  </a:cubicBezTo>
                  <a:cubicBezTo>
                    <a:pt x="1" y="8"/>
                    <a:pt x="0" y="22"/>
                    <a:pt x="10" y="28"/>
                  </a:cubicBezTo>
                  <a:cubicBezTo>
                    <a:pt x="12" y="28"/>
                    <a:pt x="12" y="28"/>
                    <a:pt x="12" y="28"/>
                  </a:cubicBezTo>
                  <a:cubicBezTo>
                    <a:pt x="13" y="24"/>
                    <a:pt x="14" y="20"/>
                    <a:pt x="14" y="18"/>
                  </a:cubicBezTo>
                  <a:cubicBezTo>
                    <a:pt x="12" y="17"/>
                    <a:pt x="10" y="16"/>
                    <a:pt x="9" y="15"/>
                  </a:cubicBezTo>
                  <a:cubicBezTo>
                    <a:pt x="8" y="11"/>
                    <a:pt x="6" y="4"/>
                    <a:pt x="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 name="ïsḻïḍe"/>
            <p:cNvSpPr/>
            <p:nvPr/>
          </p:nvSpPr>
          <p:spPr bwMode="auto">
            <a:xfrm>
              <a:off x="6953251" y="3727451"/>
              <a:ext cx="268288" cy="317500"/>
            </a:xfrm>
            <a:custGeom>
              <a:avLst/>
              <a:gdLst>
                <a:gd name="T0" fmla="*/ 22 w 53"/>
                <a:gd name="T1" fmla="*/ 31 h 63"/>
                <a:gd name="T2" fmla="*/ 4 w 53"/>
                <a:gd name="T3" fmla="*/ 28 h 63"/>
                <a:gd name="T4" fmla="*/ 2 w 53"/>
                <a:gd name="T5" fmla="*/ 10 h 63"/>
                <a:gd name="T6" fmla="*/ 16 w 53"/>
                <a:gd name="T7" fmla="*/ 0 h 63"/>
                <a:gd name="T8" fmla="*/ 30 w 53"/>
                <a:gd name="T9" fmla="*/ 7 h 63"/>
                <a:gd name="T10" fmla="*/ 36 w 53"/>
                <a:gd name="T11" fmla="*/ 20 h 63"/>
                <a:gd name="T12" fmla="*/ 53 w 53"/>
                <a:gd name="T13" fmla="*/ 40 h 63"/>
                <a:gd name="T14" fmla="*/ 30 w 53"/>
                <a:gd name="T15" fmla="*/ 58 h 63"/>
                <a:gd name="T16" fmla="*/ 22 w 53"/>
                <a:gd name="T1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63">
                  <a:moveTo>
                    <a:pt x="22" y="31"/>
                  </a:moveTo>
                  <a:cubicBezTo>
                    <a:pt x="22" y="31"/>
                    <a:pt x="6" y="32"/>
                    <a:pt x="4" y="28"/>
                  </a:cubicBezTo>
                  <a:cubicBezTo>
                    <a:pt x="2" y="23"/>
                    <a:pt x="0" y="12"/>
                    <a:pt x="2" y="10"/>
                  </a:cubicBezTo>
                  <a:cubicBezTo>
                    <a:pt x="3" y="8"/>
                    <a:pt x="10" y="0"/>
                    <a:pt x="16" y="0"/>
                  </a:cubicBezTo>
                  <a:cubicBezTo>
                    <a:pt x="23" y="0"/>
                    <a:pt x="28" y="3"/>
                    <a:pt x="30" y="7"/>
                  </a:cubicBezTo>
                  <a:cubicBezTo>
                    <a:pt x="31" y="11"/>
                    <a:pt x="36" y="20"/>
                    <a:pt x="36" y="20"/>
                  </a:cubicBezTo>
                  <a:cubicBezTo>
                    <a:pt x="53" y="40"/>
                    <a:pt x="53" y="40"/>
                    <a:pt x="53" y="40"/>
                  </a:cubicBezTo>
                  <a:cubicBezTo>
                    <a:pt x="53" y="40"/>
                    <a:pt x="46" y="63"/>
                    <a:pt x="30" y="58"/>
                  </a:cubicBezTo>
                  <a:cubicBezTo>
                    <a:pt x="30" y="58"/>
                    <a:pt x="23" y="38"/>
                    <a:pt x="22" y="31"/>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5" name="ïṥľîďé"/>
            <p:cNvSpPr/>
            <p:nvPr/>
          </p:nvSpPr>
          <p:spPr bwMode="auto">
            <a:xfrm>
              <a:off x="7004051" y="3313114"/>
              <a:ext cx="307975" cy="196850"/>
            </a:xfrm>
            <a:custGeom>
              <a:avLst/>
              <a:gdLst>
                <a:gd name="T0" fmla="*/ 35 w 61"/>
                <a:gd name="T1" fmla="*/ 1 h 39"/>
                <a:gd name="T2" fmla="*/ 15 w 61"/>
                <a:gd name="T3" fmla="*/ 5 h 39"/>
                <a:gd name="T4" fmla="*/ 4 w 61"/>
                <a:gd name="T5" fmla="*/ 20 h 39"/>
                <a:gd name="T6" fmla="*/ 7 w 61"/>
                <a:gd name="T7" fmla="*/ 27 h 39"/>
                <a:gd name="T8" fmla="*/ 24 w 61"/>
                <a:gd name="T9" fmla="*/ 25 h 39"/>
                <a:gd name="T10" fmla="*/ 20 w 61"/>
                <a:gd name="T11" fmla="*/ 28 h 39"/>
                <a:gd name="T12" fmla="*/ 31 w 61"/>
                <a:gd name="T13" fmla="*/ 27 h 39"/>
                <a:gd name="T14" fmla="*/ 30 w 61"/>
                <a:gd name="T15" fmla="*/ 31 h 39"/>
                <a:gd name="T16" fmla="*/ 38 w 61"/>
                <a:gd name="T17" fmla="*/ 30 h 39"/>
                <a:gd name="T18" fmla="*/ 36 w 61"/>
                <a:gd name="T19" fmla="*/ 34 h 39"/>
                <a:gd name="T20" fmla="*/ 44 w 61"/>
                <a:gd name="T21" fmla="*/ 33 h 39"/>
                <a:gd name="T22" fmla="*/ 45 w 61"/>
                <a:gd name="T23" fmla="*/ 38 h 39"/>
                <a:gd name="T24" fmla="*/ 57 w 61"/>
                <a:gd name="T25" fmla="*/ 39 h 39"/>
                <a:gd name="T26" fmla="*/ 58 w 61"/>
                <a:gd name="T27" fmla="*/ 16 h 39"/>
                <a:gd name="T28" fmla="*/ 45 w 61"/>
                <a:gd name="T29" fmla="*/ 2 h 39"/>
                <a:gd name="T30" fmla="*/ 35 w 61"/>
                <a:gd name="T3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39">
                  <a:moveTo>
                    <a:pt x="35" y="1"/>
                  </a:moveTo>
                  <a:cubicBezTo>
                    <a:pt x="35" y="1"/>
                    <a:pt x="23" y="0"/>
                    <a:pt x="15" y="5"/>
                  </a:cubicBezTo>
                  <a:cubicBezTo>
                    <a:pt x="7" y="11"/>
                    <a:pt x="5" y="18"/>
                    <a:pt x="4" y="20"/>
                  </a:cubicBezTo>
                  <a:cubicBezTo>
                    <a:pt x="2" y="22"/>
                    <a:pt x="0" y="26"/>
                    <a:pt x="7" y="27"/>
                  </a:cubicBezTo>
                  <a:cubicBezTo>
                    <a:pt x="14" y="27"/>
                    <a:pt x="24" y="25"/>
                    <a:pt x="24" y="25"/>
                  </a:cubicBezTo>
                  <a:cubicBezTo>
                    <a:pt x="24" y="25"/>
                    <a:pt x="18" y="28"/>
                    <a:pt x="20" y="28"/>
                  </a:cubicBezTo>
                  <a:cubicBezTo>
                    <a:pt x="21" y="29"/>
                    <a:pt x="31" y="27"/>
                    <a:pt x="31" y="27"/>
                  </a:cubicBezTo>
                  <a:cubicBezTo>
                    <a:pt x="31" y="27"/>
                    <a:pt x="27" y="31"/>
                    <a:pt x="30" y="31"/>
                  </a:cubicBezTo>
                  <a:cubicBezTo>
                    <a:pt x="33" y="31"/>
                    <a:pt x="38" y="30"/>
                    <a:pt x="38" y="30"/>
                  </a:cubicBezTo>
                  <a:cubicBezTo>
                    <a:pt x="38" y="30"/>
                    <a:pt x="33" y="34"/>
                    <a:pt x="36" y="34"/>
                  </a:cubicBezTo>
                  <a:cubicBezTo>
                    <a:pt x="39" y="34"/>
                    <a:pt x="44" y="33"/>
                    <a:pt x="44" y="33"/>
                  </a:cubicBezTo>
                  <a:cubicBezTo>
                    <a:pt x="44" y="33"/>
                    <a:pt x="43" y="38"/>
                    <a:pt x="45" y="38"/>
                  </a:cubicBezTo>
                  <a:cubicBezTo>
                    <a:pt x="47" y="38"/>
                    <a:pt x="55" y="37"/>
                    <a:pt x="57" y="39"/>
                  </a:cubicBezTo>
                  <a:cubicBezTo>
                    <a:pt x="57" y="39"/>
                    <a:pt x="61" y="24"/>
                    <a:pt x="58" y="16"/>
                  </a:cubicBezTo>
                  <a:cubicBezTo>
                    <a:pt x="55" y="7"/>
                    <a:pt x="48" y="2"/>
                    <a:pt x="45" y="2"/>
                  </a:cubicBezTo>
                  <a:cubicBezTo>
                    <a:pt x="42" y="1"/>
                    <a:pt x="38" y="1"/>
                    <a:pt x="35" y="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6" name="íšlidê"/>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7" name="ïṩḷiḋè"/>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8" name="ïṡḻíḋé"/>
            <p:cNvSpPr/>
            <p:nvPr/>
          </p:nvSpPr>
          <p:spPr bwMode="auto">
            <a:xfrm>
              <a:off x="7221538" y="3862389"/>
              <a:ext cx="46038" cy="122238"/>
            </a:xfrm>
            <a:custGeom>
              <a:avLst/>
              <a:gdLst>
                <a:gd name="T0" fmla="*/ 3 w 9"/>
                <a:gd name="T1" fmla="*/ 0 h 24"/>
                <a:gd name="T2" fmla="*/ 0 w 9"/>
                <a:gd name="T3" fmla="*/ 13 h 24"/>
                <a:gd name="T4" fmla="*/ 9 w 9"/>
                <a:gd name="T5" fmla="*/ 24 h 24"/>
                <a:gd name="T6" fmla="*/ 3 w 9"/>
                <a:gd name="T7" fmla="*/ 0 h 24"/>
              </a:gdLst>
              <a:ahLst/>
              <a:cxnLst>
                <a:cxn ang="0">
                  <a:pos x="T0" y="T1"/>
                </a:cxn>
                <a:cxn ang="0">
                  <a:pos x="T2" y="T3"/>
                </a:cxn>
                <a:cxn ang="0">
                  <a:pos x="T4" y="T5"/>
                </a:cxn>
                <a:cxn ang="0">
                  <a:pos x="T6" y="T7"/>
                </a:cxn>
              </a:cxnLst>
              <a:rect l="0" t="0" r="r" b="b"/>
              <a:pathLst>
                <a:path w="9" h="24">
                  <a:moveTo>
                    <a:pt x="3" y="0"/>
                  </a:moveTo>
                  <a:cubicBezTo>
                    <a:pt x="0" y="13"/>
                    <a:pt x="0" y="13"/>
                    <a:pt x="0" y="13"/>
                  </a:cubicBezTo>
                  <a:cubicBezTo>
                    <a:pt x="0" y="13"/>
                    <a:pt x="8" y="20"/>
                    <a:pt x="9" y="24"/>
                  </a:cubicBezTo>
                  <a:cubicBezTo>
                    <a:pt x="3" y="0"/>
                    <a:pt x="3" y="0"/>
                    <a:pt x="3"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9" name="îŝļíďé"/>
            <p:cNvSpPr/>
            <p:nvPr/>
          </p:nvSpPr>
          <p:spPr bwMode="auto">
            <a:xfrm>
              <a:off x="6184901" y="3297239"/>
              <a:ext cx="80963" cy="71438"/>
            </a:xfrm>
            <a:custGeom>
              <a:avLst/>
              <a:gdLst>
                <a:gd name="T0" fmla="*/ 6 w 16"/>
                <a:gd name="T1" fmla="*/ 0 h 14"/>
                <a:gd name="T2" fmla="*/ 0 w 16"/>
                <a:gd name="T3" fmla="*/ 7 h 14"/>
                <a:gd name="T4" fmla="*/ 5 w 16"/>
                <a:gd name="T5" fmla="*/ 13 h 14"/>
                <a:gd name="T6" fmla="*/ 16 w 16"/>
                <a:gd name="T7" fmla="*/ 14 h 14"/>
                <a:gd name="T8" fmla="*/ 6 w 16"/>
                <a:gd name="T9" fmla="*/ 0 h 14"/>
              </a:gdLst>
              <a:ahLst/>
              <a:cxnLst>
                <a:cxn ang="0">
                  <a:pos x="T0" y="T1"/>
                </a:cxn>
                <a:cxn ang="0">
                  <a:pos x="T2" y="T3"/>
                </a:cxn>
                <a:cxn ang="0">
                  <a:pos x="T4" y="T5"/>
                </a:cxn>
                <a:cxn ang="0">
                  <a:pos x="T6" y="T7"/>
                </a:cxn>
                <a:cxn ang="0">
                  <a:pos x="T8" y="T9"/>
                </a:cxn>
              </a:cxnLst>
              <a:rect l="0" t="0" r="r" b="b"/>
              <a:pathLst>
                <a:path w="16" h="14">
                  <a:moveTo>
                    <a:pt x="6" y="0"/>
                  </a:moveTo>
                  <a:cubicBezTo>
                    <a:pt x="6" y="0"/>
                    <a:pt x="0" y="4"/>
                    <a:pt x="0" y="7"/>
                  </a:cubicBezTo>
                  <a:cubicBezTo>
                    <a:pt x="5" y="13"/>
                    <a:pt x="5" y="13"/>
                    <a:pt x="5" y="13"/>
                  </a:cubicBezTo>
                  <a:cubicBezTo>
                    <a:pt x="16" y="14"/>
                    <a:pt x="16" y="14"/>
                    <a:pt x="16" y="14"/>
                  </a:cubicBezTo>
                  <a:cubicBezTo>
                    <a:pt x="6" y="0"/>
                    <a:pt x="6" y="0"/>
                    <a:pt x="6" y="0"/>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0" name="íṩ1îdè"/>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1" name="ï$lîḋé"/>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2" name="îṥḷíḋê"/>
            <p:cNvSpPr/>
            <p:nvPr/>
          </p:nvSpPr>
          <p:spPr bwMode="auto">
            <a:xfrm>
              <a:off x="6265863" y="3236914"/>
              <a:ext cx="46038" cy="111125"/>
            </a:xfrm>
            <a:custGeom>
              <a:avLst/>
              <a:gdLst>
                <a:gd name="T0" fmla="*/ 6 w 9"/>
                <a:gd name="T1" fmla="*/ 0 h 22"/>
                <a:gd name="T2" fmla="*/ 3 w 9"/>
                <a:gd name="T3" fmla="*/ 1 h 22"/>
                <a:gd name="T4" fmla="*/ 0 w 9"/>
                <a:gd name="T5" fmla="*/ 22 h 22"/>
                <a:gd name="T6" fmla="*/ 0 w 9"/>
                <a:gd name="T7" fmla="*/ 22 h 22"/>
                <a:gd name="T8" fmla="*/ 1 w 9"/>
                <a:gd name="T9" fmla="*/ 22 h 22"/>
                <a:gd name="T10" fmla="*/ 1 w 9"/>
                <a:gd name="T11" fmla="*/ 22 h 22"/>
                <a:gd name="T12" fmla="*/ 1 w 9"/>
                <a:gd name="T13" fmla="*/ 22 h 22"/>
                <a:gd name="T14" fmla="*/ 1 w 9"/>
                <a:gd name="T15" fmla="*/ 22 h 22"/>
                <a:gd name="T16" fmla="*/ 8 w 9"/>
                <a:gd name="T17" fmla="*/ 21 h 22"/>
                <a:gd name="T18" fmla="*/ 8 w 9"/>
                <a:gd name="T19" fmla="*/ 21 h 22"/>
                <a:gd name="T20" fmla="*/ 8 w 9"/>
                <a:gd name="T21" fmla="*/ 21 h 22"/>
                <a:gd name="T22" fmla="*/ 9 w 9"/>
                <a:gd name="T23" fmla="*/ 21 h 22"/>
                <a:gd name="T24" fmla="*/ 6 w 9"/>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2">
                  <a:moveTo>
                    <a:pt x="6" y="0"/>
                  </a:moveTo>
                  <a:cubicBezTo>
                    <a:pt x="3" y="1"/>
                    <a:pt x="3" y="1"/>
                    <a:pt x="3" y="1"/>
                  </a:cubicBezTo>
                  <a:cubicBezTo>
                    <a:pt x="0" y="22"/>
                    <a:pt x="0" y="22"/>
                    <a:pt x="0" y="22"/>
                  </a:cubicBezTo>
                  <a:cubicBezTo>
                    <a:pt x="0" y="22"/>
                    <a:pt x="0" y="22"/>
                    <a:pt x="0" y="22"/>
                  </a:cubicBezTo>
                  <a:cubicBezTo>
                    <a:pt x="0" y="22"/>
                    <a:pt x="1" y="22"/>
                    <a:pt x="1" y="22"/>
                  </a:cubicBezTo>
                  <a:cubicBezTo>
                    <a:pt x="1" y="22"/>
                    <a:pt x="1" y="22"/>
                    <a:pt x="1" y="22"/>
                  </a:cubicBezTo>
                  <a:cubicBezTo>
                    <a:pt x="1" y="22"/>
                    <a:pt x="1" y="22"/>
                    <a:pt x="1" y="22"/>
                  </a:cubicBezTo>
                  <a:cubicBezTo>
                    <a:pt x="1" y="22"/>
                    <a:pt x="1" y="22"/>
                    <a:pt x="1" y="22"/>
                  </a:cubicBezTo>
                  <a:cubicBezTo>
                    <a:pt x="4" y="22"/>
                    <a:pt x="6" y="21"/>
                    <a:pt x="8" y="21"/>
                  </a:cubicBezTo>
                  <a:cubicBezTo>
                    <a:pt x="8" y="21"/>
                    <a:pt x="8" y="21"/>
                    <a:pt x="8" y="21"/>
                  </a:cubicBezTo>
                  <a:cubicBezTo>
                    <a:pt x="8" y="21"/>
                    <a:pt x="8" y="21"/>
                    <a:pt x="8" y="21"/>
                  </a:cubicBezTo>
                  <a:cubicBezTo>
                    <a:pt x="9" y="21"/>
                    <a:pt x="9" y="21"/>
                    <a:pt x="9" y="21"/>
                  </a:cubicBezTo>
                  <a:cubicBezTo>
                    <a:pt x="6" y="0"/>
                    <a:pt x="6" y="0"/>
                    <a:pt x="6" y="0"/>
                  </a:cubicBezTo>
                </a:path>
              </a:pathLst>
            </a:custGeom>
            <a:solidFill>
              <a:srgbClr val="D499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3" name="išḷîďe"/>
            <p:cNvSpPr/>
            <p:nvPr/>
          </p:nvSpPr>
          <p:spPr bwMode="auto">
            <a:xfrm>
              <a:off x="6296026" y="3206751"/>
              <a:ext cx="141288" cy="180975"/>
            </a:xfrm>
            <a:custGeom>
              <a:avLst/>
              <a:gdLst>
                <a:gd name="T0" fmla="*/ 0 w 28"/>
                <a:gd name="T1" fmla="*/ 3 h 36"/>
                <a:gd name="T2" fmla="*/ 3 w 28"/>
                <a:gd name="T3" fmla="*/ 29 h 36"/>
                <a:gd name="T4" fmla="*/ 18 w 28"/>
                <a:gd name="T5" fmla="*/ 36 h 36"/>
                <a:gd name="T6" fmla="*/ 25 w 28"/>
                <a:gd name="T7" fmla="*/ 31 h 36"/>
                <a:gd name="T8" fmla="*/ 27 w 28"/>
                <a:gd name="T9" fmla="*/ 30 h 36"/>
                <a:gd name="T10" fmla="*/ 28 w 28"/>
                <a:gd name="T11" fmla="*/ 2 h 36"/>
                <a:gd name="T12" fmla="*/ 0 w 28"/>
                <a:gd name="T13" fmla="*/ 3 h 36"/>
              </a:gdLst>
              <a:ahLst/>
              <a:cxnLst>
                <a:cxn ang="0">
                  <a:pos x="T0" y="T1"/>
                </a:cxn>
                <a:cxn ang="0">
                  <a:pos x="T2" y="T3"/>
                </a:cxn>
                <a:cxn ang="0">
                  <a:pos x="T4" y="T5"/>
                </a:cxn>
                <a:cxn ang="0">
                  <a:pos x="T6" y="T7"/>
                </a:cxn>
                <a:cxn ang="0">
                  <a:pos x="T8" y="T9"/>
                </a:cxn>
                <a:cxn ang="0">
                  <a:pos x="T10" y="T11"/>
                </a:cxn>
                <a:cxn ang="0">
                  <a:pos x="T12" y="T13"/>
                </a:cxn>
              </a:cxnLst>
              <a:rect l="0" t="0" r="r" b="b"/>
              <a:pathLst>
                <a:path w="28" h="36">
                  <a:moveTo>
                    <a:pt x="0" y="3"/>
                  </a:moveTo>
                  <a:cubicBezTo>
                    <a:pt x="3" y="29"/>
                    <a:pt x="3" y="29"/>
                    <a:pt x="3" y="29"/>
                  </a:cubicBezTo>
                  <a:cubicBezTo>
                    <a:pt x="18" y="36"/>
                    <a:pt x="18" y="36"/>
                    <a:pt x="18" y="36"/>
                  </a:cubicBezTo>
                  <a:cubicBezTo>
                    <a:pt x="25" y="31"/>
                    <a:pt x="25" y="31"/>
                    <a:pt x="25" y="31"/>
                  </a:cubicBezTo>
                  <a:cubicBezTo>
                    <a:pt x="27" y="30"/>
                    <a:pt x="27" y="30"/>
                    <a:pt x="27" y="30"/>
                  </a:cubicBezTo>
                  <a:cubicBezTo>
                    <a:pt x="27" y="30"/>
                    <a:pt x="28" y="3"/>
                    <a:pt x="28" y="2"/>
                  </a:cubicBezTo>
                  <a:cubicBezTo>
                    <a:pt x="27" y="0"/>
                    <a:pt x="0" y="3"/>
                    <a:pt x="0" y="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4" name="iślîdè"/>
            <p:cNvSpPr/>
            <p:nvPr/>
          </p:nvSpPr>
          <p:spPr bwMode="auto">
            <a:xfrm>
              <a:off x="6069013" y="2525714"/>
              <a:ext cx="398463" cy="776288"/>
            </a:xfrm>
            <a:custGeom>
              <a:avLst/>
              <a:gdLst>
                <a:gd name="T0" fmla="*/ 7 w 79"/>
                <a:gd name="T1" fmla="*/ 5 h 154"/>
                <a:gd name="T2" fmla="*/ 2 w 79"/>
                <a:gd name="T3" fmla="*/ 20 h 154"/>
                <a:gd name="T4" fmla="*/ 0 w 79"/>
                <a:gd name="T5" fmla="*/ 37 h 154"/>
                <a:gd name="T6" fmla="*/ 16 w 79"/>
                <a:gd name="T7" fmla="*/ 143 h 154"/>
                <a:gd name="T8" fmla="*/ 79 w 79"/>
                <a:gd name="T9" fmla="*/ 133 h 154"/>
                <a:gd name="T10" fmla="*/ 69 w 79"/>
                <a:gd name="T11" fmla="*/ 24 h 154"/>
                <a:gd name="T12" fmla="*/ 62 w 79"/>
                <a:gd name="T13" fmla="*/ 12 h 154"/>
                <a:gd name="T14" fmla="*/ 52 w 79"/>
                <a:gd name="T15" fmla="*/ 0 h 154"/>
                <a:gd name="T16" fmla="*/ 7 w 79"/>
                <a:gd name="T17" fmla="*/ 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54">
                  <a:moveTo>
                    <a:pt x="7" y="5"/>
                  </a:moveTo>
                  <a:cubicBezTo>
                    <a:pt x="7" y="5"/>
                    <a:pt x="4" y="11"/>
                    <a:pt x="2" y="20"/>
                  </a:cubicBezTo>
                  <a:cubicBezTo>
                    <a:pt x="1" y="25"/>
                    <a:pt x="0" y="31"/>
                    <a:pt x="0" y="37"/>
                  </a:cubicBezTo>
                  <a:cubicBezTo>
                    <a:pt x="0" y="53"/>
                    <a:pt x="5" y="111"/>
                    <a:pt x="16" y="143"/>
                  </a:cubicBezTo>
                  <a:cubicBezTo>
                    <a:pt x="16" y="143"/>
                    <a:pt x="53" y="154"/>
                    <a:pt x="79" y="133"/>
                  </a:cubicBezTo>
                  <a:cubicBezTo>
                    <a:pt x="79" y="133"/>
                    <a:pt x="74" y="37"/>
                    <a:pt x="69" y="24"/>
                  </a:cubicBezTo>
                  <a:cubicBezTo>
                    <a:pt x="67" y="20"/>
                    <a:pt x="65" y="16"/>
                    <a:pt x="62" y="12"/>
                  </a:cubicBezTo>
                  <a:cubicBezTo>
                    <a:pt x="57" y="5"/>
                    <a:pt x="52" y="0"/>
                    <a:pt x="52" y="0"/>
                  </a:cubicBezTo>
                  <a:lnTo>
                    <a:pt x="7" y="5"/>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5" name="išḻïďé"/>
            <p:cNvSpPr/>
            <p:nvPr/>
          </p:nvSpPr>
          <p:spPr bwMode="auto">
            <a:xfrm>
              <a:off x="6022976" y="1722439"/>
              <a:ext cx="338138" cy="500063"/>
            </a:xfrm>
            <a:custGeom>
              <a:avLst/>
              <a:gdLst>
                <a:gd name="T0" fmla="*/ 11 w 67"/>
                <a:gd name="T1" fmla="*/ 92 h 99"/>
                <a:gd name="T2" fmla="*/ 4 w 67"/>
                <a:gd name="T3" fmla="*/ 29 h 99"/>
                <a:gd name="T4" fmla="*/ 34 w 67"/>
                <a:gd name="T5" fmla="*/ 2 h 99"/>
                <a:gd name="T6" fmla="*/ 64 w 67"/>
                <a:gd name="T7" fmla="*/ 37 h 99"/>
                <a:gd name="T8" fmla="*/ 66 w 67"/>
                <a:gd name="T9" fmla="*/ 99 h 99"/>
                <a:gd name="T10" fmla="*/ 11 w 67"/>
                <a:gd name="T11" fmla="*/ 92 h 99"/>
              </a:gdLst>
              <a:ahLst/>
              <a:cxnLst>
                <a:cxn ang="0">
                  <a:pos x="T0" y="T1"/>
                </a:cxn>
                <a:cxn ang="0">
                  <a:pos x="T2" y="T3"/>
                </a:cxn>
                <a:cxn ang="0">
                  <a:pos x="T4" y="T5"/>
                </a:cxn>
                <a:cxn ang="0">
                  <a:pos x="T6" y="T7"/>
                </a:cxn>
                <a:cxn ang="0">
                  <a:pos x="T8" y="T9"/>
                </a:cxn>
                <a:cxn ang="0">
                  <a:pos x="T10" y="T11"/>
                </a:cxn>
              </a:cxnLst>
              <a:rect l="0" t="0" r="r" b="b"/>
              <a:pathLst>
                <a:path w="67" h="99">
                  <a:moveTo>
                    <a:pt x="11" y="92"/>
                  </a:moveTo>
                  <a:cubicBezTo>
                    <a:pt x="11" y="92"/>
                    <a:pt x="0" y="49"/>
                    <a:pt x="4" y="29"/>
                  </a:cubicBezTo>
                  <a:cubicBezTo>
                    <a:pt x="8" y="9"/>
                    <a:pt x="22" y="0"/>
                    <a:pt x="34" y="2"/>
                  </a:cubicBezTo>
                  <a:cubicBezTo>
                    <a:pt x="46" y="4"/>
                    <a:pt x="60" y="8"/>
                    <a:pt x="64" y="37"/>
                  </a:cubicBezTo>
                  <a:cubicBezTo>
                    <a:pt x="67" y="66"/>
                    <a:pt x="66" y="99"/>
                    <a:pt x="66" y="99"/>
                  </a:cubicBezTo>
                  <a:lnTo>
                    <a:pt x="11" y="9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6" name="îSľîde"/>
            <p:cNvSpPr/>
            <p:nvPr/>
          </p:nvSpPr>
          <p:spPr bwMode="auto">
            <a:xfrm>
              <a:off x="5745163" y="1731964"/>
              <a:ext cx="869950" cy="868363"/>
            </a:xfrm>
            <a:custGeom>
              <a:avLst/>
              <a:gdLst>
                <a:gd name="T0" fmla="*/ 129 w 172"/>
                <a:gd name="T1" fmla="*/ 20 h 172"/>
                <a:gd name="T2" fmla="*/ 144 w 172"/>
                <a:gd name="T3" fmla="*/ 46 h 172"/>
                <a:gd name="T4" fmla="*/ 134 w 172"/>
                <a:gd name="T5" fmla="*/ 64 h 172"/>
                <a:gd name="T6" fmla="*/ 104 w 172"/>
                <a:gd name="T7" fmla="*/ 71 h 172"/>
                <a:gd name="T8" fmla="*/ 99 w 172"/>
                <a:gd name="T9" fmla="*/ 61 h 172"/>
                <a:gd name="T10" fmla="*/ 81 w 172"/>
                <a:gd name="T11" fmla="*/ 58 h 172"/>
                <a:gd name="T12" fmla="*/ 72 w 172"/>
                <a:gd name="T13" fmla="*/ 74 h 172"/>
                <a:gd name="T14" fmla="*/ 53 w 172"/>
                <a:gd name="T15" fmla="*/ 74 h 172"/>
                <a:gd name="T16" fmla="*/ 25 w 172"/>
                <a:gd name="T17" fmla="*/ 45 h 172"/>
                <a:gd name="T18" fmla="*/ 31 w 172"/>
                <a:gd name="T19" fmla="*/ 4 h 172"/>
                <a:gd name="T20" fmla="*/ 10 w 172"/>
                <a:gd name="T21" fmla="*/ 0 h 172"/>
                <a:gd name="T22" fmla="*/ 3 w 172"/>
                <a:gd name="T23" fmla="*/ 48 h 172"/>
                <a:gd name="T24" fmla="*/ 18 w 172"/>
                <a:gd name="T25" fmla="*/ 71 h 172"/>
                <a:gd name="T26" fmla="*/ 53 w 172"/>
                <a:gd name="T27" fmla="*/ 108 h 172"/>
                <a:gd name="T28" fmla="*/ 69 w 172"/>
                <a:gd name="T29" fmla="*/ 166 h 172"/>
                <a:gd name="T30" fmla="*/ 88 w 172"/>
                <a:gd name="T31" fmla="*/ 171 h 172"/>
                <a:gd name="T32" fmla="*/ 123 w 172"/>
                <a:gd name="T33" fmla="*/ 158 h 172"/>
                <a:gd name="T34" fmla="*/ 123 w 172"/>
                <a:gd name="T35" fmla="*/ 120 h 172"/>
                <a:gd name="T36" fmla="*/ 135 w 172"/>
                <a:gd name="T37" fmla="*/ 94 h 172"/>
                <a:gd name="T38" fmla="*/ 171 w 172"/>
                <a:gd name="T39" fmla="*/ 59 h 172"/>
                <a:gd name="T40" fmla="*/ 141 w 172"/>
                <a:gd name="T41" fmla="*/ 10 h 172"/>
                <a:gd name="T42" fmla="*/ 129 w 172"/>
                <a:gd name="T43"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72">
                  <a:moveTo>
                    <a:pt x="129" y="20"/>
                  </a:moveTo>
                  <a:cubicBezTo>
                    <a:pt x="129" y="20"/>
                    <a:pt x="143" y="42"/>
                    <a:pt x="144" y="46"/>
                  </a:cubicBezTo>
                  <a:cubicBezTo>
                    <a:pt x="145" y="50"/>
                    <a:pt x="144" y="58"/>
                    <a:pt x="134" y="64"/>
                  </a:cubicBezTo>
                  <a:cubicBezTo>
                    <a:pt x="124" y="70"/>
                    <a:pt x="106" y="72"/>
                    <a:pt x="104" y="71"/>
                  </a:cubicBezTo>
                  <a:cubicBezTo>
                    <a:pt x="102" y="70"/>
                    <a:pt x="99" y="61"/>
                    <a:pt x="99" y="61"/>
                  </a:cubicBezTo>
                  <a:cubicBezTo>
                    <a:pt x="99" y="61"/>
                    <a:pt x="85" y="57"/>
                    <a:pt x="81" y="58"/>
                  </a:cubicBezTo>
                  <a:cubicBezTo>
                    <a:pt x="81" y="58"/>
                    <a:pt x="75" y="71"/>
                    <a:pt x="72" y="74"/>
                  </a:cubicBezTo>
                  <a:cubicBezTo>
                    <a:pt x="69" y="76"/>
                    <a:pt x="60" y="79"/>
                    <a:pt x="53" y="74"/>
                  </a:cubicBezTo>
                  <a:cubicBezTo>
                    <a:pt x="45" y="68"/>
                    <a:pt x="25" y="50"/>
                    <a:pt x="25" y="45"/>
                  </a:cubicBezTo>
                  <a:cubicBezTo>
                    <a:pt x="26" y="40"/>
                    <a:pt x="31" y="4"/>
                    <a:pt x="31" y="4"/>
                  </a:cubicBezTo>
                  <a:cubicBezTo>
                    <a:pt x="10" y="0"/>
                    <a:pt x="10" y="0"/>
                    <a:pt x="10" y="0"/>
                  </a:cubicBezTo>
                  <a:cubicBezTo>
                    <a:pt x="10" y="0"/>
                    <a:pt x="0" y="36"/>
                    <a:pt x="3" y="48"/>
                  </a:cubicBezTo>
                  <a:cubicBezTo>
                    <a:pt x="4" y="53"/>
                    <a:pt x="10" y="62"/>
                    <a:pt x="18" y="71"/>
                  </a:cubicBezTo>
                  <a:cubicBezTo>
                    <a:pt x="31" y="86"/>
                    <a:pt x="48" y="104"/>
                    <a:pt x="53" y="108"/>
                  </a:cubicBezTo>
                  <a:cubicBezTo>
                    <a:pt x="53" y="108"/>
                    <a:pt x="64" y="152"/>
                    <a:pt x="69" y="166"/>
                  </a:cubicBezTo>
                  <a:cubicBezTo>
                    <a:pt x="69" y="166"/>
                    <a:pt x="71" y="172"/>
                    <a:pt x="88" y="171"/>
                  </a:cubicBezTo>
                  <a:cubicBezTo>
                    <a:pt x="105" y="170"/>
                    <a:pt x="121" y="164"/>
                    <a:pt x="123" y="158"/>
                  </a:cubicBezTo>
                  <a:cubicBezTo>
                    <a:pt x="125" y="153"/>
                    <a:pt x="122" y="127"/>
                    <a:pt x="123" y="120"/>
                  </a:cubicBezTo>
                  <a:cubicBezTo>
                    <a:pt x="123" y="114"/>
                    <a:pt x="132" y="98"/>
                    <a:pt x="135" y="94"/>
                  </a:cubicBezTo>
                  <a:cubicBezTo>
                    <a:pt x="137" y="91"/>
                    <a:pt x="171" y="65"/>
                    <a:pt x="171" y="59"/>
                  </a:cubicBezTo>
                  <a:cubicBezTo>
                    <a:pt x="172" y="53"/>
                    <a:pt x="155" y="24"/>
                    <a:pt x="141" y="10"/>
                  </a:cubicBezTo>
                  <a:lnTo>
                    <a:pt x="129"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7" name="iś1iḓé"/>
            <p:cNvSpPr/>
            <p:nvPr/>
          </p:nvSpPr>
          <p:spPr bwMode="auto">
            <a:xfrm>
              <a:off x="6078538" y="1798639"/>
              <a:ext cx="238125" cy="241300"/>
            </a:xfrm>
            <a:custGeom>
              <a:avLst/>
              <a:gdLst>
                <a:gd name="T0" fmla="*/ 2 w 47"/>
                <a:gd name="T1" fmla="*/ 8 h 48"/>
                <a:gd name="T2" fmla="*/ 1 w 47"/>
                <a:gd name="T3" fmla="*/ 29 h 48"/>
                <a:gd name="T4" fmla="*/ 16 w 47"/>
                <a:gd name="T5" fmla="*/ 47 h 48"/>
                <a:gd name="T6" fmla="*/ 33 w 47"/>
                <a:gd name="T7" fmla="*/ 44 h 48"/>
                <a:gd name="T8" fmla="*/ 41 w 47"/>
                <a:gd name="T9" fmla="*/ 29 h 48"/>
                <a:gd name="T10" fmla="*/ 46 w 47"/>
                <a:gd name="T11" fmla="*/ 26 h 48"/>
                <a:gd name="T12" fmla="*/ 45 w 47"/>
                <a:gd name="T13" fmla="*/ 20 h 48"/>
                <a:gd name="T14" fmla="*/ 38 w 47"/>
                <a:gd name="T15" fmla="*/ 20 h 48"/>
                <a:gd name="T16" fmla="*/ 36 w 47"/>
                <a:gd name="T17" fmla="*/ 16 h 48"/>
                <a:gd name="T18" fmla="*/ 22 w 47"/>
                <a:gd name="T19" fmla="*/ 0 h 48"/>
                <a:gd name="T20" fmla="*/ 2 w 47"/>
                <a:gd name="T21"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2" y="8"/>
                  </a:moveTo>
                  <a:cubicBezTo>
                    <a:pt x="2" y="8"/>
                    <a:pt x="0" y="22"/>
                    <a:pt x="1" y="29"/>
                  </a:cubicBezTo>
                  <a:cubicBezTo>
                    <a:pt x="2" y="37"/>
                    <a:pt x="8" y="46"/>
                    <a:pt x="16" y="47"/>
                  </a:cubicBezTo>
                  <a:cubicBezTo>
                    <a:pt x="24" y="48"/>
                    <a:pt x="30" y="47"/>
                    <a:pt x="33" y="44"/>
                  </a:cubicBezTo>
                  <a:cubicBezTo>
                    <a:pt x="35" y="40"/>
                    <a:pt x="41" y="29"/>
                    <a:pt x="41" y="29"/>
                  </a:cubicBezTo>
                  <a:cubicBezTo>
                    <a:pt x="41" y="29"/>
                    <a:pt x="46" y="29"/>
                    <a:pt x="46" y="26"/>
                  </a:cubicBezTo>
                  <a:cubicBezTo>
                    <a:pt x="47" y="22"/>
                    <a:pt x="47" y="21"/>
                    <a:pt x="45" y="20"/>
                  </a:cubicBezTo>
                  <a:cubicBezTo>
                    <a:pt x="43" y="20"/>
                    <a:pt x="38" y="20"/>
                    <a:pt x="38" y="20"/>
                  </a:cubicBezTo>
                  <a:cubicBezTo>
                    <a:pt x="36" y="16"/>
                    <a:pt x="36" y="16"/>
                    <a:pt x="36" y="16"/>
                  </a:cubicBezTo>
                  <a:cubicBezTo>
                    <a:pt x="36" y="16"/>
                    <a:pt x="27" y="13"/>
                    <a:pt x="22" y="0"/>
                  </a:cubicBezTo>
                  <a:cubicBezTo>
                    <a:pt x="22" y="0"/>
                    <a:pt x="19" y="8"/>
                    <a:pt x="2" y="8"/>
                  </a:cubicBez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8" name="ïSľîḍe"/>
            <p:cNvSpPr/>
            <p:nvPr/>
          </p:nvSpPr>
          <p:spPr bwMode="auto">
            <a:xfrm>
              <a:off x="6189663" y="1460501"/>
              <a:ext cx="314325" cy="393700"/>
            </a:xfrm>
            <a:custGeom>
              <a:avLst/>
              <a:gdLst>
                <a:gd name="T0" fmla="*/ 1 w 62"/>
                <a:gd name="T1" fmla="*/ 35 h 78"/>
                <a:gd name="T2" fmla="*/ 8 w 62"/>
                <a:gd name="T3" fmla="*/ 45 h 78"/>
                <a:gd name="T4" fmla="*/ 20 w 62"/>
                <a:gd name="T5" fmla="*/ 51 h 78"/>
                <a:gd name="T6" fmla="*/ 36 w 62"/>
                <a:gd name="T7" fmla="*/ 78 h 78"/>
                <a:gd name="T8" fmla="*/ 62 w 62"/>
                <a:gd name="T9" fmla="*/ 62 h 78"/>
                <a:gd name="T10" fmla="*/ 38 w 62"/>
                <a:gd name="T11" fmla="*/ 39 h 78"/>
                <a:gd name="T12" fmla="*/ 43 w 62"/>
                <a:gd name="T13" fmla="*/ 11 h 78"/>
                <a:gd name="T14" fmla="*/ 24 w 62"/>
                <a:gd name="T15" fmla="*/ 7 h 78"/>
                <a:gd name="T16" fmla="*/ 15 w 62"/>
                <a:gd name="T17" fmla="*/ 32 h 78"/>
                <a:gd name="T18" fmla="*/ 8 w 62"/>
                <a:gd name="T19" fmla="*/ 32 h 78"/>
                <a:gd name="T20" fmla="*/ 1 w 62"/>
                <a:gd name="T21"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78">
                  <a:moveTo>
                    <a:pt x="1" y="35"/>
                  </a:moveTo>
                  <a:cubicBezTo>
                    <a:pt x="1" y="35"/>
                    <a:pt x="3" y="43"/>
                    <a:pt x="8" y="45"/>
                  </a:cubicBezTo>
                  <a:cubicBezTo>
                    <a:pt x="12" y="47"/>
                    <a:pt x="16" y="46"/>
                    <a:pt x="20" y="51"/>
                  </a:cubicBezTo>
                  <a:cubicBezTo>
                    <a:pt x="24" y="55"/>
                    <a:pt x="35" y="70"/>
                    <a:pt x="36" y="78"/>
                  </a:cubicBezTo>
                  <a:cubicBezTo>
                    <a:pt x="36" y="78"/>
                    <a:pt x="52" y="78"/>
                    <a:pt x="62" y="62"/>
                  </a:cubicBezTo>
                  <a:cubicBezTo>
                    <a:pt x="62" y="62"/>
                    <a:pt x="39" y="44"/>
                    <a:pt x="38" y="39"/>
                  </a:cubicBezTo>
                  <a:cubicBezTo>
                    <a:pt x="37" y="34"/>
                    <a:pt x="44" y="16"/>
                    <a:pt x="43" y="11"/>
                  </a:cubicBezTo>
                  <a:cubicBezTo>
                    <a:pt x="42" y="7"/>
                    <a:pt x="34" y="0"/>
                    <a:pt x="24" y="7"/>
                  </a:cubicBezTo>
                  <a:cubicBezTo>
                    <a:pt x="14" y="13"/>
                    <a:pt x="17" y="30"/>
                    <a:pt x="15" y="32"/>
                  </a:cubicBezTo>
                  <a:cubicBezTo>
                    <a:pt x="13" y="34"/>
                    <a:pt x="11" y="36"/>
                    <a:pt x="8" y="32"/>
                  </a:cubicBezTo>
                  <a:cubicBezTo>
                    <a:pt x="6" y="29"/>
                    <a:pt x="0" y="30"/>
                    <a:pt x="1" y="35"/>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9" name="îŝļiḑé"/>
            <p:cNvSpPr/>
            <p:nvPr/>
          </p:nvSpPr>
          <p:spPr bwMode="auto">
            <a:xfrm>
              <a:off x="6275388" y="1530351"/>
              <a:ext cx="122238" cy="76200"/>
            </a:xfrm>
            <a:custGeom>
              <a:avLst/>
              <a:gdLst>
                <a:gd name="T0" fmla="*/ 24 w 24"/>
                <a:gd name="T1" fmla="*/ 0 h 15"/>
                <a:gd name="T2" fmla="*/ 4 w 24"/>
                <a:gd name="T3" fmla="*/ 8 h 15"/>
                <a:gd name="T4" fmla="*/ 3 w 24"/>
                <a:gd name="T5" fmla="*/ 8 h 15"/>
                <a:gd name="T6" fmla="*/ 4 w 24"/>
                <a:gd name="T7" fmla="*/ 15 h 15"/>
                <a:gd name="T8" fmla="*/ 4 w 24"/>
                <a:gd name="T9" fmla="*/ 15 h 15"/>
                <a:gd name="T10" fmla="*/ 24 w 24"/>
                <a:gd name="T11" fmla="*/ 0 h 15"/>
              </a:gdLst>
              <a:ahLst/>
              <a:cxnLst>
                <a:cxn ang="0">
                  <a:pos x="T0" y="T1"/>
                </a:cxn>
                <a:cxn ang="0">
                  <a:pos x="T2" y="T3"/>
                </a:cxn>
                <a:cxn ang="0">
                  <a:pos x="T4" y="T5"/>
                </a:cxn>
                <a:cxn ang="0">
                  <a:pos x="T6" y="T7"/>
                </a:cxn>
                <a:cxn ang="0">
                  <a:pos x="T8" y="T9"/>
                </a:cxn>
                <a:cxn ang="0">
                  <a:pos x="T10" y="T11"/>
                </a:cxn>
              </a:cxnLst>
              <a:rect l="0" t="0" r="r" b="b"/>
              <a:pathLst>
                <a:path w="24" h="15">
                  <a:moveTo>
                    <a:pt x="24" y="0"/>
                  </a:moveTo>
                  <a:cubicBezTo>
                    <a:pt x="4" y="8"/>
                    <a:pt x="4" y="8"/>
                    <a:pt x="4" y="8"/>
                  </a:cubicBezTo>
                  <a:cubicBezTo>
                    <a:pt x="3" y="8"/>
                    <a:pt x="3" y="8"/>
                    <a:pt x="3" y="8"/>
                  </a:cubicBezTo>
                  <a:cubicBezTo>
                    <a:pt x="3" y="8"/>
                    <a:pt x="0" y="15"/>
                    <a:pt x="4" y="15"/>
                  </a:cubicBezTo>
                  <a:cubicBezTo>
                    <a:pt x="4" y="15"/>
                    <a:pt x="4" y="15"/>
                    <a:pt x="4" y="15"/>
                  </a:cubicBezTo>
                  <a:cubicBezTo>
                    <a:pt x="9" y="15"/>
                    <a:pt x="23" y="8"/>
                    <a:pt x="24"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0" name="ï$1ïḍè"/>
            <p:cNvSpPr/>
            <p:nvPr/>
          </p:nvSpPr>
          <p:spPr bwMode="auto">
            <a:xfrm>
              <a:off x="5764213" y="1460501"/>
              <a:ext cx="223838" cy="377825"/>
            </a:xfrm>
            <a:custGeom>
              <a:avLst/>
              <a:gdLst>
                <a:gd name="T0" fmla="*/ 4 w 44"/>
                <a:gd name="T1" fmla="*/ 49 h 75"/>
                <a:gd name="T2" fmla="*/ 0 w 44"/>
                <a:gd name="T3" fmla="*/ 64 h 75"/>
                <a:gd name="T4" fmla="*/ 29 w 44"/>
                <a:gd name="T5" fmla="*/ 68 h 75"/>
                <a:gd name="T6" fmla="*/ 31 w 44"/>
                <a:gd name="T7" fmla="*/ 47 h 75"/>
                <a:gd name="T8" fmla="*/ 39 w 44"/>
                <a:gd name="T9" fmla="*/ 29 h 75"/>
                <a:gd name="T10" fmla="*/ 32 w 44"/>
                <a:gd name="T11" fmla="*/ 29 h 75"/>
                <a:gd name="T12" fmla="*/ 38 w 44"/>
                <a:gd name="T13" fmla="*/ 8 h 75"/>
                <a:gd name="T14" fmla="*/ 20 w 44"/>
                <a:gd name="T15" fmla="*/ 9 h 75"/>
                <a:gd name="T16" fmla="*/ 4 w 44"/>
                <a:gd name="T17"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5">
                  <a:moveTo>
                    <a:pt x="4" y="49"/>
                  </a:moveTo>
                  <a:cubicBezTo>
                    <a:pt x="0" y="64"/>
                    <a:pt x="0" y="64"/>
                    <a:pt x="0" y="64"/>
                  </a:cubicBezTo>
                  <a:cubicBezTo>
                    <a:pt x="0" y="64"/>
                    <a:pt x="28" y="75"/>
                    <a:pt x="29" y="68"/>
                  </a:cubicBezTo>
                  <a:cubicBezTo>
                    <a:pt x="30" y="66"/>
                    <a:pt x="28" y="53"/>
                    <a:pt x="31" y="47"/>
                  </a:cubicBezTo>
                  <a:cubicBezTo>
                    <a:pt x="34" y="42"/>
                    <a:pt x="44" y="34"/>
                    <a:pt x="39" y="29"/>
                  </a:cubicBezTo>
                  <a:cubicBezTo>
                    <a:pt x="37" y="27"/>
                    <a:pt x="34" y="32"/>
                    <a:pt x="32" y="29"/>
                  </a:cubicBezTo>
                  <a:cubicBezTo>
                    <a:pt x="30" y="26"/>
                    <a:pt x="39" y="14"/>
                    <a:pt x="38" y="8"/>
                  </a:cubicBezTo>
                  <a:cubicBezTo>
                    <a:pt x="37" y="3"/>
                    <a:pt x="27" y="0"/>
                    <a:pt x="20" y="9"/>
                  </a:cubicBezTo>
                  <a:cubicBezTo>
                    <a:pt x="12" y="19"/>
                    <a:pt x="5" y="47"/>
                    <a:pt x="4" y="49"/>
                  </a:cubicBezTo>
                  <a:close/>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1" name="îšḷiḓe"/>
            <p:cNvSpPr/>
            <p:nvPr/>
          </p:nvSpPr>
          <p:spPr bwMode="auto">
            <a:xfrm>
              <a:off x="6184901" y="3332164"/>
              <a:ext cx="176213" cy="395288"/>
            </a:xfrm>
            <a:custGeom>
              <a:avLst/>
              <a:gdLst>
                <a:gd name="T0" fmla="*/ 0 w 35"/>
                <a:gd name="T1" fmla="*/ 0 h 78"/>
                <a:gd name="T2" fmla="*/ 16 w 35"/>
                <a:gd name="T3" fmla="*/ 3 h 78"/>
                <a:gd name="T4" fmla="*/ 25 w 35"/>
                <a:gd name="T5" fmla="*/ 2 h 78"/>
                <a:gd name="T6" fmla="*/ 35 w 35"/>
                <a:gd name="T7" fmla="*/ 61 h 78"/>
                <a:gd name="T8" fmla="*/ 28 w 35"/>
                <a:gd name="T9" fmla="*/ 67 h 78"/>
                <a:gd name="T10" fmla="*/ 27 w 35"/>
                <a:gd name="T11" fmla="*/ 67 h 78"/>
                <a:gd name="T12" fmla="*/ 18 w 35"/>
                <a:gd name="T13" fmla="*/ 74 h 78"/>
                <a:gd name="T14" fmla="*/ 4 w 35"/>
                <a:gd name="T15" fmla="*/ 77 h 78"/>
                <a:gd name="T16" fmla="*/ 4 w 35"/>
                <a:gd name="T17" fmla="*/ 68 h 78"/>
                <a:gd name="T18" fmla="*/ 13 w 35"/>
                <a:gd name="T19" fmla="*/ 53 h 78"/>
                <a:gd name="T20" fmla="*/ 2 w 35"/>
                <a:gd name="T21" fmla="*/ 8 h 78"/>
                <a:gd name="T22" fmla="*/ 0 w 35"/>
                <a:gd name="T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78">
                  <a:moveTo>
                    <a:pt x="0" y="0"/>
                  </a:moveTo>
                  <a:cubicBezTo>
                    <a:pt x="0" y="0"/>
                    <a:pt x="8" y="2"/>
                    <a:pt x="16" y="3"/>
                  </a:cubicBezTo>
                  <a:cubicBezTo>
                    <a:pt x="19" y="3"/>
                    <a:pt x="22" y="2"/>
                    <a:pt x="25" y="2"/>
                  </a:cubicBezTo>
                  <a:cubicBezTo>
                    <a:pt x="35" y="61"/>
                    <a:pt x="35" y="61"/>
                    <a:pt x="35" y="61"/>
                  </a:cubicBezTo>
                  <a:cubicBezTo>
                    <a:pt x="35" y="61"/>
                    <a:pt x="30" y="67"/>
                    <a:pt x="28" y="67"/>
                  </a:cubicBezTo>
                  <a:cubicBezTo>
                    <a:pt x="27" y="67"/>
                    <a:pt x="29" y="68"/>
                    <a:pt x="27" y="67"/>
                  </a:cubicBezTo>
                  <a:cubicBezTo>
                    <a:pt x="25" y="67"/>
                    <a:pt x="20" y="72"/>
                    <a:pt x="18" y="74"/>
                  </a:cubicBezTo>
                  <a:cubicBezTo>
                    <a:pt x="17" y="76"/>
                    <a:pt x="8" y="78"/>
                    <a:pt x="4" y="77"/>
                  </a:cubicBezTo>
                  <a:cubicBezTo>
                    <a:pt x="0" y="76"/>
                    <a:pt x="1" y="70"/>
                    <a:pt x="4" y="68"/>
                  </a:cubicBezTo>
                  <a:cubicBezTo>
                    <a:pt x="7" y="66"/>
                    <a:pt x="13" y="58"/>
                    <a:pt x="13" y="53"/>
                  </a:cubicBezTo>
                  <a:cubicBezTo>
                    <a:pt x="13" y="50"/>
                    <a:pt x="5" y="21"/>
                    <a:pt x="2" y="8"/>
                  </a:cubicBezTo>
                  <a:cubicBezTo>
                    <a:pt x="1" y="4"/>
                    <a:pt x="0" y="1"/>
                    <a:pt x="0"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2" name="îṥḷîḍé"/>
            <p:cNvSpPr/>
            <p:nvPr/>
          </p:nvSpPr>
          <p:spPr bwMode="auto">
            <a:xfrm>
              <a:off x="6265863" y="3343276"/>
              <a:ext cx="39688" cy="4763"/>
            </a:xfrm>
            <a:custGeom>
              <a:avLst/>
              <a:gdLst>
                <a:gd name="T0" fmla="*/ 1 w 8"/>
                <a:gd name="T1" fmla="*/ 1 h 1"/>
                <a:gd name="T2" fmla="*/ 1 w 8"/>
                <a:gd name="T3" fmla="*/ 1 h 1"/>
                <a:gd name="T4" fmla="*/ 1 w 8"/>
                <a:gd name="T5" fmla="*/ 1 h 1"/>
                <a:gd name="T6" fmla="*/ 1 w 8"/>
                <a:gd name="T7" fmla="*/ 1 h 1"/>
                <a:gd name="T8" fmla="*/ 0 w 8"/>
                <a:gd name="T9" fmla="*/ 1 h 1"/>
                <a:gd name="T10" fmla="*/ 0 w 8"/>
                <a:gd name="T11" fmla="*/ 1 h 1"/>
                <a:gd name="T12" fmla="*/ 0 w 8"/>
                <a:gd name="T13" fmla="*/ 1 h 1"/>
                <a:gd name="T14" fmla="*/ 0 w 8"/>
                <a:gd name="T15" fmla="*/ 1 h 1"/>
                <a:gd name="T16" fmla="*/ 1 w 8"/>
                <a:gd name="T17" fmla="*/ 1 h 1"/>
                <a:gd name="T18" fmla="*/ 0 w 8"/>
                <a:gd name="T19" fmla="*/ 1 h 1"/>
                <a:gd name="T20" fmla="*/ 0 w 8"/>
                <a:gd name="T21" fmla="*/ 1 h 1"/>
                <a:gd name="T22" fmla="*/ 8 w 8"/>
                <a:gd name="T23" fmla="*/ 0 h 1"/>
                <a:gd name="T24" fmla="*/ 1 w 8"/>
                <a:gd name="T25" fmla="*/ 1 h 1"/>
                <a:gd name="T26" fmla="*/ 8 w 8"/>
                <a:gd name="T27" fmla="*/ 0 h 1"/>
                <a:gd name="T28" fmla="*/ 8 w 8"/>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
                  <a:moveTo>
                    <a:pt x="1" y="1"/>
                  </a:moveTo>
                  <a:cubicBezTo>
                    <a:pt x="1" y="1"/>
                    <a:pt x="1" y="1"/>
                    <a:pt x="1" y="1"/>
                  </a:cubicBezTo>
                  <a:cubicBezTo>
                    <a:pt x="1" y="1"/>
                    <a:pt x="1" y="1"/>
                    <a:pt x="1" y="1"/>
                  </a:cubicBezTo>
                  <a:cubicBezTo>
                    <a:pt x="1" y="1"/>
                    <a:pt x="1" y="1"/>
                    <a:pt x="1" y="1"/>
                  </a:cubicBezTo>
                  <a:moveTo>
                    <a:pt x="0" y="1"/>
                  </a:moveTo>
                  <a:cubicBezTo>
                    <a:pt x="0" y="1"/>
                    <a:pt x="0" y="1"/>
                    <a:pt x="0" y="1"/>
                  </a:cubicBezTo>
                  <a:cubicBezTo>
                    <a:pt x="0" y="1"/>
                    <a:pt x="0" y="1"/>
                    <a:pt x="0" y="1"/>
                  </a:cubicBezTo>
                  <a:cubicBezTo>
                    <a:pt x="0" y="1"/>
                    <a:pt x="0" y="1"/>
                    <a:pt x="0" y="1"/>
                  </a:cubicBezTo>
                  <a:cubicBezTo>
                    <a:pt x="0" y="1"/>
                    <a:pt x="1" y="1"/>
                    <a:pt x="1" y="1"/>
                  </a:cubicBezTo>
                  <a:cubicBezTo>
                    <a:pt x="1" y="1"/>
                    <a:pt x="0" y="1"/>
                    <a:pt x="0" y="1"/>
                  </a:cubicBezTo>
                  <a:cubicBezTo>
                    <a:pt x="0" y="1"/>
                    <a:pt x="0" y="1"/>
                    <a:pt x="0" y="1"/>
                  </a:cubicBezTo>
                  <a:moveTo>
                    <a:pt x="8" y="0"/>
                  </a:moveTo>
                  <a:cubicBezTo>
                    <a:pt x="6" y="0"/>
                    <a:pt x="4" y="1"/>
                    <a:pt x="1" y="1"/>
                  </a:cubicBezTo>
                  <a:cubicBezTo>
                    <a:pt x="4" y="1"/>
                    <a:pt x="6" y="0"/>
                    <a:pt x="8" y="0"/>
                  </a:cubicBezTo>
                  <a:cubicBezTo>
                    <a:pt x="8" y="0"/>
                    <a:pt x="8" y="0"/>
                    <a:pt x="8" y="0"/>
                  </a:cubicBezTo>
                </a:path>
              </a:pathLst>
            </a:custGeom>
            <a:solidFill>
              <a:srgbClr val="B183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3" name="iSļîḓe"/>
            <p:cNvSpPr/>
            <p:nvPr/>
          </p:nvSpPr>
          <p:spPr bwMode="auto">
            <a:xfrm>
              <a:off x="6184901" y="3332164"/>
              <a:ext cx="90488" cy="46038"/>
            </a:xfrm>
            <a:custGeom>
              <a:avLst/>
              <a:gdLst>
                <a:gd name="T0" fmla="*/ 0 w 18"/>
                <a:gd name="T1" fmla="*/ 0 h 9"/>
                <a:gd name="T2" fmla="*/ 2 w 18"/>
                <a:gd name="T3" fmla="*/ 8 h 9"/>
                <a:gd name="T4" fmla="*/ 17 w 18"/>
                <a:gd name="T5" fmla="*/ 9 h 9"/>
                <a:gd name="T6" fmla="*/ 18 w 18"/>
                <a:gd name="T7" fmla="*/ 9 h 9"/>
                <a:gd name="T8" fmla="*/ 16 w 18"/>
                <a:gd name="T9" fmla="*/ 3 h 9"/>
                <a:gd name="T10" fmla="*/ 16 w 18"/>
                <a:gd name="T11" fmla="*/ 3 h 9"/>
                <a:gd name="T12" fmla="*/ 16 w 18"/>
                <a:gd name="T13" fmla="*/ 3 h 9"/>
                <a:gd name="T14" fmla="*/ 7 w 18"/>
                <a:gd name="T15" fmla="*/ 2 h 9"/>
                <a:gd name="T16" fmla="*/ 0 w 1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0" y="0"/>
                  </a:moveTo>
                  <a:cubicBezTo>
                    <a:pt x="0" y="1"/>
                    <a:pt x="1" y="4"/>
                    <a:pt x="2" y="8"/>
                  </a:cubicBezTo>
                  <a:cubicBezTo>
                    <a:pt x="2" y="8"/>
                    <a:pt x="9" y="9"/>
                    <a:pt x="17" y="9"/>
                  </a:cubicBezTo>
                  <a:cubicBezTo>
                    <a:pt x="17" y="9"/>
                    <a:pt x="17" y="9"/>
                    <a:pt x="18" y="9"/>
                  </a:cubicBezTo>
                  <a:cubicBezTo>
                    <a:pt x="16" y="3"/>
                    <a:pt x="16" y="3"/>
                    <a:pt x="16" y="3"/>
                  </a:cubicBezTo>
                  <a:cubicBezTo>
                    <a:pt x="16" y="3"/>
                    <a:pt x="16" y="3"/>
                    <a:pt x="16" y="3"/>
                  </a:cubicBezTo>
                  <a:cubicBezTo>
                    <a:pt x="16" y="3"/>
                    <a:pt x="16" y="3"/>
                    <a:pt x="16" y="3"/>
                  </a:cubicBezTo>
                  <a:cubicBezTo>
                    <a:pt x="13" y="2"/>
                    <a:pt x="10" y="2"/>
                    <a:pt x="7" y="2"/>
                  </a:cubicBezTo>
                  <a:cubicBezTo>
                    <a:pt x="3" y="1"/>
                    <a:pt x="0" y="0"/>
                    <a:pt x="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4" name="ïṣľïde"/>
            <p:cNvSpPr/>
            <p:nvPr/>
          </p:nvSpPr>
          <p:spPr bwMode="auto">
            <a:xfrm>
              <a:off x="5886451" y="2273301"/>
              <a:ext cx="434975" cy="2862263"/>
            </a:xfrm>
            <a:custGeom>
              <a:avLst/>
              <a:gdLst>
                <a:gd name="T0" fmla="*/ 81 w 86"/>
                <a:gd name="T1" fmla="*/ 567 h 567"/>
                <a:gd name="T2" fmla="*/ 77 w 86"/>
                <a:gd name="T3" fmla="*/ 563 h 567"/>
                <a:gd name="T4" fmla="*/ 0 w 86"/>
                <a:gd name="T5" fmla="*/ 4 h 567"/>
                <a:gd name="T6" fmla="*/ 4 w 86"/>
                <a:gd name="T7" fmla="*/ 0 h 567"/>
                <a:gd name="T8" fmla="*/ 8 w 86"/>
                <a:gd name="T9" fmla="*/ 3 h 567"/>
                <a:gd name="T10" fmla="*/ 85 w 86"/>
                <a:gd name="T11" fmla="*/ 562 h 567"/>
                <a:gd name="T12" fmla="*/ 82 w 86"/>
                <a:gd name="T13" fmla="*/ 567 h 567"/>
                <a:gd name="T14" fmla="*/ 81 w 86"/>
                <a:gd name="T15" fmla="*/ 567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567">
                  <a:moveTo>
                    <a:pt x="81" y="567"/>
                  </a:moveTo>
                  <a:cubicBezTo>
                    <a:pt x="79" y="567"/>
                    <a:pt x="78" y="565"/>
                    <a:pt x="77" y="563"/>
                  </a:cubicBezTo>
                  <a:cubicBezTo>
                    <a:pt x="0" y="4"/>
                    <a:pt x="0" y="4"/>
                    <a:pt x="0" y="4"/>
                  </a:cubicBezTo>
                  <a:cubicBezTo>
                    <a:pt x="0" y="2"/>
                    <a:pt x="2" y="0"/>
                    <a:pt x="4" y="0"/>
                  </a:cubicBezTo>
                  <a:cubicBezTo>
                    <a:pt x="6" y="0"/>
                    <a:pt x="8" y="1"/>
                    <a:pt x="8" y="3"/>
                  </a:cubicBezTo>
                  <a:cubicBezTo>
                    <a:pt x="85" y="562"/>
                    <a:pt x="85" y="562"/>
                    <a:pt x="85" y="562"/>
                  </a:cubicBezTo>
                  <a:cubicBezTo>
                    <a:pt x="86" y="565"/>
                    <a:pt x="84" y="567"/>
                    <a:pt x="82" y="567"/>
                  </a:cubicBezTo>
                  <a:cubicBezTo>
                    <a:pt x="81" y="567"/>
                    <a:pt x="81" y="567"/>
                    <a:pt x="81" y="567"/>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5" name="iṣļîḑê"/>
            <p:cNvSpPr/>
            <p:nvPr/>
          </p:nvSpPr>
          <p:spPr bwMode="auto">
            <a:xfrm>
              <a:off x="6210301" y="4630739"/>
              <a:ext cx="430213" cy="39688"/>
            </a:xfrm>
            <a:custGeom>
              <a:avLst/>
              <a:gdLst>
                <a:gd name="T0" fmla="*/ 81 w 85"/>
                <a:gd name="T1" fmla="*/ 8 h 8"/>
                <a:gd name="T2" fmla="*/ 4 w 85"/>
                <a:gd name="T3" fmla="*/ 8 h 8"/>
                <a:gd name="T4" fmla="*/ 0 w 85"/>
                <a:gd name="T5" fmla="*/ 4 h 8"/>
                <a:gd name="T6" fmla="*/ 4 w 85"/>
                <a:gd name="T7" fmla="*/ 0 h 8"/>
                <a:gd name="T8" fmla="*/ 81 w 85"/>
                <a:gd name="T9" fmla="*/ 0 h 8"/>
                <a:gd name="T10" fmla="*/ 85 w 85"/>
                <a:gd name="T11" fmla="*/ 4 h 8"/>
                <a:gd name="T12" fmla="*/ 81 w 85"/>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5" h="8">
                  <a:moveTo>
                    <a:pt x="81" y="8"/>
                  </a:moveTo>
                  <a:cubicBezTo>
                    <a:pt x="4" y="8"/>
                    <a:pt x="4" y="8"/>
                    <a:pt x="4" y="8"/>
                  </a:cubicBezTo>
                  <a:cubicBezTo>
                    <a:pt x="2" y="8"/>
                    <a:pt x="0" y="6"/>
                    <a:pt x="0" y="4"/>
                  </a:cubicBezTo>
                  <a:cubicBezTo>
                    <a:pt x="0" y="2"/>
                    <a:pt x="2" y="0"/>
                    <a:pt x="4" y="0"/>
                  </a:cubicBezTo>
                  <a:cubicBezTo>
                    <a:pt x="81" y="0"/>
                    <a:pt x="81" y="0"/>
                    <a:pt x="81" y="0"/>
                  </a:cubicBezTo>
                  <a:cubicBezTo>
                    <a:pt x="84" y="0"/>
                    <a:pt x="85" y="2"/>
                    <a:pt x="85" y="4"/>
                  </a:cubicBezTo>
                  <a:cubicBezTo>
                    <a:pt x="85" y="6"/>
                    <a:pt x="84" y="8"/>
                    <a:pt x="81"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6" name="ïsḷîḍê"/>
            <p:cNvSpPr/>
            <p:nvPr/>
          </p:nvSpPr>
          <p:spPr bwMode="auto">
            <a:xfrm>
              <a:off x="6335713" y="2227264"/>
              <a:ext cx="355600" cy="2903538"/>
            </a:xfrm>
            <a:custGeom>
              <a:avLst/>
              <a:gdLst>
                <a:gd name="T0" fmla="*/ 65 w 70"/>
                <a:gd name="T1" fmla="*/ 575 h 575"/>
                <a:gd name="T2" fmla="*/ 61 w 70"/>
                <a:gd name="T3" fmla="*/ 571 h 575"/>
                <a:gd name="T4" fmla="*/ 0 w 70"/>
                <a:gd name="T5" fmla="*/ 4 h 575"/>
                <a:gd name="T6" fmla="*/ 4 w 70"/>
                <a:gd name="T7" fmla="*/ 0 h 575"/>
                <a:gd name="T8" fmla="*/ 8 w 70"/>
                <a:gd name="T9" fmla="*/ 4 h 575"/>
                <a:gd name="T10" fmla="*/ 69 w 70"/>
                <a:gd name="T11" fmla="*/ 571 h 575"/>
                <a:gd name="T12" fmla="*/ 66 w 70"/>
                <a:gd name="T13" fmla="*/ 575 h 575"/>
                <a:gd name="T14" fmla="*/ 65 w 70"/>
                <a:gd name="T15" fmla="*/ 575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575">
                  <a:moveTo>
                    <a:pt x="65" y="575"/>
                  </a:moveTo>
                  <a:cubicBezTo>
                    <a:pt x="63" y="575"/>
                    <a:pt x="62" y="573"/>
                    <a:pt x="61" y="571"/>
                  </a:cubicBezTo>
                  <a:cubicBezTo>
                    <a:pt x="0" y="4"/>
                    <a:pt x="0" y="4"/>
                    <a:pt x="0" y="4"/>
                  </a:cubicBezTo>
                  <a:cubicBezTo>
                    <a:pt x="0" y="2"/>
                    <a:pt x="2" y="0"/>
                    <a:pt x="4" y="0"/>
                  </a:cubicBezTo>
                  <a:cubicBezTo>
                    <a:pt x="6" y="0"/>
                    <a:pt x="8" y="1"/>
                    <a:pt x="8" y="4"/>
                  </a:cubicBezTo>
                  <a:cubicBezTo>
                    <a:pt x="69" y="571"/>
                    <a:pt x="69" y="571"/>
                    <a:pt x="69" y="571"/>
                  </a:cubicBezTo>
                  <a:cubicBezTo>
                    <a:pt x="70" y="573"/>
                    <a:pt x="68" y="575"/>
                    <a:pt x="66" y="575"/>
                  </a:cubicBezTo>
                  <a:cubicBezTo>
                    <a:pt x="65" y="575"/>
                    <a:pt x="65" y="575"/>
                    <a:pt x="65" y="575"/>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7" name="ïṧliďê"/>
            <p:cNvSpPr/>
            <p:nvPr/>
          </p:nvSpPr>
          <p:spPr bwMode="auto">
            <a:xfrm>
              <a:off x="6083301" y="3676651"/>
              <a:ext cx="455613" cy="65088"/>
            </a:xfrm>
            <a:custGeom>
              <a:avLst/>
              <a:gdLst>
                <a:gd name="T0" fmla="*/ 4 w 90"/>
                <a:gd name="T1" fmla="*/ 13 h 13"/>
                <a:gd name="T2" fmla="*/ 0 w 90"/>
                <a:gd name="T3" fmla="*/ 9 h 13"/>
                <a:gd name="T4" fmla="*/ 4 w 90"/>
                <a:gd name="T5" fmla="*/ 5 h 13"/>
                <a:gd name="T6" fmla="*/ 85 w 90"/>
                <a:gd name="T7" fmla="*/ 0 h 13"/>
                <a:gd name="T8" fmla="*/ 89 w 90"/>
                <a:gd name="T9" fmla="*/ 4 h 13"/>
                <a:gd name="T10" fmla="*/ 86 w 90"/>
                <a:gd name="T11" fmla="*/ 8 h 13"/>
                <a:gd name="T12" fmla="*/ 5 w 90"/>
                <a:gd name="T13" fmla="*/ 13 h 13"/>
                <a:gd name="T14" fmla="*/ 4 w 90"/>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3">
                  <a:moveTo>
                    <a:pt x="4" y="13"/>
                  </a:moveTo>
                  <a:cubicBezTo>
                    <a:pt x="2" y="13"/>
                    <a:pt x="1" y="11"/>
                    <a:pt x="0" y="9"/>
                  </a:cubicBezTo>
                  <a:cubicBezTo>
                    <a:pt x="0" y="7"/>
                    <a:pt x="2" y="5"/>
                    <a:pt x="4" y="5"/>
                  </a:cubicBezTo>
                  <a:cubicBezTo>
                    <a:pt x="85" y="0"/>
                    <a:pt x="85" y="0"/>
                    <a:pt x="85" y="0"/>
                  </a:cubicBezTo>
                  <a:cubicBezTo>
                    <a:pt x="87" y="0"/>
                    <a:pt x="89" y="1"/>
                    <a:pt x="89" y="4"/>
                  </a:cubicBezTo>
                  <a:cubicBezTo>
                    <a:pt x="90" y="6"/>
                    <a:pt x="88" y="8"/>
                    <a:pt x="86" y="8"/>
                  </a:cubicBezTo>
                  <a:cubicBezTo>
                    <a:pt x="5" y="13"/>
                    <a:pt x="5" y="13"/>
                    <a:pt x="5" y="13"/>
                  </a:cubicBezTo>
                  <a:lnTo>
                    <a:pt x="4" y="1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8" name="iSlïdè"/>
            <p:cNvSpPr/>
            <p:nvPr/>
          </p:nvSpPr>
          <p:spPr bwMode="auto">
            <a:xfrm>
              <a:off x="6143626" y="4135439"/>
              <a:ext cx="446088" cy="50800"/>
            </a:xfrm>
            <a:custGeom>
              <a:avLst/>
              <a:gdLst>
                <a:gd name="T0" fmla="*/ 4 w 88"/>
                <a:gd name="T1" fmla="*/ 10 h 10"/>
                <a:gd name="T2" fmla="*/ 0 w 88"/>
                <a:gd name="T3" fmla="*/ 6 h 10"/>
                <a:gd name="T4" fmla="*/ 4 w 88"/>
                <a:gd name="T5" fmla="*/ 2 h 10"/>
                <a:gd name="T6" fmla="*/ 84 w 88"/>
                <a:gd name="T7" fmla="*/ 0 h 10"/>
                <a:gd name="T8" fmla="*/ 84 w 88"/>
                <a:gd name="T9" fmla="*/ 0 h 10"/>
                <a:gd name="T10" fmla="*/ 88 w 88"/>
                <a:gd name="T11" fmla="*/ 4 h 10"/>
                <a:gd name="T12" fmla="*/ 84 w 88"/>
                <a:gd name="T13" fmla="*/ 8 h 10"/>
                <a:gd name="T14" fmla="*/ 4 w 8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0">
                  <a:moveTo>
                    <a:pt x="4" y="10"/>
                  </a:moveTo>
                  <a:cubicBezTo>
                    <a:pt x="2" y="10"/>
                    <a:pt x="0" y="8"/>
                    <a:pt x="0" y="6"/>
                  </a:cubicBezTo>
                  <a:cubicBezTo>
                    <a:pt x="0" y="4"/>
                    <a:pt x="2" y="2"/>
                    <a:pt x="4" y="2"/>
                  </a:cubicBezTo>
                  <a:cubicBezTo>
                    <a:pt x="84" y="0"/>
                    <a:pt x="84" y="0"/>
                    <a:pt x="84" y="0"/>
                  </a:cubicBezTo>
                  <a:cubicBezTo>
                    <a:pt x="84" y="0"/>
                    <a:pt x="84" y="0"/>
                    <a:pt x="84" y="0"/>
                  </a:cubicBezTo>
                  <a:cubicBezTo>
                    <a:pt x="87" y="0"/>
                    <a:pt x="88" y="2"/>
                    <a:pt x="88" y="4"/>
                  </a:cubicBezTo>
                  <a:cubicBezTo>
                    <a:pt x="88" y="6"/>
                    <a:pt x="87" y="8"/>
                    <a:pt x="84" y="8"/>
                  </a:cubicBezTo>
                  <a:cubicBezTo>
                    <a:pt x="4" y="10"/>
                    <a:pt x="4" y="10"/>
                    <a:pt x="4" y="1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9" name="iṡľidê"/>
            <p:cNvSpPr/>
            <p:nvPr/>
          </p:nvSpPr>
          <p:spPr bwMode="auto">
            <a:xfrm>
              <a:off x="6018213" y="3236914"/>
              <a:ext cx="469900" cy="55563"/>
            </a:xfrm>
            <a:custGeom>
              <a:avLst/>
              <a:gdLst>
                <a:gd name="T0" fmla="*/ 4 w 93"/>
                <a:gd name="T1" fmla="*/ 11 h 11"/>
                <a:gd name="T2" fmla="*/ 0 w 93"/>
                <a:gd name="T3" fmla="*/ 7 h 11"/>
                <a:gd name="T4" fmla="*/ 4 w 93"/>
                <a:gd name="T5" fmla="*/ 3 h 11"/>
                <a:gd name="T6" fmla="*/ 89 w 93"/>
                <a:gd name="T7" fmla="*/ 0 h 11"/>
                <a:gd name="T8" fmla="*/ 93 w 93"/>
                <a:gd name="T9" fmla="*/ 4 h 11"/>
                <a:gd name="T10" fmla="*/ 90 w 93"/>
                <a:gd name="T11" fmla="*/ 8 h 11"/>
                <a:gd name="T12" fmla="*/ 5 w 93"/>
                <a:gd name="T13" fmla="*/ 11 h 11"/>
                <a:gd name="T14" fmla="*/ 4 w 9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1">
                  <a:moveTo>
                    <a:pt x="4" y="11"/>
                  </a:moveTo>
                  <a:cubicBezTo>
                    <a:pt x="2" y="11"/>
                    <a:pt x="0" y="9"/>
                    <a:pt x="0" y="7"/>
                  </a:cubicBezTo>
                  <a:cubicBezTo>
                    <a:pt x="0" y="5"/>
                    <a:pt x="2" y="3"/>
                    <a:pt x="4" y="3"/>
                  </a:cubicBezTo>
                  <a:cubicBezTo>
                    <a:pt x="89" y="0"/>
                    <a:pt x="89" y="0"/>
                    <a:pt x="89" y="0"/>
                  </a:cubicBezTo>
                  <a:cubicBezTo>
                    <a:pt x="91" y="0"/>
                    <a:pt x="93" y="2"/>
                    <a:pt x="93" y="4"/>
                  </a:cubicBezTo>
                  <a:cubicBezTo>
                    <a:pt x="93" y="6"/>
                    <a:pt x="92" y="8"/>
                    <a:pt x="90"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0" name="iṧḻîde"/>
            <p:cNvSpPr/>
            <p:nvPr/>
          </p:nvSpPr>
          <p:spPr bwMode="auto">
            <a:xfrm>
              <a:off x="5907088" y="2403476"/>
              <a:ext cx="490538" cy="55563"/>
            </a:xfrm>
            <a:custGeom>
              <a:avLst/>
              <a:gdLst>
                <a:gd name="T0" fmla="*/ 4 w 97"/>
                <a:gd name="T1" fmla="*/ 11 h 11"/>
                <a:gd name="T2" fmla="*/ 0 w 97"/>
                <a:gd name="T3" fmla="*/ 7 h 11"/>
                <a:gd name="T4" fmla="*/ 4 w 97"/>
                <a:gd name="T5" fmla="*/ 3 h 11"/>
                <a:gd name="T6" fmla="*/ 93 w 97"/>
                <a:gd name="T7" fmla="*/ 0 h 11"/>
                <a:gd name="T8" fmla="*/ 97 w 97"/>
                <a:gd name="T9" fmla="*/ 4 h 11"/>
                <a:gd name="T10" fmla="*/ 94 w 97"/>
                <a:gd name="T11" fmla="*/ 8 h 11"/>
                <a:gd name="T12" fmla="*/ 5 w 97"/>
                <a:gd name="T13" fmla="*/ 11 h 11"/>
                <a:gd name="T14" fmla="*/ 4 w 97"/>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1">
                  <a:moveTo>
                    <a:pt x="4" y="11"/>
                  </a:moveTo>
                  <a:cubicBezTo>
                    <a:pt x="2" y="11"/>
                    <a:pt x="0" y="9"/>
                    <a:pt x="0" y="7"/>
                  </a:cubicBezTo>
                  <a:cubicBezTo>
                    <a:pt x="0" y="5"/>
                    <a:pt x="2" y="3"/>
                    <a:pt x="4" y="3"/>
                  </a:cubicBezTo>
                  <a:cubicBezTo>
                    <a:pt x="93" y="0"/>
                    <a:pt x="93" y="0"/>
                    <a:pt x="93" y="0"/>
                  </a:cubicBezTo>
                  <a:cubicBezTo>
                    <a:pt x="95" y="0"/>
                    <a:pt x="97" y="2"/>
                    <a:pt x="97" y="4"/>
                  </a:cubicBezTo>
                  <a:cubicBezTo>
                    <a:pt x="97" y="6"/>
                    <a:pt x="96" y="8"/>
                    <a:pt x="94"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1" name="îš1ïḓè"/>
            <p:cNvSpPr/>
            <p:nvPr/>
          </p:nvSpPr>
          <p:spPr bwMode="auto">
            <a:xfrm>
              <a:off x="5962651" y="2813051"/>
              <a:ext cx="479425" cy="60325"/>
            </a:xfrm>
            <a:custGeom>
              <a:avLst/>
              <a:gdLst>
                <a:gd name="T0" fmla="*/ 4 w 95"/>
                <a:gd name="T1" fmla="*/ 12 h 12"/>
                <a:gd name="T2" fmla="*/ 0 w 95"/>
                <a:gd name="T3" fmla="*/ 8 h 12"/>
                <a:gd name="T4" fmla="*/ 4 w 95"/>
                <a:gd name="T5" fmla="*/ 4 h 12"/>
                <a:gd name="T6" fmla="*/ 91 w 95"/>
                <a:gd name="T7" fmla="*/ 0 h 12"/>
                <a:gd name="T8" fmla="*/ 95 w 95"/>
                <a:gd name="T9" fmla="*/ 4 h 12"/>
                <a:gd name="T10" fmla="*/ 92 w 95"/>
                <a:gd name="T11" fmla="*/ 8 h 12"/>
                <a:gd name="T12" fmla="*/ 5 w 95"/>
                <a:gd name="T13" fmla="*/ 12 h 12"/>
                <a:gd name="T14" fmla="*/ 4 w 95"/>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12">
                  <a:moveTo>
                    <a:pt x="4" y="12"/>
                  </a:moveTo>
                  <a:cubicBezTo>
                    <a:pt x="2" y="12"/>
                    <a:pt x="0" y="10"/>
                    <a:pt x="0" y="8"/>
                  </a:cubicBezTo>
                  <a:cubicBezTo>
                    <a:pt x="0" y="6"/>
                    <a:pt x="2" y="4"/>
                    <a:pt x="4" y="4"/>
                  </a:cubicBezTo>
                  <a:cubicBezTo>
                    <a:pt x="91" y="0"/>
                    <a:pt x="91" y="0"/>
                    <a:pt x="91" y="0"/>
                  </a:cubicBezTo>
                  <a:cubicBezTo>
                    <a:pt x="93" y="0"/>
                    <a:pt x="95" y="2"/>
                    <a:pt x="95" y="4"/>
                  </a:cubicBezTo>
                  <a:cubicBezTo>
                    <a:pt x="95" y="6"/>
                    <a:pt x="94" y="8"/>
                    <a:pt x="92" y="8"/>
                  </a:cubicBezTo>
                  <a:cubicBezTo>
                    <a:pt x="5" y="12"/>
                    <a:pt x="5" y="12"/>
                    <a:pt x="5" y="12"/>
                  </a:cubicBezTo>
                  <a:lnTo>
                    <a:pt x="4" y="1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2" name="ïṩļîḓe"/>
            <p:cNvSpPr/>
            <p:nvPr/>
          </p:nvSpPr>
          <p:spPr bwMode="auto">
            <a:xfrm>
              <a:off x="6265863" y="3343276"/>
              <a:ext cx="95250" cy="328613"/>
            </a:xfrm>
            <a:custGeom>
              <a:avLst/>
              <a:gdLst>
                <a:gd name="T0" fmla="*/ 0 w 19"/>
                <a:gd name="T1" fmla="*/ 1 h 65"/>
                <a:gd name="T2" fmla="*/ 9 w 19"/>
                <a:gd name="T3" fmla="*/ 0 h 65"/>
                <a:gd name="T4" fmla="*/ 19 w 19"/>
                <a:gd name="T5" fmla="*/ 59 h 65"/>
                <a:gd name="T6" fmla="*/ 12 w 19"/>
                <a:gd name="T7" fmla="*/ 65 h 65"/>
                <a:gd name="T8" fmla="*/ 0 w 19"/>
                <a:gd name="T9" fmla="*/ 1 h 65"/>
              </a:gdLst>
              <a:ahLst/>
              <a:cxnLst>
                <a:cxn ang="0">
                  <a:pos x="T0" y="T1"/>
                </a:cxn>
                <a:cxn ang="0">
                  <a:pos x="T2" y="T3"/>
                </a:cxn>
                <a:cxn ang="0">
                  <a:pos x="T4" y="T5"/>
                </a:cxn>
                <a:cxn ang="0">
                  <a:pos x="T6" y="T7"/>
                </a:cxn>
                <a:cxn ang="0">
                  <a:pos x="T8" y="T9"/>
                </a:cxn>
              </a:cxnLst>
              <a:rect l="0" t="0" r="r" b="b"/>
              <a:pathLst>
                <a:path w="19" h="65">
                  <a:moveTo>
                    <a:pt x="0" y="1"/>
                  </a:moveTo>
                  <a:cubicBezTo>
                    <a:pt x="3" y="1"/>
                    <a:pt x="6" y="0"/>
                    <a:pt x="9" y="0"/>
                  </a:cubicBezTo>
                  <a:cubicBezTo>
                    <a:pt x="19" y="59"/>
                    <a:pt x="19" y="59"/>
                    <a:pt x="19" y="59"/>
                  </a:cubicBezTo>
                  <a:cubicBezTo>
                    <a:pt x="19" y="59"/>
                    <a:pt x="14" y="65"/>
                    <a:pt x="12" y="65"/>
                  </a:cubicBezTo>
                  <a:cubicBezTo>
                    <a:pt x="0" y="1"/>
                    <a:pt x="0" y="1"/>
                    <a:pt x="0" y="1"/>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3" name="ïṣļîḓe"/>
            <p:cNvSpPr/>
            <p:nvPr/>
          </p:nvSpPr>
          <p:spPr bwMode="auto">
            <a:xfrm>
              <a:off x="6305551" y="3332164"/>
              <a:ext cx="217488" cy="388938"/>
            </a:xfrm>
            <a:custGeom>
              <a:avLst/>
              <a:gdLst>
                <a:gd name="T0" fmla="*/ 27 w 43"/>
                <a:gd name="T1" fmla="*/ 0 h 77"/>
                <a:gd name="T2" fmla="*/ 0 w 43"/>
                <a:gd name="T3" fmla="*/ 2 h 77"/>
                <a:gd name="T4" fmla="*/ 1 w 43"/>
                <a:gd name="T5" fmla="*/ 8 h 77"/>
                <a:gd name="T6" fmla="*/ 9 w 43"/>
                <a:gd name="T7" fmla="*/ 61 h 77"/>
                <a:gd name="T8" fmla="*/ 14 w 43"/>
                <a:gd name="T9" fmla="*/ 67 h 77"/>
                <a:gd name="T10" fmla="*/ 15 w 43"/>
                <a:gd name="T11" fmla="*/ 67 h 77"/>
                <a:gd name="T12" fmla="*/ 16 w 43"/>
                <a:gd name="T13" fmla="*/ 67 h 77"/>
                <a:gd name="T14" fmla="*/ 25 w 43"/>
                <a:gd name="T15" fmla="*/ 73 h 77"/>
                <a:gd name="T16" fmla="*/ 39 w 43"/>
                <a:gd name="T17" fmla="*/ 76 h 77"/>
                <a:gd name="T18" fmla="*/ 39 w 43"/>
                <a:gd name="T19" fmla="*/ 67 h 77"/>
                <a:gd name="T20" fmla="*/ 29 w 43"/>
                <a:gd name="T21" fmla="*/ 52 h 77"/>
                <a:gd name="T22" fmla="*/ 27 w 43"/>
                <a:gd name="T23" fmla="*/ 7 h 77"/>
                <a:gd name="T24" fmla="*/ 27 w 43"/>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77">
                  <a:moveTo>
                    <a:pt x="27" y="0"/>
                  </a:moveTo>
                  <a:cubicBezTo>
                    <a:pt x="27" y="0"/>
                    <a:pt x="11" y="3"/>
                    <a:pt x="0" y="2"/>
                  </a:cubicBezTo>
                  <a:cubicBezTo>
                    <a:pt x="1" y="8"/>
                    <a:pt x="1" y="8"/>
                    <a:pt x="1" y="8"/>
                  </a:cubicBezTo>
                  <a:cubicBezTo>
                    <a:pt x="9" y="61"/>
                    <a:pt x="9" y="61"/>
                    <a:pt x="9" y="61"/>
                  </a:cubicBezTo>
                  <a:cubicBezTo>
                    <a:pt x="9" y="61"/>
                    <a:pt x="13" y="67"/>
                    <a:pt x="14" y="67"/>
                  </a:cubicBezTo>
                  <a:cubicBezTo>
                    <a:pt x="15" y="67"/>
                    <a:pt x="15" y="67"/>
                    <a:pt x="15" y="67"/>
                  </a:cubicBezTo>
                  <a:cubicBezTo>
                    <a:pt x="15" y="67"/>
                    <a:pt x="15" y="67"/>
                    <a:pt x="16" y="67"/>
                  </a:cubicBezTo>
                  <a:cubicBezTo>
                    <a:pt x="18" y="66"/>
                    <a:pt x="23" y="71"/>
                    <a:pt x="25" y="73"/>
                  </a:cubicBezTo>
                  <a:cubicBezTo>
                    <a:pt x="26" y="75"/>
                    <a:pt x="35" y="77"/>
                    <a:pt x="39" y="76"/>
                  </a:cubicBezTo>
                  <a:cubicBezTo>
                    <a:pt x="43" y="75"/>
                    <a:pt x="42" y="69"/>
                    <a:pt x="39" y="67"/>
                  </a:cubicBezTo>
                  <a:cubicBezTo>
                    <a:pt x="36" y="65"/>
                    <a:pt x="29" y="57"/>
                    <a:pt x="29" y="52"/>
                  </a:cubicBezTo>
                  <a:cubicBezTo>
                    <a:pt x="29" y="48"/>
                    <a:pt x="27" y="20"/>
                    <a:pt x="27" y="7"/>
                  </a:cubicBezTo>
                  <a:cubicBezTo>
                    <a:pt x="27" y="3"/>
                    <a:pt x="27" y="1"/>
                    <a:pt x="27"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4" name="ïsļiḍe"/>
            <p:cNvSpPr/>
            <p:nvPr/>
          </p:nvSpPr>
          <p:spPr bwMode="auto">
            <a:xfrm>
              <a:off x="6305551" y="3332164"/>
              <a:ext cx="136525" cy="50800"/>
            </a:xfrm>
            <a:custGeom>
              <a:avLst/>
              <a:gdLst>
                <a:gd name="T0" fmla="*/ 27 w 27"/>
                <a:gd name="T1" fmla="*/ 0 h 10"/>
                <a:gd name="T2" fmla="*/ 26 w 27"/>
                <a:gd name="T3" fmla="*/ 1 h 10"/>
                <a:gd name="T4" fmla="*/ 8 w 27"/>
                <a:gd name="T5" fmla="*/ 2 h 10"/>
                <a:gd name="T6" fmla="*/ 1 w 27"/>
                <a:gd name="T7" fmla="*/ 2 h 10"/>
                <a:gd name="T8" fmla="*/ 0 w 27"/>
                <a:gd name="T9" fmla="*/ 2 h 10"/>
                <a:gd name="T10" fmla="*/ 1 w 27"/>
                <a:gd name="T11" fmla="*/ 8 h 10"/>
                <a:gd name="T12" fmla="*/ 12 w 27"/>
                <a:gd name="T13" fmla="*/ 10 h 10"/>
                <a:gd name="T14" fmla="*/ 26 w 27"/>
                <a:gd name="T15" fmla="*/ 8 h 10"/>
                <a:gd name="T16" fmla="*/ 27 w 27"/>
                <a:gd name="T17" fmla="*/ 7 h 10"/>
                <a:gd name="T18" fmla="*/ 27 w 27"/>
                <a:gd name="T19" fmla="*/ 2 h 10"/>
                <a:gd name="T20" fmla="*/ 27 w 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
                  <a:moveTo>
                    <a:pt x="27" y="0"/>
                  </a:moveTo>
                  <a:cubicBezTo>
                    <a:pt x="27" y="0"/>
                    <a:pt x="26" y="0"/>
                    <a:pt x="26" y="1"/>
                  </a:cubicBezTo>
                  <a:cubicBezTo>
                    <a:pt x="22" y="1"/>
                    <a:pt x="15" y="2"/>
                    <a:pt x="8" y="2"/>
                  </a:cubicBezTo>
                  <a:cubicBezTo>
                    <a:pt x="6" y="2"/>
                    <a:pt x="3" y="2"/>
                    <a:pt x="1" y="2"/>
                  </a:cubicBezTo>
                  <a:cubicBezTo>
                    <a:pt x="1" y="2"/>
                    <a:pt x="1" y="2"/>
                    <a:pt x="0" y="2"/>
                  </a:cubicBezTo>
                  <a:cubicBezTo>
                    <a:pt x="1" y="8"/>
                    <a:pt x="1" y="8"/>
                    <a:pt x="1" y="8"/>
                  </a:cubicBezTo>
                  <a:cubicBezTo>
                    <a:pt x="1" y="8"/>
                    <a:pt x="5" y="10"/>
                    <a:pt x="12" y="10"/>
                  </a:cubicBezTo>
                  <a:cubicBezTo>
                    <a:pt x="16" y="10"/>
                    <a:pt x="20" y="10"/>
                    <a:pt x="26" y="8"/>
                  </a:cubicBezTo>
                  <a:cubicBezTo>
                    <a:pt x="27" y="7"/>
                    <a:pt x="27" y="7"/>
                    <a:pt x="27" y="7"/>
                  </a:cubicBezTo>
                  <a:cubicBezTo>
                    <a:pt x="27" y="5"/>
                    <a:pt x="27" y="3"/>
                    <a:pt x="27" y="2"/>
                  </a:cubicBezTo>
                  <a:cubicBezTo>
                    <a:pt x="27" y="1"/>
                    <a:pt x="27" y="1"/>
                    <a:pt x="2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5" name="íš1ïḑé"/>
            <p:cNvSpPr/>
            <p:nvPr/>
          </p:nvSpPr>
          <p:spPr bwMode="auto">
            <a:xfrm>
              <a:off x="6134101" y="1879601"/>
              <a:ext cx="46038" cy="80963"/>
            </a:xfrm>
            <a:custGeom>
              <a:avLst/>
              <a:gdLst>
                <a:gd name="T0" fmla="*/ 5 w 9"/>
                <a:gd name="T1" fmla="*/ 1 h 16"/>
                <a:gd name="T2" fmla="*/ 2 w 9"/>
                <a:gd name="T3" fmla="*/ 15 h 16"/>
                <a:gd name="T4" fmla="*/ 8 w 9"/>
                <a:gd name="T5" fmla="*/ 15 h 16"/>
                <a:gd name="T6" fmla="*/ 8 w 9"/>
                <a:gd name="T7" fmla="*/ 1 h 16"/>
                <a:gd name="T8" fmla="*/ 5 w 9"/>
                <a:gd name="T9" fmla="*/ 1 h 16"/>
              </a:gdLst>
              <a:ahLst/>
              <a:cxnLst>
                <a:cxn ang="0">
                  <a:pos x="T0" y="T1"/>
                </a:cxn>
                <a:cxn ang="0">
                  <a:pos x="T2" y="T3"/>
                </a:cxn>
                <a:cxn ang="0">
                  <a:pos x="T4" y="T5"/>
                </a:cxn>
                <a:cxn ang="0">
                  <a:pos x="T6" y="T7"/>
                </a:cxn>
                <a:cxn ang="0">
                  <a:pos x="T8" y="T9"/>
                </a:cxn>
              </a:cxnLst>
              <a:rect l="0" t="0" r="r" b="b"/>
              <a:pathLst>
                <a:path w="9" h="16">
                  <a:moveTo>
                    <a:pt x="5" y="1"/>
                  </a:moveTo>
                  <a:cubicBezTo>
                    <a:pt x="5" y="1"/>
                    <a:pt x="0" y="14"/>
                    <a:pt x="2" y="15"/>
                  </a:cubicBezTo>
                  <a:cubicBezTo>
                    <a:pt x="3" y="15"/>
                    <a:pt x="7" y="16"/>
                    <a:pt x="8" y="15"/>
                  </a:cubicBezTo>
                  <a:cubicBezTo>
                    <a:pt x="9" y="12"/>
                    <a:pt x="8" y="1"/>
                    <a:pt x="8" y="1"/>
                  </a:cubicBezTo>
                  <a:cubicBezTo>
                    <a:pt x="8" y="1"/>
                    <a:pt x="6" y="0"/>
                    <a:pt x="5" y="1"/>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6" name="iṡḷiḑe"/>
            <p:cNvSpPr/>
            <p:nvPr/>
          </p:nvSpPr>
          <p:spPr bwMode="auto">
            <a:xfrm>
              <a:off x="5541963" y="4332289"/>
              <a:ext cx="865188" cy="1014413"/>
            </a:xfrm>
            <a:custGeom>
              <a:avLst/>
              <a:gdLst>
                <a:gd name="T0" fmla="*/ 171 w 171"/>
                <a:gd name="T1" fmla="*/ 30 h 201"/>
                <a:gd name="T2" fmla="*/ 86 w 171"/>
                <a:gd name="T3" fmla="*/ 0 h 201"/>
                <a:gd name="T4" fmla="*/ 0 w 171"/>
                <a:gd name="T5" fmla="*/ 30 h 201"/>
                <a:gd name="T6" fmla="*/ 16 w 171"/>
                <a:gd name="T7" fmla="*/ 164 h 201"/>
                <a:gd name="T8" fmla="*/ 18 w 171"/>
                <a:gd name="T9" fmla="*/ 182 h 201"/>
                <a:gd name="T10" fmla="*/ 24 w 171"/>
                <a:gd name="T11" fmla="*/ 190 h 201"/>
                <a:gd name="T12" fmla="*/ 86 w 171"/>
                <a:gd name="T13" fmla="*/ 201 h 201"/>
                <a:gd name="T14" fmla="*/ 140 w 171"/>
                <a:gd name="T15" fmla="*/ 194 h 201"/>
                <a:gd name="T16" fmla="*/ 154 w 171"/>
                <a:gd name="T17" fmla="*/ 182 h 201"/>
                <a:gd name="T18" fmla="*/ 161 w 171"/>
                <a:gd name="T19" fmla="*/ 123 h 201"/>
                <a:gd name="T20" fmla="*/ 171 w 171"/>
                <a:gd name="T21" fmla="*/ 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01">
                  <a:moveTo>
                    <a:pt x="171" y="30"/>
                  </a:moveTo>
                  <a:cubicBezTo>
                    <a:pt x="171" y="13"/>
                    <a:pt x="133" y="0"/>
                    <a:pt x="86" y="0"/>
                  </a:cubicBezTo>
                  <a:cubicBezTo>
                    <a:pt x="38" y="0"/>
                    <a:pt x="0" y="13"/>
                    <a:pt x="0" y="30"/>
                  </a:cubicBezTo>
                  <a:cubicBezTo>
                    <a:pt x="16" y="164"/>
                    <a:pt x="16" y="164"/>
                    <a:pt x="16" y="164"/>
                  </a:cubicBezTo>
                  <a:cubicBezTo>
                    <a:pt x="18" y="182"/>
                    <a:pt x="18" y="182"/>
                    <a:pt x="18" y="182"/>
                  </a:cubicBezTo>
                  <a:cubicBezTo>
                    <a:pt x="18" y="185"/>
                    <a:pt x="20" y="188"/>
                    <a:pt x="24" y="190"/>
                  </a:cubicBezTo>
                  <a:cubicBezTo>
                    <a:pt x="35" y="197"/>
                    <a:pt x="58" y="201"/>
                    <a:pt x="86" y="201"/>
                  </a:cubicBezTo>
                  <a:cubicBezTo>
                    <a:pt x="108" y="201"/>
                    <a:pt x="128" y="198"/>
                    <a:pt x="140" y="194"/>
                  </a:cubicBezTo>
                  <a:cubicBezTo>
                    <a:pt x="149" y="191"/>
                    <a:pt x="154" y="187"/>
                    <a:pt x="154" y="182"/>
                  </a:cubicBezTo>
                  <a:cubicBezTo>
                    <a:pt x="161" y="123"/>
                    <a:pt x="161" y="123"/>
                    <a:pt x="161" y="123"/>
                  </a:cubicBezTo>
                  <a:cubicBezTo>
                    <a:pt x="171" y="30"/>
                    <a:pt x="171" y="30"/>
                    <a:pt x="171" y="30"/>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7" name="ïślïdé"/>
            <p:cNvSpPr/>
            <p:nvPr/>
          </p:nvSpPr>
          <p:spPr bwMode="auto">
            <a:xfrm>
              <a:off x="5622926" y="4953001"/>
              <a:ext cx="733425" cy="393700"/>
            </a:xfrm>
            <a:custGeom>
              <a:avLst/>
              <a:gdLst>
                <a:gd name="T0" fmla="*/ 145 w 145"/>
                <a:gd name="T1" fmla="*/ 0 h 78"/>
                <a:gd name="T2" fmla="*/ 95 w 145"/>
                <a:gd name="T3" fmla="*/ 36 h 78"/>
                <a:gd name="T4" fmla="*/ 44 w 145"/>
                <a:gd name="T5" fmla="*/ 45 h 78"/>
                <a:gd name="T6" fmla="*/ 0 w 145"/>
                <a:gd name="T7" fmla="*/ 41 h 78"/>
                <a:gd name="T8" fmla="*/ 2 w 145"/>
                <a:gd name="T9" fmla="*/ 59 h 78"/>
                <a:gd name="T10" fmla="*/ 8 w 145"/>
                <a:gd name="T11" fmla="*/ 67 h 78"/>
                <a:gd name="T12" fmla="*/ 70 w 145"/>
                <a:gd name="T13" fmla="*/ 78 h 78"/>
                <a:gd name="T14" fmla="*/ 124 w 145"/>
                <a:gd name="T15" fmla="*/ 71 h 78"/>
                <a:gd name="T16" fmla="*/ 138 w 145"/>
                <a:gd name="T17" fmla="*/ 59 h 78"/>
                <a:gd name="T18" fmla="*/ 145 w 145"/>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78">
                  <a:moveTo>
                    <a:pt x="145" y="0"/>
                  </a:moveTo>
                  <a:cubicBezTo>
                    <a:pt x="145" y="0"/>
                    <a:pt x="135" y="18"/>
                    <a:pt x="95" y="36"/>
                  </a:cubicBezTo>
                  <a:cubicBezTo>
                    <a:pt x="79" y="43"/>
                    <a:pt x="60" y="45"/>
                    <a:pt x="44" y="45"/>
                  </a:cubicBezTo>
                  <a:cubicBezTo>
                    <a:pt x="19" y="45"/>
                    <a:pt x="0" y="41"/>
                    <a:pt x="0" y="41"/>
                  </a:cubicBezTo>
                  <a:cubicBezTo>
                    <a:pt x="2" y="59"/>
                    <a:pt x="2" y="59"/>
                    <a:pt x="2" y="59"/>
                  </a:cubicBezTo>
                  <a:cubicBezTo>
                    <a:pt x="2" y="62"/>
                    <a:pt x="4" y="65"/>
                    <a:pt x="8" y="67"/>
                  </a:cubicBezTo>
                  <a:cubicBezTo>
                    <a:pt x="19" y="74"/>
                    <a:pt x="42" y="78"/>
                    <a:pt x="70" y="78"/>
                  </a:cubicBezTo>
                  <a:cubicBezTo>
                    <a:pt x="92" y="78"/>
                    <a:pt x="112" y="75"/>
                    <a:pt x="124" y="71"/>
                  </a:cubicBezTo>
                  <a:cubicBezTo>
                    <a:pt x="133" y="68"/>
                    <a:pt x="138" y="64"/>
                    <a:pt x="138" y="59"/>
                  </a:cubicBezTo>
                  <a:cubicBezTo>
                    <a:pt x="145" y="0"/>
                    <a:pt x="145" y="0"/>
                    <a:pt x="145" y="0"/>
                  </a:cubicBezTo>
                </a:path>
              </a:pathLst>
            </a:custGeom>
            <a:solidFill>
              <a:srgbClr val="D8B2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8" name="ïṣḷíḋè"/>
            <p:cNvSpPr/>
            <p:nvPr/>
          </p:nvSpPr>
          <p:spPr bwMode="auto">
            <a:xfrm>
              <a:off x="5576888" y="4367214"/>
              <a:ext cx="795338" cy="222250"/>
            </a:xfrm>
            <a:custGeom>
              <a:avLst/>
              <a:gdLst>
                <a:gd name="T0" fmla="*/ 157 w 157"/>
                <a:gd name="T1" fmla="*/ 22 h 44"/>
                <a:gd name="T2" fmla="*/ 141 w 157"/>
                <a:gd name="T3" fmla="*/ 35 h 44"/>
                <a:gd name="T4" fmla="*/ 79 w 157"/>
                <a:gd name="T5" fmla="*/ 44 h 44"/>
                <a:gd name="T6" fmla="*/ 7 w 157"/>
                <a:gd name="T7" fmla="*/ 31 h 44"/>
                <a:gd name="T8" fmla="*/ 0 w 157"/>
                <a:gd name="T9" fmla="*/ 22 h 44"/>
                <a:gd name="T10" fmla="*/ 79 w 157"/>
                <a:gd name="T11" fmla="*/ 0 h 44"/>
                <a:gd name="T12" fmla="*/ 157 w 15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57" h="44">
                  <a:moveTo>
                    <a:pt x="157" y="22"/>
                  </a:moveTo>
                  <a:cubicBezTo>
                    <a:pt x="157" y="27"/>
                    <a:pt x="151" y="32"/>
                    <a:pt x="141" y="35"/>
                  </a:cubicBezTo>
                  <a:cubicBezTo>
                    <a:pt x="127" y="41"/>
                    <a:pt x="104" y="44"/>
                    <a:pt x="79" y="44"/>
                  </a:cubicBezTo>
                  <a:cubicBezTo>
                    <a:pt x="47" y="44"/>
                    <a:pt x="20" y="39"/>
                    <a:pt x="7" y="31"/>
                  </a:cubicBezTo>
                  <a:cubicBezTo>
                    <a:pt x="3" y="28"/>
                    <a:pt x="0" y="25"/>
                    <a:pt x="0" y="22"/>
                  </a:cubicBezTo>
                  <a:cubicBezTo>
                    <a:pt x="0" y="10"/>
                    <a:pt x="35" y="0"/>
                    <a:pt x="79" y="0"/>
                  </a:cubicBezTo>
                  <a:cubicBezTo>
                    <a:pt x="122" y="0"/>
                    <a:pt x="157" y="10"/>
                    <a:pt x="157" y="22"/>
                  </a:cubicBez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9" name="iṡ1ïḑê"/>
            <p:cNvSpPr/>
            <p:nvPr/>
          </p:nvSpPr>
          <p:spPr bwMode="auto">
            <a:xfrm>
              <a:off x="5613401" y="4408489"/>
              <a:ext cx="742950" cy="180975"/>
            </a:xfrm>
            <a:custGeom>
              <a:avLst/>
              <a:gdLst>
                <a:gd name="T0" fmla="*/ 0 w 147"/>
                <a:gd name="T1" fmla="*/ 23 h 36"/>
                <a:gd name="T2" fmla="*/ 63 w 147"/>
                <a:gd name="T3" fmla="*/ 36 h 36"/>
                <a:gd name="T4" fmla="*/ 72 w 147"/>
                <a:gd name="T5" fmla="*/ 36 h 36"/>
                <a:gd name="T6" fmla="*/ 79 w 147"/>
                <a:gd name="T7" fmla="*/ 36 h 36"/>
                <a:gd name="T8" fmla="*/ 134 w 147"/>
                <a:gd name="T9" fmla="*/ 27 h 36"/>
                <a:gd name="T10" fmla="*/ 134 w 147"/>
                <a:gd name="T11" fmla="*/ 13 h 36"/>
                <a:gd name="T12" fmla="*/ 51 w 147"/>
                <a:gd name="T13" fmla="*/ 2 h 36"/>
                <a:gd name="T14" fmla="*/ 3 w 147"/>
                <a:gd name="T15" fmla="*/ 19 h 36"/>
                <a:gd name="T16" fmla="*/ 0 w 147"/>
                <a:gd name="T1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36">
                  <a:moveTo>
                    <a:pt x="0" y="23"/>
                  </a:moveTo>
                  <a:cubicBezTo>
                    <a:pt x="12" y="30"/>
                    <a:pt x="35" y="35"/>
                    <a:pt x="63" y="36"/>
                  </a:cubicBezTo>
                  <a:cubicBezTo>
                    <a:pt x="66" y="36"/>
                    <a:pt x="69" y="36"/>
                    <a:pt x="72" y="36"/>
                  </a:cubicBezTo>
                  <a:cubicBezTo>
                    <a:pt x="74" y="36"/>
                    <a:pt x="77" y="36"/>
                    <a:pt x="79" y="36"/>
                  </a:cubicBezTo>
                  <a:cubicBezTo>
                    <a:pt x="102" y="35"/>
                    <a:pt x="122" y="32"/>
                    <a:pt x="134" y="27"/>
                  </a:cubicBezTo>
                  <a:cubicBezTo>
                    <a:pt x="134" y="27"/>
                    <a:pt x="147" y="21"/>
                    <a:pt x="134" y="13"/>
                  </a:cubicBezTo>
                  <a:cubicBezTo>
                    <a:pt x="121" y="5"/>
                    <a:pt x="74" y="0"/>
                    <a:pt x="51" y="2"/>
                  </a:cubicBezTo>
                  <a:cubicBezTo>
                    <a:pt x="28" y="4"/>
                    <a:pt x="7" y="10"/>
                    <a:pt x="3" y="19"/>
                  </a:cubicBezTo>
                  <a:lnTo>
                    <a:pt x="0" y="23"/>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0" name="îṣľïḑê"/>
            <p:cNvSpPr/>
            <p:nvPr/>
          </p:nvSpPr>
          <p:spPr bwMode="auto">
            <a:xfrm>
              <a:off x="5395913" y="1520826"/>
              <a:ext cx="946150" cy="3068638"/>
            </a:xfrm>
            <a:custGeom>
              <a:avLst/>
              <a:gdLst>
                <a:gd name="T0" fmla="*/ 115 w 187"/>
                <a:gd name="T1" fmla="*/ 608 h 608"/>
                <a:gd name="T2" fmla="*/ 100 w 187"/>
                <a:gd name="T3" fmla="*/ 538 h 608"/>
                <a:gd name="T4" fmla="*/ 76 w 187"/>
                <a:gd name="T5" fmla="*/ 438 h 608"/>
                <a:gd name="T6" fmla="*/ 42 w 187"/>
                <a:gd name="T7" fmla="*/ 431 h 608"/>
                <a:gd name="T8" fmla="*/ 53 w 187"/>
                <a:gd name="T9" fmla="*/ 401 h 608"/>
                <a:gd name="T10" fmla="*/ 102 w 187"/>
                <a:gd name="T11" fmla="*/ 444 h 608"/>
                <a:gd name="T12" fmla="*/ 59 w 187"/>
                <a:gd name="T13" fmla="*/ 285 h 608"/>
                <a:gd name="T14" fmla="*/ 0 w 187"/>
                <a:gd name="T15" fmla="*/ 263 h 608"/>
                <a:gd name="T16" fmla="*/ 32 w 187"/>
                <a:gd name="T17" fmla="*/ 268 h 608"/>
                <a:gd name="T18" fmla="*/ 43 w 187"/>
                <a:gd name="T19" fmla="*/ 240 h 608"/>
                <a:gd name="T20" fmla="*/ 84 w 187"/>
                <a:gd name="T21" fmla="*/ 272 h 608"/>
                <a:gd name="T22" fmla="*/ 95 w 187"/>
                <a:gd name="T23" fmla="*/ 256 h 608"/>
                <a:gd name="T24" fmla="*/ 40 w 187"/>
                <a:gd name="T25" fmla="*/ 154 h 608"/>
                <a:gd name="T26" fmla="*/ 74 w 187"/>
                <a:gd name="T27" fmla="*/ 188 h 608"/>
                <a:gd name="T28" fmla="*/ 88 w 187"/>
                <a:gd name="T29" fmla="*/ 99 h 608"/>
                <a:gd name="T30" fmla="*/ 24 w 187"/>
                <a:gd name="T31" fmla="*/ 71 h 608"/>
                <a:gd name="T32" fmla="*/ 4 w 187"/>
                <a:gd name="T33" fmla="*/ 64 h 608"/>
                <a:gd name="T34" fmla="*/ 71 w 187"/>
                <a:gd name="T35" fmla="*/ 64 h 608"/>
                <a:gd name="T36" fmla="*/ 48 w 187"/>
                <a:gd name="T37" fmla="*/ 20 h 608"/>
                <a:gd name="T38" fmla="*/ 92 w 187"/>
                <a:gd name="T39" fmla="*/ 32 h 608"/>
                <a:gd name="T40" fmla="*/ 99 w 187"/>
                <a:gd name="T41" fmla="*/ 50 h 608"/>
                <a:gd name="T42" fmla="*/ 125 w 187"/>
                <a:gd name="T43" fmla="*/ 6 h 608"/>
                <a:gd name="T44" fmla="*/ 106 w 187"/>
                <a:gd name="T45" fmla="*/ 156 h 608"/>
                <a:gd name="T46" fmla="*/ 179 w 187"/>
                <a:gd name="T47" fmla="*/ 164 h 608"/>
                <a:gd name="T48" fmla="*/ 130 w 187"/>
                <a:gd name="T49" fmla="*/ 190 h 608"/>
                <a:gd name="T50" fmla="*/ 114 w 187"/>
                <a:gd name="T51" fmla="*/ 222 h 608"/>
                <a:gd name="T52" fmla="*/ 111 w 187"/>
                <a:gd name="T53" fmla="*/ 322 h 608"/>
                <a:gd name="T54" fmla="*/ 186 w 187"/>
                <a:gd name="T55" fmla="*/ 278 h 608"/>
                <a:gd name="T56" fmla="*/ 150 w 187"/>
                <a:gd name="T57" fmla="*/ 308 h 608"/>
                <a:gd name="T58" fmla="*/ 112 w 187"/>
                <a:gd name="T59" fmla="*/ 378 h 608"/>
                <a:gd name="T60" fmla="*/ 119 w 187"/>
                <a:gd name="T61" fmla="*/ 487 h 608"/>
                <a:gd name="T62" fmla="*/ 142 w 187"/>
                <a:gd name="T63" fmla="*/ 439 h 608"/>
                <a:gd name="T64" fmla="*/ 157 w 187"/>
                <a:gd name="T65" fmla="*/ 446 h 608"/>
                <a:gd name="T66" fmla="*/ 183 w 187"/>
                <a:gd name="T67" fmla="*/ 432 h 608"/>
                <a:gd name="T68" fmla="*/ 137 w 187"/>
                <a:gd name="T69" fmla="*/ 488 h 608"/>
                <a:gd name="T70" fmla="*/ 124 w 187"/>
                <a:gd name="T71" fmla="*/ 534 h 608"/>
                <a:gd name="T72" fmla="*/ 122 w 187"/>
                <a:gd name="T73" fmla="*/ 608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608">
                  <a:moveTo>
                    <a:pt x="122" y="608"/>
                  </a:moveTo>
                  <a:cubicBezTo>
                    <a:pt x="120" y="608"/>
                    <a:pt x="117" y="608"/>
                    <a:pt x="115" y="608"/>
                  </a:cubicBezTo>
                  <a:cubicBezTo>
                    <a:pt x="112" y="608"/>
                    <a:pt x="109" y="608"/>
                    <a:pt x="106" y="608"/>
                  </a:cubicBezTo>
                  <a:cubicBezTo>
                    <a:pt x="106" y="608"/>
                    <a:pt x="100" y="553"/>
                    <a:pt x="100" y="538"/>
                  </a:cubicBezTo>
                  <a:cubicBezTo>
                    <a:pt x="100" y="524"/>
                    <a:pt x="102" y="460"/>
                    <a:pt x="102" y="460"/>
                  </a:cubicBezTo>
                  <a:cubicBezTo>
                    <a:pt x="102" y="460"/>
                    <a:pt x="82" y="445"/>
                    <a:pt x="76" y="438"/>
                  </a:cubicBezTo>
                  <a:cubicBezTo>
                    <a:pt x="76" y="438"/>
                    <a:pt x="55" y="446"/>
                    <a:pt x="42" y="438"/>
                  </a:cubicBezTo>
                  <a:cubicBezTo>
                    <a:pt x="42" y="431"/>
                    <a:pt x="42" y="431"/>
                    <a:pt x="42" y="431"/>
                  </a:cubicBezTo>
                  <a:cubicBezTo>
                    <a:pt x="42" y="431"/>
                    <a:pt x="60" y="437"/>
                    <a:pt x="72" y="432"/>
                  </a:cubicBezTo>
                  <a:cubicBezTo>
                    <a:pt x="72" y="432"/>
                    <a:pt x="57" y="415"/>
                    <a:pt x="53" y="401"/>
                  </a:cubicBezTo>
                  <a:cubicBezTo>
                    <a:pt x="59" y="397"/>
                    <a:pt x="59" y="397"/>
                    <a:pt x="59" y="397"/>
                  </a:cubicBezTo>
                  <a:cubicBezTo>
                    <a:pt x="59" y="397"/>
                    <a:pt x="82" y="436"/>
                    <a:pt x="102" y="444"/>
                  </a:cubicBezTo>
                  <a:cubicBezTo>
                    <a:pt x="102" y="444"/>
                    <a:pt x="103" y="358"/>
                    <a:pt x="98" y="326"/>
                  </a:cubicBezTo>
                  <a:cubicBezTo>
                    <a:pt x="98" y="326"/>
                    <a:pt x="74" y="290"/>
                    <a:pt x="59" y="285"/>
                  </a:cubicBezTo>
                  <a:cubicBezTo>
                    <a:pt x="44" y="280"/>
                    <a:pt x="27" y="281"/>
                    <a:pt x="16" y="275"/>
                  </a:cubicBezTo>
                  <a:cubicBezTo>
                    <a:pt x="6" y="269"/>
                    <a:pt x="0" y="263"/>
                    <a:pt x="0" y="263"/>
                  </a:cubicBezTo>
                  <a:cubicBezTo>
                    <a:pt x="6" y="260"/>
                    <a:pt x="6" y="260"/>
                    <a:pt x="6" y="260"/>
                  </a:cubicBezTo>
                  <a:cubicBezTo>
                    <a:pt x="6" y="260"/>
                    <a:pt x="24" y="271"/>
                    <a:pt x="32" y="268"/>
                  </a:cubicBezTo>
                  <a:cubicBezTo>
                    <a:pt x="40" y="266"/>
                    <a:pt x="38" y="238"/>
                    <a:pt x="38" y="238"/>
                  </a:cubicBezTo>
                  <a:cubicBezTo>
                    <a:pt x="43" y="240"/>
                    <a:pt x="43" y="240"/>
                    <a:pt x="43" y="240"/>
                  </a:cubicBezTo>
                  <a:cubicBezTo>
                    <a:pt x="45" y="267"/>
                    <a:pt x="45" y="267"/>
                    <a:pt x="45" y="267"/>
                  </a:cubicBezTo>
                  <a:cubicBezTo>
                    <a:pt x="45" y="267"/>
                    <a:pt x="77" y="268"/>
                    <a:pt x="84" y="272"/>
                  </a:cubicBezTo>
                  <a:cubicBezTo>
                    <a:pt x="90" y="276"/>
                    <a:pt x="99" y="286"/>
                    <a:pt x="99" y="286"/>
                  </a:cubicBezTo>
                  <a:cubicBezTo>
                    <a:pt x="99" y="286"/>
                    <a:pt x="96" y="260"/>
                    <a:pt x="95" y="256"/>
                  </a:cubicBezTo>
                  <a:cubicBezTo>
                    <a:pt x="94" y="252"/>
                    <a:pt x="85" y="241"/>
                    <a:pt x="78" y="224"/>
                  </a:cubicBezTo>
                  <a:cubicBezTo>
                    <a:pt x="72" y="208"/>
                    <a:pt x="55" y="166"/>
                    <a:pt x="40" y="154"/>
                  </a:cubicBezTo>
                  <a:cubicBezTo>
                    <a:pt x="44" y="148"/>
                    <a:pt x="44" y="148"/>
                    <a:pt x="44" y="148"/>
                  </a:cubicBezTo>
                  <a:cubicBezTo>
                    <a:pt x="44" y="148"/>
                    <a:pt x="66" y="169"/>
                    <a:pt x="74" y="188"/>
                  </a:cubicBezTo>
                  <a:cubicBezTo>
                    <a:pt x="83" y="206"/>
                    <a:pt x="92" y="218"/>
                    <a:pt x="92" y="218"/>
                  </a:cubicBezTo>
                  <a:cubicBezTo>
                    <a:pt x="92" y="218"/>
                    <a:pt x="94" y="116"/>
                    <a:pt x="88" y="99"/>
                  </a:cubicBezTo>
                  <a:cubicBezTo>
                    <a:pt x="81" y="82"/>
                    <a:pt x="77" y="70"/>
                    <a:pt x="59" y="68"/>
                  </a:cubicBezTo>
                  <a:cubicBezTo>
                    <a:pt x="41" y="66"/>
                    <a:pt x="34" y="69"/>
                    <a:pt x="24" y="71"/>
                  </a:cubicBezTo>
                  <a:cubicBezTo>
                    <a:pt x="13" y="73"/>
                    <a:pt x="2" y="70"/>
                    <a:pt x="2" y="70"/>
                  </a:cubicBezTo>
                  <a:cubicBezTo>
                    <a:pt x="4" y="64"/>
                    <a:pt x="4" y="64"/>
                    <a:pt x="4" y="64"/>
                  </a:cubicBezTo>
                  <a:cubicBezTo>
                    <a:pt x="4" y="64"/>
                    <a:pt x="15" y="66"/>
                    <a:pt x="24" y="62"/>
                  </a:cubicBezTo>
                  <a:cubicBezTo>
                    <a:pt x="34" y="58"/>
                    <a:pt x="56" y="53"/>
                    <a:pt x="71" y="64"/>
                  </a:cubicBezTo>
                  <a:cubicBezTo>
                    <a:pt x="71" y="64"/>
                    <a:pt x="61" y="35"/>
                    <a:pt x="40" y="25"/>
                  </a:cubicBezTo>
                  <a:cubicBezTo>
                    <a:pt x="48" y="20"/>
                    <a:pt x="48" y="20"/>
                    <a:pt x="48" y="20"/>
                  </a:cubicBezTo>
                  <a:cubicBezTo>
                    <a:pt x="48" y="20"/>
                    <a:pt x="74" y="34"/>
                    <a:pt x="87" y="68"/>
                  </a:cubicBezTo>
                  <a:cubicBezTo>
                    <a:pt x="92" y="32"/>
                    <a:pt x="92" y="32"/>
                    <a:pt x="92" y="32"/>
                  </a:cubicBezTo>
                  <a:cubicBezTo>
                    <a:pt x="96" y="34"/>
                    <a:pt x="96" y="34"/>
                    <a:pt x="96" y="34"/>
                  </a:cubicBezTo>
                  <a:cubicBezTo>
                    <a:pt x="99" y="50"/>
                    <a:pt x="99" y="50"/>
                    <a:pt x="99" y="50"/>
                  </a:cubicBezTo>
                  <a:cubicBezTo>
                    <a:pt x="99" y="50"/>
                    <a:pt x="111" y="5"/>
                    <a:pt x="119" y="0"/>
                  </a:cubicBezTo>
                  <a:cubicBezTo>
                    <a:pt x="125" y="6"/>
                    <a:pt x="125" y="6"/>
                    <a:pt x="125" y="6"/>
                  </a:cubicBezTo>
                  <a:cubicBezTo>
                    <a:pt x="125" y="6"/>
                    <a:pt x="110" y="36"/>
                    <a:pt x="105" y="61"/>
                  </a:cubicBezTo>
                  <a:cubicBezTo>
                    <a:pt x="100" y="86"/>
                    <a:pt x="106" y="146"/>
                    <a:pt x="106" y="156"/>
                  </a:cubicBezTo>
                  <a:cubicBezTo>
                    <a:pt x="107" y="167"/>
                    <a:pt x="110" y="192"/>
                    <a:pt x="110" y="192"/>
                  </a:cubicBezTo>
                  <a:cubicBezTo>
                    <a:pt x="110" y="192"/>
                    <a:pt x="156" y="162"/>
                    <a:pt x="179" y="164"/>
                  </a:cubicBezTo>
                  <a:cubicBezTo>
                    <a:pt x="178" y="172"/>
                    <a:pt x="178" y="172"/>
                    <a:pt x="178" y="172"/>
                  </a:cubicBezTo>
                  <a:cubicBezTo>
                    <a:pt x="178" y="172"/>
                    <a:pt x="137" y="182"/>
                    <a:pt x="130" y="190"/>
                  </a:cubicBezTo>
                  <a:cubicBezTo>
                    <a:pt x="122" y="198"/>
                    <a:pt x="118" y="206"/>
                    <a:pt x="116" y="208"/>
                  </a:cubicBezTo>
                  <a:cubicBezTo>
                    <a:pt x="113" y="210"/>
                    <a:pt x="114" y="217"/>
                    <a:pt x="114" y="222"/>
                  </a:cubicBezTo>
                  <a:cubicBezTo>
                    <a:pt x="114" y="228"/>
                    <a:pt x="112" y="236"/>
                    <a:pt x="112" y="262"/>
                  </a:cubicBezTo>
                  <a:cubicBezTo>
                    <a:pt x="111" y="288"/>
                    <a:pt x="112" y="310"/>
                    <a:pt x="111" y="322"/>
                  </a:cubicBezTo>
                  <a:cubicBezTo>
                    <a:pt x="110" y="333"/>
                    <a:pt x="113" y="350"/>
                    <a:pt x="113" y="350"/>
                  </a:cubicBezTo>
                  <a:cubicBezTo>
                    <a:pt x="113" y="350"/>
                    <a:pt x="139" y="280"/>
                    <a:pt x="186" y="278"/>
                  </a:cubicBezTo>
                  <a:cubicBezTo>
                    <a:pt x="187" y="285"/>
                    <a:pt x="187" y="285"/>
                    <a:pt x="187" y="285"/>
                  </a:cubicBezTo>
                  <a:cubicBezTo>
                    <a:pt x="187" y="285"/>
                    <a:pt x="164" y="289"/>
                    <a:pt x="150" y="308"/>
                  </a:cubicBezTo>
                  <a:cubicBezTo>
                    <a:pt x="136" y="326"/>
                    <a:pt x="124" y="360"/>
                    <a:pt x="122" y="366"/>
                  </a:cubicBezTo>
                  <a:cubicBezTo>
                    <a:pt x="119" y="371"/>
                    <a:pt x="112" y="378"/>
                    <a:pt x="112" y="378"/>
                  </a:cubicBezTo>
                  <a:cubicBezTo>
                    <a:pt x="112" y="378"/>
                    <a:pt x="116" y="427"/>
                    <a:pt x="116" y="439"/>
                  </a:cubicBezTo>
                  <a:cubicBezTo>
                    <a:pt x="117" y="451"/>
                    <a:pt x="119" y="487"/>
                    <a:pt x="119" y="487"/>
                  </a:cubicBezTo>
                  <a:cubicBezTo>
                    <a:pt x="119" y="487"/>
                    <a:pt x="144" y="459"/>
                    <a:pt x="149" y="456"/>
                  </a:cubicBezTo>
                  <a:cubicBezTo>
                    <a:pt x="154" y="452"/>
                    <a:pt x="142" y="439"/>
                    <a:pt x="142" y="439"/>
                  </a:cubicBezTo>
                  <a:cubicBezTo>
                    <a:pt x="148" y="436"/>
                    <a:pt x="148" y="436"/>
                    <a:pt x="148" y="436"/>
                  </a:cubicBezTo>
                  <a:cubicBezTo>
                    <a:pt x="148" y="436"/>
                    <a:pt x="155" y="447"/>
                    <a:pt x="157" y="446"/>
                  </a:cubicBezTo>
                  <a:cubicBezTo>
                    <a:pt x="159" y="444"/>
                    <a:pt x="177" y="422"/>
                    <a:pt x="181" y="422"/>
                  </a:cubicBezTo>
                  <a:cubicBezTo>
                    <a:pt x="183" y="432"/>
                    <a:pt x="183" y="432"/>
                    <a:pt x="183" y="432"/>
                  </a:cubicBezTo>
                  <a:cubicBezTo>
                    <a:pt x="183" y="432"/>
                    <a:pt x="162" y="452"/>
                    <a:pt x="154" y="465"/>
                  </a:cubicBezTo>
                  <a:cubicBezTo>
                    <a:pt x="147" y="478"/>
                    <a:pt x="144" y="483"/>
                    <a:pt x="137" y="488"/>
                  </a:cubicBezTo>
                  <a:cubicBezTo>
                    <a:pt x="130" y="494"/>
                    <a:pt x="125" y="496"/>
                    <a:pt x="124" y="502"/>
                  </a:cubicBezTo>
                  <a:cubicBezTo>
                    <a:pt x="124" y="508"/>
                    <a:pt x="124" y="526"/>
                    <a:pt x="124" y="534"/>
                  </a:cubicBezTo>
                  <a:cubicBezTo>
                    <a:pt x="125" y="542"/>
                    <a:pt x="126" y="544"/>
                    <a:pt x="125" y="558"/>
                  </a:cubicBezTo>
                  <a:cubicBezTo>
                    <a:pt x="124" y="571"/>
                    <a:pt x="122" y="608"/>
                    <a:pt x="122" y="608"/>
                  </a:cubicBezTo>
                  <a:close/>
                </a:path>
              </a:pathLst>
            </a:custGeom>
            <a:solidFill>
              <a:srgbClr val="4E67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1" name="íṧḻiḑè"/>
            <p:cNvSpPr/>
            <p:nvPr/>
          </p:nvSpPr>
          <p:spPr bwMode="auto">
            <a:xfrm>
              <a:off x="5988050" y="1168402"/>
              <a:ext cx="630673" cy="527050"/>
            </a:xfrm>
            <a:custGeom>
              <a:avLst/>
              <a:gdLst>
                <a:gd name="T0" fmla="*/ 0 w 111"/>
                <a:gd name="T1" fmla="*/ 67 h 93"/>
                <a:gd name="T2" fmla="*/ 4 w 111"/>
                <a:gd name="T3" fmla="*/ 55 h 93"/>
                <a:gd name="T4" fmla="*/ 107 w 111"/>
                <a:gd name="T5" fmla="*/ 40 h 93"/>
                <a:gd name="T6" fmla="*/ 108 w 111"/>
                <a:gd name="T7" fmla="*/ 47 h 93"/>
                <a:gd name="T8" fmla="*/ 4 w 111"/>
                <a:gd name="T9" fmla="*/ 71 h 93"/>
                <a:gd name="T10" fmla="*/ 0 w 111"/>
                <a:gd name="T11" fmla="*/ 67 h 93"/>
              </a:gdLst>
              <a:ahLst/>
              <a:cxnLst>
                <a:cxn ang="0">
                  <a:pos x="T0" y="T1"/>
                </a:cxn>
                <a:cxn ang="0">
                  <a:pos x="T2" y="T3"/>
                </a:cxn>
                <a:cxn ang="0">
                  <a:pos x="T4" y="T5"/>
                </a:cxn>
                <a:cxn ang="0">
                  <a:pos x="T6" y="T7"/>
                </a:cxn>
                <a:cxn ang="0">
                  <a:pos x="T8" y="T9"/>
                </a:cxn>
                <a:cxn ang="0">
                  <a:pos x="T10" y="T11"/>
                </a:cxn>
              </a:cxnLst>
              <a:rect l="0" t="0" r="r" b="b"/>
              <a:pathLst>
                <a:path w="111" h="93">
                  <a:moveTo>
                    <a:pt x="0" y="67"/>
                  </a:moveTo>
                  <a:cubicBezTo>
                    <a:pt x="0" y="67"/>
                    <a:pt x="2" y="58"/>
                    <a:pt x="4" y="55"/>
                  </a:cubicBezTo>
                  <a:cubicBezTo>
                    <a:pt x="6" y="51"/>
                    <a:pt x="36" y="0"/>
                    <a:pt x="107" y="40"/>
                  </a:cubicBezTo>
                  <a:cubicBezTo>
                    <a:pt x="107" y="40"/>
                    <a:pt x="111" y="44"/>
                    <a:pt x="108" y="47"/>
                  </a:cubicBezTo>
                  <a:cubicBezTo>
                    <a:pt x="105" y="49"/>
                    <a:pt x="69" y="93"/>
                    <a:pt x="4" y="71"/>
                  </a:cubicBezTo>
                  <a:cubicBezTo>
                    <a:pt x="4" y="71"/>
                    <a:pt x="0" y="71"/>
                    <a:pt x="0" y="67"/>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2" name="íṧ1îďè"/>
            <p:cNvSpPr/>
            <p:nvPr/>
          </p:nvSpPr>
          <p:spPr bwMode="auto">
            <a:xfrm>
              <a:off x="5972176" y="1363664"/>
              <a:ext cx="581025" cy="196850"/>
            </a:xfrm>
            <a:custGeom>
              <a:avLst/>
              <a:gdLst>
                <a:gd name="T0" fmla="*/ 3 w 115"/>
                <a:gd name="T1" fmla="*/ 39 h 39"/>
                <a:gd name="T2" fmla="*/ 0 w 115"/>
                <a:gd name="T3" fmla="*/ 36 h 39"/>
                <a:gd name="T4" fmla="*/ 72 w 115"/>
                <a:gd name="T5" fmla="*/ 7 h 39"/>
                <a:gd name="T6" fmla="*/ 115 w 115"/>
                <a:gd name="T7" fmla="*/ 9 h 39"/>
                <a:gd name="T8" fmla="*/ 115 w 115"/>
                <a:gd name="T9" fmla="*/ 13 h 39"/>
                <a:gd name="T10" fmla="*/ 3 w 115"/>
                <a:gd name="T11" fmla="*/ 39 h 39"/>
              </a:gdLst>
              <a:ahLst/>
              <a:cxnLst>
                <a:cxn ang="0">
                  <a:pos x="T0" y="T1"/>
                </a:cxn>
                <a:cxn ang="0">
                  <a:pos x="T2" y="T3"/>
                </a:cxn>
                <a:cxn ang="0">
                  <a:pos x="T4" y="T5"/>
                </a:cxn>
                <a:cxn ang="0">
                  <a:pos x="T6" y="T7"/>
                </a:cxn>
                <a:cxn ang="0">
                  <a:pos x="T8" y="T9"/>
                </a:cxn>
                <a:cxn ang="0">
                  <a:pos x="T10" y="T11"/>
                </a:cxn>
              </a:cxnLst>
              <a:rect l="0" t="0" r="r" b="b"/>
              <a:pathLst>
                <a:path w="115" h="39">
                  <a:moveTo>
                    <a:pt x="3" y="39"/>
                  </a:moveTo>
                  <a:cubicBezTo>
                    <a:pt x="0" y="36"/>
                    <a:pt x="0" y="36"/>
                    <a:pt x="0" y="36"/>
                  </a:cubicBezTo>
                  <a:cubicBezTo>
                    <a:pt x="16" y="20"/>
                    <a:pt x="40" y="10"/>
                    <a:pt x="72" y="7"/>
                  </a:cubicBezTo>
                  <a:cubicBezTo>
                    <a:pt x="96" y="6"/>
                    <a:pt x="115" y="9"/>
                    <a:pt x="115" y="9"/>
                  </a:cubicBezTo>
                  <a:cubicBezTo>
                    <a:pt x="115" y="13"/>
                    <a:pt x="115" y="13"/>
                    <a:pt x="115" y="13"/>
                  </a:cubicBezTo>
                  <a:cubicBezTo>
                    <a:pt x="114" y="13"/>
                    <a:pt x="39" y="0"/>
                    <a:pt x="3" y="3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3" name="ïş1ïḋê"/>
            <p:cNvSpPr/>
            <p:nvPr/>
          </p:nvSpPr>
          <p:spPr bwMode="auto">
            <a:xfrm>
              <a:off x="6124576" y="1323976"/>
              <a:ext cx="201613" cy="261938"/>
            </a:xfrm>
            <a:custGeom>
              <a:avLst/>
              <a:gdLst>
                <a:gd name="T0" fmla="*/ 37 w 40"/>
                <a:gd name="T1" fmla="*/ 52 h 52"/>
                <a:gd name="T2" fmla="*/ 1 w 40"/>
                <a:gd name="T3" fmla="*/ 28 h 52"/>
                <a:gd name="T4" fmla="*/ 0 w 40"/>
                <a:gd name="T5" fmla="*/ 27 h 52"/>
                <a:gd name="T6" fmla="*/ 0 w 40"/>
                <a:gd name="T7" fmla="*/ 26 h 52"/>
                <a:gd name="T8" fmla="*/ 12 w 40"/>
                <a:gd name="T9" fmla="*/ 0 h 52"/>
                <a:gd name="T10" fmla="*/ 15 w 40"/>
                <a:gd name="T11" fmla="*/ 2 h 52"/>
                <a:gd name="T12" fmla="*/ 4 w 40"/>
                <a:gd name="T13" fmla="*/ 25 h 52"/>
                <a:gd name="T14" fmla="*/ 40 w 40"/>
                <a:gd name="T15" fmla="*/ 49 h 52"/>
                <a:gd name="T16" fmla="*/ 37 w 40"/>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2">
                  <a:moveTo>
                    <a:pt x="37" y="52"/>
                  </a:moveTo>
                  <a:cubicBezTo>
                    <a:pt x="35" y="51"/>
                    <a:pt x="13" y="36"/>
                    <a:pt x="1" y="28"/>
                  </a:cubicBezTo>
                  <a:cubicBezTo>
                    <a:pt x="0" y="27"/>
                    <a:pt x="0" y="27"/>
                    <a:pt x="0" y="27"/>
                  </a:cubicBezTo>
                  <a:cubicBezTo>
                    <a:pt x="0" y="26"/>
                    <a:pt x="0" y="26"/>
                    <a:pt x="0" y="26"/>
                  </a:cubicBezTo>
                  <a:cubicBezTo>
                    <a:pt x="0" y="23"/>
                    <a:pt x="8" y="7"/>
                    <a:pt x="12" y="0"/>
                  </a:cubicBezTo>
                  <a:cubicBezTo>
                    <a:pt x="15" y="2"/>
                    <a:pt x="15" y="2"/>
                    <a:pt x="15" y="2"/>
                  </a:cubicBezTo>
                  <a:cubicBezTo>
                    <a:pt x="10" y="11"/>
                    <a:pt x="5" y="22"/>
                    <a:pt x="4" y="25"/>
                  </a:cubicBezTo>
                  <a:cubicBezTo>
                    <a:pt x="10" y="29"/>
                    <a:pt x="38" y="47"/>
                    <a:pt x="40" y="49"/>
                  </a:cubicBezTo>
                  <a:lnTo>
                    <a:pt x="37" y="5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4" name="íşļîḓe"/>
            <p:cNvSpPr/>
            <p:nvPr/>
          </p:nvSpPr>
          <p:spPr bwMode="auto">
            <a:xfrm>
              <a:off x="6300788" y="1328739"/>
              <a:ext cx="76200" cy="90488"/>
            </a:xfrm>
            <a:custGeom>
              <a:avLst/>
              <a:gdLst>
                <a:gd name="T0" fmla="*/ 10 w 48"/>
                <a:gd name="T1" fmla="*/ 57 h 57"/>
                <a:gd name="T2" fmla="*/ 0 w 48"/>
                <a:gd name="T3" fmla="*/ 48 h 57"/>
                <a:gd name="T4" fmla="*/ 38 w 48"/>
                <a:gd name="T5" fmla="*/ 0 h 57"/>
                <a:gd name="T6" fmla="*/ 48 w 48"/>
                <a:gd name="T7" fmla="*/ 6 h 57"/>
                <a:gd name="T8" fmla="*/ 10 w 48"/>
                <a:gd name="T9" fmla="*/ 57 h 57"/>
              </a:gdLst>
              <a:ahLst/>
              <a:cxnLst>
                <a:cxn ang="0">
                  <a:pos x="T0" y="T1"/>
                </a:cxn>
                <a:cxn ang="0">
                  <a:pos x="T2" y="T3"/>
                </a:cxn>
                <a:cxn ang="0">
                  <a:pos x="T4" y="T5"/>
                </a:cxn>
                <a:cxn ang="0">
                  <a:pos x="T6" y="T7"/>
                </a:cxn>
                <a:cxn ang="0">
                  <a:pos x="T8" y="T9"/>
                </a:cxn>
              </a:cxnLst>
              <a:rect l="0" t="0" r="r" b="b"/>
              <a:pathLst>
                <a:path w="48" h="57">
                  <a:moveTo>
                    <a:pt x="10" y="57"/>
                  </a:moveTo>
                  <a:lnTo>
                    <a:pt x="0" y="48"/>
                  </a:lnTo>
                  <a:lnTo>
                    <a:pt x="38" y="0"/>
                  </a:lnTo>
                  <a:lnTo>
                    <a:pt x="48" y="6"/>
                  </a:lnTo>
                  <a:lnTo>
                    <a:pt x="10" y="5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5" name="íśḷïḍê"/>
            <p:cNvSpPr/>
            <p:nvPr/>
          </p:nvSpPr>
          <p:spPr bwMode="auto">
            <a:xfrm>
              <a:off x="6361113" y="1404939"/>
              <a:ext cx="117475" cy="95250"/>
            </a:xfrm>
            <a:custGeom>
              <a:avLst/>
              <a:gdLst>
                <a:gd name="T0" fmla="*/ 67 w 74"/>
                <a:gd name="T1" fmla="*/ 60 h 60"/>
                <a:gd name="T2" fmla="*/ 0 w 74"/>
                <a:gd name="T3" fmla="*/ 12 h 60"/>
                <a:gd name="T4" fmla="*/ 7 w 74"/>
                <a:gd name="T5" fmla="*/ 0 h 60"/>
                <a:gd name="T6" fmla="*/ 74 w 74"/>
                <a:gd name="T7" fmla="*/ 51 h 60"/>
                <a:gd name="T8" fmla="*/ 67 w 74"/>
                <a:gd name="T9" fmla="*/ 60 h 60"/>
              </a:gdLst>
              <a:ahLst/>
              <a:cxnLst>
                <a:cxn ang="0">
                  <a:pos x="T0" y="T1"/>
                </a:cxn>
                <a:cxn ang="0">
                  <a:pos x="T2" y="T3"/>
                </a:cxn>
                <a:cxn ang="0">
                  <a:pos x="T4" y="T5"/>
                </a:cxn>
                <a:cxn ang="0">
                  <a:pos x="T6" y="T7"/>
                </a:cxn>
                <a:cxn ang="0">
                  <a:pos x="T8" y="T9"/>
                </a:cxn>
              </a:cxnLst>
              <a:rect l="0" t="0" r="r" b="b"/>
              <a:pathLst>
                <a:path w="74" h="60">
                  <a:moveTo>
                    <a:pt x="67" y="60"/>
                  </a:moveTo>
                  <a:lnTo>
                    <a:pt x="0" y="12"/>
                  </a:lnTo>
                  <a:lnTo>
                    <a:pt x="7" y="0"/>
                  </a:lnTo>
                  <a:lnTo>
                    <a:pt x="74" y="51"/>
                  </a:lnTo>
                  <a:lnTo>
                    <a:pt x="67" y="6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6" name="îšḷíḑè"/>
            <p:cNvSpPr/>
            <p:nvPr/>
          </p:nvSpPr>
          <p:spPr bwMode="auto">
            <a:xfrm>
              <a:off x="5672933" y="1260806"/>
              <a:ext cx="385256" cy="492591"/>
            </a:xfrm>
            <a:custGeom>
              <a:avLst/>
              <a:gdLst>
                <a:gd name="T0" fmla="*/ 31 w 63"/>
                <a:gd name="T1" fmla="*/ 81 h 81"/>
                <a:gd name="T2" fmla="*/ 35 w 63"/>
                <a:gd name="T3" fmla="*/ 6 h 81"/>
                <a:gd name="T4" fmla="*/ 39 w 63"/>
                <a:gd name="T5" fmla="*/ 4 h 81"/>
                <a:gd name="T6" fmla="*/ 54 w 63"/>
                <a:gd name="T7" fmla="*/ 53 h 81"/>
                <a:gd name="T8" fmla="*/ 31 w 63"/>
                <a:gd name="T9" fmla="*/ 81 h 81"/>
              </a:gdLst>
              <a:ahLst/>
              <a:cxnLst>
                <a:cxn ang="0">
                  <a:pos x="T0" y="T1"/>
                </a:cxn>
                <a:cxn ang="0">
                  <a:pos x="T2" y="T3"/>
                </a:cxn>
                <a:cxn ang="0">
                  <a:pos x="T4" y="T5"/>
                </a:cxn>
                <a:cxn ang="0">
                  <a:pos x="T6" y="T7"/>
                </a:cxn>
                <a:cxn ang="0">
                  <a:pos x="T8" y="T9"/>
                </a:cxn>
              </a:cxnLst>
              <a:rect l="0" t="0" r="r" b="b"/>
              <a:pathLst>
                <a:path w="63" h="81">
                  <a:moveTo>
                    <a:pt x="31" y="81"/>
                  </a:moveTo>
                  <a:cubicBezTo>
                    <a:pt x="31" y="81"/>
                    <a:pt x="0" y="44"/>
                    <a:pt x="35" y="6"/>
                  </a:cubicBezTo>
                  <a:cubicBezTo>
                    <a:pt x="35" y="6"/>
                    <a:pt x="39" y="0"/>
                    <a:pt x="39" y="4"/>
                  </a:cubicBezTo>
                  <a:cubicBezTo>
                    <a:pt x="39" y="8"/>
                    <a:pt x="63" y="26"/>
                    <a:pt x="54" y="53"/>
                  </a:cubicBezTo>
                  <a:cubicBezTo>
                    <a:pt x="45" y="80"/>
                    <a:pt x="31" y="81"/>
                    <a:pt x="31" y="8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7" name="îš1ídè"/>
            <p:cNvSpPr/>
            <p:nvPr/>
          </p:nvSpPr>
          <p:spPr bwMode="auto">
            <a:xfrm>
              <a:off x="5861051" y="1328739"/>
              <a:ext cx="85725" cy="409575"/>
            </a:xfrm>
            <a:custGeom>
              <a:avLst/>
              <a:gdLst>
                <a:gd name="T0" fmla="*/ 4 w 17"/>
                <a:gd name="T1" fmla="*/ 81 h 81"/>
                <a:gd name="T2" fmla="*/ 0 w 17"/>
                <a:gd name="T3" fmla="*/ 80 h 81"/>
                <a:gd name="T4" fmla="*/ 9 w 17"/>
                <a:gd name="T5" fmla="*/ 1 h 81"/>
                <a:gd name="T6" fmla="*/ 12 w 17"/>
                <a:gd name="T7" fmla="*/ 0 h 81"/>
                <a:gd name="T8" fmla="*/ 4 w 17"/>
                <a:gd name="T9" fmla="*/ 81 h 81"/>
              </a:gdLst>
              <a:ahLst/>
              <a:cxnLst>
                <a:cxn ang="0">
                  <a:pos x="T0" y="T1"/>
                </a:cxn>
                <a:cxn ang="0">
                  <a:pos x="T2" y="T3"/>
                </a:cxn>
                <a:cxn ang="0">
                  <a:pos x="T4" y="T5"/>
                </a:cxn>
                <a:cxn ang="0">
                  <a:pos x="T6" y="T7"/>
                </a:cxn>
                <a:cxn ang="0">
                  <a:pos x="T8" y="T9"/>
                </a:cxn>
              </a:cxnLst>
              <a:rect l="0" t="0" r="r" b="b"/>
              <a:pathLst>
                <a:path w="17" h="81">
                  <a:moveTo>
                    <a:pt x="4" y="81"/>
                  </a:moveTo>
                  <a:cubicBezTo>
                    <a:pt x="0" y="80"/>
                    <a:pt x="0" y="80"/>
                    <a:pt x="0" y="80"/>
                  </a:cubicBezTo>
                  <a:cubicBezTo>
                    <a:pt x="0" y="79"/>
                    <a:pt x="13" y="48"/>
                    <a:pt x="9" y="1"/>
                  </a:cubicBezTo>
                  <a:cubicBezTo>
                    <a:pt x="12" y="0"/>
                    <a:pt x="12" y="0"/>
                    <a:pt x="12" y="0"/>
                  </a:cubicBezTo>
                  <a:cubicBezTo>
                    <a:pt x="17" y="48"/>
                    <a:pt x="5" y="80"/>
                    <a:pt x="4" y="8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8" name="íṣļîďé"/>
            <p:cNvSpPr/>
            <p:nvPr/>
          </p:nvSpPr>
          <p:spPr bwMode="auto">
            <a:xfrm>
              <a:off x="5794376" y="1541464"/>
              <a:ext cx="198438" cy="100013"/>
            </a:xfrm>
            <a:custGeom>
              <a:avLst/>
              <a:gdLst>
                <a:gd name="T0" fmla="*/ 20 w 39"/>
                <a:gd name="T1" fmla="*/ 20 h 20"/>
                <a:gd name="T2" fmla="*/ 0 w 39"/>
                <a:gd name="T3" fmla="*/ 3 h 20"/>
                <a:gd name="T4" fmla="*/ 3 w 39"/>
                <a:gd name="T5" fmla="*/ 0 h 20"/>
                <a:gd name="T6" fmla="*/ 21 w 39"/>
                <a:gd name="T7" fmla="*/ 15 h 20"/>
                <a:gd name="T8" fmla="*/ 38 w 39"/>
                <a:gd name="T9" fmla="*/ 7 h 20"/>
                <a:gd name="T10" fmla="*/ 39 w 39"/>
                <a:gd name="T11" fmla="*/ 11 h 20"/>
                <a:gd name="T12" fmla="*/ 21 w 39"/>
                <a:gd name="T13" fmla="*/ 19 h 20"/>
                <a:gd name="T14" fmla="*/ 20 w 39"/>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0">
                  <a:moveTo>
                    <a:pt x="20" y="20"/>
                  </a:moveTo>
                  <a:cubicBezTo>
                    <a:pt x="0" y="3"/>
                    <a:pt x="0" y="3"/>
                    <a:pt x="0" y="3"/>
                  </a:cubicBezTo>
                  <a:cubicBezTo>
                    <a:pt x="3" y="0"/>
                    <a:pt x="3" y="0"/>
                    <a:pt x="3" y="0"/>
                  </a:cubicBezTo>
                  <a:cubicBezTo>
                    <a:pt x="21" y="15"/>
                    <a:pt x="21" y="15"/>
                    <a:pt x="21" y="15"/>
                  </a:cubicBezTo>
                  <a:cubicBezTo>
                    <a:pt x="24" y="13"/>
                    <a:pt x="33" y="8"/>
                    <a:pt x="38" y="7"/>
                  </a:cubicBezTo>
                  <a:cubicBezTo>
                    <a:pt x="39" y="11"/>
                    <a:pt x="39" y="11"/>
                    <a:pt x="39" y="11"/>
                  </a:cubicBezTo>
                  <a:cubicBezTo>
                    <a:pt x="34" y="12"/>
                    <a:pt x="25" y="17"/>
                    <a:pt x="21" y="19"/>
                  </a:cubicBezTo>
                  <a:lnTo>
                    <a:pt x="20"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9" name="ïṣľîḍé"/>
            <p:cNvSpPr/>
            <p:nvPr/>
          </p:nvSpPr>
          <p:spPr bwMode="auto">
            <a:xfrm>
              <a:off x="5819776" y="1430339"/>
              <a:ext cx="101600" cy="100013"/>
            </a:xfrm>
            <a:custGeom>
              <a:avLst/>
              <a:gdLst>
                <a:gd name="T0" fmla="*/ 17 w 20"/>
                <a:gd name="T1" fmla="*/ 20 h 20"/>
                <a:gd name="T2" fmla="*/ 0 w 20"/>
                <a:gd name="T3" fmla="*/ 3 h 20"/>
                <a:gd name="T4" fmla="*/ 3 w 20"/>
                <a:gd name="T5" fmla="*/ 0 h 20"/>
                <a:gd name="T6" fmla="*/ 20 w 20"/>
                <a:gd name="T7" fmla="*/ 18 h 20"/>
                <a:gd name="T8" fmla="*/ 17 w 20"/>
                <a:gd name="T9" fmla="*/ 20 h 20"/>
              </a:gdLst>
              <a:ahLst/>
              <a:cxnLst>
                <a:cxn ang="0">
                  <a:pos x="T0" y="T1"/>
                </a:cxn>
                <a:cxn ang="0">
                  <a:pos x="T2" y="T3"/>
                </a:cxn>
                <a:cxn ang="0">
                  <a:pos x="T4" y="T5"/>
                </a:cxn>
                <a:cxn ang="0">
                  <a:pos x="T6" y="T7"/>
                </a:cxn>
                <a:cxn ang="0">
                  <a:pos x="T8" y="T9"/>
                </a:cxn>
              </a:cxnLst>
              <a:rect l="0" t="0" r="r" b="b"/>
              <a:pathLst>
                <a:path w="20" h="20">
                  <a:moveTo>
                    <a:pt x="17" y="20"/>
                  </a:moveTo>
                  <a:cubicBezTo>
                    <a:pt x="14" y="16"/>
                    <a:pt x="4" y="6"/>
                    <a:pt x="0" y="3"/>
                  </a:cubicBezTo>
                  <a:cubicBezTo>
                    <a:pt x="3" y="0"/>
                    <a:pt x="3" y="0"/>
                    <a:pt x="3" y="0"/>
                  </a:cubicBezTo>
                  <a:cubicBezTo>
                    <a:pt x="3" y="0"/>
                    <a:pt x="17" y="12"/>
                    <a:pt x="20" y="18"/>
                  </a:cubicBezTo>
                  <a:lnTo>
                    <a:pt x="17"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0" name="íṣ1ïḑè"/>
            <p:cNvSpPr/>
            <p:nvPr/>
          </p:nvSpPr>
          <p:spPr bwMode="auto">
            <a:xfrm>
              <a:off x="5911851" y="1414464"/>
              <a:ext cx="65088" cy="65088"/>
            </a:xfrm>
            <a:custGeom>
              <a:avLst/>
              <a:gdLst>
                <a:gd name="T0" fmla="*/ 4 w 13"/>
                <a:gd name="T1" fmla="*/ 13 h 13"/>
                <a:gd name="T2" fmla="*/ 0 w 13"/>
                <a:gd name="T3" fmla="*/ 10 h 13"/>
                <a:gd name="T4" fmla="*/ 11 w 13"/>
                <a:gd name="T5" fmla="*/ 0 h 13"/>
                <a:gd name="T6" fmla="*/ 13 w 13"/>
                <a:gd name="T7" fmla="*/ 3 h 13"/>
                <a:gd name="T8" fmla="*/ 4 w 13"/>
                <a:gd name="T9" fmla="*/ 13 h 13"/>
              </a:gdLst>
              <a:ahLst/>
              <a:cxnLst>
                <a:cxn ang="0">
                  <a:pos x="T0" y="T1"/>
                </a:cxn>
                <a:cxn ang="0">
                  <a:pos x="T2" y="T3"/>
                </a:cxn>
                <a:cxn ang="0">
                  <a:pos x="T4" y="T5"/>
                </a:cxn>
                <a:cxn ang="0">
                  <a:pos x="T6" y="T7"/>
                </a:cxn>
                <a:cxn ang="0">
                  <a:pos x="T8" y="T9"/>
                </a:cxn>
              </a:cxnLst>
              <a:rect l="0" t="0" r="r" b="b"/>
              <a:pathLst>
                <a:path w="13" h="13">
                  <a:moveTo>
                    <a:pt x="4" y="13"/>
                  </a:moveTo>
                  <a:cubicBezTo>
                    <a:pt x="0" y="10"/>
                    <a:pt x="0" y="10"/>
                    <a:pt x="0" y="10"/>
                  </a:cubicBezTo>
                  <a:cubicBezTo>
                    <a:pt x="2" y="9"/>
                    <a:pt x="7" y="1"/>
                    <a:pt x="11" y="0"/>
                  </a:cubicBezTo>
                  <a:cubicBezTo>
                    <a:pt x="13" y="3"/>
                    <a:pt x="13" y="3"/>
                    <a:pt x="13" y="3"/>
                  </a:cubicBezTo>
                  <a:cubicBezTo>
                    <a:pt x="11" y="4"/>
                    <a:pt x="6" y="9"/>
                    <a:pt x="4" y="1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1" name="íṩľiďê"/>
            <p:cNvSpPr/>
            <p:nvPr/>
          </p:nvSpPr>
          <p:spPr bwMode="auto">
            <a:xfrm>
              <a:off x="5217569" y="1115599"/>
              <a:ext cx="504972" cy="568739"/>
            </a:xfrm>
            <a:custGeom>
              <a:avLst/>
              <a:gdLst>
                <a:gd name="T0" fmla="*/ 12 w 92"/>
                <a:gd name="T1" fmla="*/ 3 h 104"/>
                <a:gd name="T2" fmla="*/ 12 w 92"/>
                <a:gd name="T3" fmla="*/ 10 h 104"/>
                <a:gd name="T4" fmla="*/ 78 w 92"/>
                <a:gd name="T5" fmla="*/ 103 h 104"/>
                <a:gd name="T6" fmla="*/ 83 w 92"/>
                <a:gd name="T7" fmla="*/ 101 h 104"/>
                <a:gd name="T8" fmla="*/ 65 w 92"/>
                <a:gd name="T9" fmla="*/ 38 h 104"/>
                <a:gd name="T10" fmla="*/ 18 w 92"/>
                <a:gd name="T11" fmla="*/ 5 h 104"/>
                <a:gd name="T12" fmla="*/ 12 w 92"/>
                <a:gd name="T13" fmla="*/ 3 h 104"/>
              </a:gdLst>
              <a:ahLst/>
              <a:cxnLst>
                <a:cxn ang="0">
                  <a:pos x="T0" y="T1"/>
                </a:cxn>
                <a:cxn ang="0">
                  <a:pos x="T2" y="T3"/>
                </a:cxn>
                <a:cxn ang="0">
                  <a:pos x="T4" y="T5"/>
                </a:cxn>
                <a:cxn ang="0">
                  <a:pos x="T6" y="T7"/>
                </a:cxn>
                <a:cxn ang="0">
                  <a:pos x="T8" y="T9"/>
                </a:cxn>
                <a:cxn ang="0">
                  <a:pos x="T10" y="T11"/>
                </a:cxn>
                <a:cxn ang="0">
                  <a:pos x="T12" y="T13"/>
                </a:cxn>
              </a:cxnLst>
              <a:rect l="0" t="0" r="r" b="b"/>
              <a:pathLst>
                <a:path w="92" h="104">
                  <a:moveTo>
                    <a:pt x="12" y="3"/>
                  </a:moveTo>
                  <a:cubicBezTo>
                    <a:pt x="12" y="3"/>
                    <a:pt x="12" y="8"/>
                    <a:pt x="12" y="10"/>
                  </a:cubicBezTo>
                  <a:cubicBezTo>
                    <a:pt x="11" y="12"/>
                    <a:pt x="0" y="102"/>
                    <a:pt x="78" y="103"/>
                  </a:cubicBezTo>
                  <a:cubicBezTo>
                    <a:pt x="78" y="103"/>
                    <a:pt x="83" y="104"/>
                    <a:pt x="83" y="101"/>
                  </a:cubicBezTo>
                  <a:cubicBezTo>
                    <a:pt x="83" y="101"/>
                    <a:pt x="92" y="64"/>
                    <a:pt x="65" y="38"/>
                  </a:cubicBezTo>
                  <a:cubicBezTo>
                    <a:pt x="38" y="12"/>
                    <a:pt x="21" y="7"/>
                    <a:pt x="18" y="5"/>
                  </a:cubicBezTo>
                  <a:cubicBezTo>
                    <a:pt x="16" y="4"/>
                    <a:pt x="13" y="0"/>
                    <a:pt x="12" y="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2" name="îṩľîḍè"/>
            <p:cNvSpPr/>
            <p:nvPr/>
          </p:nvSpPr>
          <p:spPr bwMode="auto">
            <a:xfrm>
              <a:off x="5294313" y="1157289"/>
              <a:ext cx="379413" cy="519113"/>
            </a:xfrm>
            <a:custGeom>
              <a:avLst/>
              <a:gdLst>
                <a:gd name="T0" fmla="*/ 72 w 75"/>
                <a:gd name="T1" fmla="*/ 103 h 103"/>
                <a:gd name="T2" fmla="*/ 0 w 75"/>
                <a:gd name="T3" fmla="*/ 2 h 103"/>
                <a:gd name="T4" fmla="*/ 3 w 75"/>
                <a:gd name="T5" fmla="*/ 0 h 103"/>
                <a:gd name="T6" fmla="*/ 75 w 75"/>
                <a:gd name="T7" fmla="*/ 100 h 103"/>
                <a:gd name="T8" fmla="*/ 72 w 75"/>
                <a:gd name="T9" fmla="*/ 103 h 103"/>
              </a:gdLst>
              <a:ahLst/>
              <a:cxnLst>
                <a:cxn ang="0">
                  <a:pos x="T0" y="T1"/>
                </a:cxn>
                <a:cxn ang="0">
                  <a:pos x="T2" y="T3"/>
                </a:cxn>
                <a:cxn ang="0">
                  <a:pos x="T4" y="T5"/>
                </a:cxn>
                <a:cxn ang="0">
                  <a:pos x="T6" y="T7"/>
                </a:cxn>
                <a:cxn ang="0">
                  <a:pos x="T8" y="T9"/>
                </a:cxn>
              </a:cxnLst>
              <a:rect l="0" t="0" r="r" b="b"/>
              <a:pathLst>
                <a:path w="75" h="103">
                  <a:moveTo>
                    <a:pt x="72" y="103"/>
                  </a:moveTo>
                  <a:cubicBezTo>
                    <a:pt x="72" y="102"/>
                    <a:pt x="37" y="61"/>
                    <a:pt x="0" y="2"/>
                  </a:cubicBezTo>
                  <a:cubicBezTo>
                    <a:pt x="3" y="0"/>
                    <a:pt x="3" y="0"/>
                    <a:pt x="3" y="0"/>
                  </a:cubicBezTo>
                  <a:cubicBezTo>
                    <a:pt x="40" y="59"/>
                    <a:pt x="75" y="100"/>
                    <a:pt x="75" y="100"/>
                  </a:cubicBezTo>
                  <a:lnTo>
                    <a:pt x="72" y="10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3" name="ïSḻiḋe"/>
            <p:cNvSpPr/>
            <p:nvPr/>
          </p:nvSpPr>
          <p:spPr bwMode="auto">
            <a:xfrm>
              <a:off x="5314951" y="1333501"/>
              <a:ext cx="268288" cy="201613"/>
            </a:xfrm>
            <a:custGeom>
              <a:avLst/>
              <a:gdLst>
                <a:gd name="T0" fmla="*/ 48 w 53"/>
                <a:gd name="T1" fmla="*/ 40 h 40"/>
                <a:gd name="T2" fmla="*/ 45 w 53"/>
                <a:gd name="T3" fmla="*/ 39 h 40"/>
                <a:gd name="T4" fmla="*/ 0 w 53"/>
                <a:gd name="T5" fmla="*/ 24 h 40"/>
                <a:gd name="T6" fmla="*/ 1 w 53"/>
                <a:gd name="T7" fmla="*/ 20 h 40"/>
                <a:gd name="T8" fmla="*/ 44 w 53"/>
                <a:gd name="T9" fmla="*/ 34 h 40"/>
                <a:gd name="T10" fmla="*/ 50 w 53"/>
                <a:gd name="T11" fmla="*/ 0 h 40"/>
                <a:gd name="T12" fmla="*/ 53 w 53"/>
                <a:gd name="T13" fmla="*/ 3 h 40"/>
                <a:gd name="T14" fmla="*/ 48 w 53"/>
                <a:gd name="T15" fmla="*/ 37 h 40"/>
                <a:gd name="T16" fmla="*/ 48 w 5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0">
                  <a:moveTo>
                    <a:pt x="48" y="40"/>
                  </a:moveTo>
                  <a:cubicBezTo>
                    <a:pt x="45" y="39"/>
                    <a:pt x="45" y="39"/>
                    <a:pt x="45" y="39"/>
                  </a:cubicBezTo>
                  <a:cubicBezTo>
                    <a:pt x="32" y="33"/>
                    <a:pt x="0" y="24"/>
                    <a:pt x="0" y="24"/>
                  </a:cubicBezTo>
                  <a:cubicBezTo>
                    <a:pt x="1" y="20"/>
                    <a:pt x="1" y="20"/>
                    <a:pt x="1" y="20"/>
                  </a:cubicBezTo>
                  <a:cubicBezTo>
                    <a:pt x="2" y="21"/>
                    <a:pt x="30" y="28"/>
                    <a:pt x="44" y="34"/>
                  </a:cubicBezTo>
                  <a:cubicBezTo>
                    <a:pt x="44" y="24"/>
                    <a:pt x="45" y="4"/>
                    <a:pt x="50" y="0"/>
                  </a:cubicBezTo>
                  <a:cubicBezTo>
                    <a:pt x="53" y="3"/>
                    <a:pt x="53" y="3"/>
                    <a:pt x="53" y="3"/>
                  </a:cubicBezTo>
                  <a:cubicBezTo>
                    <a:pt x="50" y="5"/>
                    <a:pt x="48" y="22"/>
                    <a:pt x="48" y="37"/>
                  </a:cubicBezTo>
                  <a:lnTo>
                    <a:pt x="48" y="4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4" name="îṧliďê"/>
            <p:cNvSpPr/>
            <p:nvPr/>
          </p:nvSpPr>
          <p:spPr bwMode="auto">
            <a:xfrm>
              <a:off x="5435601" y="1243014"/>
              <a:ext cx="41275" cy="146050"/>
            </a:xfrm>
            <a:custGeom>
              <a:avLst/>
              <a:gdLst>
                <a:gd name="T0" fmla="*/ 1 w 8"/>
                <a:gd name="T1" fmla="*/ 29 h 29"/>
                <a:gd name="T2" fmla="*/ 4 w 8"/>
                <a:gd name="T3" fmla="*/ 0 h 29"/>
                <a:gd name="T4" fmla="*/ 8 w 8"/>
                <a:gd name="T5" fmla="*/ 1 h 29"/>
                <a:gd name="T6" fmla="*/ 5 w 8"/>
                <a:gd name="T7" fmla="*/ 28 h 29"/>
                <a:gd name="T8" fmla="*/ 1 w 8"/>
                <a:gd name="T9" fmla="*/ 29 h 29"/>
              </a:gdLst>
              <a:ahLst/>
              <a:cxnLst>
                <a:cxn ang="0">
                  <a:pos x="T0" y="T1"/>
                </a:cxn>
                <a:cxn ang="0">
                  <a:pos x="T2" y="T3"/>
                </a:cxn>
                <a:cxn ang="0">
                  <a:pos x="T4" y="T5"/>
                </a:cxn>
                <a:cxn ang="0">
                  <a:pos x="T6" y="T7"/>
                </a:cxn>
                <a:cxn ang="0">
                  <a:pos x="T8" y="T9"/>
                </a:cxn>
              </a:cxnLst>
              <a:rect l="0" t="0" r="r" b="b"/>
              <a:pathLst>
                <a:path w="8" h="29">
                  <a:moveTo>
                    <a:pt x="1" y="29"/>
                  </a:moveTo>
                  <a:cubicBezTo>
                    <a:pt x="0" y="23"/>
                    <a:pt x="3" y="3"/>
                    <a:pt x="4" y="0"/>
                  </a:cubicBezTo>
                  <a:cubicBezTo>
                    <a:pt x="8" y="1"/>
                    <a:pt x="8" y="1"/>
                    <a:pt x="8" y="1"/>
                  </a:cubicBezTo>
                  <a:cubicBezTo>
                    <a:pt x="6" y="10"/>
                    <a:pt x="4" y="24"/>
                    <a:pt x="5" y="28"/>
                  </a:cubicBezTo>
                  <a:lnTo>
                    <a:pt x="1" y="2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5" name="îSľide"/>
            <p:cNvSpPr/>
            <p:nvPr/>
          </p:nvSpPr>
          <p:spPr bwMode="auto">
            <a:xfrm>
              <a:off x="5289551" y="1277939"/>
              <a:ext cx="136525" cy="71438"/>
            </a:xfrm>
            <a:custGeom>
              <a:avLst/>
              <a:gdLst>
                <a:gd name="T0" fmla="*/ 24 w 27"/>
                <a:gd name="T1" fmla="*/ 14 h 14"/>
                <a:gd name="T2" fmla="*/ 0 w 27"/>
                <a:gd name="T3" fmla="*/ 4 h 14"/>
                <a:gd name="T4" fmla="*/ 1 w 27"/>
                <a:gd name="T5" fmla="*/ 0 h 14"/>
                <a:gd name="T6" fmla="*/ 27 w 27"/>
                <a:gd name="T7" fmla="*/ 11 h 14"/>
                <a:gd name="T8" fmla="*/ 24 w 27"/>
                <a:gd name="T9" fmla="*/ 14 h 14"/>
              </a:gdLst>
              <a:ahLst/>
              <a:cxnLst>
                <a:cxn ang="0">
                  <a:pos x="T0" y="T1"/>
                </a:cxn>
                <a:cxn ang="0">
                  <a:pos x="T2" y="T3"/>
                </a:cxn>
                <a:cxn ang="0">
                  <a:pos x="T4" y="T5"/>
                </a:cxn>
                <a:cxn ang="0">
                  <a:pos x="T6" y="T7"/>
                </a:cxn>
                <a:cxn ang="0">
                  <a:pos x="T8" y="T9"/>
                </a:cxn>
              </a:cxnLst>
              <a:rect l="0" t="0" r="r" b="b"/>
              <a:pathLst>
                <a:path w="27" h="14">
                  <a:moveTo>
                    <a:pt x="24" y="14"/>
                  </a:moveTo>
                  <a:cubicBezTo>
                    <a:pt x="21" y="10"/>
                    <a:pt x="5" y="6"/>
                    <a:pt x="0" y="4"/>
                  </a:cubicBezTo>
                  <a:cubicBezTo>
                    <a:pt x="1" y="0"/>
                    <a:pt x="1" y="0"/>
                    <a:pt x="1" y="0"/>
                  </a:cubicBezTo>
                  <a:cubicBezTo>
                    <a:pt x="3" y="1"/>
                    <a:pt x="22" y="6"/>
                    <a:pt x="27" y="11"/>
                  </a:cubicBezTo>
                  <a:lnTo>
                    <a:pt x="24" y="1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6" name="íšlîďé"/>
            <p:cNvSpPr/>
            <p:nvPr/>
          </p:nvSpPr>
          <p:spPr bwMode="auto">
            <a:xfrm>
              <a:off x="4991817" y="1748634"/>
              <a:ext cx="505696" cy="237330"/>
            </a:xfrm>
            <a:custGeom>
              <a:avLst/>
              <a:gdLst>
                <a:gd name="T0" fmla="*/ 1 w 87"/>
                <a:gd name="T1" fmla="*/ 5 h 41"/>
                <a:gd name="T2" fmla="*/ 42 w 87"/>
                <a:gd name="T3" fmla="*/ 39 h 41"/>
                <a:gd name="T4" fmla="*/ 84 w 87"/>
                <a:gd name="T5" fmla="*/ 17 h 41"/>
                <a:gd name="T6" fmla="*/ 77 w 87"/>
                <a:gd name="T7" fmla="*/ 6 h 41"/>
                <a:gd name="T8" fmla="*/ 44 w 87"/>
                <a:gd name="T9" fmla="*/ 2 h 41"/>
                <a:gd name="T10" fmla="*/ 14 w 87"/>
                <a:gd name="T11" fmla="*/ 4 h 41"/>
                <a:gd name="T12" fmla="*/ 4 w 87"/>
                <a:gd name="T13" fmla="*/ 2 h 41"/>
                <a:gd name="T14" fmla="*/ 1 w 87"/>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41">
                  <a:moveTo>
                    <a:pt x="1" y="5"/>
                  </a:moveTo>
                  <a:cubicBezTo>
                    <a:pt x="1" y="5"/>
                    <a:pt x="7" y="37"/>
                    <a:pt x="42" y="39"/>
                  </a:cubicBezTo>
                  <a:cubicBezTo>
                    <a:pt x="78" y="41"/>
                    <a:pt x="83" y="18"/>
                    <a:pt x="84" y="17"/>
                  </a:cubicBezTo>
                  <a:cubicBezTo>
                    <a:pt x="86" y="17"/>
                    <a:pt x="87" y="11"/>
                    <a:pt x="77" y="6"/>
                  </a:cubicBezTo>
                  <a:cubicBezTo>
                    <a:pt x="68" y="0"/>
                    <a:pt x="55" y="0"/>
                    <a:pt x="44" y="2"/>
                  </a:cubicBezTo>
                  <a:cubicBezTo>
                    <a:pt x="33" y="3"/>
                    <a:pt x="20" y="3"/>
                    <a:pt x="14" y="4"/>
                  </a:cubicBezTo>
                  <a:cubicBezTo>
                    <a:pt x="8" y="4"/>
                    <a:pt x="7" y="4"/>
                    <a:pt x="4" y="2"/>
                  </a:cubicBezTo>
                  <a:cubicBezTo>
                    <a:pt x="2" y="0"/>
                    <a:pt x="0" y="0"/>
                    <a:pt x="1"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7" name="i$ļîďé"/>
            <p:cNvSpPr/>
            <p:nvPr/>
          </p:nvSpPr>
          <p:spPr bwMode="auto">
            <a:xfrm>
              <a:off x="5046663" y="1763714"/>
              <a:ext cx="434975" cy="90488"/>
            </a:xfrm>
            <a:custGeom>
              <a:avLst/>
              <a:gdLst>
                <a:gd name="T0" fmla="*/ 84 w 86"/>
                <a:gd name="T1" fmla="*/ 18 h 18"/>
                <a:gd name="T2" fmla="*/ 66 w 86"/>
                <a:gd name="T3" fmla="*/ 12 h 18"/>
                <a:gd name="T4" fmla="*/ 55 w 86"/>
                <a:gd name="T5" fmla="*/ 14 h 18"/>
                <a:gd name="T6" fmla="*/ 36 w 86"/>
                <a:gd name="T7" fmla="*/ 16 h 18"/>
                <a:gd name="T8" fmla="*/ 0 w 86"/>
                <a:gd name="T9" fmla="*/ 2 h 18"/>
                <a:gd name="T10" fmla="*/ 4 w 86"/>
                <a:gd name="T11" fmla="*/ 0 h 18"/>
                <a:gd name="T12" fmla="*/ 37 w 86"/>
                <a:gd name="T13" fmla="*/ 12 h 18"/>
                <a:gd name="T14" fmla="*/ 54 w 86"/>
                <a:gd name="T15" fmla="*/ 10 h 18"/>
                <a:gd name="T16" fmla="*/ 66 w 86"/>
                <a:gd name="T17" fmla="*/ 8 h 18"/>
                <a:gd name="T18" fmla="*/ 86 w 86"/>
                <a:gd name="T19" fmla="*/ 14 h 18"/>
                <a:gd name="T20" fmla="*/ 84 w 86"/>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84" y="18"/>
                  </a:moveTo>
                  <a:cubicBezTo>
                    <a:pt x="84" y="18"/>
                    <a:pt x="77" y="14"/>
                    <a:pt x="66" y="12"/>
                  </a:cubicBezTo>
                  <a:cubicBezTo>
                    <a:pt x="62" y="12"/>
                    <a:pt x="59" y="13"/>
                    <a:pt x="55" y="14"/>
                  </a:cubicBezTo>
                  <a:cubicBezTo>
                    <a:pt x="50" y="16"/>
                    <a:pt x="44" y="18"/>
                    <a:pt x="36" y="16"/>
                  </a:cubicBezTo>
                  <a:cubicBezTo>
                    <a:pt x="16" y="13"/>
                    <a:pt x="2" y="5"/>
                    <a:pt x="0" y="2"/>
                  </a:cubicBezTo>
                  <a:cubicBezTo>
                    <a:pt x="4" y="0"/>
                    <a:pt x="4" y="0"/>
                    <a:pt x="4" y="0"/>
                  </a:cubicBezTo>
                  <a:cubicBezTo>
                    <a:pt x="5" y="2"/>
                    <a:pt x="18" y="9"/>
                    <a:pt x="37" y="12"/>
                  </a:cubicBezTo>
                  <a:cubicBezTo>
                    <a:pt x="44" y="14"/>
                    <a:pt x="49" y="12"/>
                    <a:pt x="54" y="10"/>
                  </a:cubicBezTo>
                  <a:cubicBezTo>
                    <a:pt x="58" y="9"/>
                    <a:pt x="62" y="8"/>
                    <a:pt x="66" y="8"/>
                  </a:cubicBezTo>
                  <a:cubicBezTo>
                    <a:pt x="78" y="10"/>
                    <a:pt x="86" y="14"/>
                    <a:pt x="86" y="14"/>
                  </a:cubicBezTo>
                  <a:lnTo>
                    <a:pt x="84"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8" name="ísliḓè"/>
            <p:cNvSpPr/>
            <p:nvPr/>
          </p:nvSpPr>
          <p:spPr bwMode="auto">
            <a:xfrm>
              <a:off x="5192713" y="1812926"/>
              <a:ext cx="173038" cy="157163"/>
            </a:xfrm>
            <a:custGeom>
              <a:avLst/>
              <a:gdLst>
                <a:gd name="T0" fmla="*/ 2 w 34"/>
                <a:gd name="T1" fmla="*/ 31 h 31"/>
                <a:gd name="T2" fmla="*/ 0 w 34"/>
                <a:gd name="T3" fmla="*/ 28 h 31"/>
                <a:gd name="T4" fmla="*/ 30 w 34"/>
                <a:gd name="T5" fmla="*/ 0 h 31"/>
                <a:gd name="T6" fmla="*/ 34 w 34"/>
                <a:gd name="T7" fmla="*/ 1 h 31"/>
                <a:gd name="T8" fmla="*/ 2 w 34"/>
                <a:gd name="T9" fmla="*/ 31 h 31"/>
              </a:gdLst>
              <a:ahLst/>
              <a:cxnLst>
                <a:cxn ang="0">
                  <a:pos x="T0" y="T1"/>
                </a:cxn>
                <a:cxn ang="0">
                  <a:pos x="T2" y="T3"/>
                </a:cxn>
                <a:cxn ang="0">
                  <a:pos x="T4" y="T5"/>
                </a:cxn>
                <a:cxn ang="0">
                  <a:pos x="T6" y="T7"/>
                </a:cxn>
                <a:cxn ang="0">
                  <a:pos x="T8" y="T9"/>
                </a:cxn>
              </a:cxnLst>
              <a:rect l="0" t="0" r="r" b="b"/>
              <a:pathLst>
                <a:path w="34" h="31">
                  <a:moveTo>
                    <a:pt x="2" y="31"/>
                  </a:moveTo>
                  <a:cubicBezTo>
                    <a:pt x="0" y="28"/>
                    <a:pt x="0" y="28"/>
                    <a:pt x="0" y="28"/>
                  </a:cubicBezTo>
                  <a:cubicBezTo>
                    <a:pt x="0" y="27"/>
                    <a:pt x="28" y="18"/>
                    <a:pt x="30" y="0"/>
                  </a:cubicBezTo>
                  <a:cubicBezTo>
                    <a:pt x="34" y="1"/>
                    <a:pt x="34" y="1"/>
                    <a:pt x="34" y="1"/>
                  </a:cubicBezTo>
                  <a:cubicBezTo>
                    <a:pt x="32" y="21"/>
                    <a:pt x="3" y="31"/>
                    <a:pt x="2"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9" name="îśľïdê"/>
            <p:cNvSpPr/>
            <p:nvPr/>
          </p:nvSpPr>
          <p:spPr bwMode="auto">
            <a:xfrm>
              <a:off x="5299076" y="1752601"/>
              <a:ext cx="55563" cy="65088"/>
            </a:xfrm>
            <a:custGeom>
              <a:avLst/>
              <a:gdLst>
                <a:gd name="T0" fmla="*/ 7 w 11"/>
                <a:gd name="T1" fmla="*/ 13 h 13"/>
                <a:gd name="T2" fmla="*/ 0 w 11"/>
                <a:gd name="T3" fmla="*/ 3 h 13"/>
                <a:gd name="T4" fmla="*/ 3 w 11"/>
                <a:gd name="T5" fmla="*/ 0 h 13"/>
                <a:gd name="T6" fmla="*/ 11 w 11"/>
                <a:gd name="T7" fmla="*/ 12 h 13"/>
                <a:gd name="T8" fmla="*/ 7 w 11"/>
                <a:gd name="T9" fmla="*/ 13 h 13"/>
              </a:gdLst>
              <a:ahLst/>
              <a:cxnLst>
                <a:cxn ang="0">
                  <a:pos x="T0" y="T1"/>
                </a:cxn>
                <a:cxn ang="0">
                  <a:pos x="T2" y="T3"/>
                </a:cxn>
                <a:cxn ang="0">
                  <a:pos x="T4" y="T5"/>
                </a:cxn>
                <a:cxn ang="0">
                  <a:pos x="T6" y="T7"/>
                </a:cxn>
                <a:cxn ang="0">
                  <a:pos x="T8" y="T9"/>
                </a:cxn>
              </a:cxnLst>
              <a:rect l="0" t="0" r="r" b="b"/>
              <a:pathLst>
                <a:path w="11" h="13">
                  <a:moveTo>
                    <a:pt x="7" y="13"/>
                  </a:moveTo>
                  <a:cubicBezTo>
                    <a:pt x="6" y="10"/>
                    <a:pt x="1" y="5"/>
                    <a:pt x="0" y="3"/>
                  </a:cubicBezTo>
                  <a:cubicBezTo>
                    <a:pt x="3" y="0"/>
                    <a:pt x="3" y="0"/>
                    <a:pt x="3" y="0"/>
                  </a:cubicBezTo>
                  <a:cubicBezTo>
                    <a:pt x="3" y="0"/>
                    <a:pt x="9" y="7"/>
                    <a:pt x="11" y="12"/>
                  </a:cubicBezTo>
                  <a:lnTo>
                    <a:pt x="7"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0" name="iśļîḑê"/>
            <p:cNvSpPr/>
            <p:nvPr/>
          </p:nvSpPr>
          <p:spPr bwMode="auto">
            <a:xfrm>
              <a:off x="5183188" y="1768476"/>
              <a:ext cx="65088" cy="74613"/>
            </a:xfrm>
            <a:custGeom>
              <a:avLst/>
              <a:gdLst>
                <a:gd name="T0" fmla="*/ 10 w 13"/>
                <a:gd name="T1" fmla="*/ 15 h 15"/>
                <a:gd name="T2" fmla="*/ 0 w 13"/>
                <a:gd name="T3" fmla="*/ 2 h 15"/>
                <a:gd name="T4" fmla="*/ 3 w 13"/>
                <a:gd name="T5" fmla="*/ 0 h 15"/>
                <a:gd name="T6" fmla="*/ 13 w 13"/>
                <a:gd name="T7" fmla="*/ 14 h 15"/>
                <a:gd name="T8" fmla="*/ 10 w 13"/>
                <a:gd name="T9" fmla="*/ 15 h 15"/>
              </a:gdLst>
              <a:ahLst/>
              <a:cxnLst>
                <a:cxn ang="0">
                  <a:pos x="T0" y="T1"/>
                </a:cxn>
                <a:cxn ang="0">
                  <a:pos x="T2" y="T3"/>
                </a:cxn>
                <a:cxn ang="0">
                  <a:pos x="T4" y="T5"/>
                </a:cxn>
                <a:cxn ang="0">
                  <a:pos x="T6" y="T7"/>
                </a:cxn>
                <a:cxn ang="0">
                  <a:pos x="T8" y="T9"/>
                </a:cxn>
              </a:cxnLst>
              <a:rect l="0" t="0" r="r" b="b"/>
              <a:pathLst>
                <a:path w="13" h="15">
                  <a:moveTo>
                    <a:pt x="10" y="15"/>
                  </a:moveTo>
                  <a:cubicBezTo>
                    <a:pt x="8" y="10"/>
                    <a:pt x="0" y="2"/>
                    <a:pt x="0" y="2"/>
                  </a:cubicBezTo>
                  <a:cubicBezTo>
                    <a:pt x="3" y="0"/>
                    <a:pt x="3" y="0"/>
                    <a:pt x="3" y="0"/>
                  </a:cubicBezTo>
                  <a:cubicBezTo>
                    <a:pt x="4" y="0"/>
                    <a:pt x="11" y="8"/>
                    <a:pt x="13" y="14"/>
                  </a:cubicBezTo>
                  <a:lnTo>
                    <a:pt x="10"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1" name="îṣľíḍè"/>
            <p:cNvSpPr/>
            <p:nvPr/>
          </p:nvSpPr>
          <p:spPr bwMode="auto">
            <a:xfrm>
              <a:off x="5086351" y="1828801"/>
              <a:ext cx="131763" cy="85725"/>
            </a:xfrm>
            <a:custGeom>
              <a:avLst/>
              <a:gdLst>
                <a:gd name="T0" fmla="*/ 2 w 26"/>
                <a:gd name="T1" fmla="*/ 17 h 17"/>
                <a:gd name="T2" fmla="*/ 0 w 26"/>
                <a:gd name="T3" fmla="*/ 13 h 17"/>
                <a:gd name="T4" fmla="*/ 22 w 26"/>
                <a:gd name="T5" fmla="*/ 0 h 17"/>
                <a:gd name="T6" fmla="*/ 26 w 26"/>
                <a:gd name="T7" fmla="*/ 1 h 17"/>
                <a:gd name="T8" fmla="*/ 2 w 26"/>
                <a:gd name="T9" fmla="*/ 17 h 17"/>
              </a:gdLst>
              <a:ahLst/>
              <a:cxnLst>
                <a:cxn ang="0">
                  <a:pos x="T0" y="T1"/>
                </a:cxn>
                <a:cxn ang="0">
                  <a:pos x="T2" y="T3"/>
                </a:cxn>
                <a:cxn ang="0">
                  <a:pos x="T4" y="T5"/>
                </a:cxn>
                <a:cxn ang="0">
                  <a:pos x="T6" y="T7"/>
                </a:cxn>
                <a:cxn ang="0">
                  <a:pos x="T8" y="T9"/>
                </a:cxn>
              </a:cxnLst>
              <a:rect l="0" t="0" r="r" b="b"/>
              <a:pathLst>
                <a:path w="26" h="17">
                  <a:moveTo>
                    <a:pt x="2" y="17"/>
                  </a:moveTo>
                  <a:cubicBezTo>
                    <a:pt x="0" y="13"/>
                    <a:pt x="0" y="13"/>
                    <a:pt x="0" y="13"/>
                  </a:cubicBezTo>
                  <a:cubicBezTo>
                    <a:pt x="8" y="10"/>
                    <a:pt x="21" y="4"/>
                    <a:pt x="22" y="0"/>
                  </a:cubicBezTo>
                  <a:cubicBezTo>
                    <a:pt x="26" y="1"/>
                    <a:pt x="26" y="1"/>
                    <a:pt x="26" y="1"/>
                  </a:cubicBezTo>
                  <a:cubicBezTo>
                    <a:pt x="23" y="9"/>
                    <a:pt x="4" y="16"/>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2" name="ïs1iďe"/>
            <p:cNvSpPr/>
            <p:nvPr/>
          </p:nvSpPr>
          <p:spPr bwMode="auto">
            <a:xfrm>
              <a:off x="5657249" y="2182814"/>
              <a:ext cx="208734" cy="247650"/>
            </a:xfrm>
            <a:custGeom>
              <a:avLst/>
              <a:gdLst>
                <a:gd name="T0" fmla="*/ 12 w 37"/>
                <a:gd name="T1" fmla="*/ 40 h 44"/>
                <a:gd name="T2" fmla="*/ 18 w 37"/>
                <a:gd name="T3" fmla="*/ 6 h 44"/>
                <a:gd name="T4" fmla="*/ 23 w 37"/>
                <a:gd name="T5" fmla="*/ 1 h 44"/>
                <a:gd name="T6" fmla="*/ 26 w 37"/>
                <a:gd name="T7" fmla="*/ 3 h 44"/>
                <a:gd name="T8" fmla="*/ 16 w 37"/>
                <a:gd name="T9" fmla="*/ 44 h 44"/>
                <a:gd name="T10" fmla="*/ 12 w 37"/>
                <a:gd name="T11" fmla="*/ 40 h 44"/>
              </a:gdLst>
              <a:ahLst/>
              <a:cxnLst>
                <a:cxn ang="0">
                  <a:pos x="T0" y="T1"/>
                </a:cxn>
                <a:cxn ang="0">
                  <a:pos x="T2" y="T3"/>
                </a:cxn>
                <a:cxn ang="0">
                  <a:pos x="T4" y="T5"/>
                </a:cxn>
                <a:cxn ang="0">
                  <a:pos x="T6" y="T7"/>
                </a:cxn>
                <a:cxn ang="0">
                  <a:pos x="T8" y="T9"/>
                </a:cxn>
                <a:cxn ang="0">
                  <a:pos x="T10" y="T11"/>
                </a:cxn>
              </a:cxnLst>
              <a:rect l="0" t="0" r="r" b="b"/>
              <a:pathLst>
                <a:path w="37" h="44">
                  <a:moveTo>
                    <a:pt x="12" y="40"/>
                  </a:moveTo>
                  <a:cubicBezTo>
                    <a:pt x="12" y="40"/>
                    <a:pt x="0" y="22"/>
                    <a:pt x="18" y="6"/>
                  </a:cubicBezTo>
                  <a:cubicBezTo>
                    <a:pt x="18" y="6"/>
                    <a:pt x="22" y="3"/>
                    <a:pt x="23" y="1"/>
                  </a:cubicBezTo>
                  <a:cubicBezTo>
                    <a:pt x="23" y="0"/>
                    <a:pt x="26" y="0"/>
                    <a:pt x="26" y="3"/>
                  </a:cubicBezTo>
                  <a:cubicBezTo>
                    <a:pt x="26" y="5"/>
                    <a:pt x="37" y="38"/>
                    <a:pt x="16" y="44"/>
                  </a:cubicBezTo>
                  <a:cubicBezTo>
                    <a:pt x="16" y="44"/>
                    <a:pt x="13" y="41"/>
                    <a:pt x="12" y="40"/>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3" name="îsḷîďê"/>
            <p:cNvSpPr/>
            <p:nvPr/>
          </p:nvSpPr>
          <p:spPr bwMode="auto">
            <a:xfrm>
              <a:off x="5734051" y="2197101"/>
              <a:ext cx="66675" cy="227013"/>
            </a:xfrm>
            <a:custGeom>
              <a:avLst/>
              <a:gdLst>
                <a:gd name="T0" fmla="*/ 1 w 13"/>
                <a:gd name="T1" fmla="*/ 45 h 45"/>
                <a:gd name="T2" fmla="*/ 7 w 13"/>
                <a:gd name="T3" fmla="*/ 9 h 45"/>
                <a:gd name="T4" fmla="*/ 10 w 13"/>
                <a:gd name="T5" fmla="*/ 0 h 45"/>
                <a:gd name="T6" fmla="*/ 13 w 13"/>
                <a:gd name="T7" fmla="*/ 1 h 45"/>
                <a:gd name="T8" fmla="*/ 10 w 13"/>
                <a:gd name="T9" fmla="*/ 10 h 45"/>
                <a:gd name="T10" fmla="*/ 4 w 13"/>
                <a:gd name="T11" fmla="*/ 45 h 45"/>
                <a:gd name="T12" fmla="*/ 1 w 13"/>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3" h="45">
                  <a:moveTo>
                    <a:pt x="1" y="45"/>
                  </a:moveTo>
                  <a:cubicBezTo>
                    <a:pt x="1" y="44"/>
                    <a:pt x="0" y="23"/>
                    <a:pt x="7" y="9"/>
                  </a:cubicBezTo>
                  <a:cubicBezTo>
                    <a:pt x="7" y="9"/>
                    <a:pt x="10" y="3"/>
                    <a:pt x="10" y="0"/>
                  </a:cubicBezTo>
                  <a:cubicBezTo>
                    <a:pt x="13" y="1"/>
                    <a:pt x="13" y="1"/>
                    <a:pt x="13" y="1"/>
                  </a:cubicBezTo>
                  <a:cubicBezTo>
                    <a:pt x="13" y="4"/>
                    <a:pt x="10" y="10"/>
                    <a:pt x="10" y="10"/>
                  </a:cubicBezTo>
                  <a:cubicBezTo>
                    <a:pt x="3" y="23"/>
                    <a:pt x="4" y="45"/>
                    <a:pt x="4" y="45"/>
                  </a:cubicBezTo>
                  <a:lnTo>
                    <a:pt x="1" y="4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4" name="íṡliḍé"/>
            <p:cNvSpPr/>
            <p:nvPr/>
          </p:nvSpPr>
          <p:spPr bwMode="auto">
            <a:xfrm>
              <a:off x="5699126" y="2328864"/>
              <a:ext cx="120650" cy="60325"/>
            </a:xfrm>
            <a:custGeom>
              <a:avLst/>
              <a:gdLst>
                <a:gd name="T0" fmla="*/ 10 w 24"/>
                <a:gd name="T1" fmla="*/ 12 h 12"/>
                <a:gd name="T2" fmla="*/ 0 w 24"/>
                <a:gd name="T3" fmla="*/ 4 h 12"/>
                <a:gd name="T4" fmla="*/ 2 w 24"/>
                <a:gd name="T5" fmla="*/ 1 h 12"/>
                <a:gd name="T6" fmla="*/ 10 w 24"/>
                <a:gd name="T7" fmla="*/ 8 h 12"/>
                <a:gd name="T8" fmla="*/ 24 w 24"/>
                <a:gd name="T9" fmla="*/ 0 h 12"/>
                <a:gd name="T10" fmla="*/ 24 w 24"/>
                <a:gd name="T11" fmla="*/ 3 h 12"/>
                <a:gd name="T12" fmla="*/ 11 w 24"/>
                <a:gd name="T13" fmla="*/ 11 h 12"/>
                <a:gd name="T14" fmla="*/ 10 w 2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2">
                  <a:moveTo>
                    <a:pt x="10" y="12"/>
                  </a:moveTo>
                  <a:cubicBezTo>
                    <a:pt x="0" y="4"/>
                    <a:pt x="0" y="4"/>
                    <a:pt x="0" y="4"/>
                  </a:cubicBezTo>
                  <a:cubicBezTo>
                    <a:pt x="2" y="1"/>
                    <a:pt x="2" y="1"/>
                    <a:pt x="2" y="1"/>
                  </a:cubicBezTo>
                  <a:cubicBezTo>
                    <a:pt x="10" y="8"/>
                    <a:pt x="10" y="8"/>
                    <a:pt x="10" y="8"/>
                  </a:cubicBezTo>
                  <a:cubicBezTo>
                    <a:pt x="13" y="6"/>
                    <a:pt x="21" y="1"/>
                    <a:pt x="24" y="0"/>
                  </a:cubicBezTo>
                  <a:cubicBezTo>
                    <a:pt x="24" y="3"/>
                    <a:pt x="24" y="3"/>
                    <a:pt x="24" y="3"/>
                  </a:cubicBezTo>
                  <a:cubicBezTo>
                    <a:pt x="23" y="3"/>
                    <a:pt x="16" y="7"/>
                    <a:pt x="11" y="11"/>
                  </a:cubicBezTo>
                  <a:lnTo>
                    <a:pt x="10"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5" name="îṩḷîḓé"/>
            <p:cNvSpPr/>
            <p:nvPr/>
          </p:nvSpPr>
          <p:spPr bwMode="auto">
            <a:xfrm>
              <a:off x="5754688" y="2273301"/>
              <a:ext cx="65088" cy="44450"/>
            </a:xfrm>
            <a:custGeom>
              <a:avLst/>
              <a:gdLst>
                <a:gd name="T0" fmla="*/ 1 w 13"/>
                <a:gd name="T1" fmla="*/ 9 h 9"/>
                <a:gd name="T2" fmla="*/ 0 w 13"/>
                <a:gd name="T3" fmla="*/ 6 h 9"/>
                <a:gd name="T4" fmla="*/ 13 w 13"/>
                <a:gd name="T5" fmla="*/ 0 h 9"/>
                <a:gd name="T6" fmla="*/ 13 w 13"/>
                <a:gd name="T7" fmla="*/ 3 h 9"/>
                <a:gd name="T8" fmla="*/ 1 w 13"/>
                <a:gd name="T9" fmla="*/ 9 h 9"/>
              </a:gdLst>
              <a:ahLst/>
              <a:cxnLst>
                <a:cxn ang="0">
                  <a:pos x="T0" y="T1"/>
                </a:cxn>
                <a:cxn ang="0">
                  <a:pos x="T2" y="T3"/>
                </a:cxn>
                <a:cxn ang="0">
                  <a:pos x="T4" y="T5"/>
                </a:cxn>
                <a:cxn ang="0">
                  <a:pos x="T6" y="T7"/>
                </a:cxn>
                <a:cxn ang="0">
                  <a:pos x="T8" y="T9"/>
                </a:cxn>
              </a:cxnLst>
              <a:rect l="0" t="0" r="r" b="b"/>
              <a:pathLst>
                <a:path w="13" h="9">
                  <a:moveTo>
                    <a:pt x="1" y="9"/>
                  </a:moveTo>
                  <a:cubicBezTo>
                    <a:pt x="0" y="6"/>
                    <a:pt x="0" y="6"/>
                    <a:pt x="0" y="6"/>
                  </a:cubicBezTo>
                  <a:cubicBezTo>
                    <a:pt x="1" y="5"/>
                    <a:pt x="9" y="0"/>
                    <a:pt x="13" y="0"/>
                  </a:cubicBezTo>
                  <a:cubicBezTo>
                    <a:pt x="13" y="3"/>
                    <a:pt x="13" y="3"/>
                    <a:pt x="13" y="3"/>
                  </a:cubicBezTo>
                  <a:cubicBezTo>
                    <a:pt x="11" y="3"/>
                    <a:pt x="5" y="6"/>
                    <a:pt x="1" y="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6" name="iṩļîďè"/>
            <p:cNvSpPr/>
            <p:nvPr/>
          </p:nvSpPr>
          <p:spPr bwMode="auto">
            <a:xfrm>
              <a:off x="5729288" y="2252664"/>
              <a:ext cx="41275" cy="39688"/>
            </a:xfrm>
            <a:custGeom>
              <a:avLst/>
              <a:gdLst>
                <a:gd name="T0" fmla="*/ 5 w 8"/>
                <a:gd name="T1" fmla="*/ 8 h 8"/>
                <a:gd name="T2" fmla="*/ 0 w 8"/>
                <a:gd name="T3" fmla="*/ 3 h 8"/>
                <a:gd name="T4" fmla="*/ 2 w 8"/>
                <a:gd name="T5" fmla="*/ 0 h 8"/>
                <a:gd name="T6" fmla="*/ 8 w 8"/>
                <a:gd name="T7" fmla="*/ 7 h 8"/>
                <a:gd name="T8" fmla="*/ 5 w 8"/>
                <a:gd name="T9" fmla="*/ 8 h 8"/>
              </a:gdLst>
              <a:ahLst/>
              <a:cxnLst>
                <a:cxn ang="0">
                  <a:pos x="T0" y="T1"/>
                </a:cxn>
                <a:cxn ang="0">
                  <a:pos x="T2" y="T3"/>
                </a:cxn>
                <a:cxn ang="0">
                  <a:pos x="T4" y="T5"/>
                </a:cxn>
                <a:cxn ang="0">
                  <a:pos x="T6" y="T7"/>
                </a:cxn>
                <a:cxn ang="0">
                  <a:pos x="T8" y="T9"/>
                </a:cxn>
              </a:cxnLst>
              <a:rect l="0" t="0" r="r" b="b"/>
              <a:pathLst>
                <a:path w="8" h="8">
                  <a:moveTo>
                    <a:pt x="5" y="8"/>
                  </a:moveTo>
                  <a:cubicBezTo>
                    <a:pt x="5" y="6"/>
                    <a:pt x="2" y="4"/>
                    <a:pt x="0" y="3"/>
                  </a:cubicBezTo>
                  <a:cubicBezTo>
                    <a:pt x="2" y="0"/>
                    <a:pt x="2" y="0"/>
                    <a:pt x="2" y="0"/>
                  </a:cubicBezTo>
                  <a:cubicBezTo>
                    <a:pt x="2" y="0"/>
                    <a:pt x="7" y="4"/>
                    <a:pt x="8" y="7"/>
                  </a:cubicBezTo>
                  <a:lnTo>
                    <a:pt x="5" y="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7" name="işļïdé"/>
            <p:cNvSpPr/>
            <p:nvPr/>
          </p:nvSpPr>
          <p:spPr bwMode="auto">
            <a:xfrm>
              <a:off x="5093382" y="2118520"/>
              <a:ext cx="554643" cy="365125"/>
            </a:xfrm>
            <a:custGeom>
              <a:avLst/>
              <a:gdLst>
                <a:gd name="T0" fmla="*/ 4 w 100"/>
                <a:gd name="T1" fmla="*/ 33 h 66"/>
                <a:gd name="T2" fmla="*/ 99 w 100"/>
                <a:gd name="T3" fmla="*/ 24 h 66"/>
                <a:gd name="T4" fmla="*/ 97 w 100"/>
                <a:gd name="T5" fmla="*/ 19 h 66"/>
                <a:gd name="T6" fmla="*/ 86 w 100"/>
                <a:gd name="T7" fmla="*/ 9 h 66"/>
                <a:gd name="T8" fmla="*/ 58 w 100"/>
                <a:gd name="T9" fmla="*/ 1 h 66"/>
                <a:gd name="T10" fmla="*/ 10 w 100"/>
                <a:gd name="T11" fmla="*/ 23 h 66"/>
                <a:gd name="T12" fmla="*/ 4 w 100"/>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00" h="66">
                  <a:moveTo>
                    <a:pt x="4" y="33"/>
                  </a:moveTo>
                  <a:cubicBezTo>
                    <a:pt x="4" y="33"/>
                    <a:pt x="76" y="66"/>
                    <a:pt x="99" y="24"/>
                  </a:cubicBezTo>
                  <a:cubicBezTo>
                    <a:pt x="99" y="24"/>
                    <a:pt x="100" y="21"/>
                    <a:pt x="97" y="19"/>
                  </a:cubicBezTo>
                  <a:cubicBezTo>
                    <a:pt x="94" y="17"/>
                    <a:pt x="95" y="15"/>
                    <a:pt x="86" y="9"/>
                  </a:cubicBezTo>
                  <a:cubicBezTo>
                    <a:pt x="78" y="3"/>
                    <a:pt x="76" y="0"/>
                    <a:pt x="58" y="1"/>
                  </a:cubicBezTo>
                  <a:cubicBezTo>
                    <a:pt x="40" y="3"/>
                    <a:pt x="19" y="22"/>
                    <a:pt x="10" y="23"/>
                  </a:cubicBezTo>
                  <a:cubicBezTo>
                    <a:pt x="1" y="24"/>
                    <a:pt x="0" y="31"/>
                    <a:pt x="4" y="3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8" name="iṥlíḋe"/>
            <p:cNvSpPr/>
            <p:nvPr/>
          </p:nvSpPr>
          <p:spPr bwMode="auto">
            <a:xfrm>
              <a:off x="5132388" y="2157414"/>
              <a:ext cx="511175" cy="130175"/>
            </a:xfrm>
            <a:custGeom>
              <a:avLst/>
              <a:gdLst>
                <a:gd name="T0" fmla="*/ 9 w 101"/>
                <a:gd name="T1" fmla="*/ 26 h 26"/>
                <a:gd name="T2" fmla="*/ 0 w 101"/>
                <a:gd name="T3" fmla="*/ 22 h 26"/>
                <a:gd name="T4" fmla="*/ 3 w 101"/>
                <a:gd name="T5" fmla="*/ 20 h 26"/>
                <a:gd name="T6" fmla="*/ 2 w 101"/>
                <a:gd name="T7" fmla="*/ 21 h 26"/>
                <a:gd name="T8" fmla="*/ 3 w 101"/>
                <a:gd name="T9" fmla="*/ 20 h 26"/>
                <a:gd name="T10" fmla="*/ 17 w 101"/>
                <a:gd name="T11" fmla="*/ 20 h 26"/>
                <a:gd name="T12" fmla="*/ 101 w 101"/>
                <a:gd name="T13" fmla="*/ 14 h 26"/>
                <a:gd name="T14" fmla="*/ 99 w 101"/>
                <a:gd name="T15" fmla="*/ 18 h 26"/>
                <a:gd name="T16" fmla="*/ 18 w 101"/>
                <a:gd name="T17" fmla="*/ 24 h 26"/>
                <a:gd name="T18" fmla="*/ 9 w 101"/>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26">
                  <a:moveTo>
                    <a:pt x="9" y="26"/>
                  </a:moveTo>
                  <a:cubicBezTo>
                    <a:pt x="3" y="26"/>
                    <a:pt x="0" y="23"/>
                    <a:pt x="0" y="22"/>
                  </a:cubicBezTo>
                  <a:cubicBezTo>
                    <a:pt x="3" y="20"/>
                    <a:pt x="3" y="20"/>
                    <a:pt x="3" y="20"/>
                  </a:cubicBezTo>
                  <a:cubicBezTo>
                    <a:pt x="2" y="21"/>
                    <a:pt x="2" y="21"/>
                    <a:pt x="2" y="21"/>
                  </a:cubicBezTo>
                  <a:cubicBezTo>
                    <a:pt x="3" y="20"/>
                    <a:pt x="3" y="20"/>
                    <a:pt x="3" y="20"/>
                  </a:cubicBezTo>
                  <a:cubicBezTo>
                    <a:pt x="3" y="20"/>
                    <a:pt x="7" y="24"/>
                    <a:pt x="17" y="20"/>
                  </a:cubicBezTo>
                  <a:cubicBezTo>
                    <a:pt x="37" y="12"/>
                    <a:pt x="75" y="0"/>
                    <a:pt x="101" y="14"/>
                  </a:cubicBezTo>
                  <a:cubicBezTo>
                    <a:pt x="99" y="18"/>
                    <a:pt x="99" y="18"/>
                    <a:pt x="99" y="18"/>
                  </a:cubicBezTo>
                  <a:cubicBezTo>
                    <a:pt x="74" y="4"/>
                    <a:pt x="34" y="17"/>
                    <a:pt x="18" y="24"/>
                  </a:cubicBezTo>
                  <a:cubicBezTo>
                    <a:pt x="15" y="25"/>
                    <a:pt x="12" y="26"/>
                    <a:pt x="9"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9" name="iśľîdè"/>
            <p:cNvSpPr/>
            <p:nvPr/>
          </p:nvSpPr>
          <p:spPr bwMode="auto">
            <a:xfrm>
              <a:off x="5324476" y="2132014"/>
              <a:ext cx="147638" cy="236538"/>
            </a:xfrm>
            <a:custGeom>
              <a:avLst/>
              <a:gdLst>
                <a:gd name="T0" fmla="*/ 4 w 29"/>
                <a:gd name="T1" fmla="*/ 47 h 47"/>
                <a:gd name="T2" fmla="*/ 0 w 29"/>
                <a:gd name="T3" fmla="*/ 47 h 47"/>
                <a:gd name="T4" fmla="*/ 22 w 29"/>
                <a:gd name="T5" fmla="*/ 16 h 47"/>
                <a:gd name="T6" fmla="*/ 11 w 29"/>
                <a:gd name="T7" fmla="*/ 2 h 47"/>
                <a:gd name="T8" fmla="*/ 14 w 29"/>
                <a:gd name="T9" fmla="*/ 0 h 47"/>
                <a:gd name="T10" fmla="*/ 25 w 29"/>
                <a:gd name="T11" fmla="*/ 14 h 47"/>
                <a:gd name="T12" fmla="*/ 29 w 29"/>
                <a:gd name="T13" fmla="*/ 14 h 47"/>
                <a:gd name="T14" fmla="*/ 26 w 29"/>
                <a:gd name="T15" fmla="*/ 17 h 47"/>
                <a:gd name="T16" fmla="*/ 4 w 29"/>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7">
                  <a:moveTo>
                    <a:pt x="4" y="47"/>
                  </a:moveTo>
                  <a:cubicBezTo>
                    <a:pt x="0" y="47"/>
                    <a:pt x="0" y="47"/>
                    <a:pt x="0" y="47"/>
                  </a:cubicBezTo>
                  <a:cubicBezTo>
                    <a:pt x="2" y="36"/>
                    <a:pt x="17" y="21"/>
                    <a:pt x="22" y="16"/>
                  </a:cubicBezTo>
                  <a:cubicBezTo>
                    <a:pt x="20" y="14"/>
                    <a:pt x="16" y="10"/>
                    <a:pt x="11" y="2"/>
                  </a:cubicBezTo>
                  <a:cubicBezTo>
                    <a:pt x="14" y="0"/>
                    <a:pt x="14" y="0"/>
                    <a:pt x="14" y="0"/>
                  </a:cubicBezTo>
                  <a:cubicBezTo>
                    <a:pt x="18" y="6"/>
                    <a:pt x="24" y="13"/>
                    <a:pt x="25" y="14"/>
                  </a:cubicBezTo>
                  <a:cubicBezTo>
                    <a:pt x="29" y="14"/>
                    <a:pt x="29" y="14"/>
                    <a:pt x="29" y="14"/>
                  </a:cubicBezTo>
                  <a:cubicBezTo>
                    <a:pt x="26" y="17"/>
                    <a:pt x="26" y="17"/>
                    <a:pt x="26" y="17"/>
                  </a:cubicBezTo>
                  <a:cubicBezTo>
                    <a:pt x="26" y="17"/>
                    <a:pt x="7" y="36"/>
                    <a:pt x="4" y="4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0" name="ïṩlîḓê"/>
            <p:cNvSpPr/>
            <p:nvPr/>
          </p:nvSpPr>
          <p:spPr bwMode="auto">
            <a:xfrm>
              <a:off x="5222876" y="2236789"/>
              <a:ext cx="76200" cy="106363"/>
            </a:xfrm>
            <a:custGeom>
              <a:avLst/>
              <a:gdLst>
                <a:gd name="T0" fmla="*/ 4 w 15"/>
                <a:gd name="T1" fmla="*/ 21 h 21"/>
                <a:gd name="T2" fmla="*/ 0 w 15"/>
                <a:gd name="T3" fmla="*/ 20 h 21"/>
                <a:gd name="T4" fmla="*/ 12 w 15"/>
                <a:gd name="T5" fmla="*/ 0 h 21"/>
                <a:gd name="T6" fmla="*/ 15 w 15"/>
                <a:gd name="T7" fmla="*/ 2 h 21"/>
                <a:gd name="T8" fmla="*/ 4 w 15"/>
                <a:gd name="T9" fmla="*/ 21 h 21"/>
              </a:gdLst>
              <a:ahLst/>
              <a:cxnLst>
                <a:cxn ang="0">
                  <a:pos x="T0" y="T1"/>
                </a:cxn>
                <a:cxn ang="0">
                  <a:pos x="T2" y="T3"/>
                </a:cxn>
                <a:cxn ang="0">
                  <a:pos x="T4" y="T5"/>
                </a:cxn>
                <a:cxn ang="0">
                  <a:pos x="T6" y="T7"/>
                </a:cxn>
                <a:cxn ang="0">
                  <a:pos x="T8" y="T9"/>
                </a:cxn>
              </a:cxnLst>
              <a:rect l="0" t="0" r="r" b="b"/>
              <a:pathLst>
                <a:path w="15" h="21">
                  <a:moveTo>
                    <a:pt x="4" y="21"/>
                  </a:moveTo>
                  <a:cubicBezTo>
                    <a:pt x="0" y="20"/>
                    <a:pt x="0" y="20"/>
                    <a:pt x="0" y="20"/>
                  </a:cubicBezTo>
                  <a:cubicBezTo>
                    <a:pt x="0" y="15"/>
                    <a:pt x="10" y="2"/>
                    <a:pt x="12" y="0"/>
                  </a:cubicBezTo>
                  <a:cubicBezTo>
                    <a:pt x="15" y="2"/>
                    <a:pt x="15" y="2"/>
                    <a:pt x="15" y="2"/>
                  </a:cubicBezTo>
                  <a:cubicBezTo>
                    <a:pt x="11" y="8"/>
                    <a:pt x="4" y="18"/>
                    <a:pt x="4" y="2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1" name="ïṩľîdè"/>
            <p:cNvSpPr/>
            <p:nvPr/>
          </p:nvSpPr>
          <p:spPr bwMode="auto">
            <a:xfrm>
              <a:off x="5273676" y="2187576"/>
              <a:ext cx="55563" cy="55563"/>
            </a:xfrm>
            <a:custGeom>
              <a:avLst/>
              <a:gdLst>
                <a:gd name="T0" fmla="*/ 10 w 11"/>
                <a:gd name="T1" fmla="*/ 11 h 11"/>
                <a:gd name="T2" fmla="*/ 0 w 11"/>
                <a:gd name="T3" fmla="*/ 2 h 11"/>
                <a:gd name="T4" fmla="*/ 3 w 11"/>
                <a:gd name="T5" fmla="*/ 0 h 11"/>
                <a:gd name="T6" fmla="*/ 11 w 11"/>
                <a:gd name="T7" fmla="*/ 7 h 11"/>
                <a:gd name="T8" fmla="*/ 10 w 11"/>
                <a:gd name="T9" fmla="*/ 11 h 11"/>
              </a:gdLst>
              <a:ahLst/>
              <a:cxnLst>
                <a:cxn ang="0">
                  <a:pos x="T0" y="T1"/>
                </a:cxn>
                <a:cxn ang="0">
                  <a:pos x="T2" y="T3"/>
                </a:cxn>
                <a:cxn ang="0">
                  <a:pos x="T4" y="T5"/>
                </a:cxn>
                <a:cxn ang="0">
                  <a:pos x="T6" y="T7"/>
                </a:cxn>
                <a:cxn ang="0">
                  <a:pos x="T8" y="T9"/>
                </a:cxn>
              </a:cxnLst>
              <a:rect l="0" t="0" r="r" b="b"/>
              <a:pathLst>
                <a:path w="11" h="11">
                  <a:moveTo>
                    <a:pt x="10" y="11"/>
                  </a:moveTo>
                  <a:cubicBezTo>
                    <a:pt x="6" y="11"/>
                    <a:pt x="1" y="4"/>
                    <a:pt x="0" y="2"/>
                  </a:cubicBezTo>
                  <a:cubicBezTo>
                    <a:pt x="3" y="0"/>
                    <a:pt x="3" y="0"/>
                    <a:pt x="3" y="0"/>
                  </a:cubicBezTo>
                  <a:cubicBezTo>
                    <a:pt x="5" y="3"/>
                    <a:pt x="9" y="7"/>
                    <a:pt x="11" y="7"/>
                  </a:cubicBezTo>
                  <a:lnTo>
                    <a:pt x="10" y="1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2" name="íş1íḑê"/>
            <p:cNvSpPr/>
            <p:nvPr/>
          </p:nvSpPr>
          <p:spPr bwMode="auto">
            <a:xfrm>
              <a:off x="6243036" y="2243138"/>
              <a:ext cx="474029" cy="424612"/>
            </a:xfrm>
            <a:custGeom>
              <a:avLst/>
              <a:gdLst>
                <a:gd name="T0" fmla="*/ 5 w 81"/>
                <a:gd name="T1" fmla="*/ 13 h 73"/>
                <a:gd name="T2" fmla="*/ 1 w 81"/>
                <a:gd name="T3" fmla="*/ 20 h 73"/>
                <a:gd name="T4" fmla="*/ 2 w 81"/>
                <a:gd name="T5" fmla="*/ 34 h 73"/>
                <a:gd name="T6" fmla="*/ 81 w 81"/>
                <a:gd name="T7" fmla="*/ 68 h 73"/>
                <a:gd name="T8" fmla="*/ 61 w 81"/>
                <a:gd name="T9" fmla="*/ 23 h 73"/>
                <a:gd name="T10" fmla="*/ 14 w 81"/>
                <a:gd name="T11" fmla="*/ 6 h 73"/>
                <a:gd name="T12" fmla="*/ 5 w 81"/>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81" h="73">
                  <a:moveTo>
                    <a:pt x="5" y="13"/>
                  </a:moveTo>
                  <a:cubicBezTo>
                    <a:pt x="5" y="13"/>
                    <a:pt x="2" y="17"/>
                    <a:pt x="1" y="20"/>
                  </a:cubicBezTo>
                  <a:cubicBezTo>
                    <a:pt x="0" y="24"/>
                    <a:pt x="0" y="27"/>
                    <a:pt x="2" y="34"/>
                  </a:cubicBezTo>
                  <a:cubicBezTo>
                    <a:pt x="5" y="40"/>
                    <a:pt x="33" y="73"/>
                    <a:pt x="81" y="68"/>
                  </a:cubicBezTo>
                  <a:cubicBezTo>
                    <a:pt x="81" y="68"/>
                    <a:pt x="80" y="41"/>
                    <a:pt x="61" y="23"/>
                  </a:cubicBezTo>
                  <a:cubicBezTo>
                    <a:pt x="42" y="6"/>
                    <a:pt x="24" y="0"/>
                    <a:pt x="14" y="6"/>
                  </a:cubicBezTo>
                  <a:cubicBezTo>
                    <a:pt x="3" y="12"/>
                    <a:pt x="5" y="13"/>
                    <a:pt x="5" y="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3" name="iŝlîďê"/>
            <p:cNvSpPr/>
            <p:nvPr/>
          </p:nvSpPr>
          <p:spPr bwMode="auto">
            <a:xfrm>
              <a:off x="6270626" y="2292351"/>
              <a:ext cx="404813" cy="328613"/>
            </a:xfrm>
            <a:custGeom>
              <a:avLst/>
              <a:gdLst>
                <a:gd name="T0" fmla="*/ 77 w 80"/>
                <a:gd name="T1" fmla="*/ 65 h 65"/>
                <a:gd name="T2" fmla="*/ 34 w 80"/>
                <a:gd name="T3" fmla="*/ 20 h 65"/>
                <a:gd name="T4" fmla="*/ 2 w 80"/>
                <a:gd name="T5" fmla="*/ 9 h 65"/>
                <a:gd name="T6" fmla="*/ 0 w 80"/>
                <a:gd name="T7" fmla="*/ 6 h 65"/>
                <a:gd name="T8" fmla="*/ 36 w 80"/>
                <a:gd name="T9" fmla="*/ 17 h 65"/>
                <a:gd name="T10" fmla="*/ 80 w 80"/>
                <a:gd name="T11" fmla="*/ 63 h 65"/>
                <a:gd name="T12" fmla="*/ 77 w 80"/>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80" h="65">
                  <a:moveTo>
                    <a:pt x="77" y="65"/>
                  </a:moveTo>
                  <a:cubicBezTo>
                    <a:pt x="77" y="65"/>
                    <a:pt x="52" y="35"/>
                    <a:pt x="34" y="20"/>
                  </a:cubicBezTo>
                  <a:cubicBezTo>
                    <a:pt x="15" y="5"/>
                    <a:pt x="2" y="9"/>
                    <a:pt x="2" y="9"/>
                  </a:cubicBezTo>
                  <a:cubicBezTo>
                    <a:pt x="0" y="6"/>
                    <a:pt x="0" y="6"/>
                    <a:pt x="0" y="6"/>
                  </a:cubicBezTo>
                  <a:cubicBezTo>
                    <a:pt x="1" y="5"/>
                    <a:pt x="16" y="0"/>
                    <a:pt x="36" y="17"/>
                  </a:cubicBezTo>
                  <a:cubicBezTo>
                    <a:pt x="55" y="32"/>
                    <a:pt x="80" y="63"/>
                    <a:pt x="80" y="63"/>
                  </a:cubicBezTo>
                  <a:lnTo>
                    <a:pt x="77" y="6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4" name="íślîḑè"/>
            <p:cNvSpPr/>
            <p:nvPr/>
          </p:nvSpPr>
          <p:spPr bwMode="auto">
            <a:xfrm>
              <a:off x="6548438" y="2495551"/>
              <a:ext cx="41275" cy="125413"/>
            </a:xfrm>
            <a:custGeom>
              <a:avLst/>
              <a:gdLst>
                <a:gd name="T0" fmla="*/ 4 w 8"/>
                <a:gd name="T1" fmla="*/ 25 h 25"/>
                <a:gd name="T2" fmla="*/ 0 w 8"/>
                <a:gd name="T3" fmla="*/ 0 h 25"/>
                <a:gd name="T4" fmla="*/ 4 w 8"/>
                <a:gd name="T5" fmla="*/ 0 h 25"/>
                <a:gd name="T6" fmla="*/ 8 w 8"/>
                <a:gd name="T7" fmla="*/ 24 h 25"/>
                <a:gd name="T8" fmla="*/ 4 w 8"/>
                <a:gd name="T9" fmla="*/ 25 h 25"/>
              </a:gdLst>
              <a:ahLst/>
              <a:cxnLst>
                <a:cxn ang="0">
                  <a:pos x="T0" y="T1"/>
                </a:cxn>
                <a:cxn ang="0">
                  <a:pos x="T2" y="T3"/>
                </a:cxn>
                <a:cxn ang="0">
                  <a:pos x="T4" y="T5"/>
                </a:cxn>
                <a:cxn ang="0">
                  <a:pos x="T6" y="T7"/>
                </a:cxn>
                <a:cxn ang="0">
                  <a:pos x="T8" y="T9"/>
                </a:cxn>
              </a:cxnLst>
              <a:rect l="0" t="0" r="r" b="b"/>
              <a:pathLst>
                <a:path w="8" h="25">
                  <a:moveTo>
                    <a:pt x="4" y="25"/>
                  </a:moveTo>
                  <a:cubicBezTo>
                    <a:pt x="4" y="21"/>
                    <a:pt x="0" y="3"/>
                    <a:pt x="0" y="0"/>
                  </a:cubicBezTo>
                  <a:cubicBezTo>
                    <a:pt x="4" y="0"/>
                    <a:pt x="4" y="0"/>
                    <a:pt x="4" y="0"/>
                  </a:cubicBezTo>
                  <a:cubicBezTo>
                    <a:pt x="4" y="2"/>
                    <a:pt x="6" y="14"/>
                    <a:pt x="8" y="24"/>
                  </a:cubicBezTo>
                  <a:lnTo>
                    <a:pt x="4" y="2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5" name="iṡľíďé"/>
            <p:cNvSpPr/>
            <p:nvPr/>
          </p:nvSpPr>
          <p:spPr bwMode="auto">
            <a:xfrm>
              <a:off x="6483351" y="2403476"/>
              <a:ext cx="157163" cy="61913"/>
            </a:xfrm>
            <a:custGeom>
              <a:avLst/>
              <a:gdLst>
                <a:gd name="T0" fmla="*/ 28 w 31"/>
                <a:gd name="T1" fmla="*/ 12 h 12"/>
                <a:gd name="T2" fmla="*/ 0 w 31"/>
                <a:gd name="T3" fmla="*/ 4 h 12"/>
                <a:gd name="T4" fmla="*/ 0 w 31"/>
                <a:gd name="T5" fmla="*/ 0 h 12"/>
                <a:gd name="T6" fmla="*/ 31 w 31"/>
                <a:gd name="T7" fmla="*/ 9 h 12"/>
                <a:gd name="T8" fmla="*/ 28 w 31"/>
                <a:gd name="T9" fmla="*/ 12 h 12"/>
              </a:gdLst>
              <a:ahLst/>
              <a:cxnLst>
                <a:cxn ang="0">
                  <a:pos x="T0" y="T1"/>
                </a:cxn>
                <a:cxn ang="0">
                  <a:pos x="T2" y="T3"/>
                </a:cxn>
                <a:cxn ang="0">
                  <a:pos x="T4" y="T5"/>
                </a:cxn>
                <a:cxn ang="0">
                  <a:pos x="T6" y="T7"/>
                </a:cxn>
                <a:cxn ang="0">
                  <a:pos x="T8" y="T9"/>
                </a:cxn>
              </a:cxnLst>
              <a:rect l="0" t="0" r="r" b="b"/>
              <a:pathLst>
                <a:path w="31" h="12">
                  <a:moveTo>
                    <a:pt x="28" y="12"/>
                  </a:moveTo>
                  <a:cubicBezTo>
                    <a:pt x="24" y="7"/>
                    <a:pt x="6" y="5"/>
                    <a:pt x="0" y="4"/>
                  </a:cubicBezTo>
                  <a:cubicBezTo>
                    <a:pt x="0" y="0"/>
                    <a:pt x="0" y="0"/>
                    <a:pt x="0" y="0"/>
                  </a:cubicBezTo>
                  <a:cubicBezTo>
                    <a:pt x="3" y="0"/>
                    <a:pt x="25" y="3"/>
                    <a:pt x="31" y="9"/>
                  </a:cubicBezTo>
                  <a:lnTo>
                    <a:pt x="28"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6" name="iṡlîdé"/>
            <p:cNvSpPr/>
            <p:nvPr/>
          </p:nvSpPr>
          <p:spPr bwMode="auto">
            <a:xfrm>
              <a:off x="6432551" y="2378076"/>
              <a:ext cx="60325" cy="222250"/>
            </a:xfrm>
            <a:custGeom>
              <a:avLst/>
              <a:gdLst>
                <a:gd name="T0" fmla="*/ 8 w 12"/>
                <a:gd name="T1" fmla="*/ 44 h 44"/>
                <a:gd name="T2" fmla="*/ 0 w 12"/>
                <a:gd name="T3" fmla="*/ 1 h 44"/>
                <a:gd name="T4" fmla="*/ 4 w 12"/>
                <a:gd name="T5" fmla="*/ 0 h 44"/>
                <a:gd name="T6" fmla="*/ 12 w 12"/>
                <a:gd name="T7" fmla="*/ 43 h 44"/>
                <a:gd name="T8" fmla="*/ 8 w 12"/>
                <a:gd name="T9" fmla="*/ 44 h 44"/>
              </a:gdLst>
              <a:ahLst/>
              <a:cxnLst>
                <a:cxn ang="0">
                  <a:pos x="T0" y="T1"/>
                </a:cxn>
                <a:cxn ang="0">
                  <a:pos x="T2" y="T3"/>
                </a:cxn>
                <a:cxn ang="0">
                  <a:pos x="T4" y="T5"/>
                </a:cxn>
                <a:cxn ang="0">
                  <a:pos x="T6" y="T7"/>
                </a:cxn>
                <a:cxn ang="0">
                  <a:pos x="T8" y="T9"/>
                </a:cxn>
              </a:cxnLst>
              <a:rect l="0" t="0" r="r" b="b"/>
              <a:pathLst>
                <a:path w="12" h="44">
                  <a:moveTo>
                    <a:pt x="8" y="44"/>
                  </a:moveTo>
                  <a:cubicBezTo>
                    <a:pt x="8" y="42"/>
                    <a:pt x="0" y="7"/>
                    <a:pt x="0" y="1"/>
                  </a:cubicBezTo>
                  <a:cubicBezTo>
                    <a:pt x="4" y="0"/>
                    <a:pt x="4" y="0"/>
                    <a:pt x="4" y="0"/>
                  </a:cubicBezTo>
                  <a:cubicBezTo>
                    <a:pt x="4" y="5"/>
                    <a:pt x="9" y="30"/>
                    <a:pt x="12" y="43"/>
                  </a:cubicBezTo>
                  <a:lnTo>
                    <a:pt x="8" y="4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7" name="iṣľïḓe"/>
            <p:cNvSpPr/>
            <p:nvPr/>
          </p:nvSpPr>
          <p:spPr bwMode="auto">
            <a:xfrm>
              <a:off x="6356351" y="2303464"/>
              <a:ext cx="136525" cy="271463"/>
            </a:xfrm>
            <a:custGeom>
              <a:avLst/>
              <a:gdLst>
                <a:gd name="T0" fmla="*/ 8 w 27"/>
                <a:gd name="T1" fmla="*/ 54 h 54"/>
                <a:gd name="T2" fmla="*/ 3 w 27"/>
                <a:gd name="T3" fmla="*/ 7 h 54"/>
                <a:gd name="T4" fmla="*/ 3 w 27"/>
                <a:gd name="T5" fmla="*/ 6 h 54"/>
                <a:gd name="T6" fmla="*/ 4 w 27"/>
                <a:gd name="T7" fmla="*/ 6 h 54"/>
                <a:gd name="T8" fmla="*/ 27 w 27"/>
                <a:gd name="T9" fmla="*/ 1 h 54"/>
                <a:gd name="T10" fmla="*/ 27 w 27"/>
                <a:gd name="T11" fmla="*/ 5 h 54"/>
                <a:gd name="T12" fmla="*/ 6 w 27"/>
                <a:gd name="T13" fmla="*/ 9 h 54"/>
                <a:gd name="T14" fmla="*/ 12 w 27"/>
                <a:gd name="T15" fmla="*/ 53 h 54"/>
                <a:gd name="T16" fmla="*/ 8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8" y="54"/>
                  </a:moveTo>
                  <a:cubicBezTo>
                    <a:pt x="7" y="47"/>
                    <a:pt x="0" y="13"/>
                    <a:pt x="3" y="7"/>
                  </a:cubicBezTo>
                  <a:cubicBezTo>
                    <a:pt x="3" y="6"/>
                    <a:pt x="3" y="6"/>
                    <a:pt x="3" y="6"/>
                  </a:cubicBezTo>
                  <a:cubicBezTo>
                    <a:pt x="4" y="6"/>
                    <a:pt x="4" y="6"/>
                    <a:pt x="4" y="6"/>
                  </a:cubicBezTo>
                  <a:cubicBezTo>
                    <a:pt x="4" y="6"/>
                    <a:pt x="20" y="0"/>
                    <a:pt x="27" y="1"/>
                  </a:cubicBezTo>
                  <a:cubicBezTo>
                    <a:pt x="27" y="5"/>
                    <a:pt x="27" y="5"/>
                    <a:pt x="27" y="5"/>
                  </a:cubicBezTo>
                  <a:cubicBezTo>
                    <a:pt x="22" y="4"/>
                    <a:pt x="11" y="8"/>
                    <a:pt x="6" y="9"/>
                  </a:cubicBezTo>
                  <a:cubicBezTo>
                    <a:pt x="5" y="14"/>
                    <a:pt x="8" y="35"/>
                    <a:pt x="12" y="53"/>
                  </a:cubicBezTo>
                  <a:lnTo>
                    <a:pt x="8" y="5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8" name="ïṣḷîḑè"/>
            <p:cNvSpPr/>
            <p:nvPr/>
          </p:nvSpPr>
          <p:spPr bwMode="auto">
            <a:xfrm>
              <a:off x="4887024" y="2489996"/>
              <a:ext cx="565441" cy="507999"/>
            </a:xfrm>
            <a:custGeom>
              <a:avLst/>
              <a:gdLst>
                <a:gd name="T0" fmla="*/ 99 w 99"/>
                <a:gd name="T1" fmla="*/ 62 h 89"/>
                <a:gd name="T2" fmla="*/ 68 w 99"/>
                <a:gd name="T3" fmla="*/ 18 h 89"/>
                <a:gd name="T4" fmla="*/ 7 w 99"/>
                <a:gd name="T5" fmla="*/ 12 h 89"/>
                <a:gd name="T6" fmla="*/ 1 w 99"/>
                <a:gd name="T7" fmla="*/ 14 h 89"/>
                <a:gd name="T8" fmla="*/ 2 w 99"/>
                <a:gd name="T9" fmla="*/ 22 h 89"/>
                <a:gd name="T10" fmla="*/ 94 w 99"/>
                <a:gd name="T11" fmla="*/ 67 h 89"/>
                <a:gd name="T12" fmla="*/ 99 w 99"/>
                <a:gd name="T13" fmla="*/ 62 h 89"/>
              </a:gdLst>
              <a:ahLst/>
              <a:cxnLst>
                <a:cxn ang="0">
                  <a:pos x="T0" y="T1"/>
                </a:cxn>
                <a:cxn ang="0">
                  <a:pos x="T2" y="T3"/>
                </a:cxn>
                <a:cxn ang="0">
                  <a:pos x="T4" y="T5"/>
                </a:cxn>
                <a:cxn ang="0">
                  <a:pos x="T6" y="T7"/>
                </a:cxn>
                <a:cxn ang="0">
                  <a:pos x="T8" y="T9"/>
                </a:cxn>
                <a:cxn ang="0">
                  <a:pos x="T10" y="T11"/>
                </a:cxn>
                <a:cxn ang="0">
                  <a:pos x="T12" y="T13"/>
                </a:cxn>
              </a:cxnLst>
              <a:rect l="0" t="0" r="r" b="b"/>
              <a:pathLst>
                <a:path w="99" h="89">
                  <a:moveTo>
                    <a:pt x="99" y="62"/>
                  </a:moveTo>
                  <a:cubicBezTo>
                    <a:pt x="99" y="62"/>
                    <a:pt x="99" y="36"/>
                    <a:pt x="68" y="18"/>
                  </a:cubicBezTo>
                  <a:cubicBezTo>
                    <a:pt x="37" y="0"/>
                    <a:pt x="11" y="12"/>
                    <a:pt x="7" y="12"/>
                  </a:cubicBezTo>
                  <a:cubicBezTo>
                    <a:pt x="3" y="12"/>
                    <a:pt x="1" y="10"/>
                    <a:pt x="1" y="14"/>
                  </a:cubicBezTo>
                  <a:cubicBezTo>
                    <a:pt x="0" y="18"/>
                    <a:pt x="2" y="19"/>
                    <a:pt x="2" y="22"/>
                  </a:cubicBezTo>
                  <a:cubicBezTo>
                    <a:pt x="2" y="25"/>
                    <a:pt x="26" y="89"/>
                    <a:pt x="94" y="67"/>
                  </a:cubicBezTo>
                  <a:cubicBezTo>
                    <a:pt x="94" y="67"/>
                    <a:pt x="99" y="65"/>
                    <a:pt x="99" y="62"/>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9" name="isļíḋè"/>
            <p:cNvSpPr/>
            <p:nvPr/>
          </p:nvSpPr>
          <p:spPr bwMode="auto">
            <a:xfrm>
              <a:off x="4930776" y="2590801"/>
              <a:ext cx="520700" cy="252413"/>
            </a:xfrm>
            <a:custGeom>
              <a:avLst/>
              <a:gdLst>
                <a:gd name="T0" fmla="*/ 101 w 103"/>
                <a:gd name="T1" fmla="*/ 50 h 50"/>
                <a:gd name="T2" fmla="*/ 0 w 103"/>
                <a:gd name="T3" fmla="*/ 4 h 50"/>
                <a:gd name="T4" fmla="*/ 1 w 103"/>
                <a:gd name="T5" fmla="*/ 0 h 50"/>
                <a:gd name="T6" fmla="*/ 103 w 103"/>
                <a:gd name="T7" fmla="*/ 47 h 50"/>
                <a:gd name="T8" fmla="*/ 101 w 103"/>
                <a:gd name="T9" fmla="*/ 50 h 50"/>
              </a:gdLst>
              <a:ahLst/>
              <a:cxnLst>
                <a:cxn ang="0">
                  <a:pos x="T0" y="T1"/>
                </a:cxn>
                <a:cxn ang="0">
                  <a:pos x="T2" y="T3"/>
                </a:cxn>
                <a:cxn ang="0">
                  <a:pos x="T4" y="T5"/>
                </a:cxn>
                <a:cxn ang="0">
                  <a:pos x="T6" y="T7"/>
                </a:cxn>
                <a:cxn ang="0">
                  <a:pos x="T8" y="T9"/>
                </a:cxn>
              </a:cxnLst>
              <a:rect l="0" t="0" r="r" b="b"/>
              <a:pathLst>
                <a:path w="103" h="50">
                  <a:moveTo>
                    <a:pt x="101" y="50"/>
                  </a:moveTo>
                  <a:cubicBezTo>
                    <a:pt x="100" y="50"/>
                    <a:pt x="43" y="8"/>
                    <a:pt x="0" y="4"/>
                  </a:cubicBezTo>
                  <a:cubicBezTo>
                    <a:pt x="1" y="0"/>
                    <a:pt x="1" y="0"/>
                    <a:pt x="1" y="0"/>
                  </a:cubicBezTo>
                  <a:cubicBezTo>
                    <a:pt x="44" y="4"/>
                    <a:pt x="101" y="45"/>
                    <a:pt x="103" y="47"/>
                  </a:cubicBezTo>
                  <a:lnTo>
                    <a:pt x="101" y="5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0" name="îSḻiḍê"/>
            <p:cNvSpPr/>
            <p:nvPr/>
          </p:nvSpPr>
          <p:spPr bwMode="auto">
            <a:xfrm>
              <a:off x="5111751" y="2606676"/>
              <a:ext cx="238125" cy="266700"/>
            </a:xfrm>
            <a:custGeom>
              <a:avLst/>
              <a:gdLst>
                <a:gd name="T0" fmla="*/ 1 w 47"/>
                <a:gd name="T1" fmla="*/ 53 h 53"/>
                <a:gd name="T2" fmla="*/ 0 w 47"/>
                <a:gd name="T3" fmla="*/ 49 h 53"/>
                <a:gd name="T4" fmla="*/ 43 w 47"/>
                <a:gd name="T5" fmla="*/ 31 h 53"/>
                <a:gd name="T6" fmla="*/ 33 w 47"/>
                <a:gd name="T7" fmla="*/ 3 h 53"/>
                <a:gd name="T8" fmla="*/ 36 w 47"/>
                <a:gd name="T9" fmla="*/ 0 h 53"/>
                <a:gd name="T10" fmla="*/ 47 w 47"/>
                <a:gd name="T11" fmla="*/ 31 h 53"/>
                <a:gd name="T12" fmla="*/ 47 w 47"/>
                <a:gd name="T13" fmla="*/ 32 h 53"/>
                <a:gd name="T14" fmla="*/ 46 w 47"/>
                <a:gd name="T15" fmla="*/ 33 h 53"/>
                <a:gd name="T16" fmla="*/ 1 w 47"/>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53">
                  <a:moveTo>
                    <a:pt x="1" y="53"/>
                  </a:moveTo>
                  <a:cubicBezTo>
                    <a:pt x="0" y="49"/>
                    <a:pt x="0" y="49"/>
                    <a:pt x="0" y="49"/>
                  </a:cubicBezTo>
                  <a:cubicBezTo>
                    <a:pt x="0" y="49"/>
                    <a:pt x="29" y="43"/>
                    <a:pt x="43" y="31"/>
                  </a:cubicBezTo>
                  <a:cubicBezTo>
                    <a:pt x="42" y="23"/>
                    <a:pt x="38" y="7"/>
                    <a:pt x="33" y="3"/>
                  </a:cubicBezTo>
                  <a:cubicBezTo>
                    <a:pt x="36" y="0"/>
                    <a:pt x="36" y="0"/>
                    <a:pt x="36" y="0"/>
                  </a:cubicBezTo>
                  <a:cubicBezTo>
                    <a:pt x="43" y="6"/>
                    <a:pt x="47" y="28"/>
                    <a:pt x="47" y="31"/>
                  </a:cubicBezTo>
                  <a:cubicBezTo>
                    <a:pt x="47" y="32"/>
                    <a:pt x="47" y="32"/>
                    <a:pt x="47" y="32"/>
                  </a:cubicBezTo>
                  <a:cubicBezTo>
                    <a:pt x="46" y="33"/>
                    <a:pt x="46" y="33"/>
                    <a:pt x="46" y="33"/>
                  </a:cubicBezTo>
                  <a:cubicBezTo>
                    <a:pt x="32" y="46"/>
                    <a:pt x="2" y="53"/>
                    <a:pt x="1" y="5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1" name="i$1îḋe"/>
            <p:cNvSpPr/>
            <p:nvPr/>
          </p:nvSpPr>
          <p:spPr bwMode="auto">
            <a:xfrm>
              <a:off x="5137151" y="2555876"/>
              <a:ext cx="66675" cy="130175"/>
            </a:xfrm>
            <a:custGeom>
              <a:avLst/>
              <a:gdLst>
                <a:gd name="T0" fmla="*/ 9 w 13"/>
                <a:gd name="T1" fmla="*/ 26 h 26"/>
                <a:gd name="T2" fmla="*/ 0 w 13"/>
                <a:gd name="T3" fmla="*/ 3 h 26"/>
                <a:gd name="T4" fmla="*/ 2 w 13"/>
                <a:gd name="T5" fmla="*/ 0 h 26"/>
                <a:gd name="T6" fmla="*/ 13 w 13"/>
                <a:gd name="T7" fmla="*/ 25 h 26"/>
                <a:gd name="T8" fmla="*/ 9 w 13"/>
                <a:gd name="T9" fmla="*/ 26 h 26"/>
              </a:gdLst>
              <a:ahLst/>
              <a:cxnLst>
                <a:cxn ang="0">
                  <a:pos x="T0" y="T1"/>
                </a:cxn>
                <a:cxn ang="0">
                  <a:pos x="T2" y="T3"/>
                </a:cxn>
                <a:cxn ang="0">
                  <a:pos x="T4" y="T5"/>
                </a:cxn>
                <a:cxn ang="0">
                  <a:pos x="T6" y="T7"/>
                </a:cxn>
                <a:cxn ang="0">
                  <a:pos x="T8" y="T9"/>
                </a:cxn>
              </a:cxnLst>
              <a:rect l="0" t="0" r="r" b="b"/>
              <a:pathLst>
                <a:path w="13" h="26">
                  <a:moveTo>
                    <a:pt x="9" y="26"/>
                  </a:moveTo>
                  <a:cubicBezTo>
                    <a:pt x="8" y="21"/>
                    <a:pt x="5" y="7"/>
                    <a:pt x="0" y="3"/>
                  </a:cubicBezTo>
                  <a:cubicBezTo>
                    <a:pt x="2" y="0"/>
                    <a:pt x="2" y="0"/>
                    <a:pt x="2" y="0"/>
                  </a:cubicBezTo>
                  <a:cubicBezTo>
                    <a:pt x="10" y="6"/>
                    <a:pt x="13" y="24"/>
                    <a:pt x="13" y="25"/>
                  </a:cubicBezTo>
                  <a:lnTo>
                    <a:pt x="9" y="2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2" name="îṥḷîḍe"/>
            <p:cNvSpPr/>
            <p:nvPr/>
          </p:nvSpPr>
          <p:spPr bwMode="auto">
            <a:xfrm>
              <a:off x="4975226" y="2667001"/>
              <a:ext cx="203200" cy="74613"/>
            </a:xfrm>
            <a:custGeom>
              <a:avLst/>
              <a:gdLst>
                <a:gd name="T0" fmla="*/ 0 w 40"/>
                <a:gd name="T1" fmla="*/ 15 h 15"/>
                <a:gd name="T2" fmla="*/ 0 w 40"/>
                <a:gd name="T3" fmla="*/ 11 h 15"/>
                <a:gd name="T4" fmla="*/ 37 w 40"/>
                <a:gd name="T5" fmla="*/ 0 h 15"/>
                <a:gd name="T6" fmla="*/ 40 w 40"/>
                <a:gd name="T7" fmla="*/ 2 h 15"/>
                <a:gd name="T8" fmla="*/ 0 w 40"/>
                <a:gd name="T9" fmla="*/ 15 h 15"/>
              </a:gdLst>
              <a:ahLst/>
              <a:cxnLst>
                <a:cxn ang="0">
                  <a:pos x="T0" y="T1"/>
                </a:cxn>
                <a:cxn ang="0">
                  <a:pos x="T2" y="T3"/>
                </a:cxn>
                <a:cxn ang="0">
                  <a:pos x="T4" y="T5"/>
                </a:cxn>
                <a:cxn ang="0">
                  <a:pos x="T6" y="T7"/>
                </a:cxn>
                <a:cxn ang="0">
                  <a:pos x="T8" y="T9"/>
                </a:cxn>
              </a:cxnLst>
              <a:rect l="0" t="0" r="r" b="b"/>
              <a:pathLst>
                <a:path w="40" h="15">
                  <a:moveTo>
                    <a:pt x="0" y="15"/>
                  </a:moveTo>
                  <a:cubicBezTo>
                    <a:pt x="0" y="11"/>
                    <a:pt x="0" y="11"/>
                    <a:pt x="0" y="11"/>
                  </a:cubicBezTo>
                  <a:cubicBezTo>
                    <a:pt x="8" y="11"/>
                    <a:pt x="31" y="8"/>
                    <a:pt x="37" y="0"/>
                  </a:cubicBezTo>
                  <a:cubicBezTo>
                    <a:pt x="40" y="2"/>
                    <a:pt x="40" y="2"/>
                    <a:pt x="40" y="2"/>
                  </a:cubicBezTo>
                  <a:cubicBezTo>
                    <a:pt x="32" y="14"/>
                    <a:pt x="1" y="15"/>
                    <a:pt x="0" y="15"/>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3" name="íṣľiďê"/>
            <p:cNvSpPr/>
            <p:nvPr/>
          </p:nvSpPr>
          <p:spPr bwMode="auto">
            <a:xfrm>
              <a:off x="5398046" y="2480471"/>
              <a:ext cx="266156" cy="271860"/>
            </a:xfrm>
            <a:custGeom>
              <a:avLst/>
              <a:gdLst>
                <a:gd name="T0" fmla="*/ 33 w 44"/>
                <a:gd name="T1" fmla="*/ 45 h 45"/>
                <a:gd name="T2" fmla="*/ 0 w 44"/>
                <a:gd name="T3" fmla="*/ 1 h 45"/>
                <a:gd name="T4" fmla="*/ 4 w 44"/>
                <a:gd name="T5" fmla="*/ 1 h 45"/>
                <a:gd name="T6" fmla="*/ 37 w 44"/>
                <a:gd name="T7" fmla="*/ 43 h 45"/>
                <a:gd name="T8" fmla="*/ 33 w 44"/>
                <a:gd name="T9" fmla="*/ 45 h 45"/>
              </a:gdLst>
              <a:ahLst/>
              <a:cxnLst>
                <a:cxn ang="0">
                  <a:pos x="T0" y="T1"/>
                </a:cxn>
                <a:cxn ang="0">
                  <a:pos x="T2" y="T3"/>
                </a:cxn>
                <a:cxn ang="0">
                  <a:pos x="T4" y="T5"/>
                </a:cxn>
                <a:cxn ang="0">
                  <a:pos x="T6" y="T7"/>
                </a:cxn>
                <a:cxn ang="0">
                  <a:pos x="T8" y="T9"/>
                </a:cxn>
              </a:cxnLst>
              <a:rect l="0" t="0" r="r" b="b"/>
              <a:pathLst>
                <a:path w="44" h="45">
                  <a:moveTo>
                    <a:pt x="33" y="45"/>
                  </a:moveTo>
                  <a:cubicBezTo>
                    <a:pt x="33" y="45"/>
                    <a:pt x="4" y="36"/>
                    <a:pt x="0" y="1"/>
                  </a:cubicBezTo>
                  <a:cubicBezTo>
                    <a:pt x="0" y="1"/>
                    <a:pt x="0" y="0"/>
                    <a:pt x="4" y="1"/>
                  </a:cubicBezTo>
                  <a:cubicBezTo>
                    <a:pt x="7" y="2"/>
                    <a:pt x="44" y="4"/>
                    <a:pt x="37" y="43"/>
                  </a:cubicBezTo>
                  <a:cubicBezTo>
                    <a:pt x="37" y="43"/>
                    <a:pt x="36" y="45"/>
                    <a:pt x="33" y="4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4" name="îṣḷïḋé"/>
            <p:cNvSpPr/>
            <p:nvPr/>
          </p:nvSpPr>
          <p:spPr bwMode="auto">
            <a:xfrm>
              <a:off x="5421313" y="2514601"/>
              <a:ext cx="192088" cy="233363"/>
            </a:xfrm>
            <a:custGeom>
              <a:avLst/>
              <a:gdLst>
                <a:gd name="T0" fmla="*/ 35 w 38"/>
                <a:gd name="T1" fmla="*/ 46 h 46"/>
                <a:gd name="T2" fmla="*/ 0 w 38"/>
                <a:gd name="T3" fmla="*/ 2 h 46"/>
                <a:gd name="T4" fmla="*/ 2 w 38"/>
                <a:gd name="T5" fmla="*/ 0 h 46"/>
                <a:gd name="T6" fmla="*/ 38 w 38"/>
                <a:gd name="T7" fmla="*/ 46 h 46"/>
                <a:gd name="T8" fmla="*/ 35 w 38"/>
                <a:gd name="T9" fmla="*/ 46 h 46"/>
              </a:gdLst>
              <a:ahLst/>
              <a:cxnLst>
                <a:cxn ang="0">
                  <a:pos x="T0" y="T1"/>
                </a:cxn>
                <a:cxn ang="0">
                  <a:pos x="T2" y="T3"/>
                </a:cxn>
                <a:cxn ang="0">
                  <a:pos x="T4" y="T5"/>
                </a:cxn>
                <a:cxn ang="0">
                  <a:pos x="T6" y="T7"/>
                </a:cxn>
                <a:cxn ang="0">
                  <a:pos x="T8" y="T9"/>
                </a:cxn>
              </a:cxnLst>
              <a:rect l="0" t="0" r="r" b="b"/>
              <a:pathLst>
                <a:path w="38" h="46">
                  <a:moveTo>
                    <a:pt x="35" y="46"/>
                  </a:moveTo>
                  <a:cubicBezTo>
                    <a:pt x="32" y="19"/>
                    <a:pt x="1" y="2"/>
                    <a:pt x="0" y="2"/>
                  </a:cubicBezTo>
                  <a:cubicBezTo>
                    <a:pt x="2" y="0"/>
                    <a:pt x="2" y="0"/>
                    <a:pt x="2" y="0"/>
                  </a:cubicBezTo>
                  <a:cubicBezTo>
                    <a:pt x="3" y="0"/>
                    <a:pt x="35" y="17"/>
                    <a:pt x="38" y="46"/>
                  </a:cubicBezTo>
                  <a:lnTo>
                    <a:pt x="35" y="4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5" name="ïŝ1ïdê"/>
            <p:cNvSpPr/>
            <p:nvPr/>
          </p:nvSpPr>
          <p:spPr bwMode="auto">
            <a:xfrm>
              <a:off x="5481638" y="2655889"/>
              <a:ext cx="106363" cy="20638"/>
            </a:xfrm>
            <a:custGeom>
              <a:avLst/>
              <a:gdLst>
                <a:gd name="T0" fmla="*/ 10 w 21"/>
                <a:gd name="T1" fmla="*/ 4 h 4"/>
                <a:gd name="T2" fmla="*/ 0 w 21"/>
                <a:gd name="T3" fmla="*/ 4 h 4"/>
                <a:gd name="T4" fmla="*/ 0 w 21"/>
                <a:gd name="T5" fmla="*/ 1 h 4"/>
                <a:gd name="T6" fmla="*/ 20 w 21"/>
                <a:gd name="T7" fmla="*/ 0 h 4"/>
                <a:gd name="T8" fmla="*/ 21 w 21"/>
                <a:gd name="T9" fmla="*/ 3 h 4"/>
                <a:gd name="T10" fmla="*/ 10 w 21"/>
                <a:gd name="T11" fmla="*/ 4 h 4"/>
              </a:gdLst>
              <a:ahLst/>
              <a:cxnLst>
                <a:cxn ang="0">
                  <a:pos x="T0" y="T1"/>
                </a:cxn>
                <a:cxn ang="0">
                  <a:pos x="T2" y="T3"/>
                </a:cxn>
                <a:cxn ang="0">
                  <a:pos x="T4" y="T5"/>
                </a:cxn>
                <a:cxn ang="0">
                  <a:pos x="T6" y="T7"/>
                </a:cxn>
                <a:cxn ang="0">
                  <a:pos x="T8" y="T9"/>
                </a:cxn>
                <a:cxn ang="0">
                  <a:pos x="T10" y="T11"/>
                </a:cxn>
              </a:cxnLst>
              <a:rect l="0" t="0" r="r" b="b"/>
              <a:pathLst>
                <a:path w="21" h="4">
                  <a:moveTo>
                    <a:pt x="10" y="4"/>
                  </a:moveTo>
                  <a:cubicBezTo>
                    <a:pt x="5" y="4"/>
                    <a:pt x="0" y="4"/>
                    <a:pt x="0" y="4"/>
                  </a:cubicBezTo>
                  <a:cubicBezTo>
                    <a:pt x="0" y="1"/>
                    <a:pt x="0" y="1"/>
                    <a:pt x="0" y="1"/>
                  </a:cubicBezTo>
                  <a:cubicBezTo>
                    <a:pt x="0" y="1"/>
                    <a:pt x="15" y="2"/>
                    <a:pt x="20" y="0"/>
                  </a:cubicBezTo>
                  <a:cubicBezTo>
                    <a:pt x="21" y="3"/>
                    <a:pt x="21" y="3"/>
                    <a:pt x="21" y="3"/>
                  </a:cubicBezTo>
                  <a:cubicBezTo>
                    <a:pt x="18" y="4"/>
                    <a:pt x="14" y="4"/>
                    <a:pt x="10"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6" name="ïslîḓé"/>
            <p:cNvSpPr/>
            <p:nvPr/>
          </p:nvSpPr>
          <p:spPr bwMode="auto">
            <a:xfrm>
              <a:off x="5557838" y="2551114"/>
              <a:ext cx="30163" cy="85725"/>
            </a:xfrm>
            <a:custGeom>
              <a:avLst/>
              <a:gdLst>
                <a:gd name="T0" fmla="*/ 2 w 6"/>
                <a:gd name="T1" fmla="*/ 17 h 17"/>
                <a:gd name="T2" fmla="*/ 0 w 6"/>
                <a:gd name="T3" fmla="*/ 15 h 17"/>
                <a:gd name="T4" fmla="*/ 0 w 6"/>
                <a:gd name="T5" fmla="*/ 1 h 17"/>
                <a:gd name="T6" fmla="*/ 3 w 6"/>
                <a:gd name="T7" fmla="*/ 0 h 17"/>
                <a:gd name="T8" fmla="*/ 2 w 6"/>
                <a:gd name="T9" fmla="*/ 17 h 17"/>
              </a:gdLst>
              <a:ahLst/>
              <a:cxnLst>
                <a:cxn ang="0">
                  <a:pos x="T0" y="T1"/>
                </a:cxn>
                <a:cxn ang="0">
                  <a:pos x="T2" y="T3"/>
                </a:cxn>
                <a:cxn ang="0">
                  <a:pos x="T4" y="T5"/>
                </a:cxn>
                <a:cxn ang="0">
                  <a:pos x="T6" y="T7"/>
                </a:cxn>
                <a:cxn ang="0">
                  <a:pos x="T8" y="T9"/>
                </a:cxn>
              </a:cxnLst>
              <a:rect l="0" t="0" r="r" b="b"/>
              <a:pathLst>
                <a:path w="6" h="17">
                  <a:moveTo>
                    <a:pt x="2" y="17"/>
                  </a:moveTo>
                  <a:cubicBezTo>
                    <a:pt x="0" y="15"/>
                    <a:pt x="0" y="15"/>
                    <a:pt x="0" y="15"/>
                  </a:cubicBezTo>
                  <a:cubicBezTo>
                    <a:pt x="2" y="13"/>
                    <a:pt x="1" y="6"/>
                    <a:pt x="0" y="1"/>
                  </a:cubicBezTo>
                  <a:cubicBezTo>
                    <a:pt x="3" y="0"/>
                    <a:pt x="3" y="0"/>
                    <a:pt x="3" y="0"/>
                  </a:cubicBezTo>
                  <a:cubicBezTo>
                    <a:pt x="4" y="3"/>
                    <a:pt x="6"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7" name="iśľíďe"/>
            <p:cNvSpPr/>
            <p:nvPr/>
          </p:nvSpPr>
          <p:spPr bwMode="auto">
            <a:xfrm>
              <a:off x="5430838" y="2581276"/>
              <a:ext cx="90488" cy="19050"/>
            </a:xfrm>
            <a:custGeom>
              <a:avLst/>
              <a:gdLst>
                <a:gd name="T0" fmla="*/ 12 w 18"/>
                <a:gd name="T1" fmla="*/ 4 h 4"/>
                <a:gd name="T2" fmla="*/ 0 w 18"/>
                <a:gd name="T3" fmla="*/ 3 h 4"/>
                <a:gd name="T4" fmla="*/ 0 w 18"/>
                <a:gd name="T5" fmla="*/ 0 h 4"/>
                <a:gd name="T6" fmla="*/ 18 w 18"/>
                <a:gd name="T7" fmla="*/ 1 h 4"/>
                <a:gd name="T8" fmla="*/ 18 w 18"/>
                <a:gd name="T9" fmla="*/ 4 h 4"/>
                <a:gd name="T10" fmla="*/ 12 w 18"/>
                <a:gd name="T11" fmla="*/ 4 h 4"/>
              </a:gdLst>
              <a:ahLst/>
              <a:cxnLst>
                <a:cxn ang="0">
                  <a:pos x="T0" y="T1"/>
                </a:cxn>
                <a:cxn ang="0">
                  <a:pos x="T2" y="T3"/>
                </a:cxn>
                <a:cxn ang="0">
                  <a:pos x="T4" y="T5"/>
                </a:cxn>
                <a:cxn ang="0">
                  <a:pos x="T6" y="T7"/>
                </a:cxn>
                <a:cxn ang="0">
                  <a:pos x="T8" y="T9"/>
                </a:cxn>
                <a:cxn ang="0">
                  <a:pos x="T10" y="T11"/>
                </a:cxn>
              </a:cxnLst>
              <a:rect l="0" t="0" r="r" b="b"/>
              <a:pathLst>
                <a:path w="18" h="4">
                  <a:moveTo>
                    <a:pt x="12" y="4"/>
                  </a:moveTo>
                  <a:cubicBezTo>
                    <a:pt x="6" y="4"/>
                    <a:pt x="0" y="3"/>
                    <a:pt x="0" y="3"/>
                  </a:cubicBezTo>
                  <a:cubicBezTo>
                    <a:pt x="0" y="0"/>
                    <a:pt x="0" y="0"/>
                    <a:pt x="0" y="0"/>
                  </a:cubicBezTo>
                  <a:cubicBezTo>
                    <a:pt x="1" y="0"/>
                    <a:pt x="11" y="2"/>
                    <a:pt x="18" y="1"/>
                  </a:cubicBezTo>
                  <a:cubicBezTo>
                    <a:pt x="18" y="4"/>
                    <a:pt x="18" y="4"/>
                    <a:pt x="18" y="4"/>
                  </a:cubicBezTo>
                  <a:cubicBezTo>
                    <a:pt x="16" y="4"/>
                    <a:pt x="14" y="4"/>
                    <a:pt x="12"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8" name="îṥḷíďé"/>
            <p:cNvSpPr/>
            <p:nvPr/>
          </p:nvSpPr>
          <p:spPr bwMode="auto">
            <a:xfrm>
              <a:off x="5636419" y="2959103"/>
              <a:ext cx="330636" cy="358775"/>
            </a:xfrm>
            <a:custGeom>
              <a:avLst/>
              <a:gdLst>
                <a:gd name="T0" fmla="*/ 17 w 59"/>
                <a:gd name="T1" fmla="*/ 1 h 64"/>
                <a:gd name="T2" fmla="*/ 12 w 59"/>
                <a:gd name="T3" fmla="*/ 38 h 64"/>
                <a:gd name="T4" fmla="*/ 25 w 59"/>
                <a:gd name="T5" fmla="*/ 62 h 64"/>
                <a:gd name="T6" fmla="*/ 22 w 59"/>
                <a:gd name="T7" fmla="*/ 2 h 64"/>
                <a:gd name="T8" fmla="*/ 17 w 59"/>
                <a:gd name="T9" fmla="*/ 1 h 64"/>
              </a:gdLst>
              <a:ahLst/>
              <a:cxnLst>
                <a:cxn ang="0">
                  <a:pos x="T0" y="T1"/>
                </a:cxn>
                <a:cxn ang="0">
                  <a:pos x="T2" y="T3"/>
                </a:cxn>
                <a:cxn ang="0">
                  <a:pos x="T4" y="T5"/>
                </a:cxn>
                <a:cxn ang="0">
                  <a:pos x="T6" y="T7"/>
                </a:cxn>
                <a:cxn ang="0">
                  <a:pos x="T8" y="T9"/>
                </a:cxn>
              </a:cxnLst>
              <a:rect l="0" t="0" r="r" b="b"/>
              <a:pathLst>
                <a:path w="59" h="64">
                  <a:moveTo>
                    <a:pt x="17" y="1"/>
                  </a:moveTo>
                  <a:cubicBezTo>
                    <a:pt x="17" y="1"/>
                    <a:pt x="0" y="12"/>
                    <a:pt x="12" y="38"/>
                  </a:cubicBezTo>
                  <a:cubicBezTo>
                    <a:pt x="25" y="64"/>
                    <a:pt x="22" y="62"/>
                    <a:pt x="25" y="62"/>
                  </a:cubicBezTo>
                  <a:cubicBezTo>
                    <a:pt x="27" y="62"/>
                    <a:pt x="59" y="20"/>
                    <a:pt x="22" y="2"/>
                  </a:cubicBezTo>
                  <a:cubicBezTo>
                    <a:pt x="22" y="2"/>
                    <a:pt x="19" y="0"/>
                    <a:pt x="17" y="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9" name="ïṥliḍê"/>
            <p:cNvSpPr/>
            <p:nvPr/>
          </p:nvSpPr>
          <p:spPr bwMode="auto">
            <a:xfrm>
              <a:off x="5729288" y="2959101"/>
              <a:ext cx="76200" cy="338138"/>
            </a:xfrm>
            <a:custGeom>
              <a:avLst/>
              <a:gdLst>
                <a:gd name="T0" fmla="*/ 8 w 15"/>
                <a:gd name="T1" fmla="*/ 67 h 67"/>
                <a:gd name="T2" fmla="*/ 6 w 15"/>
                <a:gd name="T3" fmla="*/ 65 h 67"/>
                <a:gd name="T4" fmla="*/ 10 w 15"/>
                <a:gd name="T5" fmla="*/ 42 h 67"/>
                <a:gd name="T6" fmla="*/ 0 w 15"/>
                <a:gd name="T7" fmla="*/ 1 h 67"/>
                <a:gd name="T8" fmla="*/ 3 w 15"/>
                <a:gd name="T9" fmla="*/ 0 h 67"/>
                <a:gd name="T10" fmla="*/ 13 w 15"/>
                <a:gd name="T11" fmla="*/ 42 h 67"/>
                <a:gd name="T12" fmla="*/ 8 w 15"/>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5" h="67">
                  <a:moveTo>
                    <a:pt x="8" y="67"/>
                  </a:moveTo>
                  <a:cubicBezTo>
                    <a:pt x="6" y="65"/>
                    <a:pt x="6" y="65"/>
                    <a:pt x="6" y="65"/>
                  </a:cubicBezTo>
                  <a:cubicBezTo>
                    <a:pt x="6" y="65"/>
                    <a:pt x="9" y="61"/>
                    <a:pt x="10" y="42"/>
                  </a:cubicBezTo>
                  <a:cubicBezTo>
                    <a:pt x="12" y="22"/>
                    <a:pt x="0" y="1"/>
                    <a:pt x="0" y="1"/>
                  </a:cubicBezTo>
                  <a:cubicBezTo>
                    <a:pt x="3" y="0"/>
                    <a:pt x="3" y="0"/>
                    <a:pt x="3" y="0"/>
                  </a:cubicBezTo>
                  <a:cubicBezTo>
                    <a:pt x="3" y="1"/>
                    <a:pt x="15" y="21"/>
                    <a:pt x="13" y="42"/>
                  </a:cubicBezTo>
                  <a:cubicBezTo>
                    <a:pt x="12" y="62"/>
                    <a:pt x="9" y="66"/>
                    <a:pt x="8" y="6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0" name="ï$ḻíḑé"/>
            <p:cNvSpPr/>
            <p:nvPr/>
          </p:nvSpPr>
          <p:spPr bwMode="auto">
            <a:xfrm>
              <a:off x="5719763" y="3125789"/>
              <a:ext cx="74613" cy="85725"/>
            </a:xfrm>
            <a:custGeom>
              <a:avLst/>
              <a:gdLst>
                <a:gd name="T0" fmla="*/ 2 w 15"/>
                <a:gd name="T1" fmla="*/ 17 h 17"/>
                <a:gd name="T2" fmla="*/ 0 w 15"/>
                <a:gd name="T3" fmla="*/ 16 h 17"/>
                <a:gd name="T4" fmla="*/ 13 w 15"/>
                <a:gd name="T5" fmla="*/ 0 h 17"/>
                <a:gd name="T6" fmla="*/ 15 w 15"/>
                <a:gd name="T7" fmla="*/ 3 h 17"/>
                <a:gd name="T8" fmla="*/ 2 w 15"/>
                <a:gd name="T9" fmla="*/ 17 h 17"/>
              </a:gdLst>
              <a:ahLst/>
              <a:cxnLst>
                <a:cxn ang="0">
                  <a:pos x="T0" y="T1"/>
                </a:cxn>
                <a:cxn ang="0">
                  <a:pos x="T2" y="T3"/>
                </a:cxn>
                <a:cxn ang="0">
                  <a:pos x="T4" y="T5"/>
                </a:cxn>
                <a:cxn ang="0">
                  <a:pos x="T6" y="T7"/>
                </a:cxn>
                <a:cxn ang="0">
                  <a:pos x="T8" y="T9"/>
                </a:cxn>
              </a:cxnLst>
              <a:rect l="0" t="0" r="r" b="b"/>
              <a:pathLst>
                <a:path w="15" h="17">
                  <a:moveTo>
                    <a:pt x="2" y="17"/>
                  </a:moveTo>
                  <a:cubicBezTo>
                    <a:pt x="0" y="16"/>
                    <a:pt x="0" y="16"/>
                    <a:pt x="0" y="16"/>
                  </a:cubicBezTo>
                  <a:cubicBezTo>
                    <a:pt x="0" y="15"/>
                    <a:pt x="6" y="3"/>
                    <a:pt x="13" y="0"/>
                  </a:cubicBezTo>
                  <a:cubicBezTo>
                    <a:pt x="15" y="3"/>
                    <a:pt x="15" y="3"/>
                    <a:pt x="15" y="3"/>
                  </a:cubicBezTo>
                  <a:cubicBezTo>
                    <a:pt x="9" y="6"/>
                    <a:pt x="2" y="17"/>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1" name="iṧľîḓe"/>
            <p:cNvSpPr/>
            <p:nvPr/>
          </p:nvSpPr>
          <p:spPr bwMode="auto">
            <a:xfrm>
              <a:off x="5673726" y="3035301"/>
              <a:ext cx="101600" cy="85725"/>
            </a:xfrm>
            <a:custGeom>
              <a:avLst/>
              <a:gdLst>
                <a:gd name="T0" fmla="*/ 2 w 20"/>
                <a:gd name="T1" fmla="*/ 17 h 17"/>
                <a:gd name="T2" fmla="*/ 0 w 20"/>
                <a:gd name="T3" fmla="*/ 15 h 17"/>
                <a:gd name="T4" fmla="*/ 19 w 20"/>
                <a:gd name="T5" fmla="*/ 0 h 17"/>
                <a:gd name="T6" fmla="*/ 20 w 20"/>
                <a:gd name="T7" fmla="*/ 3 h 17"/>
                <a:gd name="T8" fmla="*/ 2 w 20"/>
                <a:gd name="T9" fmla="*/ 17 h 17"/>
              </a:gdLst>
              <a:ahLst/>
              <a:cxnLst>
                <a:cxn ang="0">
                  <a:pos x="T0" y="T1"/>
                </a:cxn>
                <a:cxn ang="0">
                  <a:pos x="T2" y="T3"/>
                </a:cxn>
                <a:cxn ang="0">
                  <a:pos x="T4" y="T5"/>
                </a:cxn>
                <a:cxn ang="0">
                  <a:pos x="T6" y="T7"/>
                </a:cxn>
                <a:cxn ang="0">
                  <a:pos x="T8" y="T9"/>
                </a:cxn>
              </a:cxnLst>
              <a:rect l="0" t="0" r="r" b="b"/>
              <a:pathLst>
                <a:path w="20" h="17">
                  <a:moveTo>
                    <a:pt x="2" y="17"/>
                  </a:moveTo>
                  <a:cubicBezTo>
                    <a:pt x="0" y="15"/>
                    <a:pt x="0" y="15"/>
                    <a:pt x="0" y="15"/>
                  </a:cubicBezTo>
                  <a:cubicBezTo>
                    <a:pt x="0" y="15"/>
                    <a:pt x="11" y="2"/>
                    <a:pt x="19" y="0"/>
                  </a:cubicBezTo>
                  <a:cubicBezTo>
                    <a:pt x="20" y="3"/>
                    <a:pt x="20" y="3"/>
                    <a:pt x="20" y="3"/>
                  </a:cubicBezTo>
                  <a:cubicBezTo>
                    <a:pt x="14" y="4"/>
                    <a:pt x="5"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2" name="išḻïdé"/>
            <p:cNvSpPr/>
            <p:nvPr/>
          </p:nvSpPr>
          <p:spPr bwMode="auto">
            <a:xfrm>
              <a:off x="5784851" y="3116264"/>
              <a:ext cx="66675" cy="65088"/>
            </a:xfrm>
            <a:custGeom>
              <a:avLst/>
              <a:gdLst>
                <a:gd name="T0" fmla="*/ 10 w 13"/>
                <a:gd name="T1" fmla="*/ 13 h 13"/>
                <a:gd name="T2" fmla="*/ 0 w 13"/>
                <a:gd name="T3" fmla="*/ 2 h 13"/>
                <a:gd name="T4" fmla="*/ 1 w 13"/>
                <a:gd name="T5" fmla="*/ 0 h 13"/>
                <a:gd name="T6" fmla="*/ 13 w 13"/>
                <a:gd name="T7" fmla="*/ 13 h 13"/>
                <a:gd name="T8" fmla="*/ 10 w 13"/>
                <a:gd name="T9" fmla="*/ 13 h 13"/>
              </a:gdLst>
              <a:ahLst/>
              <a:cxnLst>
                <a:cxn ang="0">
                  <a:pos x="T0" y="T1"/>
                </a:cxn>
                <a:cxn ang="0">
                  <a:pos x="T2" y="T3"/>
                </a:cxn>
                <a:cxn ang="0">
                  <a:pos x="T4" y="T5"/>
                </a:cxn>
                <a:cxn ang="0">
                  <a:pos x="T6" y="T7"/>
                </a:cxn>
                <a:cxn ang="0">
                  <a:pos x="T8" y="T9"/>
                </a:cxn>
              </a:cxnLst>
              <a:rect l="0" t="0" r="r" b="b"/>
              <a:pathLst>
                <a:path w="13" h="13">
                  <a:moveTo>
                    <a:pt x="10" y="13"/>
                  </a:moveTo>
                  <a:cubicBezTo>
                    <a:pt x="9" y="9"/>
                    <a:pt x="2" y="4"/>
                    <a:pt x="0" y="2"/>
                  </a:cubicBezTo>
                  <a:cubicBezTo>
                    <a:pt x="1" y="0"/>
                    <a:pt x="1" y="0"/>
                    <a:pt x="1" y="0"/>
                  </a:cubicBezTo>
                  <a:cubicBezTo>
                    <a:pt x="3" y="0"/>
                    <a:pt x="12" y="7"/>
                    <a:pt x="13" y="13"/>
                  </a:cubicBezTo>
                  <a:lnTo>
                    <a:pt x="10"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3" name="í$ḷïḋê"/>
            <p:cNvSpPr/>
            <p:nvPr/>
          </p:nvSpPr>
          <p:spPr bwMode="auto">
            <a:xfrm>
              <a:off x="5764213" y="3019426"/>
              <a:ext cx="96838" cy="76200"/>
            </a:xfrm>
            <a:custGeom>
              <a:avLst/>
              <a:gdLst>
                <a:gd name="T0" fmla="*/ 16 w 19"/>
                <a:gd name="T1" fmla="*/ 15 h 15"/>
                <a:gd name="T2" fmla="*/ 0 w 19"/>
                <a:gd name="T3" fmla="*/ 3 h 15"/>
                <a:gd name="T4" fmla="*/ 1 w 19"/>
                <a:gd name="T5" fmla="*/ 0 h 15"/>
                <a:gd name="T6" fmla="*/ 19 w 19"/>
                <a:gd name="T7" fmla="*/ 14 h 15"/>
                <a:gd name="T8" fmla="*/ 16 w 19"/>
                <a:gd name="T9" fmla="*/ 15 h 15"/>
              </a:gdLst>
              <a:ahLst/>
              <a:cxnLst>
                <a:cxn ang="0">
                  <a:pos x="T0" y="T1"/>
                </a:cxn>
                <a:cxn ang="0">
                  <a:pos x="T2" y="T3"/>
                </a:cxn>
                <a:cxn ang="0">
                  <a:pos x="T4" y="T5"/>
                </a:cxn>
                <a:cxn ang="0">
                  <a:pos x="T6" y="T7"/>
                </a:cxn>
                <a:cxn ang="0">
                  <a:pos x="T8" y="T9"/>
                </a:cxn>
              </a:cxnLst>
              <a:rect l="0" t="0" r="r" b="b"/>
              <a:pathLst>
                <a:path w="19" h="15">
                  <a:moveTo>
                    <a:pt x="16" y="15"/>
                  </a:moveTo>
                  <a:cubicBezTo>
                    <a:pt x="14" y="11"/>
                    <a:pt x="4" y="5"/>
                    <a:pt x="0" y="3"/>
                  </a:cubicBezTo>
                  <a:cubicBezTo>
                    <a:pt x="1" y="0"/>
                    <a:pt x="1" y="0"/>
                    <a:pt x="1" y="0"/>
                  </a:cubicBezTo>
                  <a:cubicBezTo>
                    <a:pt x="2" y="1"/>
                    <a:pt x="16" y="7"/>
                    <a:pt x="19" y="14"/>
                  </a:cubicBezTo>
                  <a:lnTo>
                    <a:pt x="16"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4" name="ïṣḷíďè"/>
            <p:cNvSpPr/>
            <p:nvPr/>
          </p:nvSpPr>
          <p:spPr bwMode="auto">
            <a:xfrm>
              <a:off x="6131149" y="2995613"/>
              <a:ext cx="254081" cy="292093"/>
            </a:xfrm>
            <a:custGeom>
              <a:avLst/>
              <a:gdLst>
                <a:gd name="T0" fmla="*/ 4 w 40"/>
                <a:gd name="T1" fmla="*/ 5 h 46"/>
                <a:gd name="T2" fmla="*/ 37 w 40"/>
                <a:gd name="T3" fmla="*/ 45 h 46"/>
                <a:gd name="T4" fmla="*/ 39 w 40"/>
                <a:gd name="T5" fmla="*/ 42 h 46"/>
                <a:gd name="T6" fmla="*/ 9 w 40"/>
                <a:gd name="T7" fmla="*/ 2 h 46"/>
                <a:gd name="T8" fmla="*/ 4 w 40"/>
                <a:gd name="T9" fmla="*/ 5 h 46"/>
              </a:gdLst>
              <a:ahLst/>
              <a:cxnLst>
                <a:cxn ang="0">
                  <a:pos x="T0" y="T1"/>
                </a:cxn>
                <a:cxn ang="0">
                  <a:pos x="T2" y="T3"/>
                </a:cxn>
                <a:cxn ang="0">
                  <a:pos x="T4" y="T5"/>
                </a:cxn>
                <a:cxn ang="0">
                  <a:pos x="T6" y="T7"/>
                </a:cxn>
                <a:cxn ang="0">
                  <a:pos x="T8" y="T9"/>
                </a:cxn>
              </a:cxnLst>
              <a:rect l="0" t="0" r="r" b="b"/>
              <a:pathLst>
                <a:path w="40" h="46">
                  <a:moveTo>
                    <a:pt x="4" y="5"/>
                  </a:moveTo>
                  <a:cubicBezTo>
                    <a:pt x="4" y="5"/>
                    <a:pt x="0" y="39"/>
                    <a:pt x="37" y="45"/>
                  </a:cubicBezTo>
                  <a:cubicBezTo>
                    <a:pt x="37" y="45"/>
                    <a:pt x="40" y="46"/>
                    <a:pt x="39" y="42"/>
                  </a:cubicBezTo>
                  <a:cubicBezTo>
                    <a:pt x="39" y="38"/>
                    <a:pt x="40" y="3"/>
                    <a:pt x="9" y="2"/>
                  </a:cubicBezTo>
                  <a:cubicBezTo>
                    <a:pt x="9" y="2"/>
                    <a:pt x="4" y="0"/>
                    <a:pt x="4"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5" name="ïŝḷíḑé"/>
            <p:cNvSpPr/>
            <p:nvPr/>
          </p:nvSpPr>
          <p:spPr bwMode="auto">
            <a:xfrm>
              <a:off x="6159501" y="3009901"/>
              <a:ext cx="196850" cy="236538"/>
            </a:xfrm>
            <a:custGeom>
              <a:avLst/>
              <a:gdLst>
                <a:gd name="T0" fmla="*/ 36 w 39"/>
                <a:gd name="T1" fmla="*/ 47 h 47"/>
                <a:gd name="T2" fmla="*/ 0 w 39"/>
                <a:gd name="T3" fmla="*/ 2 h 47"/>
                <a:gd name="T4" fmla="*/ 2 w 39"/>
                <a:gd name="T5" fmla="*/ 0 h 47"/>
                <a:gd name="T6" fmla="*/ 39 w 39"/>
                <a:gd name="T7" fmla="*/ 47 h 47"/>
                <a:gd name="T8" fmla="*/ 36 w 39"/>
                <a:gd name="T9" fmla="*/ 47 h 47"/>
              </a:gdLst>
              <a:ahLst/>
              <a:cxnLst>
                <a:cxn ang="0">
                  <a:pos x="T0" y="T1"/>
                </a:cxn>
                <a:cxn ang="0">
                  <a:pos x="T2" y="T3"/>
                </a:cxn>
                <a:cxn ang="0">
                  <a:pos x="T4" y="T5"/>
                </a:cxn>
                <a:cxn ang="0">
                  <a:pos x="T6" y="T7"/>
                </a:cxn>
                <a:cxn ang="0">
                  <a:pos x="T8" y="T9"/>
                </a:cxn>
              </a:cxnLst>
              <a:rect l="0" t="0" r="r" b="b"/>
              <a:pathLst>
                <a:path w="39" h="47">
                  <a:moveTo>
                    <a:pt x="36" y="47"/>
                  </a:moveTo>
                  <a:cubicBezTo>
                    <a:pt x="30" y="26"/>
                    <a:pt x="1" y="3"/>
                    <a:pt x="0" y="2"/>
                  </a:cubicBezTo>
                  <a:cubicBezTo>
                    <a:pt x="2" y="0"/>
                    <a:pt x="2" y="0"/>
                    <a:pt x="2" y="0"/>
                  </a:cubicBezTo>
                  <a:cubicBezTo>
                    <a:pt x="4" y="1"/>
                    <a:pt x="33" y="24"/>
                    <a:pt x="39" y="47"/>
                  </a:cubicBezTo>
                  <a:lnTo>
                    <a:pt x="36" y="4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6" name="ïṣļïḍe"/>
            <p:cNvSpPr/>
            <p:nvPr/>
          </p:nvSpPr>
          <p:spPr bwMode="auto">
            <a:xfrm>
              <a:off x="6265863" y="3125789"/>
              <a:ext cx="20638" cy="106363"/>
            </a:xfrm>
            <a:custGeom>
              <a:avLst/>
              <a:gdLst>
                <a:gd name="T0" fmla="*/ 0 w 4"/>
                <a:gd name="T1" fmla="*/ 21 h 21"/>
                <a:gd name="T2" fmla="*/ 2 w 4"/>
                <a:gd name="T3" fmla="*/ 0 h 21"/>
                <a:gd name="T4" fmla="*/ 4 w 4"/>
                <a:gd name="T5" fmla="*/ 1 h 21"/>
                <a:gd name="T6" fmla="*/ 3 w 4"/>
                <a:gd name="T7" fmla="*/ 21 h 21"/>
                <a:gd name="T8" fmla="*/ 0 w 4"/>
                <a:gd name="T9" fmla="*/ 21 h 21"/>
              </a:gdLst>
              <a:ahLst/>
              <a:cxnLst>
                <a:cxn ang="0">
                  <a:pos x="T0" y="T1"/>
                </a:cxn>
                <a:cxn ang="0">
                  <a:pos x="T2" y="T3"/>
                </a:cxn>
                <a:cxn ang="0">
                  <a:pos x="T4" y="T5"/>
                </a:cxn>
                <a:cxn ang="0">
                  <a:pos x="T6" y="T7"/>
                </a:cxn>
                <a:cxn ang="0">
                  <a:pos x="T8" y="T9"/>
                </a:cxn>
              </a:cxnLst>
              <a:rect l="0" t="0" r="r" b="b"/>
              <a:pathLst>
                <a:path w="4" h="21">
                  <a:moveTo>
                    <a:pt x="0" y="21"/>
                  </a:moveTo>
                  <a:cubicBezTo>
                    <a:pt x="0" y="19"/>
                    <a:pt x="0" y="4"/>
                    <a:pt x="2" y="0"/>
                  </a:cubicBezTo>
                  <a:cubicBezTo>
                    <a:pt x="4" y="1"/>
                    <a:pt x="4" y="1"/>
                    <a:pt x="4" y="1"/>
                  </a:cubicBezTo>
                  <a:cubicBezTo>
                    <a:pt x="3" y="4"/>
                    <a:pt x="3" y="16"/>
                    <a:pt x="3" y="21"/>
                  </a:cubicBezTo>
                  <a:lnTo>
                    <a:pt x="0" y="2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7" name="îSḷîḍe"/>
            <p:cNvSpPr/>
            <p:nvPr/>
          </p:nvSpPr>
          <p:spPr bwMode="auto">
            <a:xfrm>
              <a:off x="6245226" y="3079751"/>
              <a:ext cx="101600" cy="46038"/>
            </a:xfrm>
            <a:custGeom>
              <a:avLst/>
              <a:gdLst>
                <a:gd name="T0" fmla="*/ 18 w 20"/>
                <a:gd name="T1" fmla="*/ 9 h 9"/>
                <a:gd name="T2" fmla="*/ 0 w 20"/>
                <a:gd name="T3" fmla="*/ 3 h 9"/>
                <a:gd name="T4" fmla="*/ 0 w 20"/>
                <a:gd name="T5" fmla="*/ 0 h 9"/>
                <a:gd name="T6" fmla="*/ 20 w 20"/>
                <a:gd name="T7" fmla="*/ 7 h 9"/>
                <a:gd name="T8" fmla="*/ 18 w 20"/>
                <a:gd name="T9" fmla="*/ 9 h 9"/>
              </a:gdLst>
              <a:ahLst/>
              <a:cxnLst>
                <a:cxn ang="0">
                  <a:pos x="T0" y="T1"/>
                </a:cxn>
                <a:cxn ang="0">
                  <a:pos x="T2" y="T3"/>
                </a:cxn>
                <a:cxn ang="0">
                  <a:pos x="T4" y="T5"/>
                </a:cxn>
                <a:cxn ang="0">
                  <a:pos x="T6" y="T7"/>
                </a:cxn>
                <a:cxn ang="0">
                  <a:pos x="T8" y="T9"/>
                </a:cxn>
              </a:cxnLst>
              <a:rect l="0" t="0" r="r" b="b"/>
              <a:pathLst>
                <a:path w="20" h="9">
                  <a:moveTo>
                    <a:pt x="18" y="9"/>
                  </a:moveTo>
                  <a:cubicBezTo>
                    <a:pt x="15" y="6"/>
                    <a:pt x="4" y="4"/>
                    <a:pt x="0" y="3"/>
                  </a:cubicBezTo>
                  <a:cubicBezTo>
                    <a:pt x="0" y="0"/>
                    <a:pt x="0" y="0"/>
                    <a:pt x="0" y="0"/>
                  </a:cubicBezTo>
                  <a:cubicBezTo>
                    <a:pt x="2" y="0"/>
                    <a:pt x="15" y="2"/>
                    <a:pt x="20" y="7"/>
                  </a:cubicBezTo>
                  <a:lnTo>
                    <a:pt x="18" y="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8" name="ïSļîḑe"/>
            <p:cNvSpPr/>
            <p:nvPr/>
          </p:nvSpPr>
          <p:spPr bwMode="auto">
            <a:xfrm>
              <a:off x="6184901" y="3049589"/>
              <a:ext cx="34925" cy="122238"/>
            </a:xfrm>
            <a:custGeom>
              <a:avLst/>
              <a:gdLst>
                <a:gd name="T0" fmla="*/ 3 w 7"/>
                <a:gd name="T1" fmla="*/ 24 h 24"/>
                <a:gd name="T2" fmla="*/ 0 w 7"/>
                <a:gd name="T3" fmla="*/ 23 h 24"/>
                <a:gd name="T4" fmla="*/ 6 w 7"/>
                <a:gd name="T5" fmla="*/ 0 h 24"/>
                <a:gd name="T6" fmla="*/ 7 w 7"/>
                <a:gd name="T7" fmla="*/ 3 h 24"/>
                <a:gd name="T8" fmla="*/ 3 w 7"/>
                <a:gd name="T9" fmla="*/ 24 h 24"/>
              </a:gdLst>
              <a:ahLst/>
              <a:cxnLst>
                <a:cxn ang="0">
                  <a:pos x="T0" y="T1"/>
                </a:cxn>
                <a:cxn ang="0">
                  <a:pos x="T2" y="T3"/>
                </a:cxn>
                <a:cxn ang="0">
                  <a:pos x="T4" y="T5"/>
                </a:cxn>
                <a:cxn ang="0">
                  <a:pos x="T6" y="T7"/>
                </a:cxn>
                <a:cxn ang="0">
                  <a:pos x="T8" y="T9"/>
                </a:cxn>
              </a:cxnLst>
              <a:rect l="0" t="0" r="r" b="b"/>
              <a:pathLst>
                <a:path w="7" h="24">
                  <a:moveTo>
                    <a:pt x="3" y="24"/>
                  </a:moveTo>
                  <a:cubicBezTo>
                    <a:pt x="0" y="23"/>
                    <a:pt x="0" y="23"/>
                    <a:pt x="0" y="23"/>
                  </a:cubicBezTo>
                  <a:cubicBezTo>
                    <a:pt x="1" y="15"/>
                    <a:pt x="3" y="2"/>
                    <a:pt x="6" y="0"/>
                  </a:cubicBezTo>
                  <a:cubicBezTo>
                    <a:pt x="7" y="3"/>
                    <a:pt x="7" y="3"/>
                    <a:pt x="7" y="3"/>
                  </a:cubicBezTo>
                  <a:cubicBezTo>
                    <a:pt x="6" y="4"/>
                    <a:pt x="4" y="14"/>
                    <a:pt x="3"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9" name="ïsḻiḍe"/>
            <p:cNvSpPr/>
            <p:nvPr/>
          </p:nvSpPr>
          <p:spPr bwMode="auto">
            <a:xfrm>
              <a:off x="6300787" y="2787651"/>
              <a:ext cx="579215" cy="449263"/>
            </a:xfrm>
            <a:custGeom>
              <a:avLst/>
              <a:gdLst>
                <a:gd name="T0" fmla="*/ 1 w 98"/>
                <a:gd name="T1" fmla="*/ 26 h 76"/>
                <a:gd name="T2" fmla="*/ 2 w 98"/>
                <a:gd name="T3" fmla="*/ 31 h 76"/>
                <a:gd name="T4" fmla="*/ 90 w 98"/>
                <a:gd name="T5" fmla="*/ 34 h 76"/>
                <a:gd name="T6" fmla="*/ 95 w 98"/>
                <a:gd name="T7" fmla="*/ 32 h 76"/>
                <a:gd name="T8" fmla="*/ 50 w 98"/>
                <a:gd name="T9" fmla="*/ 1 h 76"/>
                <a:gd name="T10" fmla="*/ 2 w 98"/>
                <a:gd name="T11" fmla="*/ 20 h 76"/>
                <a:gd name="T12" fmla="*/ 1 w 98"/>
                <a:gd name="T13" fmla="*/ 26 h 76"/>
              </a:gdLst>
              <a:ahLst/>
              <a:cxnLst>
                <a:cxn ang="0">
                  <a:pos x="T0" y="T1"/>
                </a:cxn>
                <a:cxn ang="0">
                  <a:pos x="T2" y="T3"/>
                </a:cxn>
                <a:cxn ang="0">
                  <a:pos x="T4" y="T5"/>
                </a:cxn>
                <a:cxn ang="0">
                  <a:pos x="T6" y="T7"/>
                </a:cxn>
                <a:cxn ang="0">
                  <a:pos x="T8" y="T9"/>
                </a:cxn>
                <a:cxn ang="0">
                  <a:pos x="T10" y="T11"/>
                </a:cxn>
                <a:cxn ang="0">
                  <a:pos x="T12" y="T13"/>
                </a:cxn>
              </a:cxnLst>
              <a:rect l="0" t="0" r="r" b="b"/>
              <a:pathLst>
                <a:path w="98" h="76">
                  <a:moveTo>
                    <a:pt x="1" y="26"/>
                  </a:moveTo>
                  <a:cubicBezTo>
                    <a:pt x="1" y="26"/>
                    <a:pt x="0" y="28"/>
                    <a:pt x="2" y="31"/>
                  </a:cubicBezTo>
                  <a:cubicBezTo>
                    <a:pt x="5" y="34"/>
                    <a:pt x="51" y="76"/>
                    <a:pt x="90" y="34"/>
                  </a:cubicBezTo>
                  <a:cubicBezTo>
                    <a:pt x="90" y="34"/>
                    <a:pt x="92" y="34"/>
                    <a:pt x="95" y="32"/>
                  </a:cubicBezTo>
                  <a:cubicBezTo>
                    <a:pt x="98" y="30"/>
                    <a:pt x="78" y="2"/>
                    <a:pt x="50" y="1"/>
                  </a:cubicBezTo>
                  <a:cubicBezTo>
                    <a:pt x="21" y="0"/>
                    <a:pt x="3" y="18"/>
                    <a:pt x="2" y="20"/>
                  </a:cubicBezTo>
                  <a:cubicBezTo>
                    <a:pt x="0" y="23"/>
                    <a:pt x="1" y="25"/>
                    <a:pt x="1" y="26"/>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0" name="ïŝḷiďe"/>
            <p:cNvSpPr/>
            <p:nvPr/>
          </p:nvSpPr>
          <p:spPr bwMode="auto">
            <a:xfrm>
              <a:off x="6300788" y="2863851"/>
              <a:ext cx="495300" cy="120650"/>
            </a:xfrm>
            <a:custGeom>
              <a:avLst/>
              <a:gdLst>
                <a:gd name="T0" fmla="*/ 96 w 98"/>
                <a:gd name="T1" fmla="*/ 24 h 24"/>
                <a:gd name="T2" fmla="*/ 1 w 98"/>
                <a:gd name="T3" fmla="*/ 18 h 24"/>
                <a:gd name="T4" fmla="*/ 0 w 98"/>
                <a:gd name="T5" fmla="*/ 14 h 24"/>
                <a:gd name="T6" fmla="*/ 98 w 98"/>
                <a:gd name="T7" fmla="*/ 20 h 24"/>
                <a:gd name="T8" fmla="*/ 96 w 98"/>
                <a:gd name="T9" fmla="*/ 24 h 24"/>
              </a:gdLst>
              <a:ahLst/>
              <a:cxnLst>
                <a:cxn ang="0">
                  <a:pos x="T0" y="T1"/>
                </a:cxn>
                <a:cxn ang="0">
                  <a:pos x="T2" y="T3"/>
                </a:cxn>
                <a:cxn ang="0">
                  <a:pos x="T4" y="T5"/>
                </a:cxn>
                <a:cxn ang="0">
                  <a:pos x="T6" y="T7"/>
                </a:cxn>
                <a:cxn ang="0">
                  <a:pos x="T8" y="T9"/>
                </a:cxn>
              </a:cxnLst>
              <a:rect l="0" t="0" r="r" b="b"/>
              <a:pathLst>
                <a:path w="98" h="24">
                  <a:moveTo>
                    <a:pt x="96" y="24"/>
                  </a:moveTo>
                  <a:cubicBezTo>
                    <a:pt x="57" y="4"/>
                    <a:pt x="2" y="18"/>
                    <a:pt x="1" y="18"/>
                  </a:cubicBezTo>
                  <a:cubicBezTo>
                    <a:pt x="0" y="14"/>
                    <a:pt x="0" y="14"/>
                    <a:pt x="0" y="14"/>
                  </a:cubicBezTo>
                  <a:cubicBezTo>
                    <a:pt x="3" y="14"/>
                    <a:pt x="57" y="0"/>
                    <a:pt x="98" y="20"/>
                  </a:cubicBezTo>
                  <a:lnTo>
                    <a:pt x="96" y="2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1" name="íṥlídè"/>
            <p:cNvSpPr/>
            <p:nvPr/>
          </p:nvSpPr>
          <p:spPr bwMode="auto">
            <a:xfrm>
              <a:off x="6543676" y="2914651"/>
              <a:ext cx="157163" cy="150813"/>
            </a:xfrm>
            <a:custGeom>
              <a:avLst/>
              <a:gdLst>
                <a:gd name="T0" fmla="*/ 28 w 31"/>
                <a:gd name="T1" fmla="*/ 30 h 30"/>
                <a:gd name="T2" fmla="*/ 0 w 31"/>
                <a:gd name="T3" fmla="*/ 2 h 30"/>
                <a:gd name="T4" fmla="*/ 3 w 31"/>
                <a:gd name="T5" fmla="*/ 0 h 30"/>
                <a:gd name="T6" fmla="*/ 31 w 31"/>
                <a:gd name="T7" fmla="*/ 27 h 30"/>
                <a:gd name="T8" fmla="*/ 28 w 31"/>
                <a:gd name="T9" fmla="*/ 30 h 30"/>
              </a:gdLst>
              <a:ahLst/>
              <a:cxnLst>
                <a:cxn ang="0">
                  <a:pos x="T0" y="T1"/>
                </a:cxn>
                <a:cxn ang="0">
                  <a:pos x="T2" y="T3"/>
                </a:cxn>
                <a:cxn ang="0">
                  <a:pos x="T4" y="T5"/>
                </a:cxn>
                <a:cxn ang="0">
                  <a:pos x="T6" y="T7"/>
                </a:cxn>
                <a:cxn ang="0">
                  <a:pos x="T8" y="T9"/>
                </a:cxn>
              </a:cxnLst>
              <a:rect l="0" t="0" r="r" b="b"/>
              <a:pathLst>
                <a:path w="31" h="30">
                  <a:moveTo>
                    <a:pt x="28" y="30"/>
                  </a:moveTo>
                  <a:cubicBezTo>
                    <a:pt x="28" y="30"/>
                    <a:pt x="4" y="6"/>
                    <a:pt x="0" y="2"/>
                  </a:cubicBezTo>
                  <a:cubicBezTo>
                    <a:pt x="3" y="0"/>
                    <a:pt x="3" y="0"/>
                    <a:pt x="3" y="0"/>
                  </a:cubicBezTo>
                  <a:cubicBezTo>
                    <a:pt x="7" y="4"/>
                    <a:pt x="31" y="27"/>
                    <a:pt x="31" y="27"/>
                  </a:cubicBezTo>
                  <a:lnTo>
                    <a:pt x="28"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2" name="ïṥḻîḋe"/>
            <p:cNvSpPr/>
            <p:nvPr/>
          </p:nvSpPr>
          <p:spPr bwMode="auto">
            <a:xfrm>
              <a:off x="6569076" y="2827339"/>
              <a:ext cx="96838" cy="92075"/>
            </a:xfrm>
            <a:custGeom>
              <a:avLst/>
              <a:gdLst>
                <a:gd name="T0" fmla="*/ 4 w 19"/>
                <a:gd name="T1" fmla="*/ 18 h 18"/>
                <a:gd name="T2" fmla="*/ 0 w 19"/>
                <a:gd name="T3" fmla="*/ 17 h 18"/>
                <a:gd name="T4" fmla="*/ 17 w 19"/>
                <a:gd name="T5" fmla="*/ 0 h 18"/>
                <a:gd name="T6" fmla="*/ 19 w 19"/>
                <a:gd name="T7" fmla="*/ 4 h 18"/>
                <a:gd name="T8" fmla="*/ 4 w 19"/>
                <a:gd name="T9" fmla="*/ 18 h 18"/>
              </a:gdLst>
              <a:ahLst/>
              <a:cxnLst>
                <a:cxn ang="0">
                  <a:pos x="T0" y="T1"/>
                </a:cxn>
                <a:cxn ang="0">
                  <a:pos x="T2" y="T3"/>
                </a:cxn>
                <a:cxn ang="0">
                  <a:pos x="T4" y="T5"/>
                </a:cxn>
                <a:cxn ang="0">
                  <a:pos x="T6" y="T7"/>
                </a:cxn>
                <a:cxn ang="0">
                  <a:pos x="T8" y="T9"/>
                </a:cxn>
              </a:cxnLst>
              <a:rect l="0" t="0" r="r" b="b"/>
              <a:pathLst>
                <a:path w="19" h="18">
                  <a:moveTo>
                    <a:pt x="4" y="18"/>
                  </a:moveTo>
                  <a:cubicBezTo>
                    <a:pt x="0" y="17"/>
                    <a:pt x="0" y="17"/>
                    <a:pt x="0" y="17"/>
                  </a:cubicBezTo>
                  <a:cubicBezTo>
                    <a:pt x="1" y="12"/>
                    <a:pt x="13" y="3"/>
                    <a:pt x="17" y="0"/>
                  </a:cubicBezTo>
                  <a:cubicBezTo>
                    <a:pt x="19" y="4"/>
                    <a:pt x="19" y="4"/>
                    <a:pt x="19" y="4"/>
                  </a:cubicBezTo>
                  <a:cubicBezTo>
                    <a:pt x="12" y="9"/>
                    <a:pt x="4" y="16"/>
                    <a:pt x="4" y="1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3" name="iṡlîḑê"/>
            <p:cNvSpPr/>
            <p:nvPr/>
          </p:nvSpPr>
          <p:spPr bwMode="auto">
            <a:xfrm>
              <a:off x="6391276" y="2803526"/>
              <a:ext cx="173038" cy="292100"/>
            </a:xfrm>
            <a:custGeom>
              <a:avLst/>
              <a:gdLst>
                <a:gd name="T0" fmla="*/ 31 w 34"/>
                <a:gd name="T1" fmla="*/ 58 h 58"/>
                <a:gd name="T2" fmla="*/ 2 w 34"/>
                <a:gd name="T3" fmla="*/ 25 h 58"/>
                <a:gd name="T4" fmla="*/ 26 w 34"/>
                <a:gd name="T5" fmla="*/ 0 h 58"/>
                <a:gd name="T6" fmla="*/ 29 w 34"/>
                <a:gd name="T7" fmla="*/ 3 h 58"/>
                <a:gd name="T8" fmla="*/ 6 w 34"/>
                <a:gd name="T9" fmla="*/ 24 h 58"/>
                <a:gd name="T10" fmla="*/ 34 w 34"/>
                <a:gd name="T11" fmla="*/ 56 h 58"/>
                <a:gd name="T12" fmla="*/ 31 w 34"/>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34" h="58">
                  <a:moveTo>
                    <a:pt x="31" y="58"/>
                  </a:moveTo>
                  <a:cubicBezTo>
                    <a:pt x="25" y="51"/>
                    <a:pt x="3" y="28"/>
                    <a:pt x="2" y="25"/>
                  </a:cubicBezTo>
                  <a:cubicBezTo>
                    <a:pt x="1" y="24"/>
                    <a:pt x="0" y="21"/>
                    <a:pt x="26" y="0"/>
                  </a:cubicBezTo>
                  <a:cubicBezTo>
                    <a:pt x="29" y="3"/>
                    <a:pt x="29" y="3"/>
                    <a:pt x="29" y="3"/>
                  </a:cubicBezTo>
                  <a:cubicBezTo>
                    <a:pt x="19" y="11"/>
                    <a:pt x="8" y="21"/>
                    <a:pt x="6" y="24"/>
                  </a:cubicBezTo>
                  <a:cubicBezTo>
                    <a:pt x="9" y="27"/>
                    <a:pt x="24" y="45"/>
                    <a:pt x="34" y="56"/>
                  </a:cubicBezTo>
                  <a:lnTo>
                    <a:pt x="31" y="5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4" name="ï$1îḍè"/>
            <p:cNvSpPr/>
            <p:nvPr/>
          </p:nvSpPr>
          <p:spPr bwMode="auto">
            <a:xfrm>
              <a:off x="6123783" y="3328989"/>
              <a:ext cx="664052" cy="523883"/>
            </a:xfrm>
            <a:custGeom>
              <a:avLst/>
              <a:gdLst>
                <a:gd name="T0" fmla="*/ 14 w 119"/>
                <a:gd name="T1" fmla="*/ 79 h 94"/>
                <a:gd name="T2" fmla="*/ 42 w 119"/>
                <a:gd name="T3" fmla="*/ 22 h 94"/>
                <a:gd name="T4" fmla="*/ 105 w 119"/>
                <a:gd name="T5" fmla="*/ 7 h 94"/>
                <a:gd name="T6" fmla="*/ 111 w 119"/>
                <a:gd name="T7" fmla="*/ 9 h 94"/>
                <a:gd name="T8" fmla="*/ 80 w 119"/>
                <a:gd name="T9" fmla="*/ 74 h 94"/>
                <a:gd name="T10" fmla="*/ 15 w 119"/>
                <a:gd name="T11" fmla="*/ 82 h 94"/>
                <a:gd name="T12" fmla="*/ 14 w 119"/>
                <a:gd name="T13" fmla="*/ 79 h 94"/>
              </a:gdLst>
              <a:ahLst/>
              <a:cxnLst>
                <a:cxn ang="0">
                  <a:pos x="T0" y="T1"/>
                </a:cxn>
                <a:cxn ang="0">
                  <a:pos x="T2" y="T3"/>
                </a:cxn>
                <a:cxn ang="0">
                  <a:pos x="T4" y="T5"/>
                </a:cxn>
                <a:cxn ang="0">
                  <a:pos x="T6" y="T7"/>
                </a:cxn>
                <a:cxn ang="0">
                  <a:pos x="T8" y="T9"/>
                </a:cxn>
                <a:cxn ang="0">
                  <a:pos x="T10" y="T11"/>
                </a:cxn>
                <a:cxn ang="0">
                  <a:pos x="T12" y="T13"/>
                </a:cxn>
              </a:cxnLst>
              <a:rect l="0" t="0" r="r" b="b"/>
              <a:pathLst>
                <a:path w="119" h="94">
                  <a:moveTo>
                    <a:pt x="14" y="79"/>
                  </a:moveTo>
                  <a:cubicBezTo>
                    <a:pt x="14" y="79"/>
                    <a:pt x="0" y="45"/>
                    <a:pt x="42" y="22"/>
                  </a:cubicBezTo>
                  <a:cubicBezTo>
                    <a:pt x="83" y="0"/>
                    <a:pt x="101" y="9"/>
                    <a:pt x="105" y="7"/>
                  </a:cubicBezTo>
                  <a:cubicBezTo>
                    <a:pt x="108" y="6"/>
                    <a:pt x="112" y="6"/>
                    <a:pt x="111" y="9"/>
                  </a:cubicBezTo>
                  <a:cubicBezTo>
                    <a:pt x="110" y="12"/>
                    <a:pt x="119" y="53"/>
                    <a:pt x="80" y="74"/>
                  </a:cubicBezTo>
                  <a:cubicBezTo>
                    <a:pt x="41" y="94"/>
                    <a:pt x="15" y="83"/>
                    <a:pt x="15" y="82"/>
                  </a:cubicBezTo>
                  <a:cubicBezTo>
                    <a:pt x="14" y="81"/>
                    <a:pt x="13" y="80"/>
                    <a:pt x="14" y="79"/>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5" name="îŝlîdé"/>
            <p:cNvSpPr/>
            <p:nvPr/>
          </p:nvSpPr>
          <p:spPr bwMode="auto">
            <a:xfrm>
              <a:off x="6205538" y="3373439"/>
              <a:ext cx="534988" cy="414338"/>
            </a:xfrm>
            <a:custGeom>
              <a:avLst/>
              <a:gdLst>
                <a:gd name="T0" fmla="*/ 2 w 106"/>
                <a:gd name="T1" fmla="*/ 82 h 82"/>
                <a:gd name="T2" fmla="*/ 0 w 106"/>
                <a:gd name="T3" fmla="*/ 79 h 82"/>
                <a:gd name="T4" fmla="*/ 105 w 106"/>
                <a:gd name="T5" fmla="*/ 0 h 82"/>
                <a:gd name="T6" fmla="*/ 106 w 106"/>
                <a:gd name="T7" fmla="*/ 4 h 82"/>
                <a:gd name="T8" fmla="*/ 2 w 106"/>
                <a:gd name="T9" fmla="*/ 82 h 82"/>
              </a:gdLst>
              <a:ahLst/>
              <a:cxnLst>
                <a:cxn ang="0">
                  <a:pos x="T0" y="T1"/>
                </a:cxn>
                <a:cxn ang="0">
                  <a:pos x="T2" y="T3"/>
                </a:cxn>
                <a:cxn ang="0">
                  <a:pos x="T4" y="T5"/>
                </a:cxn>
                <a:cxn ang="0">
                  <a:pos x="T6" y="T7"/>
                </a:cxn>
                <a:cxn ang="0">
                  <a:pos x="T8" y="T9"/>
                </a:cxn>
              </a:cxnLst>
              <a:rect l="0" t="0" r="r" b="b"/>
              <a:pathLst>
                <a:path w="106" h="82">
                  <a:moveTo>
                    <a:pt x="2" y="82"/>
                  </a:moveTo>
                  <a:cubicBezTo>
                    <a:pt x="0" y="79"/>
                    <a:pt x="0" y="79"/>
                    <a:pt x="0" y="79"/>
                  </a:cubicBezTo>
                  <a:cubicBezTo>
                    <a:pt x="2" y="77"/>
                    <a:pt x="62" y="18"/>
                    <a:pt x="105" y="0"/>
                  </a:cubicBezTo>
                  <a:cubicBezTo>
                    <a:pt x="106" y="4"/>
                    <a:pt x="106" y="4"/>
                    <a:pt x="106" y="4"/>
                  </a:cubicBezTo>
                  <a:cubicBezTo>
                    <a:pt x="65" y="21"/>
                    <a:pt x="3" y="81"/>
                    <a:pt x="2" y="8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6" name="íṩ1îdê"/>
            <p:cNvSpPr/>
            <p:nvPr/>
          </p:nvSpPr>
          <p:spPr bwMode="auto">
            <a:xfrm>
              <a:off x="6518276" y="3509964"/>
              <a:ext cx="207963" cy="50800"/>
            </a:xfrm>
            <a:custGeom>
              <a:avLst/>
              <a:gdLst>
                <a:gd name="T0" fmla="*/ 35 w 41"/>
                <a:gd name="T1" fmla="*/ 10 h 10"/>
                <a:gd name="T2" fmla="*/ 0 w 41"/>
                <a:gd name="T3" fmla="*/ 4 h 10"/>
                <a:gd name="T4" fmla="*/ 2 w 41"/>
                <a:gd name="T5" fmla="*/ 0 h 10"/>
                <a:gd name="T6" fmla="*/ 41 w 41"/>
                <a:gd name="T7" fmla="*/ 6 h 10"/>
                <a:gd name="T8" fmla="*/ 41 w 41"/>
                <a:gd name="T9" fmla="*/ 10 h 10"/>
                <a:gd name="T10" fmla="*/ 35 w 41"/>
                <a:gd name="T11" fmla="*/ 10 h 10"/>
              </a:gdLst>
              <a:ahLst/>
              <a:cxnLst>
                <a:cxn ang="0">
                  <a:pos x="T0" y="T1"/>
                </a:cxn>
                <a:cxn ang="0">
                  <a:pos x="T2" y="T3"/>
                </a:cxn>
                <a:cxn ang="0">
                  <a:pos x="T4" y="T5"/>
                </a:cxn>
                <a:cxn ang="0">
                  <a:pos x="T6" y="T7"/>
                </a:cxn>
                <a:cxn ang="0">
                  <a:pos x="T8" y="T9"/>
                </a:cxn>
                <a:cxn ang="0">
                  <a:pos x="T10" y="T11"/>
                </a:cxn>
              </a:cxnLst>
              <a:rect l="0" t="0" r="r" b="b"/>
              <a:pathLst>
                <a:path w="41" h="10">
                  <a:moveTo>
                    <a:pt x="35" y="10"/>
                  </a:moveTo>
                  <a:cubicBezTo>
                    <a:pt x="26" y="10"/>
                    <a:pt x="9" y="9"/>
                    <a:pt x="0" y="4"/>
                  </a:cubicBezTo>
                  <a:cubicBezTo>
                    <a:pt x="2" y="0"/>
                    <a:pt x="2" y="0"/>
                    <a:pt x="2" y="0"/>
                  </a:cubicBezTo>
                  <a:cubicBezTo>
                    <a:pt x="14" y="7"/>
                    <a:pt x="41" y="6"/>
                    <a:pt x="41" y="6"/>
                  </a:cubicBezTo>
                  <a:cubicBezTo>
                    <a:pt x="41" y="10"/>
                    <a:pt x="41" y="10"/>
                    <a:pt x="41" y="10"/>
                  </a:cubicBezTo>
                  <a:cubicBezTo>
                    <a:pt x="41" y="10"/>
                    <a:pt x="39" y="10"/>
                    <a:pt x="35" y="1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7" name="îṥḻiḓe"/>
            <p:cNvSpPr/>
            <p:nvPr/>
          </p:nvSpPr>
          <p:spPr bwMode="auto">
            <a:xfrm>
              <a:off x="6483351" y="3382964"/>
              <a:ext cx="50800" cy="157163"/>
            </a:xfrm>
            <a:custGeom>
              <a:avLst/>
              <a:gdLst>
                <a:gd name="T0" fmla="*/ 4 w 10"/>
                <a:gd name="T1" fmla="*/ 31 h 31"/>
                <a:gd name="T2" fmla="*/ 0 w 10"/>
                <a:gd name="T3" fmla="*/ 30 h 31"/>
                <a:gd name="T4" fmla="*/ 7 w 10"/>
                <a:gd name="T5" fmla="*/ 0 h 31"/>
                <a:gd name="T6" fmla="*/ 10 w 10"/>
                <a:gd name="T7" fmla="*/ 1 h 31"/>
                <a:gd name="T8" fmla="*/ 4 w 10"/>
                <a:gd name="T9" fmla="*/ 31 h 31"/>
              </a:gdLst>
              <a:ahLst/>
              <a:cxnLst>
                <a:cxn ang="0">
                  <a:pos x="T0" y="T1"/>
                </a:cxn>
                <a:cxn ang="0">
                  <a:pos x="T2" y="T3"/>
                </a:cxn>
                <a:cxn ang="0">
                  <a:pos x="T4" y="T5"/>
                </a:cxn>
                <a:cxn ang="0">
                  <a:pos x="T6" y="T7"/>
                </a:cxn>
                <a:cxn ang="0">
                  <a:pos x="T8" y="T9"/>
                </a:cxn>
              </a:cxnLst>
              <a:rect l="0" t="0" r="r" b="b"/>
              <a:pathLst>
                <a:path w="10" h="31">
                  <a:moveTo>
                    <a:pt x="4" y="31"/>
                  </a:moveTo>
                  <a:cubicBezTo>
                    <a:pt x="0" y="30"/>
                    <a:pt x="0" y="30"/>
                    <a:pt x="0" y="30"/>
                  </a:cubicBezTo>
                  <a:cubicBezTo>
                    <a:pt x="1" y="17"/>
                    <a:pt x="6" y="0"/>
                    <a:pt x="7" y="0"/>
                  </a:cubicBezTo>
                  <a:cubicBezTo>
                    <a:pt x="10" y="1"/>
                    <a:pt x="10" y="1"/>
                    <a:pt x="10" y="1"/>
                  </a:cubicBezTo>
                  <a:cubicBezTo>
                    <a:pt x="10" y="1"/>
                    <a:pt x="5" y="18"/>
                    <a:pt x="4"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8" name="iśḻîde"/>
            <p:cNvSpPr/>
            <p:nvPr/>
          </p:nvSpPr>
          <p:spPr bwMode="auto">
            <a:xfrm>
              <a:off x="6391276" y="3600451"/>
              <a:ext cx="254000" cy="90488"/>
            </a:xfrm>
            <a:custGeom>
              <a:avLst/>
              <a:gdLst>
                <a:gd name="T0" fmla="*/ 50 w 50"/>
                <a:gd name="T1" fmla="*/ 18 h 18"/>
                <a:gd name="T2" fmla="*/ 0 w 50"/>
                <a:gd name="T3" fmla="*/ 4 h 18"/>
                <a:gd name="T4" fmla="*/ 2 w 50"/>
                <a:gd name="T5" fmla="*/ 0 h 18"/>
                <a:gd name="T6" fmla="*/ 50 w 50"/>
                <a:gd name="T7" fmla="*/ 14 h 18"/>
                <a:gd name="T8" fmla="*/ 50 w 50"/>
                <a:gd name="T9" fmla="*/ 18 h 18"/>
              </a:gdLst>
              <a:ahLst/>
              <a:cxnLst>
                <a:cxn ang="0">
                  <a:pos x="T0" y="T1"/>
                </a:cxn>
                <a:cxn ang="0">
                  <a:pos x="T2" y="T3"/>
                </a:cxn>
                <a:cxn ang="0">
                  <a:pos x="T4" y="T5"/>
                </a:cxn>
                <a:cxn ang="0">
                  <a:pos x="T6" y="T7"/>
                </a:cxn>
                <a:cxn ang="0">
                  <a:pos x="T8" y="T9"/>
                </a:cxn>
              </a:cxnLst>
              <a:rect l="0" t="0" r="r" b="b"/>
              <a:pathLst>
                <a:path w="50" h="18">
                  <a:moveTo>
                    <a:pt x="50" y="18"/>
                  </a:moveTo>
                  <a:cubicBezTo>
                    <a:pt x="26" y="17"/>
                    <a:pt x="1" y="4"/>
                    <a:pt x="0" y="4"/>
                  </a:cubicBezTo>
                  <a:cubicBezTo>
                    <a:pt x="2" y="0"/>
                    <a:pt x="2" y="0"/>
                    <a:pt x="2" y="0"/>
                  </a:cubicBezTo>
                  <a:cubicBezTo>
                    <a:pt x="2" y="0"/>
                    <a:pt x="27" y="13"/>
                    <a:pt x="50" y="14"/>
                  </a:cubicBezTo>
                  <a:lnTo>
                    <a:pt x="50"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9" name="ïS1ïdé"/>
            <p:cNvSpPr/>
            <p:nvPr/>
          </p:nvSpPr>
          <p:spPr bwMode="auto">
            <a:xfrm>
              <a:off x="6351588" y="3443289"/>
              <a:ext cx="39688" cy="182563"/>
            </a:xfrm>
            <a:custGeom>
              <a:avLst/>
              <a:gdLst>
                <a:gd name="T0" fmla="*/ 4 w 8"/>
                <a:gd name="T1" fmla="*/ 36 h 36"/>
                <a:gd name="T2" fmla="*/ 2 w 8"/>
                <a:gd name="T3" fmla="*/ 0 h 36"/>
                <a:gd name="T4" fmla="*/ 6 w 8"/>
                <a:gd name="T5" fmla="*/ 1 h 36"/>
                <a:gd name="T6" fmla="*/ 8 w 8"/>
                <a:gd name="T7" fmla="*/ 35 h 36"/>
                <a:gd name="T8" fmla="*/ 4 w 8"/>
                <a:gd name="T9" fmla="*/ 36 h 36"/>
              </a:gdLst>
              <a:ahLst/>
              <a:cxnLst>
                <a:cxn ang="0">
                  <a:pos x="T0" y="T1"/>
                </a:cxn>
                <a:cxn ang="0">
                  <a:pos x="T2" y="T3"/>
                </a:cxn>
                <a:cxn ang="0">
                  <a:pos x="T4" y="T5"/>
                </a:cxn>
                <a:cxn ang="0">
                  <a:pos x="T6" y="T7"/>
                </a:cxn>
                <a:cxn ang="0">
                  <a:pos x="T8" y="T9"/>
                </a:cxn>
              </a:cxnLst>
              <a:rect l="0" t="0" r="r" b="b"/>
              <a:pathLst>
                <a:path w="8" h="36">
                  <a:moveTo>
                    <a:pt x="4" y="36"/>
                  </a:moveTo>
                  <a:cubicBezTo>
                    <a:pt x="0" y="26"/>
                    <a:pt x="2" y="1"/>
                    <a:pt x="2" y="0"/>
                  </a:cubicBezTo>
                  <a:cubicBezTo>
                    <a:pt x="6" y="1"/>
                    <a:pt x="6" y="1"/>
                    <a:pt x="6" y="1"/>
                  </a:cubicBezTo>
                  <a:cubicBezTo>
                    <a:pt x="6" y="1"/>
                    <a:pt x="4" y="25"/>
                    <a:pt x="8" y="35"/>
                  </a:cubicBezTo>
                  <a:lnTo>
                    <a:pt x="4" y="3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0" name="ïŝ1ïḓè"/>
            <p:cNvSpPr/>
            <p:nvPr/>
          </p:nvSpPr>
          <p:spPr bwMode="auto">
            <a:xfrm>
              <a:off x="6265863" y="3479801"/>
              <a:ext cx="196850" cy="307975"/>
            </a:xfrm>
            <a:custGeom>
              <a:avLst/>
              <a:gdLst>
                <a:gd name="T0" fmla="*/ 38 w 39"/>
                <a:gd name="T1" fmla="*/ 61 h 61"/>
                <a:gd name="T2" fmla="*/ 2 w 39"/>
                <a:gd name="T3" fmla="*/ 49 h 61"/>
                <a:gd name="T4" fmla="*/ 2 w 39"/>
                <a:gd name="T5" fmla="*/ 48 h 61"/>
                <a:gd name="T6" fmla="*/ 1 w 39"/>
                <a:gd name="T7" fmla="*/ 47 h 61"/>
                <a:gd name="T8" fmla="*/ 8 w 39"/>
                <a:gd name="T9" fmla="*/ 0 h 61"/>
                <a:gd name="T10" fmla="*/ 11 w 39"/>
                <a:gd name="T11" fmla="*/ 2 h 61"/>
                <a:gd name="T12" fmla="*/ 5 w 39"/>
                <a:gd name="T13" fmla="*/ 46 h 61"/>
                <a:gd name="T14" fmla="*/ 39 w 39"/>
                <a:gd name="T15" fmla="*/ 57 h 61"/>
                <a:gd name="T16" fmla="*/ 39 w 39"/>
                <a:gd name="T17" fmla="*/ 61 h 61"/>
                <a:gd name="T18" fmla="*/ 38 w 39"/>
                <a:gd name="T1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1">
                  <a:moveTo>
                    <a:pt x="38" y="61"/>
                  </a:moveTo>
                  <a:cubicBezTo>
                    <a:pt x="21" y="61"/>
                    <a:pt x="3" y="49"/>
                    <a:pt x="2" y="49"/>
                  </a:cubicBezTo>
                  <a:cubicBezTo>
                    <a:pt x="2" y="48"/>
                    <a:pt x="2" y="48"/>
                    <a:pt x="2" y="48"/>
                  </a:cubicBezTo>
                  <a:cubicBezTo>
                    <a:pt x="1" y="47"/>
                    <a:pt x="1" y="47"/>
                    <a:pt x="1" y="47"/>
                  </a:cubicBezTo>
                  <a:cubicBezTo>
                    <a:pt x="1" y="46"/>
                    <a:pt x="0" y="11"/>
                    <a:pt x="8" y="0"/>
                  </a:cubicBezTo>
                  <a:cubicBezTo>
                    <a:pt x="11" y="2"/>
                    <a:pt x="11" y="2"/>
                    <a:pt x="11" y="2"/>
                  </a:cubicBezTo>
                  <a:cubicBezTo>
                    <a:pt x="5" y="10"/>
                    <a:pt x="5" y="36"/>
                    <a:pt x="5" y="46"/>
                  </a:cubicBezTo>
                  <a:cubicBezTo>
                    <a:pt x="9" y="49"/>
                    <a:pt x="24" y="58"/>
                    <a:pt x="39" y="57"/>
                  </a:cubicBezTo>
                  <a:cubicBezTo>
                    <a:pt x="39" y="61"/>
                    <a:pt x="39" y="61"/>
                    <a:pt x="39" y="61"/>
                  </a:cubicBezTo>
                  <a:lnTo>
                    <a:pt x="38" y="6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1" name="iśľíḍê"/>
            <p:cNvSpPr/>
            <p:nvPr/>
          </p:nvSpPr>
          <p:spPr bwMode="auto">
            <a:xfrm>
              <a:off x="5959992" y="3497264"/>
              <a:ext cx="264302" cy="304800"/>
            </a:xfrm>
            <a:custGeom>
              <a:avLst/>
              <a:gdLst>
                <a:gd name="T0" fmla="*/ 31 w 39"/>
                <a:gd name="T1" fmla="*/ 44 h 45"/>
                <a:gd name="T2" fmla="*/ 9 w 39"/>
                <a:gd name="T3" fmla="*/ 5 h 45"/>
                <a:gd name="T4" fmla="*/ 11 w 39"/>
                <a:gd name="T5" fmla="*/ 1 h 45"/>
                <a:gd name="T6" fmla="*/ 18 w 39"/>
                <a:gd name="T7" fmla="*/ 4 h 45"/>
                <a:gd name="T8" fmla="*/ 33 w 39"/>
                <a:gd name="T9" fmla="*/ 42 h 45"/>
                <a:gd name="T10" fmla="*/ 31 w 39"/>
                <a:gd name="T11" fmla="*/ 44 h 45"/>
              </a:gdLst>
              <a:ahLst/>
              <a:cxnLst>
                <a:cxn ang="0">
                  <a:pos x="T0" y="T1"/>
                </a:cxn>
                <a:cxn ang="0">
                  <a:pos x="T2" y="T3"/>
                </a:cxn>
                <a:cxn ang="0">
                  <a:pos x="T4" y="T5"/>
                </a:cxn>
                <a:cxn ang="0">
                  <a:pos x="T6" y="T7"/>
                </a:cxn>
                <a:cxn ang="0">
                  <a:pos x="T8" y="T9"/>
                </a:cxn>
                <a:cxn ang="0">
                  <a:pos x="T10" y="T11"/>
                </a:cxn>
              </a:cxnLst>
              <a:rect l="0" t="0" r="r" b="b"/>
              <a:pathLst>
                <a:path w="39" h="45">
                  <a:moveTo>
                    <a:pt x="31" y="44"/>
                  </a:moveTo>
                  <a:cubicBezTo>
                    <a:pt x="31" y="44"/>
                    <a:pt x="0" y="45"/>
                    <a:pt x="9" y="5"/>
                  </a:cubicBezTo>
                  <a:cubicBezTo>
                    <a:pt x="9" y="5"/>
                    <a:pt x="7" y="0"/>
                    <a:pt x="11" y="1"/>
                  </a:cubicBezTo>
                  <a:cubicBezTo>
                    <a:pt x="14" y="2"/>
                    <a:pt x="14" y="3"/>
                    <a:pt x="18" y="4"/>
                  </a:cubicBezTo>
                  <a:cubicBezTo>
                    <a:pt x="22" y="5"/>
                    <a:pt x="39" y="23"/>
                    <a:pt x="33" y="42"/>
                  </a:cubicBezTo>
                  <a:cubicBezTo>
                    <a:pt x="33" y="42"/>
                    <a:pt x="32" y="44"/>
                    <a:pt x="31" y="44"/>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2" name="iślíďe"/>
            <p:cNvSpPr/>
            <p:nvPr/>
          </p:nvSpPr>
          <p:spPr bwMode="auto">
            <a:xfrm>
              <a:off x="6027738" y="3514726"/>
              <a:ext cx="136525" cy="268288"/>
            </a:xfrm>
            <a:custGeom>
              <a:avLst/>
              <a:gdLst>
                <a:gd name="T0" fmla="*/ 24 w 27"/>
                <a:gd name="T1" fmla="*/ 53 h 53"/>
                <a:gd name="T2" fmla="*/ 0 w 27"/>
                <a:gd name="T3" fmla="*/ 2 h 53"/>
                <a:gd name="T4" fmla="*/ 2 w 27"/>
                <a:gd name="T5" fmla="*/ 0 h 53"/>
                <a:gd name="T6" fmla="*/ 27 w 27"/>
                <a:gd name="T7" fmla="*/ 52 h 53"/>
                <a:gd name="T8" fmla="*/ 24 w 27"/>
                <a:gd name="T9" fmla="*/ 53 h 53"/>
              </a:gdLst>
              <a:ahLst/>
              <a:cxnLst>
                <a:cxn ang="0">
                  <a:pos x="T0" y="T1"/>
                </a:cxn>
                <a:cxn ang="0">
                  <a:pos x="T2" y="T3"/>
                </a:cxn>
                <a:cxn ang="0">
                  <a:pos x="T4" y="T5"/>
                </a:cxn>
                <a:cxn ang="0">
                  <a:pos x="T6" y="T7"/>
                </a:cxn>
                <a:cxn ang="0">
                  <a:pos x="T8" y="T9"/>
                </a:cxn>
              </a:cxnLst>
              <a:rect l="0" t="0" r="r" b="b"/>
              <a:pathLst>
                <a:path w="27" h="53">
                  <a:moveTo>
                    <a:pt x="24" y="53"/>
                  </a:moveTo>
                  <a:cubicBezTo>
                    <a:pt x="19" y="30"/>
                    <a:pt x="0" y="2"/>
                    <a:pt x="0" y="2"/>
                  </a:cubicBezTo>
                  <a:cubicBezTo>
                    <a:pt x="2" y="0"/>
                    <a:pt x="2" y="0"/>
                    <a:pt x="2" y="0"/>
                  </a:cubicBezTo>
                  <a:cubicBezTo>
                    <a:pt x="3" y="1"/>
                    <a:pt x="22" y="29"/>
                    <a:pt x="27" y="52"/>
                  </a:cubicBezTo>
                  <a:lnTo>
                    <a:pt x="24" y="5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3" name="ïŝľiḍe"/>
            <p:cNvSpPr/>
            <p:nvPr/>
          </p:nvSpPr>
          <p:spPr bwMode="auto">
            <a:xfrm>
              <a:off x="6011863" y="3621089"/>
              <a:ext cx="101600" cy="50800"/>
            </a:xfrm>
            <a:custGeom>
              <a:avLst/>
              <a:gdLst>
                <a:gd name="T0" fmla="*/ 19 w 20"/>
                <a:gd name="T1" fmla="*/ 10 h 10"/>
                <a:gd name="T2" fmla="*/ 0 w 20"/>
                <a:gd name="T3" fmla="*/ 2 h 10"/>
                <a:gd name="T4" fmla="*/ 2 w 20"/>
                <a:gd name="T5" fmla="*/ 0 h 10"/>
                <a:gd name="T6" fmla="*/ 20 w 20"/>
                <a:gd name="T7" fmla="*/ 7 h 10"/>
                <a:gd name="T8" fmla="*/ 20 w 20"/>
                <a:gd name="T9" fmla="*/ 10 h 10"/>
                <a:gd name="T10" fmla="*/ 19 w 20"/>
                <a:gd name="T11" fmla="*/ 10 h 10"/>
              </a:gdLst>
              <a:ahLst/>
              <a:cxnLst>
                <a:cxn ang="0">
                  <a:pos x="T0" y="T1"/>
                </a:cxn>
                <a:cxn ang="0">
                  <a:pos x="T2" y="T3"/>
                </a:cxn>
                <a:cxn ang="0">
                  <a:pos x="T4" y="T5"/>
                </a:cxn>
                <a:cxn ang="0">
                  <a:pos x="T6" y="T7"/>
                </a:cxn>
                <a:cxn ang="0">
                  <a:pos x="T8" y="T9"/>
                </a:cxn>
                <a:cxn ang="0">
                  <a:pos x="T10" y="T11"/>
                </a:cxn>
              </a:cxnLst>
              <a:rect l="0" t="0" r="r" b="b"/>
              <a:pathLst>
                <a:path w="20" h="10">
                  <a:moveTo>
                    <a:pt x="19" y="10"/>
                  </a:moveTo>
                  <a:cubicBezTo>
                    <a:pt x="11" y="10"/>
                    <a:pt x="1" y="3"/>
                    <a:pt x="0" y="2"/>
                  </a:cubicBezTo>
                  <a:cubicBezTo>
                    <a:pt x="2" y="0"/>
                    <a:pt x="2" y="0"/>
                    <a:pt x="2" y="0"/>
                  </a:cubicBezTo>
                  <a:cubicBezTo>
                    <a:pt x="2" y="0"/>
                    <a:pt x="12" y="7"/>
                    <a:pt x="20" y="7"/>
                  </a:cubicBezTo>
                  <a:cubicBezTo>
                    <a:pt x="20" y="10"/>
                    <a:pt x="20" y="10"/>
                    <a:pt x="20" y="10"/>
                  </a:cubicBezTo>
                  <a:lnTo>
                    <a:pt x="19"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4" name="îšļiḓe"/>
            <p:cNvSpPr/>
            <p:nvPr/>
          </p:nvSpPr>
          <p:spPr bwMode="auto">
            <a:xfrm>
              <a:off x="6124576" y="3616326"/>
              <a:ext cx="34925" cy="85725"/>
            </a:xfrm>
            <a:custGeom>
              <a:avLst/>
              <a:gdLst>
                <a:gd name="T0" fmla="*/ 3 w 7"/>
                <a:gd name="T1" fmla="*/ 17 h 17"/>
                <a:gd name="T2" fmla="*/ 0 w 7"/>
                <a:gd name="T3" fmla="*/ 16 h 17"/>
                <a:gd name="T4" fmla="*/ 3 w 7"/>
                <a:gd name="T5" fmla="*/ 1 h 17"/>
                <a:gd name="T6" fmla="*/ 6 w 7"/>
                <a:gd name="T7" fmla="*/ 0 h 17"/>
                <a:gd name="T8" fmla="*/ 3 w 7"/>
                <a:gd name="T9" fmla="*/ 17 h 17"/>
              </a:gdLst>
              <a:ahLst/>
              <a:cxnLst>
                <a:cxn ang="0">
                  <a:pos x="T0" y="T1"/>
                </a:cxn>
                <a:cxn ang="0">
                  <a:pos x="T2" y="T3"/>
                </a:cxn>
                <a:cxn ang="0">
                  <a:pos x="T4" y="T5"/>
                </a:cxn>
                <a:cxn ang="0">
                  <a:pos x="T6" y="T7"/>
                </a:cxn>
                <a:cxn ang="0">
                  <a:pos x="T8" y="T9"/>
                </a:cxn>
              </a:cxnLst>
              <a:rect l="0" t="0" r="r" b="b"/>
              <a:pathLst>
                <a:path w="7" h="17">
                  <a:moveTo>
                    <a:pt x="3" y="17"/>
                  </a:moveTo>
                  <a:cubicBezTo>
                    <a:pt x="0" y="16"/>
                    <a:pt x="0" y="16"/>
                    <a:pt x="0" y="16"/>
                  </a:cubicBezTo>
                  <a:cubicBezTo>
                    <a:pt x="1" y="13"/>
                    <a:pt x="3" y="5"/>
                    <a:pt x="3" y="1"/>
                  </a:cubicBezTo>
                  <a:cubicBezTo>
                    <a:pt x="6" y="0"/>
                    <a:pt x="6" y="0"/>
                    <a:pt x="6" y="0"/>
                  </a:cubicBezTo>
                  <a:cubicBezTo>
                    <a:pt x="7" y="6"/>
                    <a:pt x="3" y="17"/>
                    <a:pt x="3"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5" name="îṩlíḓè"/>
            <p:cNvSpPr/>
            <p:nvPr/>
          </p:nvSpPr>
          <p:spPr bwMode="auto">
            <a:xfrm>
              <a:off x="5286375" y="3632200"/>
              <a:ext cx="360362" cy="425534"/>
            </a:xfrm>
            <a:custGeom>
              <a:avLst/>
              <a:gdLst>
                <a:gd name="T0" fmla="*/ 55 w 59"/>
                <a:gd name="T1" fmla="*/ 5 h 70"/>
                <a:gd name="T2" fmla="*/ 58 w 59"/>
                <a:gd name="T3" fmla="*/ 6 h 70"/>
                <a:gd name="T4" fmla="*/ 57 w 59"/>
                <a:gd name="T5" fmla="*/ 10 h 70"/>
                <a:gd name="T6" fmla="*/ 5 w 59"/>
                <a:gd name="T7" fmla="*/ 52 h 70"/>
                <a:gd name="T8" fmla="*/ 21 w 59"/>
                <a:gd name="T9" fmla="*/ 16 h 70"/>
                <a:gd name="T10" fmla="*/ 55 w 59"/>
                <a:gd name="T11" fmla="*/ 5 h 70"/>
              </a:gdLst>
              <a:ahLst/>
              <a:cxnLst>
                <a:cxn ang="0">
                  <a:pos x="T0" y="T1"/>
                </a:cxn>
                <a:cxn ang="0">
                  <a:pos x="T2" y="T3"/>
                </a:cxn>
                <a:cxn ang="0">
                  <a:pos x="T4" y="T5"/>
                </a:cxn>
                <a:cxn ang="0">
                  <a:pos x="T6" y="T7"/>
                </a:cxn>
                <a:cxn ang="0">
                  <a:pos x="T8" y="T9"/>
                </a:cxn>
                <a:cxn ang="0">
                  <a:pos x="T10" y="T11"/>
                </a:cxn>
              </a:cxnLst>
              <a:rect l="0" t="0" r="r" b="b"/>
              <a:pathLst>
                <a:path w="59" h="70">
                  <a:moveTo>
                    <a:pt x="55" y="5"/>
                  </a:moveTo>
                  <a:cubicBezTo>
                    <a:pt x="55" y="5"/>
                    <a:pt x="57" y="4"/>
                    <a:pt x="58" y="6"/>
                  </a:cubicBezTo>
                  <a:cubicBezTo>
                    <a:pt x="59" y="8"/>
                    <a:pt x="57" y="10"/>
                    <a:pt x="57" y="10"/>
                  </a:cubicBezTo>
                  <a:cubicBezTo>
                    <a:pt x="57" y="10"/>
                    <a:pt x="58" y="70"/>
                    <a:pt x="5" y="52"/>
                  </a:cubicBezTo>
                  <a:cubicBezTo>
                    <a:pt x="5" y="52"/>
                    <a:pt x="0" y="32"/>
                    <a:pt x="21" y="16"/>
                  </a:cubicBezTo>
                  <a:cubicBezTo>
                    <a:pt x="42" y="0"/>
                    <a:pt x="55" y="5"/>
                    <a:pt x="55"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6" name="îšḷîdè"/>
            <p:cNvSpPr/>
            <p:nvPr/>
          </p:nvSpPr>
          <p:spPr bwMode="auto">
            <a:xfrm>
              <a:off x="5345113" y="3671889"/>
              <a:ext cx="287338" cy="257175"/>
            </a:xfrm>
            <a:custGeom>
              <a:avLst/>
              <a:gdLst>
                <a:gd name="T0" fmla="*/ 3 w 57"/>
                <a:gd name="T1" fmla="*/ 51 h 51"/>
                <a:gd name="T2" fmla="*/ 0 w 57"/>
                <a:gd name="T3" fmla="*/ 48 h 51"/>
                <a:gd name="T4" fmla="*/ 55 w 57"/>
                <a:gd name="T5" fmla="*/ 0 h 51"/>
                <a:gd name="T6" fmla="*/ 57 w 57"/>
                <a:gd name="T7" fmla="*/ 3 h 51"/>
                <a:gd name="T8" fmla="*/ 3 w 57"/>
                <a:gd name="T9" fmla="*/ 51 h 51"/>
              </a:gdLst>
              <a:ahLst/>
              <a:cxnLst>
                <a:cxn ang="0">
                  <a:pos x="T0" y="T1"/>
                </a:cxn>
                <a:cxn ang="0">
                  <a:pos x="T2" y="T3"/>
                </a:cxn>
                <a:cxn ang="0">
                  <a:pos x="T4" y="T5"/>
                </a:cxn>
                <a:cxn ang="0">
                  <a:pos x="T6" y="T7"/>
                </a:cxn>
                <a:cxn ang="0">
                  <a:pos x="T8" y="T9"/>
                </a:cxn>
              </a:cxnLst>
              <a:rect l="0" t="0" r="r" b="b"/>
              <a:pathLst>
                <a:path w="57" h="51">
                  <a:moveTo>
                    <a:pt x="3" y="51"/>
                  </a:moveTo>
                  <a:cubicBezTo>
                    <a:pt x="0" y="48"/>
                    <a:pt x="0" y="48"/>
                    <a:pt x="0" y="48"/>
                  </a:cubicBezTo>
                  <a:cubicBezTo>
                    <a:pt x="1" y="47"/>
                    <a:pt x="32" y="14"/>
                    <a:pt x="55" y="0"/>
                  </a:cubicBezTo>
                  <a:cubicBezTo>
                    <a:pt x="57" y="3"/>
                    <a:pt x="57" y="3"/>
                    <a:pt x="57" y="3"/>
                  </a:cubicBezTo>
                  <a:cubicBezTo>
                    <a:pt x="35" y="17"/>
                    <a:pt x="3" y="50"/>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7" name="îşḻiḑé"/>
            <p:cNvSpPr/>
            <p:nvPr/>
          </p:nvSpPr>
          <p:spPr bwMode="auto">
            <a:xfrm>
              <a:off x="5359401" y="3771901"/>
              <a:ext cx="147638" cy="171450"/>
            </a:xfrm>
            <a:custGeom>
              <a:avLst/>
              <a:gdLst>
                <a:gd name="T0" fmla="*/ 27 w 29"/>
                <a:gd name="T1" fmla="*/ 34 h 34"/>
                <a:gd name="T2" fmla="*/ 23 w 29"/>
                <a:gd name="T3" fmla="*/ 34 h 34"/>
                <a:gd name="T4" fmla="*/ 23 w 29"/>
                <a:gd name="T5" fmla="*/ 6 h 34"/>
                <a:gd name="T6" fmla="*/ 1 w 29"/>
                <a:gd name="T7" fmla="*/ 7 h 34"/>
                <a:gd name="T8" fmla="*/ 0 w 29"/>
                <a:gd name="T9" fmla="*/ 3 h 34"/>
                <a:gd name="T10" fmla="*/ 26 w 29"/>
                <a:gd name="T11" fmla="*/ 2 h 34"/>
                <a:gd name="T12" fmla="*/ 27 w 29"/>
                <a:gd name="T13" fmla="*/ 3 h 34"/>
                <a:gd name="T14" fmla="*/ 27 w 29"/>
                <a:gd name="T15" fmla="*/ 4 h 34"/>
                <a:gd name="T16" fmla="*/ 27 w 29"/>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4">
                  <a:moveTo>
                    <a:pt x="27" y="34"/>
                  </a:moveTo>
                  <a:cubicBezTo>
                    <a:pt x="23" y="34"/>
                    <a:pt x="23" y="34"/>
                    <a:pt x="23" y="34"/>
                  </a:cubicBezTo>
                  <a:cubicBezTo>
                    <a:pt x="24" y="23"/>
                    <a:pt x="24" y="10"/>
                    <a:pt x="23" y="6"/>
                  </a:cubicBezTo>
                  <a:cubicBezTo>
                    <a:pt x="15" y="5"/>
                    <a:pt x="1" y="7"/>
                    <a:pt x="1" y="7"/>
                  </a:cubicBezTo>
                  <a:cubicBezTo>
                    <a:pt x="0" y="3"/>
                    <a:pt x="0" y="3"/>
                    <a:pt x="0" y="3"/>
                  </a:cubicBezTo>
                  <a:cubicBezTo>
                    <a:pt x="1" y="3"/>
                    <a:pt x="17" y="0"/>
                    <a:pt x="26" y="2"/>
                  </a:cubicBezTo>
                  <a:cubicBezTo>
                    <a:pt x="27" y="3"/>
                    <a:pt x="27" y="3"/>
                    <a:pt x="27" y="3"/>
                  </a:cubicBezTo>
                  <a:cubicBezTo>
                    <a:pt x="27" y="4"/>
                    <a:pt x="27" y="4"/>
                    <a:pt x="27" y="4"/>
                  </a:cubicBezTo>
                  <a:cubicBezTo>
                    <a:pt x="27" y="5"/>
                    <a:pt x="29" y="21"/>
                    <a:pt x="27" y="3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8" name="ïṡ1iḓè"/>
            <p:cNvSpPr/>
            <p:nvPr/>
          </p:nvSpPr>
          <p:spPr bwMode="auto">
            <a:xfrm>
              <a:off x="5527676" y="3741739"/>
              <a:ext cx="60325" cy="161925"/>
            </a:xfrm>
            <a:custGeom>
              <a:avLst/>
              <a:gdLst>
                <a:gd name="T0" fmla="*/ 9 w 12"/>
                <a:gd name="T1" fmla="*/ 32 h 32"/>
                <a:gd name="T2" fmla="*/ 5 w 12"/>
                <a:gd name="T3" fmla="*/ 32 h 32"/>
                <a:gd name="T4" fmla="*/ 0 w 12"/>
                <a:gd name="T5" fmla="*/ 1 h 32"/>
                <a:gd name="T6" fmla="*/ 4 w 12"/>
                <a:gd name="T7" fmla="*/ 0 h 32"/>
                <a:gd name="T8" fmla="*/ 9 w 12"/>
                <a:gd name="T9" fmla="*/ 32 h 32"/>
              </a:gdLst>
              <a:ahLst/>
              <a:cxnLst>
                <a:cxn ang="0">
                  <a:pos x="T0" y="T1"/>
                </a:cxn>
                <a:cxn ang="0">
                  <a:pos x="T2" y="T3"/>
                </a:cxn>
                <a:cxn ang="0">
                  <a:pos x="T4" y="T5"/>
                </a:cxn>
                <a:cxn ang="0">
                  <a:pos x="T6" y="T7"/>
                </a:cxn>
                <a:cxn ang="0">
                  <a:pos x="T8" y="T9"/>
                </a:cxn>
              </a:cxnLst>
              <a:rect l="0" t="0" r="r" b="b"/>
              <a:pathLst>
                <a:path w="12" h="32">
                  <a:moveTo>
                    <a:pt x="9" y="32"/>
                  </a:moveTo>
                  <a:cubicBezTo>
                    <a:pt x="5" y="32"/>
                    <a:pt x="5" y="32"/>
                    <a:pt x="5" y="32"/>
                  </a:cubicBezTo>
                  <a:cubicBezTo>
                    <a:pt x="8" y="19"/>
                    <a:pt x="0" y="2"/>
                    <a:pt x="0" y="1"/>
                  </a:cubicBezTo>
                  <a:cubicBezTo>
                    <a:pt x="4" y="0"/>
                    <a:pt x="4" y="0"/>
                    <a:pt x="4" y="0"/>
                  </a:cubicBezTo>
                  <a:cubicBezTo>
                    <a:pt x="4" y="1"/>
                    <a:pt x="12" y="18"/>
                    <a:pt x="9" y="3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9" name="işlïḋê"/>
            <p:cNvSpPr/>
            <p:nvPr/>
          </p:nvSpPr>
          <p:spPr bwMode="auto">
            <a:xfrm>
              <a:off x="5440363" y="3695701"/>
              <a:ext cx="127000" cy="36513"/>
            </a:xfrm>
            <a:custGeom>
              <a:avLst/>
              <a:gdLst>
                <a:gd name="T0" fmla="*/ 24 w 25"/>
                <a:gd name="T1" fmla="*/ 7 h 7"/>
                <a:gd name="T2" fmla="*/ 1 w 25"/>
                <a:gd name="T3" fmla="*/ 5 h 7"/>
                <a:gd name="T4" fmla="*/ 0 w 25"/>
                <a:gd name="T5" fmla="*/ 1 h 7"/>
                <a:gd name="T6" fmla="*/ 25 w 25"/>
                <a:gd name="T7" fmla="*/ 4 h 7"/>
                <a:gd name="T8" fmla="*/ 24 w 25"/>
                <a:gd name="T9" fmla="*/ 7 h 7"/>
              </a:gdLst>
              <a:ahLst/>
              <a:cxnLst>
                <a:cxn ang="0">
                  <a:pos x="T0" y="T1"/>
                </a:cxn>
                <a:cxn ang="0">
                  <a:pos x="T2" y="T3"/>
                </a:cxn>
                <a:cxn ang="0">
                  <a:pos x="T4" y="T5"/>
                </a:cxn>
                <a:cxn ang="0">
                  <a:pos x="T6" y="T7"/>
                </a:cxn>
                <a:cxn ang="0">
                  <a:pos x="T8" y="T9"/>
                </a:cxn>
              </a:cxnLst>
              <a:rect l="0" t="0" r="r" b="b"/>
              <a:pathLst>
                <a:path w="25" h="7">
                  <a:moveTo>
                    <a:pt x="24" y="7"/>
                  </a:moveTo>
                  <a:cubicBezTo>
                    <a:pt x="12" y="4"/>
                    <a:pt x="1" y="5"/>
                    <a:pt x="1" y="5"/>
                  </a:cubicBezTo>
                  <a:cubicBezTo>
                    <a:pt x="0" y="1"/>
                    <a:pt x="0" y="1"/>
                    <a:pt x="0" y="1"/>
                  </a:cubicBezTo>
                  <a:cubicBezTo>
                    <a:pt x="1" y="1"/>
                    <a:pt x="13" y="0"/>
                    <a:pt x="25" y="4"/>
                  </a:cubicBezTo>
                  <a:lnTo>
                    <a:pt x="24" y="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0" name="ïsļíḓê"/>
            <p:cNvSpPr/>
            <p:nvPr/>
          </p:nvSpPr>
          <p:spPr bwMode="auto">
            <a:xfrm>
              <a:off x="5227637" y="2924157"/>
              <a:ext cx="561975" cy="650895"/>
            </a:xfrm>
            <a:custGeom>
              <a:avLst/>
              <a:gdLst>
                <a:gd name="T0" fmla="*/ 82 w 99"/>
                <a:gd name="T1" fmla="*/ 113 h 115"/>
                <a:gd name="T2" fmla="*/ 18 w 99"/>
                <a:gd name="T3" fmla="*/ 77 h 115"/>
                <a:gd name="T4" fmla="*/ 7 w 99"/>
                <a:gd name="T5" fmla="*/ 9 h 115"/>
                <a:gd name="T6" fmla="*/ 9 w 99"/>
                <a:gd name="T7" fmla="*/ 1 h 115"/>
                <a:gd name="T8" fmla="*/ 17 w 99"/>
                <a:gd name="T9" fmla="*/ 6 h 115"/>
                <a:gd name="T10" fmla="*/ 86 w 99"/>
                <a:gd name="T11" fmla="*/ 110 h 115"/>
                <a:gd name="T12" fmla="*/ 82 w 99"/>
                <a:gd name="T13" fmla="*/ 113 h 115"/>
              </a:gdLst>
              <a:ahLst/>
              <a:cxnLst>
                <a:cxn ang="0">
                  <a:pos x="T0" y="T1"/>
                </a:cxn>
                <a:cxn ang="0">
                  <a:pos x="T2" y="T3"/>
                </a:cxn>
                <a:cxn ang="0">
                  <a:pos x="T4" y="T5"/>
                </a:cxn>
                <a:cxn ang="0">
                  <a:pos x="T6" y="T7"/>
                </a:cxn>
                <a:cxn ang="0">
                  <a:pos x="T8" y="T9"/>
                </a:cxn>
                <a:cxn ang="0">
                  <a:pos x="T10" y="T11"/>
                </a:cxn>
                <a:cxn ang="0">
                  <a:pos x="T12" y="T13"/>
                </a:cxn>
              </a:cxnLst>
              <a:rect l="0" t="0" r="r" b="b"/>
              <a:pathLst>
                <a:path w="99" h="115">
                  <a:moveTo>
                    <a:pt x="82" y="113"/>
                  </a:moveTo>
                  <a:cubicBezTo>
                    <a:pt x="82" y="113"/>
                    <a:pt x="37" y="112"/>
                    <a:pt x="18" y="77"/>
                  </a:cubicBezTo>
                  <a:cubicBezTo>
                    <a:pt x="0" y="42"/>
                    <a:pt x="7" y="13"/>
                    <a:pt x="7" y="9"/>
                  </a:cubicBezTo>
                  <a:cubicBezTo>
                    <a:pt x="7" y="4"/>
                    <a:pt x="6" y="0"/>
                    <a:pt x="9" y="1"/>
                  </a:cubicBezTo>
                  <a:cubicBezTo>
                    <a:pt x="13" y="2"/>
                    <a:pt x="14" y="6"/>
                    <a:pt x="17" y="6"/>
                  </a:cubicBezTo>
                  <a:cubicBezTo>
                    <a:pt x="20" y="7"/>
                    <a:pt x="99" y="25"/>
                    <a:pt x="86" y="110"/>
                  </a:cubicBezTo>
                  <a:cubicBezTo>
                    <a:pt x="86" y="110"/>
                    <a:pt x="86" y="115"/>
                    <a:pt x="82" y="1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1" name="íṣļïḓe"/>
            <p:cNvSpPr/>
            <p:nvPr/>
          </p:nvSpPr>
          <p:spPr bwMode="auto">
            <a:xfrm>
              <a:off x="5303838" y="2984501"/>
              <a:ext cx="415925" cy="606425"/>
            </a:xfrm>
            <a:custGeom>
              <a:avLst/>
              <a:gdLst>
                <a:gd name="T0" fmla="*/ 79 w 82"/>
                <a:gd name="T1" fmla="*/ 120 h 120"/>
                <a:gd name="T2" fmla="*/ 0 w 82"/>
                <a:gd name="T3" fmla="*/ 0 h 120"/>
                <a:gd name="T4" fmla="*/ 4 w 82"/>
                <a:gd name="T5" fmla="*/ 0 h 120"/>
                <a:gd name="T6" fmla="*/ 82 w 82"/>
                <a:gd name="T7" fmla="*/ 117 h 120"/>
                <a:gd name="T8" fmla="*/ 79 w 82"/>
                <a:gd name="T9" fmla="*/ 120 h 120"/>
              </a:gdLst>
              <a:ahLst/>
              <a:cxnLst>
                <a:cxn ang="0">
                  <a:pos x="T0" y="T1"/>
                </a:cxn>
                <a:cxn ang="0">
                  <a:pos x="T2" y="T3"/>
                </a:cxn>
                <a:cxn ang="0">
                  <a:pos x="T4" y="T5"/>
                </a:cxn>
                <a:cxn ang="0">
                  <a:pos x="T6" y="T7"/>
                </a:cxn>
                <a:cxn ang="0">
                  <a:pos x="T8" y="T9"/>
                </a:cxn>
              </a:cxnLst>
              <a:rect l="0" t="0" r="r" b="b"/>
              <a:pathLst>
                <a:path w="82" h="120">
                  <a:moveTo>
                    <a:pt x="79" y="120"/>
                  </a:moveTo>
                  <a:cubicBezTo>
                    <a:pt x="76" y="116"/>
                    <a:pt x="4" y="36"/>
                    <a:pt x="0" y="0"/>
                  </a:cubicBezTo>
                  <a:cubicBezTo>
                    <a:pt x="4" y="0"/>
                    <a:pt x="4" y="0"/>
                    <a:pt x="4" y="0"/>
                  </a:cubicBezTo>
                  <a:cubicBezTo>
                    <a:pt x="8" y="35"/>
                    <a:pt x="81" y="116"/>
                    <a:pt x="82" y="117"/>
                  </a:cubicBezTo>
                  <a:lnTo>
                    <a:pt x="79" y="1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2" name="íṩḷiḍé"/>
            <p:cNvSpPr/>
            <p:nvPr/>
          </p:nvSpPr>
          <p:spPr bwMode="auto">
            <a:xfrm>
              <a:off x="5340351" y="3378201"/>
              <a:ext cx="236538" cy="60325"/>
            </a:xfrm>
            <a:custGeom>
              <a:avLst/>
              <a:gdLst>
                <a:gd name="T0" fmla="*/ 34 w 47"/>
                <a:gd name="T1" fmla="*/ 12 h 12"/>
                <a:gd name="T2" fmla="*/ 0 w 47"/>
                <a:gd name="T3" fmla="*/ 3 h 12"/>
                <a:gd name="T4" fmla="*/ 2 w 47"/>
                <a:gd name="T5" fmla="*/ 0 h 12"/>
                <a:gd name="T6" fmla="*/ 46 w 47"/>
                <a:gd name="T7" fmla="*/ 6 h 12"/>
                <a:gd name="T8" fmla="*/ 47 w 47"/>
                <a:gd name="T9" fmla="*/ 10 h 12"/>
                <a:gd name="T10" fmla="*/ 34 w 47"/>
                <a:gd name="T11" fmla="*/ 12 h 12"/>
              </a:gdLst>
              <a:ahLst/>
              <a:cxnLst>
                <a:cxn ang="0">
                  <a:pos x="T0" y="T1"/>
                </a:cxn>
                <a:cxn ang="0">
                  <a:pos x="T2" y="T3"/>
                </a:cxn>
                <a:cxn ang="0">
                  <a:pos x="T4" y="T5"/>
                </a:cxn>
                <a:cxn ang="0">
                  <a:pos x="T6" y="T7"/>
                </a:cxn>
                <a:cxn ang="0">
                  <a:pos x="T8" y="T9"/>
                </a:cxn>
                <a:cxn ang="0">
                  <a:pos x="T10" y="T11"/>
                </a:cxn>
              </a:cxnLst>
              <a:rect l="0" t="0" r="r" b="b"/>
              <a:pathLst>
                <a:path w="47" h="12">
                  <a:moveTo>
                    <a:pt x="34" y="12"/>
                  </a:moveTo>
                  <a:cubicBezTo>
                    <a:pt x="16" y="12"/>
                    <a:pt x="1" y="4"/>
                    <a:pt x="0" y="3"/>
                  </a:cubicBezTo>
                  <a:cubicBezTo>
                    <a:pt x="2" y="0"/>
                    <a:pt x="2" y="0"/>
                    <a:pt x="2" y="0"/>
                  </a:cubicBezTo>
                  <a:cubicBezTo>
                    <a:pt x="3" y="0"/>
                    <a:pt x="24" y="12"/>
                    <a:pt x="46" y="6"/>
                  </a:cubicBezTo>
                  <a:cubicBezTo>
                    <a:pt x="47" y="10"/>
                    <a:pt x="47" y="10"/>
                    <a:pt x="47" y="10"/>
                  </a:cubicBezTo>
                  <a:cubicBezTo>
                    <a:pt x="42" y="11"/>
                    <a:pt x="38" y="12"/>
                    <a:pt x="34" y="1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3" name="íṩlïḋè"/>
            <p:cNvSpPr/>
            <p:nvPr/>
          </p:nvSpPr>
          <p:spPr bwMode="auto">
            <a:xfrm>
              <a:off x="5592763" y="3160714"/>
              <a:ext cx="76200" cy="293688"/>
            </a:xfrm>
            <a:custGeom>
              <a:avLst/>
              <a:gdLst>
                <a:gd name="T0" fmla="*/ 2 w 15"/>
                <a:gd name="T1" fmla="*/ 58 h 58"/>
                <a:gd name="T2" fmla="*/ 0 w 15"/>
                <a:gd name="T3" fmla="*/ 55 h 58"/>
                <a:gd name="T4" fmla="*/ 4 w 15"/>
                <a:gd name="T5" fmla="*/ 0 h 58"/>
                <a:gd name="T6" fmla="*/ 8 w 15"/>
                <a:gd name="T7" fmla="*/ 0 h 58"/>
                <a:gd name="T8" fmla="*/ 2 w 15"/>
                <a:gd name="T9" fmla="*/ 58 h 58"/>
              </a:gdLst>
              <a:ahLst/>
              <a:cxnLst>
                <a:cxn ang="0">
                  <a:pos x="T0" y="T1"/>
                </a:cxn>
                <a:cxn ang="0">
                  <a:pos x="T2" y="T3"/>
                </a:cxn>
                <a:cxn ang="0">
                  <a:pos x="T4" y="T5"/>
                </a:cxn>
                <a:cxn ang="0">
                  <a:pos x="T6" y="T7"/>
                </a:cxn>
                <a:cxn ang="0">
                  <a:pos x="T8" y="T9"/>
                </a:cxn>
              </a:cxnLst>
              <a:rect l="0" t="0" r="r" b="b"/>
              <a:pathLst>
                <a:path w="15" h="58">
                  <a:moveTo>
                    <a:pt x="2" y="58"/>
                  </a:moveTo>
                  <a:cubicBezTo>
                    <a:pt x="0" y="55"/>
                    <a:pt x="0" y="55"/>
                    <a:pt x="0" y="55"/>
                  </a:cubicBezTo>
                  <a:cubicBezTo>
                    <a:pt x="9" y="49"/>
                    <a:pt x="6" y="13"/>
                    <a:pt x="4" y="0"/>
                  </a:cubicBezTo>
                  <a:cubicBezTo>
                    <a:pt x="8" y="0"/>
                    <a:pt x="8" y="0"/>
                    <a:pt x="8" y="0"/>
                  </a:cubicBezTo>
                  <a:cubicBezTo>
                    <a:pt x="9" y="5"/>
                    <a:pt x="15" y="50"/>
                    <a:pt x="2" y="5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4" name="iṥļïḋê"/>
            <p:cNvSpPr/>
            <p:nvPr/>
          </p:nvSpPr>
          <p:spPr bwMode="auto">
            <a:xfrm>
              <a:off x="5481638" y="3060701"/>
              <a:ext cx="34925" cy="257175"/>
            </a:xfrm>
            <a:custGeom>
              <a:avLst/>
              <a:gdLst>
                <a:gd name="T0" fmla="*/ 3 w 7"/>
                <a:gd name="T1" fmla="*/ 51 h 51"/>
                <a:gd name="T2" fmla="*/ 0 w 7"/>
                <a:gd name="T3" fmla="*/ 49 h 51"/>
                <a:gd name="T4" fmla="*/ 0 w 7"/>
                <a:gd name="T5" fmla="*/ 0 h 51"/>
                <a:gd name="T6" fmla="*/ 4 w 7"/>
                <a:gd name="T7" fmla="*/ 0 h 51"/>
                <a:gd name="T8" fmla="*/ 3 w 7"/>
                <a:gd name="T9" fmla="*/ 51 h 51"/>
              </a:gdLst>
              <a:ahLst/>
              <a:cxnLst>
                <a:cxn ang="0">
                  <a:pos x="T0" y="T1"/>
                </a:cxn>
                <a:cxn ang="0">
                  <a:pos x="T2" y="T3"/>
                </a:cxn>
                <a:cxn ang="0">
                  <a:pos x="T4" y="T5"/>
                </a:cxn>
                <a:cxn ang="0">
                  <a:pos x="T6" y="T7"/>
                </a:cxn>
                <a:cxn ang="0">
                  <a:pos x="T8" y="T9"/>
                </a:cxn>
              </a:cxnLst>
              <a:rect l="0" t="0" r="r" b="b"/>
              <a:pathLst>
                <a:path w="7" h="51">
                  <a:moveTo>
                    <a:pt x="3" y="51"/>
                  </a:moveTo>
                  <a:cubicBezTo>
                    <a:pt x="0" y="49"/>
                    <a:pt x="0" y="49"/>
                    <a:pt x="0" y="49"/>
                  </a:cubicBezTo>
                  <a:cubicBezTo>
                    <a:pt x="2" y="44"/>
                    <a:pt x="1" y="17"/>
                    <a:pt x="0" y="0"/>
                  </a:cubicBezTo>
                  <a:cubicBezTo>
                    <a:pt x="4" y="0"/>
                    <a:pt x="4" y="0"/>
                    <a:pt x="4" y="0"/>
                  </a:cubicBezTo>
                  <a:cubicBezTo>
                    <a:pt x="4" y="5"/>
                    <a:pt x="7" y="43"/>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5" name="išļiḓê"/>
            <p:cNvSpPr/>
            <p:nvPr/>
          </p:nvSpPr>
          <p:spPr bwMode="auto">
            <a:xfrm>
              <a:off x="5278438" y="3201989"/>
              <a:ext cx="182563" cy="80963"/>
            </a:xfrm>
            <a:custGeom>
              <a:avLst/>
              <a:gdLst>
                <a:gd name="T0" fmla="*/ 35 w 36"/>
                <a:gd name="T1" fmla="*/ 16 h 16"/>
                <a:gd name="T2" fmla="*/ 0 w 36"/>
                <a:gd name="T3" fmla="*/ 3 h 16"/>
                <a:gd name="T4" fmla="*/ 4 w 36"/>
                <a:gd name="T5" fmla="*/ 0 h 16"/>
                <a:gd name="T6" fmla="*/ 36 w 36"/>
                <a:gd name="T7" fmla="*/ 12 h 16"/>
                <a:gd name="T8" fmla="*/ 35 w 36"/>
                <a:gd name="T9" fmla="*/ 16 h 16"/>
              </a:gdLst>
              <a:ahLst/>
              <a:cxnLst>
                <a:cxn ang="0">
                  <a:pos x="T0" y="T1"/>
                </a:cxn>
                <a:cxn ang="0">
                  <a:pos x="T2" y="T3"/>
                </a:cxn>
                <a:cxn ang="0">
                  <a:pos x="T4" y="T5"/>
                </a:cxn>
                <a:cxn ang="0">
                  <a:pos x="T6" y="T7"/>
                </a:cxn>
                <a:cxn ang="0">
                  <a:pos x="T8" y="T9"/>
                </a:cxn>
              </a:cxnLst>
              <a:rect l="0" t="0" r="r" b="b"/>
              <a:pathLst>
                <a:path w="36" h="16">
                  <a:moveTo>
                    <a:pt x="35" y="16"/>
                  </a:moveTo>
                  <a:cubicBezTo>
                    <a:pt x="34" y="15"/>
                    <a:pt x="8" y="12"/>
                    <a:pt x="0" y="3"/>
                  </a:cubicBezTo>
                  <a:cubicBezTo>
                    <a:pt x="4" y="0"/>
                    <a:pt x="4" y="0"/>
                    <a:pt x="4" y="0"/>
                  </a:cubicBezTo>
                  <a:cubicBezTo>
                    <a:pt x="9" y="7"/>
                    <a:pt x="29" y="11"/>
                    <a:pt x="36" y="12"/>
                  </a:cubicBezTo>
                  <a:lnTo>
                    <a:pt x="35" y="1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6" name="ïślïḑê"/>
            <p:cNvSpPr/>
            <p:nvPr/>
          </p:nvSpPr>
          <p:spPr bwMode="auto">
            <a:xfrm>
              <a:off x="4945063" y="3413126"/>
              <a:ext cx="284163" cy="338138"/>
            </a:xfrm>
            <a:custGeom>
              <a:avLst/>
              <a:gdLst>
                <a:gd name="T0" fmla="*/ 7 w 56"/>
                <a:gd name="T1" fmla="*/ 63 h 67"/>
                <a:gd name="T2" fmla="*/ 11 w 56"/>
                <a:gd name="T3" fmla="*/ 57 h 67"/>
                <a:gd name="T4" fmla="*/ 13 w 56"/>
                <a:gd name="T5" fmla="*/ 52 h 67"/>
                <a:gd name="T6" fmla="*/ 15 w 56"/>
                <a:gd name="T7" fmla="*/ 47 h 67"/>
                <a:gd name="T8" fmla="*/ 11 w 56"/>
                <a:gd name="T9" fmla="*/ 28 h 67"/>
                <a:gd name="T10" fmla="*/ 0 w 56"/>
                <a:gd name="T11" fmla="*/ 20 h 67"/>
                <a:gd name="T12" fmla="*/ 8 w 56"/>
                <a:gd name="T13" fmla="*/ 13 h 67"/>
                <a:gd name="T14" fmla="*/ 15 w 56"/>
                <a:gd name="T15" fmla="*/ 15 h 67"/>
                <a:gd name="T16" fmla="*/ 22 w 56"/>
                <a:gd name="T17" fmla="*/ 3 h 67"/>
                <a:gd name="T18" fmla="*/ 38 w 56"/>
                <a:gd name="T19" fmla="*/ 0 h 67"/>
                <a:gd name="T20" fmla="*/ 45 w 56"/>
                <a:gd name="T21" fmla="*/ 3 h 67"/>
                <a:gd name="T22" fmla="*/ 55 w 56"/>
                <a:gd name="T23" fmla="*/ 32 h 67"/>
                <a:gd name="T24" fmla="*/ 37 w 56"/>
                <a:gd name="T25" fmla="*/ 52 h 67"/>
                <a:gd name="T26" fmla="*/ 21 w 56"/>
                <a:gd name="T27" fmla="*/ 67 h 67"/>
                <a:gd name="T28" fmla="*/ 7 w 56"/>
                <a:gd name="T29"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7">
                  <a:moveTo>
                    <a:pt x="7" y="63"/>
                  </a:moveTo>
                  <a:cubicBezTo>
                    <a:pt x="7" y="63"/>
                    <a:pt x="9" y="60"/>
                    <a:pt x="11" y="57"/>
                  </a:cubicBezTo>
                  <a:cubicBezTo>
                    <a:pt x="12" y="55"/>
                    <a:pt x="13" y="54"/>
                    <a:pt x="13" y="52"/>
                  </a:cubicBezTo>
                  <a:cubicBezTo>
                    <a:pt x="14" y="50"/>
                    <a:pt x="15" y="49"/>
                    <a:pt x="15" y="47"/>
                  </a:cubicBezTo>
                  <a:cubicBezTo>
                    <a:pt x="15" y="42"/>
                    <a:pt x="11" y="28"/>
                    <a:pt x="11" y="28"/>
                  </a:cubicBezTo>
                  <a:cubicBezTo>
                    <a:pt x="11" y="28"/>
                    <a:pt x="0" y="27"/>
                    <a:pt x="0" y="20"/>
                  </a:cubicBezTo>
                  <a:cubicBezTo>
                    <a:pt x="1" y="13"/>
                    <a:pt x="4" y="12"/>
                    <a:pt x="8" y="13"/>
                  </a:cubicBezTo>
                  <a:cubicBezTo>
                    <a:pt x="12" y="15"/>
                    <a:pt x="15" y="15"/>
                    <a:pt x="15" y="15"/>
                  </a:cubicBezTo>
                  <a:cubicBezTo>
                    <a:pt x="22" y="3"/>
                    <a:pt x="22" y="3"/>
                    <a:pt x="22" y="3"/>
                  </a:cubicBezTo>
                  <a:cubicBezTo>
                    <a:pt x="38" y="0"/>
                    <a:pt x="38" y="0"/>
                    <a:pt x="38" y="0"/>
                  </a:cubicBezTo>
                  <a:cubicBezTo>
                    <a:pt x="45" y="3"/>
                    <a:pt x="45" y="3"/>
                    <a:pt x="45" y="3"/>
                  </a:cubicBezTo>
                  <a:cubicBezTo>
                    <a:pt x="45" y="3"/>
                    <a:pt x="54" y="30"/>
                    <a:pt x="55" y="32"/>
                  </a:cubicBezTo>
                  <a:cubicBezTo>
                    <a:pt x="56" y="34"/>
                    <a:pt x="37" y="52"/>
                    <a:pt x="37" y="52"/>
                  </a:cubicBezTo>
                  <a:cubicBezTo>
                    <a:pt x="37" y="52"/>
                    <a:pt x="26" y="58"/>
                    <a:pt x="21" y="67"/>
                  </a:cubicBezTo>
                  <a:cubicBezTo>
                    <a:pt x="7" y="63"/>
                    <a:pt x="7" y="63"/>
                    <a:pt x="7" y="6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7" name="işļïḓè"/>
            <p:cNvSpPr/>
            <p:nvPr/>
          </p:nvSpPr>
          <p:spPr bwMode="auto">
            <a:xfrm>
              <a:off x="5076826" y="3702051"/>
              <a:ext cx="25400" cy="14288"/>
            </a:xfrm>
            <a:custGeom>
              <a:avLst/>
              <a:gdLst>
                <a:gd name="T0" fmla="*/ 0 w 5"/>
                <a:gd name="T1" fmla="*/ 3 h 3"/>
                <a:gd name="T2" fmla="*/ 3 w 5"/>
                <a:gd name="T3" fmla="*/ 0 h 3"/>
                <a:gd name="T4" fmla="*/ 5 w 5"/>
                <a:gd name="T5" fmla="*/ 0 h 3"/>
                <a:gd name="T6" fmla="*/ 5 w 5"/>
                <a:gd name="T7" fmla="*/ 0 h 3"/>
                <a:gd name="T8" fmla="*/ 5 w 5"/>
                <a:gd name="T9" fmla="*/ 0 h 3"/>
                <a:gd name="T10" fmla="*/ 5 w 5"/>
                <a:gd name="T11" fmla="*/ 0 h 3"/>
                <a:gd name="T12" fmla="*/ 5 w 5"/>
                <a:gd name="T13" fmla="*/ 0 h 3"/>
                <a:gd name="T14" fmla="*/ 5 w 5"/>
                <a:gd name="T15" fmla="*/ 0 h 3"/>
                <a:gd name="T16" fmla="*/ 5 w 5"/>
                <a:gd name="T17" fmla="*/ 0 h 3"/>
                <a:gd name="T18" fmla="*/ 5 w 5"/>
                <a:gd name="T19" fmla="*/ 0 h 3"/>
                <a:gd name="T20" fmla="*/ 5 w 5"/>
                <a:gd name="T21" fmla="*/ 0 h 3"/>
                <a:gd name="T22" fmla="*/ 5 w 5"/>
                <a:gd name="T23" fmla="*/ 0 h 3"/>
                <a:gd name="T24" fmla="*/ 5 w 5"/>
                <a:gd name="T25" fmla="*/ 0 h 3"/>
                <a:gd name="T26" fmla="*/ 5 w 5"/>
                <a:gd name="T27" fmla="*/ 0 h 3"/>
                <a:gd name="T28" fmla="*/ 5 w 5"/>
                <a:gd name="T29" fmla="*/ 0 h 3"/>
                <a:gd name="T30" fmla="*/ 5 w 5"/>
                <a:gd name="T31" fmla="*/ 0 h 3"/>
                <a:gd name="T32" fmla="*/ 5 w 5"/>
                <a:gd name="T33" fmla="*/ 0 h 3"/>
                <a:gd name="T34" fmla="*/ 5 w 5"/>
                <a:gd name="T35" fmla="*/ 0 h 3"/>
                <a:gd name="T36" fmla="*/ 4 w 5"/>
                <a:gd name="T37" fmla="*/ 0 h 3"/>
                <a:gd name="T38" fmla="*/ 4 w 5"/>
                <a:gd name="T39" fmla="*/ 0 h 3"/>
                <a:gd name="T40" fmla="*/ 4 w 5"/>
                <a:gd name="T41" fmla="*/ 0 h 3"/>
                <a:gd name="T42" fmla="*/ 4 w 5"/>
                <a:gd name="T43" fmla="*/ 0 h 3"/>
                <a:gd name="T44" fmla="*/ 4 w 5"/>
                <a:gd name="T45" fmla="*/ 0 h 3"/>
                <a:gd name="T46" fmla="*/ 4 w 5"/>
                <a:gd name="T47" fmla="*/ 0 h 3"/>
                <a:gd name="T48" fmla="*/ 4 w 5"/>
                <a:gd name="T49" fmla="*/ 0 h 3"/>
                <a:gd name="T50" fmla="*/ 4 w 5"/>
                <a:gd name="T51" fmla="*/ 0 h 3"/>
                <a:gd name="T52" fmla="*/ 4 w 5"/>
                <a:gd name="T53" fmla="*/ 0 h 3"/>
                <a:gd name="T54" fmla="*/ 4 w 5"/>
                <a:gd name="T55" fmla="*/ 0 h 3"/>
                <a:gd name="T56" fmla="*/ 4 w 5"/>
                <a:gd name="T57" fmla="*/ 0 h 3"/>
                <a:gd name="T58" fmla="*/ 4 w 5"/>
                <a:gd name="T59" fmla="*/ 0 h 3"/>
                <a:gd name="T60" fmla="*/ 4 w 5"/>
                <a:gd name="T61" fmla="*/ 0 h 3"/>
                <a:gd name="T62" fmla="*/ 4 w 5"/>
                <a:gd name="T6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3">
                  <a:moveTo>
                    <a:pt x="3" y="0"/>
                  </a:moveTo>
                  <a:cubicBezTo>
                    <a:pt x="2" y="1"/>
                    <a:pt x="1" y="2"/>
                    <a:pt x="0" y="3"/>
                  </a:cubicBezTo>
                  <a:cubicBezTo>
                    <a:pt x="2" y="2"/>
                    <a:pt x="4" y="1"/>
                    <a:pt x="4" y="1"/>
                  </a:cubicBezTo>
                  <a:cubicBezTo>
                    <a:pt x="3" y="0"/>
                    <a:pt x="3" y="0"/>
                    <a:pt x="3"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4" y="0"/>
                  </a:moveTo>
                  <a:cubicBezTo>
                    <a:pt x="4" y="0"/>
                    <a:pt x="5" y="0"/>
                    <a:pt x="5" y="0"/>
                  </a:cubicBezTo>
                  <a:cubicBezTo>
                    <a:pt x="5"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cubicBezTo>
                    <a:pt x="4" y="0"/>
                    <a:pt x="4" y="0"/>
                    <a:pt x="4"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8" name="îsļîḑê"/>
            <p:cNvSpPr/>
            <p:nvPr/>
          </p:nvSpPr>
          <p:spPr bwMode="auto">
            <a:xfrm>
              <a:off x="5000626" y="3651251"/>
              <a:ext cx="96838" cy="76200"/>
            </a:xfrm>
            <a:custGeom>
              <a:avLst/>
              <a:gdLst>
                <a:gd name="T0" fmla="*/ 19 w 19"/>
                <a:gd name="T1" fmla="*/ 10 h 15"/>
                <a:gd name="T2" fmla="*/ 19 w 19"/>
                <a:gd name="T3" fmla="*/ 10 h 15"/>
                <a:gd name="T4" fmla="*/ 19 w 19"/>
                <a:gd name="T5" fmla="*/ 10 h 15"/>
                <a:gd name="T6" fmla="*/ 19 w 19"/>
                <a:gd name="T7" fmla="*/ 10 h 15"/>
                <a:gd name="T8" fmla="*/ 19 w 19"/>
                <a:gd name="T9" fmla="*/ 10 h 15"/>
                <a:gd name="T10" fmla="*/ 19 w 19"/>
                <a:gd name="T11" fmla="*/ 10 h 15"/>
                <a:gd name="T12" fmla="*/ 19 w 19"/>
                <a:gd name="T13" fmla="*/ 10 h 15"/>
                <a:gd name="T14" fmla="*/ 19 w 19"/>
                <a:gd name="T15" fmla="*/ 10 h 15"/>
                <a:gd name="T16" fmla="*/ 19 w 19"/>
                <a:gd name="T17" fmla="*/ 10 h 15"/>
                <a:gd name="T18" fmla="*/ 19 w 19"/>
                <a:gd name="T19" fmla="*/ 10 h 15"/>
                <a:gd name="T20" fmla="*/ 19 w 19"/>
                <a:gd name="T21" fmla="*/ 10 h 15"/>
                <a:gd name="T22" fmla="*/ 19 w 19"/>
                <a:gd name="T23" fmla="*/ 10 h 15"/>
                <a:gd name="T24" fmla="*/ 18 w 19"/>
                <a:gd name="T25" fmla="*/ 10 h 15"/>
                <a:gd name="T26" fmla="*/ 18 w 19"/>
                <a:gd name="T27" fmla="*/ 10 h 15"/>
                <a:gd name="T28" fmla="*/ 18 w 19"/>
                <a:gd name="T29" fmla="*/ 10 h 15"/>
                <a:gd name="T30" fmla="*/ 18 w 19"/>
                <a:gd name="T31" fmla="*/ 10 h 15"/>
                <a:gd name="T32" fmla="*/ 18 w 19"/>
                <a:gd name="T33" fmla="*/ 10 h 15"/>
                <a:gd name="T34" fmla="*/ 18 w 19"/>
                <a:gd name="T35" fmla="*/ 10 h 15"/>
                <a:gd name="T36" fmla="*/ 18 w 19"/>
                <a:gd name="T37" fmla="*/ 10 h 15"/>
                <a:gd name="T38" fmla="*/ 18 w 19"/>
                <a:gd name="T39" fmla="*/ 10 h 15"/>
                <a:gd name="T40" fmla="*/ 18 w 19"/>
                <a:gd name="T41" fmla="*/ 10 h 15"/>
                <a:gd name="T42" fmla="*/ 18 w 19"/>
                <a:gd name="T43" fmla="*/ 10 h 15"/>
                <a:gd name="T44" fmla="*/ 18 w 19"/>
                <a:gd name="T45" fmla="*/ 10 h 15"/>
                <a:gd name="T46" fmla="*/ 18 w 19"/>
                <a:gd name="T47" fmla="*/ 10 h 15"/>
                <a:gd name="T48" fmla="*/ 18 w 19"/>
                <a:gd name="T49" fmla="*/ 10 h 15"/>
                <a:gd name="T50" fmla="*/ 18 w 19"/>
                <a:gd name="T51" fmla="*/ 10 h 15"/>
                <a:gd name="T52" fmla="*/ 18 w 19"/>
                <a:gd name="T53" fmla="*/ 10 h 15"/>
                <a:gd name="T54" fmla="*/ 18 w 19"/>
                <a:gd name="T55" fmla="*/ 10 h 15"/>
                <a:gd name="T56" fmla="*/ 18 w 19"/>
                <a:gd name="T57" fmla="*/ 10 h 15"/>
                <a:gd name="T58" fmla="*/ 18 w 19"/>
                <a:gd name="T59" fmla="*/ 10 h 15"/>
                <a:gd name="T60" fmla="*/ 18 w 19"/>
                <a:gd name="T61" fmla="*/ 10 h 15"/>
                <a:gd name="T62" fmla="*/ 18 w 19"/>
                <a:gd name="T63" fmla="*/ 10 h 15"/>
                <a:gd name="T64" fmla="*/ 18 w 19"/>
                <a:gd name="T65" fmla="*/ 10 h 15"/>
                <a:gd name="T66" fmla="*/ 18 w 19"/>
                <a:gd name="T67" fmla="*/ 10 h 15"/>
                <a:gd name="T68" fmla="*/ 18 w 19"/>
                <a:gd name="T69" fmla="*/ 10 h 15"/>
                <a:gd name="T70" fmla="*/ 18 w 19"/>
                <a:gd name="T71" fmla="*/ 10 h 15"/>
                <a:gd name="T72" fmla="*/ 17 w 19"/>
                <a:gd name="T73" fmla="*/ 10 h 15"/>
                <a:gd name="T74" fmla="*/ 17 w 19"/>
                <a:gd name="T75" fmla="*/ 10 h 15"/>
                <a:gd name="T76" fmla="*/ 17 w 19"/>
                <a:gd name="T77" fmla="*/ 10 h 15"/>
                <a:gd name="T78" fmla="*/ 17 w 19"/>
                <a:gd name="T79" fmla="*/ 10 h 15"/>
                <a:gd name="T80" fmla="*/ 17 w 19"/>
                <a:gd name="T81" fmla="*/ 10 h 15"/>
                <a:gd name="T82" fmla="*/ 4 w 19"/>
                <a:gd name="T83" fmla="*/ 0 h 15"/>
                <a:gd name="T84" fmla="*/ 4 w 19"/>
                <a:gd name="T85" fmla="*/ 0 h 15"/>
                <a:gd name="T86" fmla="*/ 0 w 19"/>
                <a:gd name="T87" fmla="*/ 10 h 15"/>
                <a:gd name="T88" fmla="*/ 14 w 19"/>
                <a:gd name="T89" fmla="*/ 15 h 15"/>
                <a:gd name="T90" fmla="*/ 18 w 19"/>
                <a:gd name="T91" fmla="*/ 10 h 15"/>
                <a:gd name="T92" fmla="*/ 17 w 19"/>
                <a:gd name="T93"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15">
                  <a:moveTo>
                    <a:pt x="19" y="10"/>
                  </a:moveTo>
                  <a:cubicBezTo>
                    <a:pt x="19" y="10"/>
                    <a:pt x="19" y="10"/>
                    <a:pt x="19" y="10"/>
                  </a:cubicBez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8" y="10"/>
                  </a:moveTo>
                  <a:cubicBezTo>
                    <a:pt x="18" y="10"/>
                    <a:pt x="18" y="10"/>
                    <a:pt x="19"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7" y="10"/>
                  </a:moveTo>
                  <a:cubicBezTo>
                    <a:pt x="18" y="10"/>
                    <a:pt x="18" y="10"/>
                    <a:pt x="18" y="10"/>
                  </a:cubicBezTo>
                  <a:cubicBezTo>
                    <a:pt x="18" y="10"/>
                    <a:pt x="18" y="10"/>
                    <a:pt x="17" y="10"/>
                  </a:cubicBezTo>
                  <a:moveTo>
                    <a:pt x="17" y="10"/>
                  </a:moveTo>
                  <a:cubicBezTo>
                    <a:pt x="17" y="10"/>
                    <a:pt x="17" y="10"/>
                    <a:pt x="17" y="10"/>
                  </a:cubicBezTo>
                  <a:cubicBezTo>
                    <a:pt x="17" y="10"/>
                    <a:pt x="17" y="10"/>
                    <a:pt x="17" y="10"/>
                  </a:cubicBezTo>
                  <a:moveTo>
                    <a:pt x="17" y="10"/>
                  </a:moveTo>
                  <a:cubicBezTo>
                    <a:pt x="17" y="10"/>
                    <a:pt x="17" y="10"/>
                    <a:pt x="17" y="10"/>
                  </a:cubicBezTo>
                  <a:cubicBezTo>
                    <a:pt x="17" y="10"/>
                    <a:pt x="17" y="10"/>
                    <a:pt x="17" y="10"/>
                  </a:cubicBezTo>
                  <a:cubicBezTo>
                    <a:pt x="17" y="10"/>
                    <a:pt x="17" y="10"/>
                    <a:pt x="17" y="10"/>
                  </a:cubicBezTo>
                  <a:moveTo>
                    <a:pt x="4" y="0"/>
                  </a:moveTo>
                  <a:cubicBezTo>
                    <a:pt x="4" y="0"/>
                    <a:pt x="4" y="0"/>
                    <a:pt x="4" y="0"/>
                  </a:cubicBezTo>
                  <a:cubicBezTo>
                    <a:pt x="4" y="0"/>
                    <a:pt x="4" y="0"/>
                    <a:pt x="4" y="0"/>
                  </a:cubicBezTo>
                  <a:cubicBezTo>
                    <a:pt x="4" y="2"/>
                    <a:pt x="3" y="3"/>
                    <a:pt x="2" y="5"/>
                  </a:cubicBezTo>
                  <a:cubicBezTo>
                    <a:pt x="2" y="7"/>
                    <a:pt x="1" y="8"/>
                    <a:pt x="0" y="10"/>
                  </a:cubicBezTo>
                  <a:cubicBezTo>
                    <a:pt x="0" y="11"/>
                    <a:pt x="0" y="11"/>
                    <a:pt x="0" y="11"/>
                  </a:cubicBezTo>
                  <a:cubicBezTo>
                    <a:pt x="4" y="14"/>
                    <a:pt x="14" y="15"/>
                    <a:pt x="14" y="15"/>
                  </a:cubicBezTo>
                  <a:cubicBezTo>
                    <a:pt x="14" y="14"/>
                    <a:pt x="15" y="14"/>
                    <a:pt x="15" y="13"/>
                  </a:cubicBezTo>
                  <a:cubicBezTo>
                    <a:pt x="16" y="12"/>
                    <a:pt x="17" y="11"/>
                    <a:pt x="18" y="10"/>
                  </a:cubicBezTo>
                  <a:cubicBezTo>
                    <a:pt x="17" y="10"/>
                    <a:pt x="17" y="10"/>
                    <a:pt x="17" y="10"/>
                  </a:cubicBezTo>
                  <a:cubicBezTo>
                    <a:pt x="17" y="10"/>
                    <a:pt x="17" y="10"/>
                    <a:pt x="17" y="10"/>
                  </a:cubicBezTo>
                  <a:cubicBezTo>
                    <a:pt x="12" y="9"/>
                    <a:pt x="4" y="0"/>
                    <a:pt x="4"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9" name="îšḻiḋe"/>
            <p:cNvSpPr/>
            <p:nvPr/>
          </p:nvSpPr>
          <p:spPr bwMode="auto">
            <a:xfrm>
              <a:off x="4829176" y="4337051"/>
              <a:ext cx="449263" cy="777875"/>
            </a:xfrm>
            <a:custGeom>
              <a:avLst/>
              <a:gdLst>
                <a:gd name="T0" fmla="*/ 6 w 89"/>
                <a:gd name="T1" fmla="*/ 140 h 154"/>
                <a:gd name="T2" fmla="*/ 14 w 89"/>
                <a:gd name="T3" fmla="*/ 111 h 154"/>
                <a:gd name="T4" fmla="*/ 14 w 89"/>
                <a:gd name="T5" fmla="*/ 105 h 154"/>
                <a:gd name="T6" fmla="*/ 1 w 89"/>
                <a:gd name="T7" fmla="*/ 34 h 154"/>
                <a:gd name="T8" fmla="*/ 6 w 89"/>
                <a:gd name="T9" fmla="*/ 10 h 154"/>
                <a:gd name="T10" fmla="*/ 12 w 89"/>
                <a:gd name="T11" fmla="*/ 0 h 154"/>
                <a:gd name="T12" fmla="*/ 56 w 89"/>
                <a:gd name="T13" fmla="*/ 0 h 154"/>
                <a:gd name="T14" fmla="*/ 66 w 89"/>
                <a:gd name="T15" fmla="*/ 15 h 154"/>
                <a:gd name="T16" fmla="*/ 71 w 89"/>
                <a:gd name="T17" fmla="*/ 26 h 154"/>
                <a:gd name="T18" fmla="*/ 87 w 89"/>
                <a:gd name="T19" fmla="*/ 91 h 154"/>
                <a:gd name="T20" fmla="*/ 84 w 89"/>
                <a:gd name="T21" fmla="*/ 151 h 154"/>
                <a:gd name="T22" fmla="*/ 72 w 89"/>
                <a:gd name="T23" fmla="*/ 154 h 154"/>
                <a:gd name="T24" fmla="*/ 59 w 89"/>
                <a:gd name="T25" fmla="*/ 146 h 154"/>
                <a:gd name="T26" fmla="*/ 62 w 89"/>
                <a:gd name="T27" fmla="*/ 116 h 154"/>
                <a:gd name="T28" fmla="*/ 53 w 89"/>
                <a:gd name="T29" fmla="*/ 88 h 154"/>
                <a:gd name="T30" fmla="*/ 44 w 89"/>
                <a:gd name="T31" fmla="*/ 64 h 154"/>
                <a:gd name="T32" fmla="*/ 46 w 89"/>
                <a:gd name="T33" fmla="*/ 109 h 154"/>
                <a:gd name="T34" fmla="*/ 34 w 89"/>
                <a:gd name="T35" fmla="*/ 145 h 154"/>
                <a:gd name="T36" fmla="*/ 23 w 89"/>
                <a:gd name="T37" fmla="*/ 148 h 154"/>
                <a:gd name="T38" fmla="*/ 6 w 89"/>
                <a:gd name="T39"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154">
                  <a:moveTo>
                    <a:pt x="6" y="140"/>
                  </a:moveTo>
                  <a:cubicBezTo>
                    <a:pt x="6" y="140"/>
                    <a:pt x="10" y="120"/>
                    <a:pt x="14" y="111"/>
                  </a:cubicBezTo>
                  <a:cubicBezTo>
                    <a:pt x="14" y="111"/>
                    <a:pt x="16" y="109"/>
                    <a:pt x="14" y="105"/>
                  </a:cubicBezTo>
                  <a:cubicBezTo>
                    <a:pt x="13" y="101"/>
                    <a:pt x="0" y="58"/>
                    <a:pt x="1" y="34"/>
                  </a:cubicBezTo>
                  <a:cubicBezTo>
                    <a:pt x="2" y="24"/>
                    <a:pt x="4" y="16"/>
                    <a:pt x="6" y="10"/>
                  </a:cubicBezTo>
                  <a:cubicBezTo>
                    <a:pt x="9" y="3"/>
                    <a:pt x="12" y="0"/>
                    <a:pt x="12" y="0"/>
                  </a:cubicBezTo>
                  <a:cubicBezTo>
                    <a:pt x="56" y="0"/>
                    <a:pt x="56" y="0"/>
                    <a:pt x="56" y="0"/>
                  </a:cubicBezTo>
                  <a:cubicBezTo>
                    <a:pt x="56" y="0"/>
                    <a:pt x="62" y="7"/>
                    <a:pt x="66" y="15"/>
                  </a:cubicBezTo>
                  <a:cubicBezTo>
                    <a:pt x="68" y="18"/>
                    <a:pt x="70" y="22"/>
                    <a:pt x="71" y="26"/>
                  </a:cubicBezTo>
                  <a:cubicBezTo>
                    <a:pt x="74" y="37"/>
                    <a:pt x="85" y="69"/>
                    <a:pt x="87" y="91"/>
                  </a:cubicBezTo>
                  <a:cubicBezTo>
                    <a:pt x="89" y="113"/>
                    <a:pt x="84" y="151"/>
                    <a:pt x="84" y="151"/>
                  </a:cubicBezTo>
                  <a:cubicBezTo>
                    <a:pt x="72" y="154"/>
                    <a:pt x="72" y="154"/>
                    <a:pt x="72" y="154"/>
                  </a:cubicBezTo>
                  <a:cubicBezTo>
                    <a:pt x="59" y="146"/>
                    <a:pt x="59" y="146"/>
                    <a:pt x="59" y="146"/>
                  </a:cubicBezTo>
                  <a:cubicBezTo>
                    <a:pt x="59" y="146"/>
                    <a:pt x="60" y="122"/>
                    <a:pt x="62" y="116"/>
                  </a:cubicBezTo>
                  <a:cubicBezTo>
                    <a:pt x="62" y="112"/>
                    <a:pt x="58" y="100"/>
                    <a:pt x="53" y="88"/>
                  </a:cubicBezTo>
                  <a:cubicBezTo>
                    <a:pt x="49" y="78"/>
                    <a:pt x="45" y="68"/>
                    <a:pt x="44" y="64"/>
                  </a:cubicBezTo>
                  <a:cubicBezTo>
                    <a:pt x="44" y="64"/>
                    <a:pt x="48" y="102"/>
                    <a:pt x="46" y="109"/>
                  </a:cubicBezTo>
                  <a:cubicBezTo>
                    <a:pt x="44" y="116"/>
                    <a:pt x="34" y="145"/>
                    <a:pt x="34" y="145"/>
                  </a:cubicBezTo>
                  <a:cubicBezTo>
                    <a:pt x="23" y="148"/>
                    <a:pt x="23" y="148"/>
                    <a:pt x="23" y="148"/>
                  </a:cubicBezTo>
                  <a:cubicBezTo>
                    <a:pt x="6" y="140"/>
                    <a:pt x="6" y="140"/>
                    <a:pt x="6" y="14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0" name="iṣľïḓê"/>
            <p:cNvSpPr/>
            <p:nvPr/>
          </p:nvSpPr>
          <p:spPr bwMode="auto">
            <a:xfrm>
              <a:off x="4778376" y="3716339"/>
              <a:ext cx="677863" cy="671513"/>
            </a:xfrm>
            <a:custGeom>
              <a:avLst/>
              <a:gdLst>
                <a:gd name="T0" fmla="*/ 20 w 134"/>
                <a:gd name="T1" fmla="*/ 119 h 133"/>
                <a:gd name="T2" fmla="*/ 17 w 134"/>
                <a:gd name="T3" fmla="*/ 126 h 133"/>
                <a:gd name="T4" fmla="*/ 70 w 134"/>
                <a:gd name="T5" fmla="*/ 126 h 133"/>
                <a:gd name="T6" fmla="*/ 69 w 134"/>
                <a:gd name="T7" fmla="*/ 116 h 133"/>
                <a:gd name="T8" fmla="*/ 71 w 134"/>
                <a:gd name="T9" fmla="*/ 107 h 133"/>
                <a:gd name="T10" fmla="*/ 75 w 134"/>
                <a:gd name="T11" fmla="*/ 87 h 133"/>
                <a:gd name="T12" fmla="*/ 78 w 134"/>
                <a:gd name="T13" fmla="*/ 59 h 133"/>
                <a:gd name="T14" fmla="*/ 78 w 134"/>
                <a:gd name="T15" fmla="*/ 58 h 133"/>
                <a:gd name="T16" fmla="*/ 107 w 134"/>
                <a:gd name="T17" fmla="*/ 91 h 133"/>
                <a:gd name="T18" fmla="*/ 118 w 134"/>
                <a:gd name="T19" fmla="*/ 96 h 133"/>
                <a:gd name="T20" fmla="*/ 134 w 134"/>
                <a:gd name="T21" fmla="*/ 94 h 133"/>
                <a:gd name="T22" fmla="*/ 104 w 134"/>
                <a:gd name="T23" fmla="*/ 53 h 133"/>
                <a:gd name="T24" fmla="*/ 70 w 134"/>
                <a:gd name="T25" fmla="*/ 23 h 133"/>
                <a:gd name="T26" fmla="*/ 55 w 134"/>
                <a:gd name="T27" fmla="*/ 20 h 133"/>
                <a:gd name="T28" fmla="*/ 57 w 134"/>
                <a:gd name="T29" fmla="*/ 11 h 133"/>
                <a:gd name="T30" fmla="*/ 56 w 134"/>
                <a:gd name="T31" fmla="*/ 6 h 133"/>
                <a:gd name="T32" fmla="*/ 39 w 134"/>
                <a:gd name="T33" fmla="*/ 0 h 133"/>
                <a:gd name="T34" fmla="*/ 34 w 134"/>
                <a:gd name="T35" fmla="*/ 6 h 133"/>
                <a:gd name="T36" fmla="*/ 30 w 134"/>
                <a:gd name="T37" fmla="*/ 14 h 133"/>
                <a:gd name="T38" fmla="*/ 10 w 134"/>
                <a:gd name="T39" fmla="*/ 19 h 133"/>
                <a:gd name="T40" fmla="*/ 1 w 134"/>
                <a:gd name="T41" fmla="*/ 47 h 133"/>
                <a:gd name="T42" fmla="*/ 20 w 134"/>
                <a:gd name="T43" fmla="*/ 1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33">
                  <a:moveTo>
                    <a:pt x="20" y="119"/>
                  </a:moveTo>
                  <a:cubicBezTo>
                    <a:pt x="20" y="119"/>
                    <a:pt x="15" y="125"/>
                    <a:pt x="17" y="126"/>
                  </a:cubicBezTo>
                  <a:cubicBezTo>
                    <a:pt x="19" y="127"/>
                    <a:pt x="55" y="133"/>
                    <a:pt x="70" y="126"/>
                  </a:cubicBezTo>
                  <a:cubicBezTo>
                    <a:pt x="70" y="126"/>
                    <a:pt x="69" y="119"/>
                    <a:pt x="69" y="116"/>
                  </a:cubicBezTo>
                  <a:cubicBezTo>
                    <a:pt x="69" y="116"/>
                    <a:pt x="70" y="112"/>
                    <a:pt x="71" y="107"/>
                  </a:cubicBezTo>
                  <a:cubicBezTo>
                    <a:pt x="72" y="102"/>
                    <a:pt x="74" y="95"/>
                    <a:pt x="75" y="87"/>
                  </a:cubicBezTo>
                  <a:cubicBezTo>
                    <a:pt x="77" y="78"/>
                    <a:pt x="78" y="67"/>
                    <a:pt x="78" y="59"/>
                  </a:cubicBezTo>
                  <a:cubicBezTo>
                    <a:pt x="78" y="58"/>
                    <a:pt x="78" y="58"/>
                    <a:pt x="78" y="58"/>
                  </a:cubicBezTo>
                  <a:cubicBezTo>
                    <a:pt x="78" y="58"/>
                    <a:pt x="98" y="85"/>
                    <a:pt x="107" y="91"/>
                  </a:cubicBezTo>
                  <a:cubicBezTo>
                    <a:pt x="118" y="96"/>
                    <a:pt x="118" y="96"/>
                    <a:pt x="118" y="96"/>
                  </a:cubicBezTo>
                  <a:cubicBezTo>
                    <a:pt x="134" y="94"/>
                    <a:pt x="134" y="94"/>
                    <a:pt x="134" y="94"/>
                  </a:cubicBezTo>
                  <a:cubicBezTo>
                    <a:pt x="134" y="94"/>
                    <a:pt x="112" y="61"/>
                    <a:pt x="104" y="53"/>
                  </a:cubicBezTo>
                  <a:cubicBezTo>
                    <a:pt x="96" y="44"/>
                    <a:pt x="79" y="26"/>
                    <a:pt x="70" y="23"/>
                  </a:cubicBezTo>
                  <a:cubicBezTo>
                    <a:pt x="61" y="21"/>
                    <a:pt x="55" y="20"/>
                    <a:pt x="55" y="20"/>
                  </a:cubicBezTo>
                  <a:cubicBezTo>
                    <a:pt x="55" y="20"/>
                    <a:pt x="57" y="13"/>
                    <a:pt x="57" y="11"/>
                  </a:cubicBezTo>
                  <a:cubicBezTo>
                    <a:pt x="58" y="9"/>
                    <a:pt x="56" y="6"/>
                    <a:pt x="56" y="6"/>
                  </a:cubicBezTo>
                  <a:cubicBezTo>
                    <a:pt x="56" y="6"/>
                    <a:pt x="44" y="5"/>
                    <a:pt x="39" y="0"/>
                  </a:cubicBezTo>
                  <a:cubicBezTo>
                    <a:pt x="39" y="0"/>
                    <a:pt x="36" y="1"/>
                    <a:pt x="34" y="6"/>
                  </a:cubicBezTo>
                  <a:cubicBezTo>
                    <a:pt x="32" y="10"/>
                    <a:pt x="30" y="14"/>
                    <a:pt x="30" y="14"/>
                  </a:cubicBezTo>
                  <a:cubicBezTo>
                    <a:pt x="30" y="14"/>
                    <a:pt x="17" y="13"/>
                    <a:pt x="10" y="19"/>
                  </a:cubicBezTo>
                  <a:cubicBezTo>
                    <a:pt x="2" y="25"/>
                    <a:pt x="0" y="36"/>
                    <a:pt x="1" y="47"/>
                  </a:cubicBezTo>
                  <a:cubicBezTo>
                    <a:pt x="1" y="58"/>
                    <a:pt x="20" y="119"/>
                    <a:pt x="20" y="11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1" name="îśḷïḋe"/>
            <p:cNvSpPr/>
            <p:nvPr/>
          </p:nvSpPr>
          <p:spPr bwMode="auto">
            <a:xfrm>
              <a:off x="5172076" y="4014789"/>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2" name="íśḻíḓè"/>
            <p:cNvSpPr/>
            <p:nvPr/>
          </p:nvSpPr>
          <p:spPr bwMode="auto">
            <a:xfrm>
              <a:off x="4873626" y="3973514"/>
              <a:ext cx="298450" cy="288925"/>
            </a:xfrm>
            <a:custGeom>
              <a:avLst/>
              <a:gdLst>
                <a:gd name="T0" fmla="*/ 0 w 59"/>
                <a:gd name="T1" fmla="*/ 11 h 57"/>
                <a:gd name="T2" fmla="*/ 21 w 59"/>
                <a:gd name="T3" fmla="*/ 51 h 57"/>
                <a:gd name="T4" fmla="*/ 45 w 59"/>
                <a:gd name="T5" fmla="*/ 57 h 57"/>
                <a:gd name="T6" fmla="*/ 52 w 59"/>
                <a:gd name="T7" fmla="*/ 56 h 57"/>
                <a:gd name="T8" fmla="*/ 55 w 59"/>
                <a:gd name="T9" fmla="*/ 45 h 57"/>
                <a:gd name="T10" fmla="*/ 42 w 59"/>
                <a:gd name="T11" fmla="*/ 46 h 57"/>
                <a:gd name="T12" fmla="*/ 22 w 59"/>
                <a:gd name="T13" fmla="*/ 39 h 57"/>
                <a:gd name="T14" fmla="*/ 0 w 59"/>
                <a:gd name="T15" fmla="*/ 11 h 57"/>
                <a:gd name="T16" fmla="*/ 30 w 59"/>
                <a:gd name="T17" fmla="*/ 0 h 57"/>
                <a:gd name="T18" fmla="*/ 52 w 59"/>
                <a:gd name="T19" fmla="*/ 17 h 57"/>
                <a:gd name="T20" fmla="*/ 59 w 59"/>
                <a:gd name="T21" fmla="*/ 17 h 57"/>
                <a:gd name="T22" fmla="*/ 59 w 59"/>
                <a:gd name="T23" fmla="*/ 9 h 57"/>
                <a:gd name="T24" fmla="*/ 59 w 59"/>
                <a:gd name="T25" fmla="*/ 8 h 57"/>
                <a:gd name="T26" fmla="*/ 59 w 59"/>
                <a:gd name="T27" fmla="*/ 8 h 57"/>
                <a:gd name="T28" fmla="*/ 59 w 59"/>
                <a:gd name="T29" fmla="*/ 7 h 57"/>
                <a:gd name="T30" fmla="*/ 54 w 59"/>
                <a:gd name="T31" fmla="*/ 0 h 57"/>
                <a:gd name="T32" fmla="*/ 44 w 59"/>
                <a:gd name="T33" fmla="*/ 4 h 57"/>
                <a:gd name="T34" fmla="*/ 30 w 59"/>
                <a:gd name="T3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57">
                  <a:moveTo>
                    <a:pt x="0" y="11"/>
                  </a:moveTo>
                  <a:cubicBezTo>
                    <a:pt x="2" y="19"/>
                    <a:pt x="9" y="43"/>
                    <a:pt x="21" y="51"/>
                  </a:cubicBezTo>
                  <a:cubicBezTo>
                    <a:pt x="30" y="56"/>
                    <a:pt x="39" y="57"/>
                    <a:pt x="45" y="57"/>
                  </a:cubicBezTo>
                  <a:cubicBezTo>
                    <a:pt x="49" y="57"/>
                    <a:pt x="52" y="56"/>
                    <a:pt x="52" y="56"/>
                  </a:cubicBezTo>
                  <a:cubicBezTo>
                    <a:pt x="53" y="53"/>
                    <a:pt x="54" y="49"/>
                    <a:pt x="55" y="45"/>
                  </a:cubicBezTo>
                  <a:cubicBezTo>
                    <a:pt x="50" y="46"/>
                    <a:pt x="45" y="46"/>
                    <a:pt x="42" y="46"/>
                  </a:cubicBezTo>
                  <a:cubicBezTo>
                    <a:pt x="31" y="46"/>
                    <a:pt x="26" y="42"/>
                    <a:pt x="22" y="39"/>
                  </a:cubicBezTo>
                  <a:cubicBezTo>
                    <a:pt x="16" y="35"/>
                    <a:pt x="5" y="19"/>
                    <a:pt x="0" y="11"/>
                  </a:cubicBezTo>
                  <a:moveTo>
                    <a:pt x="30" y="0"/>
                  </a:moveTo>
                  <a:cubicBezTo>
                    <a:pt x="37" y="9"/>
                    <a:pt x="46" y="17"/>
                    <a:pt x="52" y="17"/>
                  </a:cubicBezTo>
                  <a:cubicBezTo>
                    <a:pt x="54" y="17"/>
                    <a:pt x="56" y="17"/>
                    <a:pt x="59" y="17"/>
                  </a:cubicBezTo>
                  <a:cubicBezTo>
                    <a:pt x="59" y="14"/>
                    <a:pt x="59" y="12"/>
                    <a:pt x="59" y="9"/>
                  </a:cubicBezTo>
                  <a:cubicBezTo>
                    <a:pt x="59" y="9"/>
                    <a:pt x="59" y="8"/>
                    <a:pt x="59" y="8"/>
                  </a:cubicBezTo>
                  <a:cubicBezTo>
                    <a:pt x="59" y="8"/>
                    <a:pt x="59" y="8"/>
                    <a:pt x="59" y="8"/>
                  </a:cubicBezTo>
                  <a:cubicBezTo>
                    <a:pt x="59" y="8"/>
                    <a:pt x="59" y="7"/>
                    <a:pt x="59" y="7"/>
                  </a:cubicBezTo>
                  <a:cubicBezTo>
                    <a:pt x="54" y="0"/>
                    <a:pt x="54" y="0"/>
                    <a:pt x="54" y="0"/>
                  </a:cubicBezTo>
                  <a:cubicBezTo>
                    <a:pt x="54" y="0"/>
                    <a:pt x="51" y="4"/>
                    <a:pt x="44" y="4"/>
                  </a:cubicBezTo>
                  <a:cubicBezTo>
                    <a:pt x="40" y="4"/>
                    <a:pt x="35" y="3"/>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3" name="îsḷíde"/>
            <p:cNvSpPr/>
            <p:nvPr/>
          </p:nvSpPr>
          <p:spPr bwMode="auto">
            <a:xfrm>
              <a:off x="4824413" y="4994276"/>
              <a:ext cx="247650" cy="419100"/>
            </a:xfrm>
            <a:custGeom>
              <a:avLst/>
              <a:gdLst>
                <a:gd name="T0" fmla="*/ 9 w 49"/>
                <a:gd name="T1" fmla="*/ 1 h 83"/>
                <a:gd name="T2" fmla="*/ 8 w 49"/>
                <a:gd name="T3" fmla="*/ 6 h 83"/>
                <a:gd name="T4" fmla="*/ 36 w 49"/>
                <a:gd name="T5" fmla="*/ 11 h 83"/>
                <a:gd name="T6" fmla="*/ 37 w 49"/>
                <a:gd name="T7" fmla="*/ 6 h 83"/>
                <a:gd name="T8" fmla="*/ 37 w 49"/>
                <a:gd name="T9" fmla="*/ 24 h 83"/>
                <a:gd name="T10" fmla="*/ 28 w 49"/>
                <a:gd name="T11" fmla="*/ 55 h 83"/>
                <a:gd name="T12" fmla="*/ 40 w 49"/>
                <a:gd name="T13" fmla="*/ 70 h 83"/>
                <a:gd name="T14" fmla="*/ 49 w 49"/>
                <a:gd name="T15" fmla="*/ 76 h 83"/>
                <a:gd name="T16" fmla="*/ 45 w 49"/>
                <a:gd name="T17" fmla="*/ 83 h 83"/>
                <a:gd name="T18" fmla="*/ 22 w 49"/>
                <a:gd name="T19" fmla="*/ 77 h 83"/>
                <a:gd name="T20" fmla="*/ 13 w 49"/>
                <a:gd name="T21" fmla="*/ 73 h 83"/>
                <a:gd name="T22" fmla="*/ 3 w 49"/>
                <a:gd name="T23" fmla="*/ 68 h 83"/>
                <a:gd name="T24" fmla="*/ 4 w 49"/>
                <a:gd name="T25" fmla="*/ 56 h 83"/>
                <a:gd name="T26" fmla="*/ 2 w 49"/>
                <a:gd name="T27" fmla="*/ 5 h 83"/>
                <a:gd name="T28" fmla="*/ 9 w 49"/>
                <a:gd name="T2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83">
                  <a:moveTo>
                    <a:pt x="9" y="1"/>
                  </a:moveTo>
                  <a:cubicBezTo>
                    <a:pt x="8" y="6"/>
                    <a:pt x="8" y="6"/>
                    <a:pt x="8" y="6"/>
                  </a:cubicBezTo>
                  <a:cubicBezTo>
                    <a:pt x="8" y="6"/>
                    <a:pt x="19" y="16"/>
                    <a:pt x="36" y="11"/>
                  </a:cubicBezTo>
                  <a:cubicBezTo>
                    <a:pt x="37" y="6"/>
                    <a:pt x="37" y="6"/>
                    <a:pt x="37" y="6"/>
                  </a:cubicBezTo>
                  <a:cubicBezTo>
                    <a:pt x="37" y="6"/>
                    <a:pt x="44" y="6"/>
                    <a:pt x="37" y="24"/>
                  </a:cubicBezTo>
                  <a:cubicBezTo>
                    <a:pt x="31" y="41"/>
                    <a:pt x="28" y="52"/>
                    <a:pt x="28" y="55"/>
                  </a:cubicBezTo>
                  <a:cubicBezTo>
                    <a:pt x="28" y="58"/>
                    <a:pt x="37" y="68"/>
                    <a:pt x="40" y="70"/>
                  </a:cubicBezTo>
                  <a:cubicBezTo>
                    <a:pt x="44" y="72"/>
                    <a:pt x="49" y="74"/>
                    <a:pt x="49" y="76"/>
                  </a:cubicBezTo>
                  <a:cubicBezTo>
                    <a:pt x="49" y="78"/>
                    <a:pt x="49" y="82"/>
                    <a:pt x="45" y="83"/>
                  </a:cubicBezTo>
                  <a:cubicBezTo>
                    <a:pt x="40" y="83"/>
                    <a:pt x="28" y="81"/>
                    <a:pt x="22" y="77"/>
                  </a:cubicBezTo>
                  <a:cubicBezTo>
                    <a:pt x="16" y="74"/>
                    <a:pt x="17" y="73"/>
                    <a:pt x="13" y="73"/>
                  </a:cubicBezTo>
                  <a:cubicBezTo>
                    <a:pt x="9" y="73"/>
                    <a:pt x="3" y="70"/>
                    <a:pt x="3" y="68"/>
                  </a:cubicBezTo>
                  <a:cubicBezTo>
                    <a:pt x="3" y="66"/>
                    <a:pt x="4" y="60"/>
                    <a:pt x="4" y="56"/>
                  </a:cubicBezTo>
                  <a:cubicBezTo>
                    <a:pt x="5" y="53"/>
                    <a:pt x="0" y="10"/>
                    <a:pt x="2" y="5"/>
                  </a:cubicBezTo>
                  <a:cubicBezTo>
                    <a:pt x="4" y="0"/>
                    <a:pt x="9" y="1"/>
                    <a:pt x="9" y="1"/>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4" name="iṩlîḍê"/>
            <p:cNvSpPr/>
            <p:nvPr/>
          </p:nvSpPr>
          <p:spPr bwMode="auto">
            <a:xfrm>
              <a:off x="4833938" y="4999039"/>
              <a:ext cx="187325" cy="95250"/>
            </a:xfrm>
            <a:custGeom>
              <a:avLst/>
              <a:gdLst>
                <a:gd name="T0" fmla="*/ 37 w 37"/>
                <a:gd name="T1" fmla="*/ 18 h 19"/>
                <a:gd name="T2" fmla="*/ 37 w 37"/>
                <a:gd name="T3" fmla="*/ 19 h 19"/>
                <a:gd name="T4" fmla="*/ 37 w 37"/>
                <a:gd name="T5" fmla="*/ 19 h 19"/>
                <a:gd name="T6" fmla="*/ 37 w 37"/>
                <a:gd name="T7" fmla="*/ 18 h 19"/>
                <a:gd name="T8" fmla="*/ 37 w 37"/>
                <a:gd name="T9" fmla="*/ 18 h 19"/>
                <a:gd name="T10" fmla="*/ 37 w 37"/>
                <a:gd name="T11" fmla="*/ 18 h 19"/>
                <a:gd name="T12" fmla="*/ 37 w 37"/>
                <a:gd name="T13" fmla="*/ 18 h 19"/>
                <a:gd name="T14" fmla="*/ 37 w 37"/>
                <a:gd name="T15" fmla="*/ 18 h 19"/>
                <a:gd name="T16" fmla="*/ 37 w 37"/>
                <a:gd name="T17" fmla="*/ 18 h 19"/>
                <a:gd name="T18" fmla="*/ 37 w 37"/>
                <a:gd name="T19" fmla="*/ 18 h 19"/>
                <a:gd name="T20" fmla="*/ 1 w 37"/>
                <a:gd name="T21" fmla="*/ 4 h 19"/>
                <a:gd name="T22" fmla="*/ 0 w 37"/>
                <a:gd name="T23" fmla="*/ 4 h 19"/>
                <a:gd name="T24" fmla="*/ 1 w 37"/>
                <a:gd name="T25" fmla="*/ 4 h 19"/>
                <a:gd name="T26" fmla="*/ 6 w 37"/>
                <a:gd name="T27" fmla="*/ 0 h 19"/>
                <a:gd name="T28" fmla="*/ 1 w 37"/>
                <a:gd name="T29" fmla="*/ 4 h 19"/>
                <a:gd name="T30" fmla="*/ 6 w 37"/>
                <a:gd name="T31" fmla="*/ 0 h 19"/>
                <a:gd name="T32" fmla="*/ 6 w 37"/>
                <a:gd name="T33" fmla="*/ 0 h 19"/>
                <a:gd name="T34" fmla="*/ 6 w 37"/>
                <a:gd name="T35" fmla="*/ 0 h 19"/>
                <a:gd name="T36" fmla="*/ 6 w 37"/>
                <a:gd name="T37" fmla="*/ 0 h 19"/>
                <a:gd name="T38" fmla="*/ 6 w 37"/>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19">
                  <a:moveTo>
                    <a:pt x="37" y="18"/>
                  </a:moveTo>
                  <a:cubicBezTo>
                    <a:pt x="37" y="19"/>
                    <a:pt x="37" y="19"/>
                    <a:pt x="37" y="19"/>
                  </a:cubicBezTo>
                  <a:cubicBezTo>
                    <a:pt x="37" y="19"/>
                    <a:pt x="37" y="19"/>
                    <a:pt x="37" y="19"/>
                  </a:cubicBezTo>
                  <a:cubicBezTo>
                    <a:pt x="37" y="19"/>
                    <a:pt x="37" y="19"/>
                    <a:pt x="37" y="18"/>
                  </a:cubicBezTo>
                  <a:moveTo>
                    <a:pt x="37" y="18"/>
                  </a:moveTo>
                  <a:cubicBezTo>
                    <a:pt x="37" y="18"/>
                    <a:pt x="37" y="18"/>
                    <a:pt x="37" y="18"/>
                  </a:cubicBezTo>
                  <a:cubicBezTo>
                    <a:pt x="37" y="18"/>
                    <a:pt x="37" y="18"/>
                    <a:pt x="37" y="18"/>
                  </a:cubicBezTo>
                  <a:moveTo>
                    <a:pt x="37" y="18"/>
                  </a:moveTo>
                  <a:cubicBezTo>
                    <a:pt x="37" y="18"/>
                    <a:pt x="37" y="18"/>
                    <a:pt x="37" y="18"/>
                  </a:cubicBezTo>
                  <a:cubicBezTo>
                    <a:pt x="37" y="18"/>
                    <a:pt x="37" y="18"/>
                    <a:pt x="37" y="18"/>
                  </a:cubicBezTo>
                  <a:moveTo>
                    <a:pt x="1" y="4"/>
                  </a:moveTo>
                  <a:cubicBezTo>
                    <a:pt x="0" y="4"/>
                    <a:pt x="0" y="4"/>
                    <a:pt x="0" y="4"/>
                  </a:cubicBezTo>
                  <a:cubicBezTo>
                    <a:pt x="0" y="4"/>
                    <a:pt x="0" y="4"/>
                    <a:pt x="1" y="4"/>
                  </a:cubicBezTo>
                  <a:moveTo>
                    <a:pt x="6" y="0"/>
                  </a:moveTo>
                  <a:cubicBezTo>
                    <a:pt x="4" y="0"/>
                    <a:pt x="2" y="1"/>
                    <a:pt x="1" y="4"/>
                  </a:cubicBezTo>
                  <a:cubicBezTo>
                    <a:pt x="2" y="1"/>
                    <a:pt x="4" y="0"/>
                    <a:pt x="6" y="0"/>
                  </a:cubicBezTo>
                  <a:moveTo>
                    <a:pt x="6" y="0"/>
                  </a:moveTo>
                  <a:cubicBezTo>
                    <a:pt x="6" y="0"/>
                    <a:pt x="6" y="0"/>
                    <a:pt x="6" y="0"/>
                  </a:cubicBezTo>
                  <a:cubicBezTo>
                    <a:pt x="6" y="0"/>
                    <a:pt x="6" y="0"/>
                    <a:pt x="6" y="0"/>
                  </a:cubicBezTo>
                  <a:cubicBezTo>
                    <a:pt x="6" y="0"/>
                    <a:pt x="6" y="0"/>
                    <a:pt x="6"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5" name="iŝ1iḓê"/>
            <p:cNvSpPr/>
            <p:nvPr/>
          </p:nvSpPr>
          <p:spPr bwMode="auto">
            <a:xfrm>
              <a:off x="4960938" y="5024439"/>
              <a:ext cx="55563" cy="30163"/>
            </a:xfrm>
            <a:custGeom>
              <a:avLst/>
              <a:gdLst>
                <a:gd name="T0" fmla="*/ 0 w 11"/>
                <a:gd name="T1" fmla="*/ 6 h 6"/>
                <a:gd name="T2" fmla="*/ 0 w 11"/>
                <a:gd name="T3" fmla="*/ 6 h 6"/>
                <a:gd name="T4" fmla="*/ 0 w 11"/>
                <a:gd name="T5" fmla="*/ 6 h 6"/>
                <a:gd name="T6" fmla="*/ 0 w 11"/>
                <a:gd name="T7" fmla="*/ 6 h 6"/>
                <a:gd name="T8" fmla="*/ 8 w 11"/>
                <a:gd name="T9" fmla="*/ 5 h 6"/>
                <a:gd name="T10" fmla="*/ 0 w 11"/>
                <a:gd name="T11" fmla="*/ 6 h 6"/>
                <a:gd name="T12" fmla="*/ 8 w 11"/>
                <a:gd name="T13" fmla="*/ 5 h 6"/>
                <a:gd name="T14" fmla="*/ 8 w 11"/>
                <a:gd name="T15" fmla="*/ 5 h 6"/>
                <a:gd name="T16" fmla="*/ 8 w 11"/>
                <a:gd name="T17" fmla="*/ 5 h 6"/>
                <a:gd name="T18" fmla="*/ 8 w 11"/>
                <a:gd name="T19" fmla="*/ 5 h 6"/>
                <a:gd name="T20" fmla="*/ 10 w 11"/>
                <a:gd name="T21" fmla="*/ 0 h 6"/>
                <a:gd name="T22" fmla="*/ 10 w 11"/>
                <a:gd name="T23" fmla="*/ 0 h 6"/>
                <a:gd name="T24" fmla="*/ 9 w 11"/>
                <a:gd name="T25" fmla="*/ 5 h 6"/>
                <a:gd name="T26" fmla="*/ 9 w 11"/>
                <a:gd name="T27" fmla="*/ 5 h 6"/>
                <a:gd name="T28" fmla="*/ 9 w 11"/>
                <a:gd name="T29" fmla="*/ 5 h 6"/>
                <a:gd name="T30" fmla="*/ 10 w 11"/>
                <a:gd name="T31" fmla="*/ 0 h 6"/>
                <a:gd name="T32" fmla="*/ 10 w 11"/>
                <a:gd name="T33" fmla="*/ 0 h 6"/>
                <a:gd name="T34" fmla="*/ 11 w 11"/>
                <a:gd name="T35" fmla="*/ 0 h 6"/>
                <a:gd name="T36" fmla="*/ 10 w 11"/>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6">
                  <a:moveTo>
                    <a:pt x="0" y="6"/>
                  </a:moveTo>
                  <a:cubicBezTo>
                    <a:pt x="0" y="6"/>
                    <a:pt x="0" y="6"/>
                    <a:pt x="0" y="6"/>
                  </a:cubicBezTo>
                  <a:cubicBezTo>
                    <a:pt x="0" y="6"/>
                    <a:pt x="0" y="6"/>
                    <a:pt x="0" y="6"/>
                  </a:cubicBezTo>
                  <a:cubicBezTo>
                    <a:pt x="0" y="6"/>
                    <a:pt x="0" y="6"/>
                    <a:pt x="0" y="6"/>
                  </a:cubicBezTo>
                  <a:moveTo>
                    <a:pt x="8" y="5"/>
                  </a:moveTo>
                  <a:cubicBezTo>
                    <a:pt x="5" y="6"/>
                    <a:pt x="2" y="6"/>
                    <a:pt x="0" y="6"/>
                  </a:cubicBezTo>
                  <a:cubicBezTo>
                    <a:pt x="2" y="6"/>
                    <a:pt x="5" y="6"/>
                    <a:pt x="8" y="5"/>
                  </a:cubicBezTo>
                  <a:moveTo>
                    <a:pt x="8" y="5"/>
                  </a:moveTo>
                  <a:cubicBezTo>
                    <a:pt x="8" y="5"/>
                    <a:pt x="8" y="5"/>
                    <a:pt x="8" y="5"/>
                  </a:cubicBezTo>
                  <a:cubicBezTo>
                    <a:pt x="8" y="5"/>
                    <a:pt x="8" y="5"/>
                    <a:pt x="8" y="5"/>
                  </a:cubicBezTo>
                  <a:moveTo>
                    <a:pt x="10" y="0"/>
                  </a:moveTo>
                  <a:cubicBezTo>
                    <a:pt x="10" y="0"/>
                    <a:pt x="10" y="0"/>
                    <a:pt x="10" y="0"/>
                  </a:cubicBezTo>
                  <a:cubicBezTo>
                    <a:pt x="9" y="5"/>
                    <a:pt x="9" y="5"/>
                    <a:pt x="9" y="5"/>
                  </a:cubicBezTo>
                  <a:cubicBezTo>
                    <a:pt x="9" y="5"/>
                    <a:pt x="9" y="5"/>
                    <a:pt x="9" y="5"/>
                  </a:cubicBezTo>
                  <a:cubicBezTo>
                    <a:pt x="9" y="5"/>
                    <a:pt x="9" y="5"/>
                    <a:pt x="9" y="5"/>
                  </a:cubicBezTo>
                  <a:cubicBezTo>
                    <a:pt x="10" y="0"/>
                    <a:pt x="10" y="0"/>
                    <a:pt x="10" y="0"/>
                  </a:cubicBezTo>
                  <a:cubicBezTo>
                    <a:pt x="10" y="0"/>
                    <a:pt x="10" y="0"/>
                    <a:pt x="10" y="0"/>
                  </a:cubicBezTo>
                  <a:cubicBezTo>
                    <a:pt x="10" y="0"/>
                    <a:pt x="10" y="0"/>
                    <a:pt x="11" y="0"/>
                  </a:cubicBezTo>
                  <a:cubicBezTo>
                    <a:pt x="10" y="0"/>
                    <a:pt x="10" y="0"/>
                    <a:pt x="10" y="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6" name="íṡlïḋè"/>
            <p:cNvSpPr/>
            <p:nvPr/>
          </p:nvSpPr>
          <p:spPr bwMode="auto">
            <a:xfrm>
              <a:off x="4829176" y="4999039"/>
              <a:ext cx="206375" cy="273050"/>
            </a:xfrm>
            <a:custGeom>
              <a:avLst/>
              <a:gdLst>
                <a:gd name="T0" fmla="*/ 7 w 41"/>
                <a:gd name="T1" fmla="*/ 0 h 54"/>
                <a:gd name="T2" fmla="*/ 7 w 41"/>
                <a:gd name="T3" fmla="*/ 0 h 54"/>
                <a:gd name="T4" fmla="*/ 2 w 41"/>
                <a:gd name="T5" fmla="*/ 4 h 54"/>
                <a:gd name="T6" fmla="*/ 2 w 41"/>
                <a:gd name="T7" fmla="*/ 4 h 54"/>
                <a:gd name="T8" fmla="*/ 1 w 41"/>
                <a:gd name="T9" fmla="*/ 4 h 54"/>
                <a:gd name="T10" fmla="*/ 1 w 41"/>
                <a:gd name="T11" fmla="*/ 4 h 54"/>
                <a:gd name="T12" fmla="*/ 1 w 41"/>
                <a:gd name="T13" fmla="*/ 4 h 54"/>
                <a:gd name="T14" fmla="*/ 1 w 41"/>
                <a:gd name="T15" fmla="*/ 4 h 54"/>
                <a:gd name="T16" fmla="*/ 8 w 41"/>
                <a:gd name="T17" fmla="*/ 13 h 54"/>
                <a:gd name="T18" fmla="*/ 26 w 41"/>
                <a:gd name="T19" fmla="*/ 45 h 54"/>
                <a:gd name="T20" fmla="*/ 27 w 41"/>
                <a:gd name="T21" fmla="*/ 54 h 54"/>
                <a:gd name="T22" fmla="*/ 36 w 41"/>
                <a:gd name="T23" fmla="*/ 23 h 54"/>
                <a:gd name="T24" fmla="*/ 37 w 41"/>
                <a:gd name="T25" fmla="*/ 22 h 54"/>
                <a:gd name="T26" fmla="*/ 37 w 41"/>
                <a:gd name="T27" fmla="*/ 22 h 54"/>
                <a:gd name="T28" fmla="*/ 37 w 41"/>
                <a:gd name="T29" fmla="*/ 22 h 54"/>
                <a:gd name="T30" fmla="*/ 37 w 41"/>
                <a:gd name="T31" fmla="*/ 22 h 54"/>
                <a:gd name="T32" fmla="*/ 37 w 41"/>
                <a:gd name="T33" fmla="*/ 21 h 54"/>
                <a:gd name="T34" fmla="*/ 37 w 41"/>
                <a:gd name="T35" fmla="*/ 21 h 54"/>
                <a:gd name="T36" fmla="*/ 37 w 41"/>
                <a:gd name="T37" fmla="*/ 20 h 54"/>
                <a:gd name="T38" fmla="*/ 37 w 41"/>
                <a:gd name="T39" fmla="*/ 20 h 54"/>
                <a:gd name="T40" fmla="*/ 37 w 41"/>
                <a:gd name="T41" fmla="*/ 20 h 54"/>
                <a:gd name="T42" fmla="*/ 37 w 41"/>
                <a:gd name="T43" fmla="*/ 20 h 54"/>
                <a:gd name="T44" fmla="*/ 37 w 41"/>
                <a:gd name="T45" fmla="*/ 19 h 54"/>
                <a:gd name="T46" fmla="*/ 38 w 41"/>
                <a:gd name="T47" fmla="*/ 19 h 54"/>
                <a:gd name="T48" fmla="*/ 38 w 41"/>
                <a:gd name="T49" fmla="*/ 18 h 54"/>
                <a:gd name="T50" fmla="*/ 38 w 41"/>
                <a:gd name="T51" fmla="*/ 18 h 54"/>
                <a:gd name="T52" fmla="*/ 38 w 41"/>
                <a:gd name="T53" fmla="*/ 18 h 54"/>
                <a:gd name="T54" fmla="*/ 38 w 41"/>
                <a:gd name="T55" fmla="*/ 18 h 54"/>
                <a:gd name="T56" fmla="*/ 38 w 41"/>
                <a:gd name="T57" fmla="*/ 18 h 54"/>
                <a:gd name="T58" fmla="*/ 37 w 41"/>
                <a:gd name="T59" fmla="*/ 5 h 54"/>
                <a:gd name="T60" fmla="*/ 36 w 41"/>
                <a:gd name="T61" fmla="*/ 5 h 54"/>
                <a:gd name="T62" fmla="*/ 36 w 41"/>
                <a:gd name="T63" fmla="*/ 5 h 54"/>
                <a:gd name="T64" fmla="*/ 35 w 41"/>
                <a:gd name="T65" fmla="*/ 10 h 54"/>
                <a:gd name="T66" fmla="*/ 35 w 41"/>
                <a:gd name="T67" fmla="*/ 10 h 54"/>
                <a:gd name="T68" fmla="*/ 34 w 41"/>
                <a:gd name="T69" fmla="*/ 10 h 54"/>
                <a:gd name="T70" fmla="*/ 34 w 41"/>
                <a:gd name="T71" fmla="*/ 10 h 54"/>
                <a:gd name="T72" fmla="*/ 34 w 41"/>
                <a:gd name="T73" fmla="*/ 10 h 54"/>
                <a:gd name="T74" fmla="*/ 26 w 41"/>
                <a:gd name="T75" fmla="*/ 11 h 54"/>
                <a:gd name="T76" fmla="*/ 26 w 41"/>
                <a:gd name="T77" fmla="*/ 11 h 54"/>
                <a:gd name="T78" fmla="*/ 26 w 41"/>
                <a:gd name="T79" fmla="*/ 11 h 54"/>
                <a:gd name="T80" fmla="*/ 26 w 41"/>
                <a:gd name="T81" fmla="*/ 11 h 54"/>
                <a:gd name="T82" fmla="*/ 26 w 41"/>
                <a:gd name="T83" fmla="*/ 11 h 54"/>
                <a:gd name="T84" fmla="*/ 7 w 41"/>
                <a:gd name="T85" fmla="*/ 5 h 54"/>
                <a:gd name="T86" fmla="*/ 7 w 41"/>
                <a:gd name="T87" fmla="*/ 5 h 54"/>
                <a:gd name="T88" fmla="*/ 7 w 41"/>
                <a:gd name="T89" fmla="*/ 5 h 54"/>
                <a:gd name="T90" fmla="*/ 7 w 41"/>
                <a:gd name="T91" fmla="*/ 5 h 54"/>
                <a:gd name="T92" fmla="*/ 8 w 41"/>
                <a:gd name="T93" fmla="*/ 0 h 54"/>
                <a:gd name="T94" fmla="*/ 8 w 41"/>
                <a:gd name="T95" fmla="*/ 0 h 54"/>
                <a:gd name="T96" fmla="*/ 7 w 41"/>
                <a:gd name="T97" fmla="*/ 0 h 54"/>
                <a:gd name="T98" fmla="*/ 7 w 41"/>
                <a:gd name="T9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54">
                  <a:moveTo>
                    <a:pt x="7" y="0"/>
                  </a:moveTo>
                  <a:cubicBezTo>
                    <a:pt x="7" y="0"/>
                    <a:pt x="7" y="0"/>
                    <a:pt x="7" y="0"/>
                  </a:cubicBezTo>
                  <a:cubicBezTo>
                    <a:pt x="5" y="0"/>
                    <a:pt x="3" y="1"/>
                    <a:pt x="2" y="4"/>
                  </a:cubicBezTo>
                  <a:cubicBezTo>
                    <a:pt x="2" y="4"/>
                    <a:pt x="2" y="4"/>
                    <a:pt x="2" y="4"/>
                  </a:cubicBezTo>
                  <a:cubicBezTo>
                    <a:pt x="1" y="4"/>
                    <a:pt x="1" y="4"/>
                    <a:pt x="1" y="4"/>
                  </a:cubicBezTo>
                  <a:cubicBezTo>
                    <a:pt x="1" y="4"/>
                    <a:pt x="1" y="4"/>
                    <a:pt x="1" y="4"/>
                  </a:cubicBezTo>
                  <a:cubicBezTo>
                    <a:pt x="1" y="4"/>
                    <a:pt x="1" y="4"/>
                    <a:pt x="1" y="4"/>
                  </a:cubicBezTo>
                  <a:cubicBezTo>
                    <a:pt x="1" y="4"/>
                    <a:pt x="1" y="4"/>
                    <a:pt x="1" y="4"/>
                  </a:cubicBezTo>
                  <a:cubicBezTo>
                    <a:pt x="1" y="4"/>
                    <a:pt x="0" y="10"/>
                    <a:pt x="8" y="13"/>
                  </a:cubicBezTo>
                  <a:cubicBezTo>
                    <a:pt x="16" y="16"/>
                    <a:pt x="27" y="37"/>
                    <a:pt x="26" y="45"/>
                  </a:cubicBezTo>
                  <a:cubicBezTo>
                    <a:pt x="25" y="54"/>
                    <a:pt x="27" y="54"/>
                    <a:pt x="27" y="54"/>
                  </a:cubicBezTo>
                  <a:cubicBezTo>
                    <a:pt x="27" y="51"/>
                    <a:pt x="30" y="40"/>
                    <a:pt x="36" y="23"/>
                  </a:cubicBezTo>
                  <a:cubicBezTo>
                    <a:pt x="36" y="22"/>
                    <a:pt x="36" y="22"/>
                    <a:pt x="37" y="22"/>
                  </a:cubicBezTo>
                  <a:cubicBezTo>
                    <a:pt x="37" y="22"/>
                    <a:pt x="37" y="22"/>
                    <a:pt x="37" y="22"/>
                  </a:cubicBezTo>
                  <a:cubicBezTo>
                    <a:pt x="37" y="22"/>
                    <a:pt x="37" y="22"/>
                    <a:pt x="37" y="22"/>
                  </a:cubicBezTo>
                  <a:cubicBezTo>
                    <a:pt x="37" y="22"/>
                    <a:pt x="37" y="22"/>
                    <a:pt x="37" y="22"/>
                  </a:cubicBezTo>
                  <a:cubicBezTo>
                    <a:pt x="37" y="22"/>
                    <a:pt x="37" y="22"/>
                    <a:pt x="37" y="21"/>
                  </a:cubicBezTo>
                  <a:cubicBezTo>
                    <a:pt x="37" y="21"/>
                    <a:pt x="37" y="21"/>
                    <a:pt x="37" y="21"/>
                  </a:cubicBezTo>
                  <a:cubicBezTo>
                    <a:pt x="37" y="21"/>
                    <a:pt x="37" y="21"/>
                    <a:pt x="37" y="20"/>
                  </a:cubicBezTo>
                  <a:cubicBezTo>
                    <a:pt x="37" y="20"/>
                    <a:pt x="37" y="20"/>
                    <a:pt x="37" y="20"/>
                  </a:cubicBezTo>
                  <a:cubicBezTo>
                    <a:pt x="37" y="20"/>
                    <a:pt x="37" y="20"/>
                    <a:pt x="37" y="20"/>
                  </a:cubicBezTo>
                  <a:cubicBezTo>
                    <a:pt x="37" y="20"/>
                    <a:pt x="37" y="20"/>
                    <a:pt x="37" y="20"/>
                  </a:cubicBezTo>
                  <a:cubicBezTo>
                    <a:pt x="37" y="20"/>
                    <a:pt x="37" y="20"/>
                    <a:pt x="37" y="19"/>
                  </a:cubicBezTo>
                  <a:cubicBezTo>
                    <a:pt x="37" y="19"/>
                    <a:pt x="37" y="19"/>
                    <a:pt x="38" y="19"/>
                  </a:cubicBezTo>
                  <a:cubicBezTo>
                    <a:pt x="38" y="19"/>
                    <a:pt x="38" y="19"/>
                    <a:pt x="38" y="18"/>
                  </a:cubicBezTo>
                  <a:cubicBezTo>
                    <a:pt x="38" y="18"/>
                    <a:pt x="38" y="18"/>
                    <a:pt x="38" y="18"/>
                  </a:cubicBezTo>
                  <a:cubicBezTo>
                    <a:pt x="38" y="18"/>
                    <a:pt x="38" y="18"/>
                    <a:pt x="38" y="18"/>
                  </a:cubicBezTo>
                  <a:cubicBezTo>
                    <a:pt x="38" y="18"/>
                    <a:pt x="38" y="18"/>
                    <a:pt x="38" y="18"/>
                  </a:cubicBezTo>
                  <a:cubicBezTo>
                    <a:pt x="38" y="18"/>
                    <a:pt x="38" y="18"/>
                    <a:pt x="38" y="18"/>
                  </a:cubicBezTo>
                  <a:cubicBezTo>
                    <a:pt x="41" y="6"/>
                    <a:pt x="37" y="5"/>
                    <a:pt x="37" y="5"/>
                  </a:cubicBezTo>
                  <a:cubicBezTo>
                    <a:pt x="36" y="5"/>
                    <a:pt x="36" y="5"/>
                    <a:pt x="36" y="5"/>
                  </a:cubicBezTo>
                  <a:cubicBezTo>
                    <a:pt x="36" y="5"/>
                    <a:pt x="36" y="5"/>
                    <a:pt x="36" y="5"/>
                  </a:cubicBezTo>
                  <a:cubicBezTo>
                    <a:pt x="35" y="10"/>
                    <a:pt x="35" y="10"/>
                    <a:pt x="35" y="10"/>
                  </a:cubicBezTo>
                  <a:cubicBezTo>
                    <a:pt x="35" y="10"/>
                    <a:pt x="35" y="10"/>
                    <a:pt x="35" y="10"/>
                  </a:cubicBezTo>
                  <a:cubicBezTo>
                    <a:pt x="35" y="10"/>
                    <a:pt x="34" y="10"/>
                    <a:pt x="34" y="10"/>
                  </a:cubicBezTo>
                  <a:cubicBezTo>
                    <a:pt x="34" y="10"/>
                    <a:pt x="34" y="10"/>
                    <a:pt x="34" y="10"/>
                  </a:cubicBezTo>
                  <a:cubicBezTo>
                    <a:pt x="34" y="10"/>
                    <a:pt x="34" y="10"/>
                    <a:pt x="34" y="10"/>
                  </a:cubicBezTo>
                  <a:cubicBezTo>
                    <a:pt x="31" y="11"/>
                    <a:pt x="28" y="11"/>
                    <a:pt x="26" y="11"/>
                  </a:cubicBezTo>
                  <a:cubicBezTo>
                    <a:pt x="26" y="11"/>
                    <a:pt x="26" y="11"/>
                    <a:pt x="26" y="11"/>
                  </a:cubicBezTo>
                  <a:cubicBezTo>
                    <a:pt x="26" y="11"/>
                    <a:pt x="26" y="11"/>
                    <a:pt x="26" y="11"/>
                  </a:cubicBezTo>
                  <a:cubicBezTo>
                    <a:pt x="26" y="11"/>
                    <a:pt x="26" y="11"/>
                    <a:pt x="26" y="11"/>
                  </a:cubicBezTo>
                  <a:cubicBezTo>
                    <a:pt x="26" y="11"/>
                    <a:pt x="26" y="11"/>
                    <a:pt x="26" y="11"/>
                  </a:cubicBezTo>
                  <a:cubicBezTo>
                    <a:pt x="15" y="11"/>
                    <a:pt x="7" y="5"/>
                    <a:pt x="7" y="5"/>
                  </a:cubicBezTo>
                  <a:cubicBezTo>
                    <a:pt x="7" y="5"/>
                    <a:pt x="7" y="5"/>
                    <a:pt x="7" y="5"/>
                  </a:cubicBezTo>
                  <a:cubicBezTo>
                    <a:pt x="7" y="5"/>
                    <a:pt x="7" y="5"/>
                    <a:pt x="7" y="5"/>
                  </a:cubicBezTo>
                  <a:cubicBezTo>
                    <a:pt x="7" y="5"/>
                    <a:pt x="7" y="5"/>
                    <a:pt x="7" y="5"/>
                  </a:cubicBezTo>
                  <a:cubicBezTo>
                    <a:pt x="8" y="0"/>
                    <a:pt x="8" y="0"/>
                    <a:pt x="8" y="0"/>
                  </a:cubicBezTo>
                  <a:cubicBezTo>
                    <a:pt x="8" y="0"/>
                    <a:pt x="8" y="0"/>
                    <a:pt x="8" y="0"/>
                  </a:cubicBezTo>
                  <a:cubicBezTo>
                    <a:pt x="8" y="0"/>
                    <a:pt x="8"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7" name="îšḻíḍè"/>
            <p:cNvSpPr/>
            <p:nvPr/>
          </p:nvSpPr>
          <p:spPr bwMode="auto">
            <a:xfrm>
              <a:off x="5102226" y="5054601"/>
              <a:ext cx="288925" cy="317500"/>
            </a:xfrm>
            <a:custGeom>
              <a:avLst/>
              <a:gdLst>
                <a:gd name="T0" fmla="*/ 5 w 57"/>
                <a:gd name="T1" fmla="*/ 0 h 63"/>
                <a:gd name="T2" fmla="*/ 0 w 57"/>
                <a:gd name="T3" fmla="*/ 6 h 63"/>
                <a:gd name="T4" fmla="*/ 2 w 57"/>
                <a:gd name="T5" fmla="*/ 25 h 63"/>
                <a:gd name="T6" fmla="*/ 6 w 57"/>
                <a:gd name="T7" fmla="*/ 52 h 63"/>
                <a:gd name="T8" fmla="*/ 11 w 57"/>
                <a:gd name="T9" fmla="*/ 60 h 63"/>
                <a:gd name="T10" fmla="*/ 20 w 57"/>
                <a:gd name="T11" fmla="*/ 59 h 63"/>
                <a:gd name="T12" fmla="*/ 23 w 57"/>
                <a:gd name="T13" fmla="*/ 57 h 63"/>
                <a:gd name="T14" fmla="*/ 34 w 57"/>
                <a:gd name="T15" fmla="*/ 62 h 63"/>
                <a:gd name="T16" fmla="*/ 54 w 57"/>
                <a:gd name="T17" fmla="*/ 61 h 63"/>
                <a:gd name="T18" fmla="*/ 55 w 57"/>
                <a:gd name="T19" fmla="*/ 56 h 63"/>
                <a:gd name="T20" fmla="*/ 39 w 57"/>
                <a:gd name="T21" fmla="*/ 50 h 63"/>
                <a:gd name="T22" fmla="*/ 30 w 57"/>
                <a:gd name="T23" fmla="*/ 42 h 63"/>
                <a:gd name="T24" fmla="*/ 35 w 57"/>
                <a:gd name="T25" fmla="*/ 11 h 63"/>
                <a:gd name="T26" fmla="*/ 35 w 57"/>
                <a:gd name="T27" fmla="*/ 4 h 63"/>
                <a:gd name="T28" fmla="*/ 31 w 57"/>
                <a:gd name="T29" fmla="*/ 0 h 63"/>
                <a:gd name="T30" fmla="*/ 22 w 57"/>
                <a:gd name="T31" fmla="*/ 7 h 63"/>
                <a:gd name="T32" fmla="*/ 5 w 57"/>
                <a:gd name="T3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3">
                  <a:moveTo>
                    <a:pt x="5" y="0"/>
                  </a:moveTo>
                  <a:cubicBezTo>
                    <a:pt x="5" y="0"/>
                    <a:pt x="0" y="1"/>
                    <a:pt x="0" y="6"/>
                  </a:cubicBezTo>
                  <a:cubicBezTo>
                    <a:pt x="0" y="8"/>
                    <a:pt x="1" y="16"/>
                    <a:pt x="2" y="25"/>
                  </a:cubicBezTo>
                  <a:cubicBezTo>
                    <a:pt x="4" y="37"/>
                    <a:pt x="6" y="50"/>
                    <a:pt x="6" y="52"/>
                  </a:cubicBezTo>
                  <a:cubicBezTo>
                    <a:pt x="6" y="57"/>
                    <a:pt x="7" y="60"/>
                    <a:pt x="11" y="60"/>
                  </a:cubicBezTo>
                  <a:cubicBezTo>
                    <a:pt x="16" y="60"/>
                    <a:pt x="19" y="60"/>
                    <a:pt x="20" y="59"/>
                  </a:cubicBezTo>
                  <a:cubicBezTo>
                    <a:pt x="21" y="58"/>
                    <a:pt x="22" y="56"/>
                    <a:pt x="23" y="57"/>
                  </a:cubicBezTo>
                  <a:cubicBezTo>
                    <a:pt x="25" y="58"/>
                    <a:pt x="23" y="61"/>
                    <a:pt x="34" y="62"/>
                  </a:cubicBezTo>
                  <a:cubicBezTo>
                    <a:pt x="45" y="63"/>
                    <a:pt x="53" y="62"/>
                    <a:pt x="54" y="61"/>
                  </a:cubicBezTo>
                  <a:cubicBezTo>
                    <a:pt x="55" y="60"/>
                    <a:pt x="57" y="57"/>
                    <a:pt x="55" y="56"/>
                  </a:cubicBezTo>
                  <a:cubicBezTo>
                    <a:pt x="53" y="55"/>
                    <a:pt x="43" y="53"/>
                    <a:pt x="39" y="50"/>
                  </a:cubicBezTo>
                  <a:cubicBezTo>
                    <a:pt x="35" y="47"/>
                    <a:pt x="30" y="42"/>
                    <a:pt x="30" y="42"/>
                  </a:cubicBezTo>
                  <a:cubicBezTo>
                    <a:pt x="30" y="42"/>
                    <a:pt x="34" y="22"/>
                    <a:pt x="35" y="11"/>
                  </a:cubicBezTo>
                  <a:cubicBezTo>
                    <a:pt x="36" y="8"/>
                    <a:pt x="36" y="5"/>
                    <a:pt x="35" y="4"/>
                  </a:cubicBezTo>
                  <a:cubicBezTo>
                    <a:pt x="33" y="1"/>
                    <a:pt x="31" y="0"/>
                    <a:pt x="31" y="0"/>
                  </a:cubicBezTo>
                  <a:cubicBezTo>
                    <a:pt x="31" y="0"/>
                    <a:pt x="31" y="8"/>
                    <a:pt x="22" y="7"/>
                  </a:cubicBezTo>
                  <a:cubicBezTo>
                    <a:pt x="12" y="7"/>
                    <a:pt x="6" y="5"/>
                    <a:pt x="5"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8" name="ï$lîḍe"/>
            <p:cNvSpPr/>
            <p:nvPr/>
          </p:nvSpPr>
          <p:spPr bwMode="auto">
            <a:xfrm>
              <a:off x="5102226" y="5054601"/>
              <a:ext cx="182563" cy="125413"/>
            </a:xfrm>
            <a:custGeom>
              <a:avLst/>
              <a:gdLst>
                <a:gd name="T0" fmla="*/ 5 w 36"/>
                <a:gd name="T1" fmla="*/ 0 h 25"/>
                <a:gd name="T2" fmla="*/ 0 w 36"/>
                <a:gd name="T3" fmla="*/ 6 h 25"/>
                <a:gd name="T4" fmla="*/ 0 w 36"/>
                <a:gd name="T5" fmla="*/ 7 h 25"/>
                <a:gd name="T6" fmla="*/ 2 w 36"/>
                <a:gd name="T7" fmla="*/ 25 h 25"/>
                <a:gd name="T8" fmla="*/ 11 w 36"/>
                <a:gd name="T9" fmla="*/ 16 h 25"/>
                <a:gd name="T10" fmla="*/ 34 w 36"/>
                <a:gd name="T11" fmla="*/ 12 h 25"/>
                <a:gd name="T12" fmla="*/ 35 w 36"/>
                <a:gd name="T13" fmla="*/ 11 h 25"/>
                <a:gd name="T14" fmla="*/ 36 w 36"/>
                <a:gd name="T15" fmla="*/ 7 h 25"/>
                <a:gd name="T16" fmla="*/ 35 w 36"/>
                <a:gd name="T17" fmla="*/ 4 h 25"/>
                <a:gd name="T18" fmla="*/ 33 w 36"/>
                <a:gd name="T19" fmla="*/ 1 h 25"/>
                <a:gd name="T20" fmla="*/ 31 w 36"/>
                <a:gd name="T21" fmla="*/ 0 h 25"/>
                <a:gd name="T22" fmla="*/ 31 w 36"/>
                <a:gd name="T23" fmla="*/ 1 h 25"/>
                <a:gd name="T24" fmla="*/ 22 w 36"/>
                <a:gd name="T25" fmla="*/ 7 h 25"/>
                <a:gd name="T26" fmla="*/ 22 w 36"/>
                <a:gd name="T27" fmla="*/ 7 h 25"/>
                <a:gd name="T28" fmla="*/ 5 w 36"/>
                <a:gd name="T29" fmla="*/ 1 h 25"/>
                <a:gd name="T30" fmla="*/ 5 w 36"/>
                <a:gd name="T3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5">
                  <a:moveTo>
                    <a:pt x="5" y="0"/>
                  </a:moveTo>
                  <a:cubicBezTo>
                    <a:pt x="5" y="0"/>
                    <a:pt x="0" y="1"/>
                    <a:pt x="0" y="6"/>
                  </a:cubicBezTo>
                  <a:cubicBezTo>
                    <a:pt x="0" y="6"/>
                    <a:pt x="0" y="7"/>
                    <a:pt x="0" y="7"/>
                  </a:cubicBezTo>
                  <a:cubicBezTo>
                    <a:pt x="0" y="9"/>
                    <a:pt x="1" y="17"/>
                    <a:pt x="2" y="25"/>
                  </a:cubicBezTo>
                  <a:cubicBezTo>
                    <a:pt x="2" y="25"/>
                    <a:pt x="5" y="17"/>
                    <a:pt x="11" y="16"/>
                  </a:cubicBezTo>
                  <a:cubicBezTo>
                    <a:pt x="17" y="15"/>
                    <a:pt x="26" y="15"/>
                    <a:pt x="34" y="12"/>
                  </a:cubicBezTo>
                  <a:cubicBezTo>
                    <a:pt x="35" y="11"/>
                    <a:pt x="35" y="11"/>
                    <a:pt x="35" y="11"/>
                  </a:cubicBezTo>
                  <a:cubicBezTo>
                    <a:pt x="36" y="10"/>
                    <a:pt x="36" y="8"/>
                    <a:pt x="36" y="7"/>
                  </a:cubicBezTo>
                  <a:cubicBezTo>
                    <a:pt x="36" y="6"/>
                    <a:pt x="36" y="5"/>
                    <a:pt x="35" y="4"/>
                  </a:cubicBezTo>
                  <a:cubicBezTo>
                    <a:pt x="35" y="3"/>
                    <a:pt x="34" y="2"/>
                    <a:pt x="33" y="1"/>
                  </a:cubicBezTo>
                  <a:cubicBezTo>
                    <a:pt x="32" y="0"/>
                    <a:pt x="31" y="0"/>
                    <a:pt x="31" y="0"/>
                  </a:cubicBezTo>
                  <a:cubicBezTo>
                    <a:pt x="31" y="0"/>
                    <a:pt x="31" y="1"/>
                    <a:pt x="31" y="1"/>
                  </a:cubicBezTo>
                  <a:cubicBezTo>
                    <a:pt x="31" y="2"/>
                    <a:pt x="30" y="7"/>
                    <a:pt x="22" y="7"/>
                  </a:cubicBezTo>
                  <a:cubicBezTo>
                    <a:pt x="22" y="7"/>
                    <a:pt x="22" y="7"/>
                    <a:pt x="22" y="7"/>
                  </a:cubicBezTo>
                  <a:cubicBezTo>
                    <a:pt x="13" y="7"/>
                    <a:pt x="7" y="5"/>
                    <a:pt x="5" y="1"/>
                  </a:cubicBezTo>
                  <a:cubicBezTo>
                    <a:pt x="5" y="0"/>
                    <a:pt x="5" y="0"/>
                    <a:pt x="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9" name="íşľíḑè"/>
            <p:cNvSpPr/>
            <p:nvPr/>
          </p:nvSpPr>
          <p:spPr bwMode="auto">
            <a:xfrm>
              <a:off x="5784851" y="4524376"/>
              <a:ext cx="34925" cy="55563"/>
            </a:xfrm>
            <a:custGeom>
              <a:avLst/>
              <a:gdLst>
                <a:gd name="T0" fmla="*/ 0 w 7"/>
                <a:gd name="T1" fmla="*/ 0 h 11"/>
                <a:gd name="T2" fmla="*/ 4 w 7"/>
                <a:gd name="T3" fmla="*/ 9 h 11"/>
                <a:gd name="T4" fmla="*/ 0 w 7"/>
                <a:gd name="T5" fmla="*/ 0 h 11"/>
              </a:gdLst>
              <a:ahLst/>
              <a:cxnLst>
                <a:cxn ang="0">
                  <a:pos x="T0" y="T1"/>
                </a:cxn>
                <a:cxn ang="0">
                  <a:pos x="T2" y="T3"/>
                </a:cxn>
                <a:cxn ang="0">
                  <a:pos x="T4" y="T5"/>
                </a:cxn>
              </a:cxnLst>
              <a:rect l="0" t="0" r="r" b="b"/>
              <a:pathLst>
                <a:path w="7" h="11">
                  <a:moveTo>
                    <a:pt x="0" y="0"/>
                  </a:moveTo>
                  <a:cubicBezTo>
                    <a:pt x="0" y="0"/>
                    <a:pt x="1" y="11"/>
                    <a:pt x="4" y="9"/>
                  </a:cubicBezTo>
                  <a:cubicBezTo>
                    <a:pt x="7"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0" name="îşḷïḓé"/>
            <p:cNvSpPr/>
            <p:nvPr/>
          </p:nvSpPr>
          <p:spPr bwMode="auto">
            <a:xfrm>
              <a:off x="5815013" y="4514851"/>
              <a:ext cx="46038" cy="55563"/>
            </a:xfrm>
            <a:custGeom>
              <a:avLst/>
              <a:gdLst>
                <a:gd name="T0" fmla="*/ 0 w 9"/>
                <a:gd name="T1" fmla="*/ 0 h 11"/>
                <a:gd name="T2" fmla="*/ 4 w 9"/>
                <a:gd name="T3" fmla="*/ 10 h 11"/>
                <a:gd name="T4" fmla="*/ 0 w 9"/>
                <a:gd name="T5" fmla="*/ 0 h 11"/>
              </a:gdLst>
              <a:ahLst/>
              <a:cxnLst>
                <a:cxn ang="0">
                  <a:pos x="T0" y="T1"/>
                </a:cxn>
                <a:cxn ang="0">
                  <a:pos x="T2" y="T3"/>
                </a:cxn>
                <a:cxn ang="0">
                  <a:pos x="T4" y="T5"/>
                </a:cxn>
              </a:cxnLst>
              <a:rect l="0" t="0" r="r" b="b"/>
              <a:pathLst>
                <a:path w="9" h="11">
                  <a:moveTo>
                    <a:pt x="0" y="0"/>
                  </a:moveTo>
                  <a:cubicBezTo>
                    <a:pt x="0" y="0"/>
                    <a:pt x="0" y="11"/>
                    <a:pt x="4" y="10"/>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1" name="isļïḓè"/>
            <p:cNvSpPr/>
            <p:nvPr/>
          </p:nvSpPr>
          <p:spPr bwMode="auto">
            <a:xfrm>
              <a:off x="5856288" y="4524376"/>
              <a:ext cx="44450" cy="50800"/>
            </a:xfrm>
            <a:custGeom>
              <a:avLst/>
              <a:gdLst>
                <a:gd name="T0" fmla="*/ 0 w 9"/>
                <a:gd name="T1" fmla="*/ 0 h 10"/>
                <a:gd name="T2" fmla="*/ 5 w 9"/>
                <a:gd name="T3" fmla="*/ 9 h 10"/>
                <a:gd name="T4" fmla="*/ 0 w 9"/>
                <a:gd name="T5" fmla="*/ 0 h 10"/>
              </a:gdLst>
              <a:ahLst/>
              <a:cxnLst>
                <a:cxn ang="0">
                  <a:pos x="T0" y="T1"/>
                </a:cxn>
                <a:cxn ang="0">
                  <a:pos x="T2" y="T3"/>
                </a:cxn>
                <a:cxn ang="0">
                  <a:pos x="T4" y="T5"/>
                </a:cxn>
              </a:cxnLst>
              <a:rect l="0" t="0" r="r" b="b"/>
              <a:pathLst>
                <a:path w="9" h="10">
                  <a:moveTo>
                    <a:pt x="0" y="0"/>
                  </a:moveTo>
                  <a:cubicBezTo>
                    <a:pt x="0" y="0"/>
                    <a:pt x="1" y="10"/>
                    <a:pt x="5" y="9"/>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2" name="işḻíḑe"/>
            <p:cNvSpPr/>
            <p:nvPr/>
          </p:nvSpPr>
          <p:spPr bwMode="auto">
            <a:xfrm>
              <a:off x="5845176" y="4484689"/>
              <a:ext cx="50800" cy="34925"/>
            </a:xfrm>
            <a:custGeom>
              <a:avLst/>
              <a:gdLst>
                <a:gd name="T0" fmla="*/ 0 w 10"/>
                <a:gd name="T1" fmla="*/ 0 h 7"/>
                <a:gd name="T2" fmla="*/ 9 w 10"/>
                <a:gd name="T3" fmla="*/ 4 h 7"/>
                <a:gd name="T4" fmla="*/ 0 w 10"/>
                <a:gd name="T5" fmla="*/ 0 h 7"/>
              </a:gdLst>
              <a:ahLst/>
              <a:cxnLst>
                <a:cxn ang="0">
                  <a:pos x="T0" y="T1"/>
                </a:cxn>
                <a:cxn ang="0">
                  <a:pos x="T2" y="T3"/>
                </a:cxn>
                <a:cxn ang="0">
                  <a:pos x="T4" y="T5"/>
                </a:cxn>
              </a:cxnLst>
              <a:rect l="0" t="0" r="r" b="b"/>
              <a:pathLst>
                <a:path w="10" h="7">
                  <a:moveTo>
                    <a:pt x="0" y="0"/>
                  </a:moveTo>
                  <a:cubicBezTo>
                    <a:pt x="0" y="0"/>
                    <a:pt x="8" y="7"/>
                    <a:pt x="9" y="4"/>
                  </a:cubicBezTo>
                  <a:cubicBezTo>
                    <a:pt x="1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3" name="iṧḻïḓè"/>
            <p:cNvSpPr/>
            <p:nvPr/>
          </p:nvSpPr>
          <p:spPr bwMode="auto">
            <a:xfrm>
              <a:off x="5865813" y="4459289"/>
              <a:ext cx="60325" cy="30163"/>
            </a:xfrm>
            <a:custGeom>
              <a:avLst/>
              <a:gdLst>
                <a:gd name="T0" fmla="*/ 0 w 12"/>
                <a:gd name="T1" fmla="*/ 1 h 6"/>
                <a:gd name="T2" fmla="*/ 12 w 12"/>
                <a:gd name="T3" fmla="*/ 3 h 6"/>
                <a:gd name="T4" fmla="*/ 0 w 12"/>
                <a:gd name="T5" fmla="*/ 1 h 6"/>
              </a:gdLst>
              <a:ahLst/>
              <a:cxnLst>
                <a:cxn ang="0">
                  <a:pos x="T0" y="T1"/>
                </a:cxn>
                <a:cxn ang="0">
                  <a:pos x="T2" y="T3"/>
                </a:cxn>
                <a:cxn ang="0">
                  <a:pos x="T4" y="T5"/>
                </a:cxn>
              </a:cxnLst>
              <a:rect l="0" t="0" r="r" b="b"/>
              <a:pathLst>
                <a:path w="12" h="6">
                  <a:moveTo>
                    <a:pt x="0" y="1"/>
                  </a:moveTo>
                  <a:cubicBezTo>
                    <a:pt x="0" y="1"/>
                    <a:pt x="12" y="6"/>
                    <a:pt x="12" y="3"/>
                  </a:cubicBezTo>
                  <a:cubicBezTo>
                    <a:pt x="12"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4" name="îṡlïḓê"/>
            <p:cNvSpPr/>
            <p:nvPr/>
          </p:nvSpPr>
          <p:spPr bwMode="auto">
            <a:xfrm>
              <a:off x="5102226" y="4144964"/>
              <a:ext cx="657225" cy="460375"/>
            </a:xfrm>
            <a:custGeom>
              <a:avLst/>
              <a:gdLst>
                <a:gd name="T0" fmla="*/ 37 w 130"/>
                <a:gd name="T1" fmla="*/ 6 h 91"/>
                <a:gd name="T2" fmla="*/ 4 w 130"/>
                <a:gd name="T3" fmla="*/ 58 h 91"/>
                <a:gd name="T4" fmla="*/ 2 w 130"/>
                <a:gd name="T5" fmla="*/ 61 h 91"/>
                <a:gd name="T6" fmla="*/ 13 w 130"/>
                <a:gd name="T7" fmla="*/ 78 h 91"/>
                <a:gd name="T8" fmla="*/ 32 w 130"/>
                <a:gd name="T9" fmla="*/ 91 h 91"/>
                <a:gd name="T10" fmla="*/ 36 w 130"/>
                <a:gd name="T11" fmla="*/ 88 h 91"/>
                <a:gd name="T12" fmla="*/ 83 w 130"/>
                <a:gd name="T13" fmla="*/ 60 h 91"/>
                <a:gd name="T14" fmla="*/ 125 w 130"/>
                <a:gd name="T15" fmla="*/ 68 h 91"/>
                <a:gd name="T16" fmla="*/ 130 w 130"/>
                <a:gd name="T17" fmla="*/ 57 h 91"/>
                <a:gd name="T18" fmla="*/ 97 w 130"/>
                <a:gd name="T19" fmla="*/ 42 h 91"/>
                <a:gd name="T20" fmla="*/ 79 w 130"/>
                <a:gd name="T21" fmla="*/ 19 h 91"/>
                <a:gd name="T22" fmla="*/ 44 w 130"/>
                <a:gd name="T23" fmla="*/ 1 h 91"/>
                <a:gd name="T24" fmla="*/ 37 w 130"/>
                <a:gd name="T25"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91">
                  <a:moveTo>
                    <a:pt x="37" y="6"/>
                  </a:moveTo>
                  <a:cubicBezTo>
                    <a:pt x="37" y="6"/>
                    <a:pt x="17" y="27"/>
                    <a:pt x="4" y="58"/>
                  </a:cubicBezTo>
                  <a:cubicBezTo>
                    <a:pt x="4" y="58"/>
                    <a:pt x="0" y="59"/>
                    <a:pt x="2" y="61"/>
                  </a:cubicBezTo>
                  <a:cubicBezTo>
                    <a:pt x="2" y="62"/>
                    <a:pt x="6" y="71"/>
                    <a:pt x="13" y="78"/>
                  </a:cubicBezTo>
                  <a:cubicBezTo>
                    <a:pt x="20" y="85"/>
                    <a:pt x="31" y="91"/>
                    <a:pt x="32" y="91"/>
                  </a:cubicBezTo>
                  <a:cubicBezTo>
                    <a:pt x="34" y="91"/>
                    <a:pt x="36" y="88"/>
                    <a:pt x="36" y="88"/>
                  </a:cubicBezTo>
                  <a:cubicBezTo>
                    <a:pt x="36" y="88"/>
                    <a:pt x="69" y="75"/>
                    <a:pt x="83" y="60"/>
                  </a:cubicBezTo>
                  <a:cubicBezTo>
                    <a:pt x="125" y="68"/>
                    <a:pt x="125" y="68"/>
                    <a:pt x="125" y="68"/>
                  </a:cubicBezTo>
                  <a:cubicBezTo>
                    <a:pt x="130" y="57"/>
                    <a:pt x="130" y="57"/>
                    <a:pt x="130" y="57"/>
                  </a:cubicBezTo>
                  <a:cubicBezTo>
                    <a:pt x="97" y="42"/>
                    <a:pt x="97" y="42"/>
                    <a:pt x="97" y="42"/>
                  </a:cubicBezTo>
                  <a:cubicBezTo>
                    <a:pt x="97" y="42"/>
                    <a:pt x="96" y="33"/>
                    <a:pt x="79" y="19"/>
                  </a:cubicBezTo>
                  <a:cubicBezTo>
                    <a:pt x="61" y="3"/>
                    <a:pt x="49" y="0"/>
                    <a:pt x="44" y="1"/>
                  </a:cubicBezTo>
                  <a:cubicBezTo>
                    <a:pt x="39" y="2"/>
                    <a:pt x="37" y="6"/>
                    <a:pt x="37" y="6"/>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5" name="îSḷïḋè"/>
            <p:cNvSpPr/>
            <p:nvPr/>
          </p:nvSpPr>
          <p:spPr bwMode="auto">
            <a:xfrm>
              <a:off x="5167313" y="4448176"/>
              <a:ext cx="354013" cy="157163"/>
            </a:xfrm>
            <a:custGeom>
              <a:avLst/>
              <a:gdLst>
                <a:gd name="T0" fmla="*/ 70 w 70"/>
                <a:gd name="T1" fmla="*/ 0 h 31"/>
                <a:gd name="T2" fmla="*/ 37 w 70"/>
                <a:gd name="T3" fmla="*/ 15 h 31"/>
                <a:gd name="T4" fmla="*/ 13 w 70"/>
                <a:gd name="T5" fmla="*/ 19 h 31"/>
                <a:gd name="T6" fmla="*/ 0 w 70"/>
                <a:gd name="T7" fmla="*/ 18 h 31"/>
                <a:gd name="T8" fmla="*/ 19 w 70"/>
                <a:gd name="T9" fmla="*/ 31 h 31"/>
                <a:gd name="T10" fmla="*/ 23 w 70"/>
                <a:gd name="T11" fmla="*/ 28 h 31"/>
                <a:gd name="T12" fmla="*/ 70 w 70"/>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70" h="31">
                  <a:moveTo>
                    <a:pt x="70" y="0"/>
                  </a:moveTo>
                  <a:cubicBezTo>
                    <a:pt x="70" y="0"/>
                    <a:pt x="53" y="9"/>
                    <a:pt x="37" y="15"/>
                  </a:cubicBezTo>
                  <a:cubicBezTo>
                    <a:pt x="29" y="18"/>
                    <a:pt x="20" y="19"/>
                    <a:pt x="13" y="19"/>
                  </a:cubicBezTo>
                  <a:cubicBezTo>
                    <a:pt x="5" y="19"/>
                    <a:pt x="0" y="18"/>
                    <a:pt x="0" y="18"/>
                  </a:cubicBezTo>
                  <a:cubicBezTo>
                    <a:pt x="7" y="25"/>
                    <a:pt x="18" y="31"/>
                    <a:pt x="19" y="31"/>
                  </a:cubicBezTo>
                  <a:cubicBezTo>
                    <a:pt x="21" y="31"/>
                    <a:pt x="23" y="28"/>
                    <a:pt x="23" y="28"/>
                  </a:cubicBezTo>
                  <a:cubicBezTo>
                    <a:pt x="23" y="28"/>
                    <a:pt x="56" y="15"/>
                    <a:pt x="7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6" name="îš1íḍè"/>
            <p:cNvSpPr/>
            <p:nvPr/>
          </p:nvSpPr>
          <p:spPr bwMode="auto">
            <a:xfrm>
              <a:off x="5708651" y="4392614"/>
              <a:ext cx="122238" cy="127000"/>
            </a:xfrm>
            <a:custGeom>
              <a:avLst/>
              <a:gdLst>
                <a:gd name="T0" fmla="*/ 22 w 24"/>
                <a:gd name="T1" fmla="*/ 16 h 25"/>
                <a:gd name="T2" fmla="*/ 9 w 24"/>
                <a:gd name="T3" fmla="*/ 23 h 25"/>
                <a:gd name="T4" fmla="*/ 2 w 24"/>
                <a:gd name="T5" fmla="*/ 10 h 25"/>
                <a:gd name="T6" fmla="*/ 16 w 24"/>
                <a:gd name="T7" fmla="*/ 2 h 25"/>
                <a:gd name="T8" fmla="*/ 22 w 24"/>
                <a:gd name="T9" fmla="*/ 16 h 25"/>
              </a:gdLst>
              <a:ahLst/>
              <a:cxnLst>
                <a:cxn ang="0">
                  <a:pos x="T0" y="T1"/>
                </a:cxn>
                <a:cxn ang="0">
                  <a:pos x="T2" y="T3"/>
                </a:cxn>
                <a:cxn ang="0">
                  <a:pos x="T4" y="T5"/>
                </a:cxn>
                <a:cxn ang="0">
                  <a:pos x="T6" y="T7"/>
                </a:cxn>
                <a:cxn ang="0">
                  <a:pos x="T8" y="T9"/>
                </a:cxn>
              </a:cxnLst>
              <a:rect l="0" t="0" r="r" b="b"/>
              <a:pathLst>
                <a:path w="24" h="25">
                  <a:moveTo>
                    <a:pt x="22" y="16"/>
                  </a:moveTo>
                  <a:cubicBezTo>
                    <a:pt x="20" y="22"/>
                    <a:pt x="14" y="25"/>
                    <a:pt x="9" y="23"/>
                  </a:cubicBezTo>
                  <a:cubicBezTo>
                    <a:pt x="3" y="22"/>
                    <a:pt x="0" y="15"/>
                    <a:pt x="2" y="10"/>
                  </a:cubicBezTo>
                  <a:cubicBezTo>
                    <a:pt x="4" y="4"/>
                    <a:pt x="10" y="0"/>
                    <a:pt x="16" y="2"/>
                  </a:cubicBezTo>
                  <a:cubicBezTo>
                    <a:pt x="21" y="4"/>
                    <a:pt x="24" y="10"/>
                    <a:pt x="22" y="16"/>
                  </a:cubicBezTo>
                  <a:close/>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7" name="îSľïḑè"/>
            <p:cNvSpPr/>
            <p:nvPr/>
          </p:nvSpPr>
          <p:spPr bwMode="auto">
            <a:xfrm>
              <a:off x="5738813" y="4452939"/>
              <a:ext cx="15875"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8" name="íşľiḋê"/>
            <p:cNvSpPr/>
            <p:nvPr/>
          </p:nvSpPr>
          <p:spPr bwMode="auto">
            <a:xfrm>
              <a:off x="5780088" y="4464051"/>
              <a:ext cx="14288" cy="20638"/>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9" name="íṥlíḋè"/>
            <p:cNvSpPr/>
            <p:nvPr/>
          </p:nvSpPr>
          <p:spPr bwMode="auto">
            <a:xfrm>
              <a:off x="5770563" y="4422776"/>
              <a:ext cx="14288"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0" name="í$ľïḍé"/>
            <p:cNvSpPr/>
            <p:nvPr/>
          </p:nvSpPr>
          <p:spPr bwMode="auto">
            <a:xfrm>
              <a:off x="5319713" y="4165601"/>
              <a:ext cx="252413" cy="201613"/>
            </a:xfrm>
            <a:custGeom>
              <a:avLst/>
              <a:gdLst>
                <a:gd name="T0" fmla="*/ 48 w 50"/>
                <a:gd name="T1" fmla="*/ 37 h 40"/>
                <a:gd name="T2" fmla="*/ 21 w 50"/>
                <a:gd name="T3" fmla="*/ 25 h 40"/>
                <a:gd name="T4" fmla="*/ 2 w 50"/>
                <a:gd name="T5" fmla="*/ 3 h 40"/>
                <a:gd name="T6" fmla="*/ 29 w 50"/>
                <a:gd name="T7" fmla="*/ 15 h 40"/>
                <a:gd name="T8" fmla="*/ 48 w 50"/>
                <a:gd name="T9" fmla="*/ 37 h 40"/>
              </a:gdLst>
              <a:ahLst/>
              <a:cxnLst>
                <a:cxn ang="0">
                  <a:pos x="T0" y="T1"/>
                </a:cxn>
                <a:cxn ang="0">
                  <a:pos x="T2" y="T3"/>
                </a:cxn>
                <a:cxn ang="0">
                  <a:pos x="T4" y="T5"/>
                </a:cxn>
                <a:cxn ang="0">
                  <a:pos x="T6" y="T7"/>
                </a:cxn>
                <a:cxn ang="0">
                  <a:pos x="T8" y="T9"/>
                </a:cxn>
              </a:cxnLst>
              <a:rect l="0" t="0" r="r" b="b"/>
              <a:pathLst>
                <a:path w="50" h="40">
                  <a:moveTo>
                    <a:pt x="48" y="37"/>
                  </a:moveTo>
                  <a:cubicBezTo>
                    <a:pt x="45" y="40"/>
                    <a:pt x="34" y="35"/>
                    <a:pt x="21" y="25"/>
                  </a:cubicBezTo>
                  <a:cubicBezTo>
                    <a:pt x="8" y="15"/>
                    <a:pt x="0" y="5"/>
                    <a:pt x="2" y="3"/>
                  </a:cubicBezTo>
                  <a:cubicBezTo>
                    <a:pt x="4" y="0"/>
                    <a:pt x="16" y="5"/>
                    <a:pt x="29" y="15"/>
                  </a:cubicBezTo>
                  <a:cubicBezTo>
                    <a:pt x="41" y="25"/>
                    <a:pt x="50" y="35"/>
                    <a:pt x="48" y="37"/>
                  </a:cubicBezTo>
                  <a:close/>
                </a:path>
              </a:pathLst>
            </a:custGeom>
            <a:solidFill>
              <a:srgbClr val="5C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1" name="îsḷíḑé"/>
            <p:cNvSpPr/>
            <p:nvPr/>
          </p:nvSpPr>
          <p:spPr bwMode="auto">
            <a:xfrm>
              <a:off x="5359401" y="4121151"/>
              <a:ext cx="273050" cy="171450"/>
            </a:xfrm>
            <a:custGeom>
              <a:avLst/>
              <a:gdLst>
                <a:gd name="T0" fmla="*/ 7 w 54"/>
                <a:gd name="T1" fmla="*/ 32 h 34"/>
                <a:gd name="T2" fmla="*/ 30 w 54"/>
                <a:gd name="T3" fmla="*/ 15 h 34"/>
                <a:gd name="T4" fmla="*/ 33 w 54"/>
                <a:gd name="T5" fmla="*/ 28 h 34"/>
                <a:gd name="T6" fmla="*/ 38 w 54"/>
                <a:gd name="T7" fmla="*/ 34 h 34"/>
                <a:gd name="T8" fmla="*/ 41 w 54"/>
                <a:gd name="T9" fmla="*/ 8 h 34"/>
                <a:gd name="T10" fmla="*/ 0 w 54"/>
                <a:gd name="T11" fmla="*/ 25 h 34"/>
                <a:gd name="T12" fmla="*/ 7 w 54"/>
                <a:gd name="T13" fmla="*/ 32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7" y="32"/>
                  </a:moveTo>
                  <a:cubicBezTo>
                    <a:pt x="7" y="32"/>
                    <a:pt x="18" y="12"/>
                    <a:pt x="30" y="15"/>
                  </a:cubicBezTo>
                  <a:cubicBezTo>
                    <a:pt x="43" y="18"/>
                    <a:pt x="33" y="28"/>
                    <a:pt x="33" y="28"/>
                  </a:cubicBezTo>
                  <a:cubicBezTo>
                    <a:pt x="33" y="28"/>
                    <a:pt x="37" y="32"/>
                    <a:pt x="38" y="34"/>
                  </a:cubicBezTo>
                  <a:cubicBezTo>
                    <a:pt x="38" y="34"/>
                    <a:pt x="54" y="15"/>
                    <a:pt x="41" y="8"/>
                  </a:cubicBezTo>
                  <a:cubicBezTo>
                    <a:pt x="27" y="0"/>
                    <a:pt x="13" y="9"/>
                    <a:pt x="0" y="25"/>
                  </a:cubicBezTo>
                  <a:cubicBezTo>
                    <a:pt x="0" y="25"/>
                    <a:pt x="0" y="30"/>
                    <a:pt x="7" y="32"/>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2" name="išľîḋé"/>
            <p:cNvSpPr/>
            <p:nvPr/>
          </p:nvSpPr>
          <p:spPr bwMode="auto">
            <a:xfrm>
              <a:off x="4799013" y="3852864"/>
              <a:ext cx="581025" cy="379413"/>
            </a:xfrm>
            <a:custGeom>
              <a:avLst/>
              <a:gdLst>
                <a:gd name="T0" fmla="*/ 11 w 115"/>
                <a:gd name="T1" fmla="*/ 29 h 75"/>
                <a:gd name="T2" fmla="*/ 37 w 115"/>
                <a:gd name="T3" fmla="*/ 63 h 75"/>
                <a:gd name="T4" fmla="*/ 91 w 115"/>
                <a:gd name="T5" fmla="*/ 64 h 75"/>
                <a:gd name="T6" fmla="*/ 115 w 115"/>
                <a:gd name="T7" fmla="*/ 55 h 75"/>
                <a:gd name="T8" fmla="*/ 113 w 115"/>
                <a:gd name="T9" fmla="*/ 37 h 75"/>
                <a:gd name="T10" fmla="*/ 98 w 115"/>
                <a:gd name="T11" fmla="*/ 39 h 75"/>
                <a:gd name="T12" fmla="*/ 67 w 115"/>
                <a:gd name="T13" fmla="*/ 41 h 75"/>
                <a:gd name="T14" fmla="*/ 33 w 115"/>
                <a:gd name="T15" fmla="*/ 7 h 75"/>
                <a:gd name="T16" fmla="*/ 19 w 115"/>
                <a:gd name="T17" fmla="*/ 2 h 75"/>
                <a:gd name="T18" fmla="*/ 11 w 115"/>
                <a:gd name="T19"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75">
                  <a:moveTo>
                    <a:pt x="11" y="29"/>
                  </a:moveTo>
                  <a:cubicBezTo>
                    <a:pt x="11" y="29"/>
                    <a:pt x="29" y="57"/>
                    <a:pt x="37" y="63"/>
                  </a:cubicBezTo>
                  <a:cubicBezTo>
                    <a:pt x="44" y="69"/>
                    <a:pt x="53" y="75"/>
                    <a:pt x="91" y="64"/>
                  </a:cubicBezTo>
                  <a:cubicBezTo>
                    <a:pt x="98" y="61"/>
                    <a:pt x="106" y="59"/>
                    <a:pt x="115" y="55"/>
                  </a:cubicBezTo>
                  <a:cubicBezTo>
                    <a:pt x="113" y="37"/>
                    <a:pt x="113" y="37"/>
                    <a:pt x="113" y="37"/>
                  </a:cubicBezTo>
                  <a:cubicBezTo>
                    <a:pt x="113" y="37"/>
                    <a:pt x="107" y="38"/>
                    <a:pt x="98" y="39"/>
                  </a:cubicBezTo>
                  <a:cubicBezTo>
                    <a:pt x="87" y="40"/>
                    <a:pt x="73" y="41"/>
                    <a:pt x="67" y="41"/>
                  </a:cubicBezTo>
                  <a:cubicBezTo>
                    <a:pt x="56" y="41"/>
                    <a:pt x="35" y="11"/>
                    <a:pt x="33" y="7"/>
                  </a:cubicBezTo>
                  <a:cubicBezTo>
                    <a:pt x="32" y="3"/>
                    <a:pt x="24" y="0"/>
                    <a:pt x="19" y="2"/>
                  </a:cubicBezTo>
                  <a:cubicBezTo>
                    <a:pt x="13" y="5"/>
                    <a:pt x="0" y="12"/>
                    <a:pt x="11" y="2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3" name="ïšḷïḑê"/>
            <p:cNvSpPr/>
            <p:nvPr/>
          </p:nvSpPr>
          <p:spPr bwMode="auto">
            <a:xfrm>
              <a:off x="5259388" y="4044951"/>
              <a:ext cx="85725" cy="131763"/>
            </a:xfrm>
            <a:custGeom>
              <a:avLst/>
              <a:gdLst>
                <a:gd name="T0" fmla="*/ 17 w 17"/>
                <a:gd name="T1" fmla="*/ 0 h 26"/>
                <a:gd name="T2" fmla="*/ 7 w 17"/>
                <a:gd name="T3" fmla="*/ 1 h 26"/>
                <a:gd name="T4" fmla="*/ 7 w 17"/>
                <a:gd name="T5" fmla="*/ 1 h 26"/>
                <a:gd name="T6" fmla="*/ 0 w 17"/>
                <a:gd name="T7" fmla="*/ 23 h 26"/>
                <a:gd name="T8" fmla="*/ 0 w 17"/>
                <a:gd name="T9" fmla="*/ 26 h 26"/>
                <a:gd name="T10" fmla="*/ 16 w 17"/>
                <a:gd name="T11" fmla="*/ 20 h 26"/>
                <a:gd name="T12" fmla="*/ 15 w 17"/>
                <a:gd name="T13" fmla="*/ 18 h 26"/>
                <a:gd name="T14" fmla="*/ 16 w 17"/>
                <a:gd name="T15" fmla="*/ 18 h 26"/>
                <a:gd name="T16" fmla="*/ 17 w 1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7" y="0"/>
                  </a:moveTo>
                  <a:cubicBezTo>
                    <a:pt x="14" y="0"/>
                    <a:pt x="11" y="0"/>
                    <a:pt x="7" y="1"/>
                  </a:cubicBezTo>
                  <a:cubicBezTo>
                    <a:pt x="7" y="1"/>
                    <a:pt x="7" y="1"/>
                    <a:pt x="7" y="1"/>
                  </a:cubicBezTo>
                  <a:cubicBezTo>
                    <a:pt x="7" y="1"/>
                    <a:pt x="1" y="14"/>
                    <a:pt x="0" y="23"/>
                  </a:cubicBezTo>
                  <a:cubicBezTo>
                    <a:pt x="0" y="26"/>
                    <a:pt x="0" y="26"/>
                    <a:pt x="0" y="26"/>
                  </a:cubicBezTo>
                  <a:cubicBezTo>
                    <a:pt x="5" y="24"/>
                    <a:pt x="10" y="22"/>
                    <a:pt x="16" y="20"/>
                  </a:cubicBezTo>
                  <a:cubicBezTo>
                    <a:pt x="15" y="19"/>
                    <a:pt x="15" y="18"/>
                    <a:pt x="15" y="18"/>
                  </a:cubicBezTo>
                  <a:cubicBezTo>
                    <a:pt x="15" y="18"/>
                    <a:pt x="15" y="18"/>
                    <a:pt x="16" y="18"/>
                  </a:cubicBezTo>
                  <a:cubicBezTo>
                    <a:pt x="15" y="13"/>
                    <a:pt x="15" y="5"/>
                    <a:pt x="17"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4" name="íśḷiḑé"/>
            <p:cNvSpPr/>
            <p:nvPr/>
          </p:nvSpPr>
          <p:spPr bwMode="auto">
            <a:xfrm>
              <a:off x="5324476" y="4019551"/>
              <a:ext cx="303213" cy="206375"/>
            </a:xfrm>
            <a:custGeom>
              <a:avLst/>
              <a:gdLst>
                <a:gd name="T0" fmla="*/ 26 w 60"/>
                <a:gd name="T1" fmla="*/ 4 h 41"/>
                <a:gd name="T2" fmla="*/ 6 w 60"/>
                <a:gd name="T3" fmla="*/ 0 h 41"/>
                <a:gd name="T4" fmla="*/ 5 w 60"/>
                <a:gd name="T5" fmla="*/ 28 h 41"/>
                <a:gd name="T6" fmla="*/ 26 w 60"/>
                <a:gd name="T7" fmla="*/ 24 h 41"/>
                <a:gd name="T8" fmla="*/ 34 w 60"/>
                <a:gd name="T9" fmla="*/ 35 h 41"/>
                <a:gd name="T10" fmla="*/ 43 w 60"/>
                <a:gd name="T11" fmla="*/ 40 h 41"/>
                <a:gd name="T12" fmla="*/ 55 w 60"/>
                <a:gd name="T13" fmla="*/ 31 h 41"/>
                <a:gd name="T14" fmla="*/ 54 w 60"/>
                <a:gd name="T15" fmla="*/ 15 h 41"/>
                <a:gd name="T16" fmla="*/ 26 w 60"/>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1">
                  <a:moveTo>
                    <a:pt x="26" y="4"/>
                  </a:moveTo>
                  <a:cubicBezTo>
                    <a:pt x="26" y="4"/>
                    <a:pt x="9" y="0"/>
                    <a:pt x="6" y="0"/>
                  </a:cubicBezTo>
                  <a:cubicBezTo>
                    <a:pt x="2" y="1"/>
                    <a:pt x="0" y="28"/>
                    <a:pt x="5" y="28"/>
                  </a:cubicBezTo>
                  <a:cubicBezTo>
                    <a:pt x="11" y="27"/>
                    <a:pt x="26" y="24"/>
                    <a:pt x="26" y="24"/>
                  </a:cubicBezTo>
                  <a:cubicBezTo>
                    <a:pt x="26" y="24"/>
                    <a:pt x="35" y="26"/>
                    <a:pt x="34" y="35"/>
                  </a:cubicBezTo>
                  <a:cubicBezTo>
                    <a:pt x="34" y="35"/>
                    <a:pt x="39" y="41"/>
                    <a:pt x="43" y="40"/>
                  </a:cubicBezTo>
                  <a:cubicBezTo>
                    <a:pt x="47" y="39"/>
                    <a:pt x="54" y="34"/>
                    <a:pt x="55" y="31"/>
                  </a:cubicBezTo>
                  <a:cubicBezTo>
                    <a:pt x="56" y="27"/>
                    <a:pt x="60" y="20"/>
                    <a:pt x="54" y="15"/>
                  </a:cubicBezTo>
                  <a:cubicBezTo>
                    <a:pt x="49" y="11"/>
                    <a:pt x="40" y="4"/>
                    <a:pt x="26" y="4"/>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5" name="i$ļîďe"/>
            <p:cNvSpPr/>
            <p:nvPr/>
          </p:nvSpPr>
          <p:spPr bwMode="auto">
            <a:xfrm>
              <a:off x="5340351" y="4144964"/>
              <a:ext cx="0" cy="6350"/>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6" name="ïşļîḋè"/>
            <p:cNvSpPr/>
            <p:nvPr/>
          </p:nvSpPr>
          <p:spPr bwMode="auto">
            <a:xfrm>
              <a:off x="5340351" y="4151314"/>
              <a:ext cx="9525" cy="9525"/>
            </a:xfrm>
            <a:custGeom>
              <a:avLst/>
              <a:gdLst>
                <a:gd name="T0" fmla="*/ 0 w 2"/>
                <a:gd name="T1" fmla="*/ 0 h 2"/>
                <a:gd name="T2" fmla="*/ 2 w 2"/>
                <a:gd name="T3" fmla="*/ 2 h 2"/>
                <a:gd name="T4" fmla="*/ 2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cubicBezTo>
                    <a:pt x="0" y="1"/>
                    <a:pt x="1" y="2"/>
                    <a:pt x="2" y="2"/>
                  </a:cubicBezTo>
                  <a:cubicBezTo>
                    <a:pt x="2" y="2"/>
                    <a:pt x="2" y="2"/>
                    <a:pt x="2" y="2"/>
                  </a:cubicBezTo>
                  <a:cubicBezTo>
                    <a:pt x="2" y="2"/>
                    <a:pt x="2" y="2"/>
                    <a:pt x="2" y="2"/>
                  </a:cubicBezTo>
                  <a:cubicBezTo>
                    <a:pt x="1" y="2"/>
                    <a:pt x="1" y="1"/>
                    <a:pt x="0" y="0"/>
                  </a:cubicBezTo>
                  <a:cubicBezTo>
                    <a:pt x="0" y="0"/>
                    <a:pt x="0" y="0"/>
                    <a:pt x="0" y="0"/>
                  </a:cubicBezTo>
                </a:path>
              </a:pathLst>
            </a:custGeom>
            <a:solidFill>
              <a:srgbClr val="D4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7" name="ïṧľîdè"/>
            <p:cNvSpPr/>
            <p:nvPr/>
          </p:nvSpPr>
          <p:spPr bwMode="auto">
            <a:xfrm>
              <a:off x="5334001" y="4135439"/>
              <a:ext cx="6350" cy="9525"/>
            </a:xfrm>
            <a:custGeom>
              <a:avLst/>
              <a:gdLst>
                <a:gd name="T0" fmla="*/ 1 w 1"/>
                <a:gd name="T1" fmla="*/ 0 h 2"/>
                <a:gd name="T2" fmla="*/ 0 w 1"/>
                <a:gd name="T3" fmla="*/ 0 h 2"/>
                <a:gd name="T4" fmla="*/ 1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0"/>
                    <a:pt x="0" y="1"/>
                    <a:pt x="1" y="2"/>
                  </a:cubicBezTo>
                  <a:cubicBezTo>
                    <a:pt x="1" y="2"/>
                    <a:pt x="1" y="2"/>
                    <a:pt x="1" y="2"/>
                  </a:cubicBezTo>
                  <a:cubicBezTo>
                    <a:pt x="1" y="2"/>
                    <a:pt x="1" y="1"/>
                    <a:pt x="1" y="0"/>
                  </a:cubicBezTo>
                </a:path>
              </a:pathLst>
            </a:custGeom>
            <a:solidFill>
              <a:srgbClr val="CFCFC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8" name="íṣlíḑè"/>
            <p:cNvSpPr/>
            <p:nvPr/>
          </p:nvSpPr>
          <p:spPr bwMode="auto">
            <a:xfrm>
              <a:off x="5340351" y="4121151"/>
              <a:ext cx="171450" cy="74613"/>
            </a:xfrm>
            <a:custGeom>
              <a:avLst/>
              <a:gdLst>
                <a:gd name="T0" fmla="*/ 16 w 34"/>
                <a:gd name="T1" fmla="*/ 0 h 15"/>
                <a:gd name="T2" fmla="*/ 0 w 34"/>
                <a:gd name="T3" fmla="*/ 3 h 15"/>
                <a:gd name="T4" fmla="*/ 0 w 34"/>
                <a:gd name="T5" fmla="*/ 5 h 15"/>
                <a:gd name="T6" fmla="*/ 0 w 34"/>
                <a:gd name="T7" fmla="*/ 5 h 15"/>
                <a:gd name="T8" fmla="*/ 0 w 34"/>
                <a:gd name="T9" fmla="*/ 6 h 15"/>
                <a:gd name="T10" fmla="*/ 2 w 34"/>
                <a:gd name="T11" fmla="*/ 8 h 15"/>
                <a:gd name="T12" fmla="*/ 2 w 34"/>
                <a:gd name="T13" fmla="*/ 8 h 15"/>
                <a:gd name="T14" fmla="*/ 2 w 34"/>
                <a:gd name="T15" fmla="*/ 8 h 15"/>
                <a:gd name="T16" fmla="*/ 23 w 34"/>
                <a:gd name="T17" fmla="*/ 4 h 15"/>
                <a:gd name="T18" fmla="*/ 31 w 34"/>
                <a:gd name="T19" fmla="*/ 14 h 15"/>
                <a:gd name="T20" fmla="*/ 31 w 34"/>
                <a:gd name="T21" fmla="*/ 15 h 15"/>
                <a:gd name="T22" fmla="*/ 24 w 34"/>
                <a:gd name="T23" fmla="*/ 2 h 15"/>
                <a:gd name="T24" fmla="*/ 16 w 3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5">
                  <a:moveTo>
                    <a:pt x="16" y="0"/>
                  </a:moveTo>
                  <a:cubicBezTo>
                    <a:pt x="8" y="0"/>
                    <a:pt x="1" y="3"/>
                    <a:pt x="0" y="3"/>
                  </a:cubicBezTo>
                  <a:cubicBezTo>
                    <a:pt x="0" y="4"/>
                    <a:pt x="0" y="5"/>
                    <a:pt x="0" y="5"/>
                  </a:cubicBezTo>
                  <a:cubicBezTo>
                    <a:pt x="0" y="5"/>
                    <a:pt x="0" y="5"/>
                    <a:pt x="0" y="5"/>
                  </a:cubicBezTo>
                  <a:cubicBezTo>
                    <a:pt x="0" y="6"/>
                    <a:pt x="0" y="6"/>
                    <a:pt x="0" y="6"/>
                  </a:cubicBezTo>
                  <a:cubicBezTo>
                    <a:pt x="1" y="7"/>
                    <a:pt x="1" y="8"/>
                    <a:pt x="2" y="8"/>
                  </a:cubicBezTo>
                  <a:cubicBezTo>
                    <a:pt x="2" y="8"/>
                    <a:pt x="2" y="8"/>
                    <a:pt x="2" y="8"/>
                  </a:cubicBezTo>
                  <a:cubicBezTo>
                    <a:pt x="2" y="8"/>
                    <a:pt x="2" y="8"/>
                    <a:pt x="2" y="8"/>
                  </a:cubicBezTo>
                  <a:cubicBezTo>
                    <a:pt x="8" y="7"/>
                    <a:pt x="23" y="4"/>
                    <a:pt x="23" y="4"/>
                  </a:cubicBezTo>
                  <a:cubicBezTo>
                    <a:pt x="23" y="4"/>
                    <a:pt x="31" y="6"/>
                    <a:pt x="31" y="14"/>
                  </a:cubicBezTo>
                  <a:cubicBezTo>
                    <a:pt x="31" y="14"/>
                    <a:pt x="31" y="14"/>
                    <a:pt x="31" y="15"/>
                  </a:cubicBezTo>
                  <a:cubicBezTo>
                    <a:pt x="31" y="15"/>
                    <a:pt x="34" y="5"/>
                    <a:pt x="24" y="2"/>
                  </a:cubicBezTo>
                  <a:cubicBezTo>
                    <a:pt x="21" y="1"/>
                    <a:pt x="19" y="0"/>
                    <a:pt x="1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9" name="îṥļíḍe"/>
            <p:cNvSpPr/>
            <p:nvPr/>
          </p:nvSpPr>
          <p:spPr bwMode="auto">
            <a:xfrm>
              <a:off x="4975225" y="3357563"/>
              <a:ext cx="288925" cy="384175"/>
            </a:xfrm>
            <a:custGeom>
              <a:avLst/>
              <a:gdLst>
                <a:gd name="T0" fmla="*/ 2 w 57"/>
                <a:gd name="T1" fmla="*/ 24 h 76"/>
                <a:gd name="T2" fmla="*/ 12 w 57"/>
                <a:gd name="T3" fmla="*/ 5 h 76"/>
                <a:gd name="T4" fmla="*/ 34 w 57"/>
                <a:gd name="T5" fmla="*/ 3 h 76"/>
                <a:gd name="T6" fmla="*/ 43 w 57"/>
                <a:gd name="T7" fmla="*/ 12 h 76"/>
                <a:gd name="T8" fmla="*/ 40 w 57"/>
                <a:gd name="T9" fmla="*/ 17 h 76"/>
                <a:gd name="T10" fmla="*/ 23 w 57"/>
                <a:gd name="T11" fmla="*/ 18 h 76"/>
                <a:gd name="T12" fmla="*/ 17 w 57"/>
                <a:gd name="T13" fmla="*/ 30 h 76"/>
                <a:gd name="T14" fmla="*/ 17 w 57"/>
                <a:gd name="T15" fmla="*/ 40 h 76"/>
                <a:gd name="T16" fmla="*/ 33 w 57"/>
                <a:gd name="T17" fmla="*/ 46 h 76"/>
                <a:gd name="T18" fmla="*/ 48 w 57"/>
                <a:gd name="T19" fmla="*/ 40 h 76"/>
                <a:gd name="T20" fmla="*/ 46 w 57"/>
                <a:gd name="T21" fmla="*/ 35 h 76"/>
                <a:gd name="T22" fmla="*/ 55 w 57"/>
                <a:gd name="T23" fmla="*/ 43 h 76"/>
                <a:gd name="T24" fmla="*/ 55 w 57"/>
                <a:gd name="T25" fmla="*/ 68 h 76"/>
                <a:gd name="T26" fmla="*/ 40 w 57"/>
                <a:gd name="T27" fmla="*/ 74 h 76"/>
                <a:gd name="T28" fmla="*/ 17 w 57"/>
                <a:gd name="T29" fmla="*/ 64 h 76"/>
                <a:gd name="T30" fmla="*/ 12 w 57"/>
                <a:gd name="T31" fmla="*/ 41 h 76"/>
                <a:gd name="T32" fmla="*/ 9 w 57"/>
                <a:gd name="T33" fmla="*/ 26 h 76"/>
                <a:gd name="T34" fmla="*/ 2 w 57"/>
                <a:gd name="T35" fmla="*/ 2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6">
                  <a:moveTo>
                    <a:pt x="2" y="24"/>
                  </a:moveTo>
                  <a:cubicBezTo>
                    <a:pt x="2" y="24"/>
                    <a:pt x="0" y="10"/>
                    <a:pt x="12" y="5"/>
                  </a:cubicBezTo>
                  <a:cubicBezTo>
                    <a:pt x="24" y="1"/>
                    <a:pt x="29" y="0"/>
                    <a:pt x="34" y="3"/>
                  </a:cubicBezTo>
                  <a:cubicBezTo>
                    <a:pt x="39" y="5"/>
                    <a:pt x="44" y="10"/>
                    <a:pt x="43" y="12"/>
                  </a:cubicBezTo>
                  <a:cubicBezTo>
                    <a:pt x="41" y="15"/>
                    <a:pt x="40" y="17"/>
                    <a:pt x="40" y="17"/>
                  </a:cubicBezTo>
                  <a:cubicBezTo>
                    <a:pt x="40" y="17"/>
                    <a:pt x="25" y="19"/>
                    <a:pt x="23" y="18"/>
                  </a:cubicBezTo>
                  <a:cubicBezTo>
                    <a:pt x="23" y="18"/>
                    <a:pt x="17" y="25"/>
                    <a:pt x="17" y="30"/>
                  </a:cubicBezTo>
                  <a:cubicBezTo>
                    <a:pt x="16" y="34"/>
                    <a:pt x="17" y="40"/>
                    <a:pt x="17" y="40"/>
                  </a:cubicBezTo>
                  <a:cubicBezTo>
                    <a:pt x="17" y="40"/>
                    <a:pt x="26" y="48"/>
                    <a:pt x="33" y="46"/>
                  </a:cubicBezTo>
                  <a:cubicBezTo>
                    <a:pt x="41" y="43"/>
                    <a:pt x="48" y="40"/>
                    <a:pt x="48" y="40"/>
                  </a:cubicBezTo>
                  <a:cubicBezTo>
                    <a:pt x="46" y="35"/>
                    <a:pt x="46" y="35"/>
                    <a:pt x="46" y="35"/>
                  </a:cubicBezTo>
                  <a:cubicBezTo>
                    <a:pt x="46" y="35"/>
                    <a:pt x="54" y="37"/>
                    <a:pt x="55" y="43"/>
                  </a:cubicBezTo>
                  <a:cubicBezTo>
                    <a:pt x="57" y="50"/>
                    <a:pt x="56" y="64"/>
                    <a:pt x="55" y="68"/>
                  </a:cubicBezTo>
                  <a:cubicBezTo>
                    <a:pt x="53" y="71"/>
                    <a:pt x="46" y="76"/>
                    <a:pt x="40" y="74"/>
                  </a:cubicBezTo>
                  <a:cubicBezTo>
                    <a:pt x="34" y="73"/>
                    <a:pt x="21" y="70"/>
                    <a:pt x="17" y="64"/>
                  </a:cubicBezTo>
                  <a:cubicBezTo>
                    <a:pt x="14" y="58"/>
                    <a:pt x="12" y="41"/>
                    <a:pt x="12" y="41"/>
                  </a:cubicBezTo>
                  <a:cubicBezTo>
                    <a:pt x="12" y="41"/>
                    <a:pt x="13" y="27"/>
                    <a:pt x="9" y="26"/>
                  </a:cubicBezTo>
                  <a:cubicBezTo>
                    <a:pt x="6" y="26"/>
                    <a:pt x="2" y="24"/>
                    <a:pt x="2" y="2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0" name="ïṥľïḍè"/>
            <p:cNvSpPr/>
            <p:nvPr/>
          </p:nvSpPr>
          <p:spPr bwMode="auto">
            <a:xfrm>
              <a:off x="5153025" y="3479801"/>
              <a:ext cx="39688" cy="80963"/>
            </a:xfrm>
            <a:custGeom>
              <a:avLst/>
              <a:gdLst>
                <a:gd name="T0" fmla="*/ 0 w 8"/>
                <a:gd name="T1" fmla="*/ 3 h 16"/>
                <a:gd name="T2" fmla="*/ 4 w 8"/>
                <a:gd name="T3" fmla="*/ 16 h 16"/>
                <a:gd name="T4" fmla="*/ 8 w 8"/>
                <a:gd name="T5" fmla="*/ 13 h 16"/>
                <a:gd name="T6" fmla="*/ 5 w 8"/>
                <a:gd name="T7" fmla="*/ 1 h 16"/>
                <a:gd name="T8" fmla="*/ 0 w 8"/>
                <a:gd name="T9" fmla="*/ 3 h 16"/>
              </a:gdLst>
              <a:ahLst/>
              <a:cxnLst>
                <a:cxn ang="0">
                  <a:pos x="T0" y="T1"/>
                </a:cxn>
                <a:cxn ang="0">
                  <a:pos x="T2" y="T3"/>
                </a:cxn>
                <a:cxn ang="0">
                  <a:pos x="T4" y="T5"/>
                </a:cxn>
                <a:cxn ang="0">
                  <a:pos x="T6" y="T7"/>
                </a:cxn>
                <a:cxn ang="0">
                  <a:pos x="T8" y="T9"/>
                </a:cxn>
              </a:cxnLst>
              <a:rect l="0" t="0" r="r" b="b"/>
              <a:pathLst>
                <a:path w="8" h="16">
                  <a:moveTo>
                    <a:pt x="0" y="3"/>
                  </a:moveTo>
                  <a:cubicBezTo>
                    <a:pt x="0" y="3"/>
                    <a:pt x="3" y="16"/>
                    <a:pt x="4" y="16"/>
                  </a:cubicBezTo>
                  <a:cubicBezTo>
                    <a:pt x="6" y="16"/>
                    <a:pt x="8" y="16"/>
                    <a:pt x="8" y="13"/>
                  </a:cubicBezTo>
                  <a:cubicBezTo>
                    <a:pt x="8" y="11"/>
                    <a:pt x="5" y="1"/>
                    <a:pt x="5" y="1"/>
                  </a:cubicBezTo>
                  <a:cubicBezTo>
                    <a:pt x="5" y="1"/>
                    <a:pt x="0" y="0"/>
                    <a:pt x="0" y="3"/>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1" name="iṩḻíḓè"/>
            <p:cNvSpPr/>
            <p:nvPr/>
          </p:nvSpPr>
          <p:spPr bwMode="auto">
            <a:xfrm>
              <a:off x="6018213" y="5246688"/>
              <a:ext cx="666750" cy="266700"/>
            </a:xfrm>
            <a:custGeom>
              <a:avLst/>
              <a:gdLst>
                <a:gd name="T0" fmla="*/ 2 w 132"/>
                <a:gd name="T1" fmla="*/ 8 h 53"/>
                <a:gd name="T2" fmla="*/ 0 w 132"/>
                <a:gd name="T3" fmla="*/ 16 h 53"/>
                <a:gd name="T4" fmla="*/ 8 w 132"/>
                <a:gd name="T5" fmla="*/ 19 h 53"/>
                <a:gd name="T6" fmla="*/ 67 w 132"/>
                <a:gd name="T7" fmla="*/ 51 h 53"/>
                <a:gd name="T8" fmla="*/ 127 w 132"/>
                <a:gd name="T9" fmla="*/ 18 h 53"/>
                <a:gd name="T10" fmla="*/ 129 w 132"/>
                <a:gd name="T11" fmla="*/ 12 h 53"/>
                <a:gd name="T12" fmla="*/ 70 w 132"/>
                <a:gd name="T13" fmla="*/ 1 h 53"/>
                <a:gd name="T14" fmla="*/ 12 w 132"/>
                <a:gd name="T15" fmla="*/ 14 h 53"/>
                <a:gd name="T16" fmla="*/ 2 w 132"/>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53">
                  <a:moveTo>
                    <a:pt x="2" y="8"/>
                  </a:moveTo>
                  <a:cubicBezTo>
                    <a:pt x="2" y="8"/>
                    <a:pt x="0" y="13"/>
                    <a:pt x="0" y="16"/>
                  </a:cubicBezTo>
                  <a:cubicBezTo>
                    <a:pt x="0" y="19"/>
                    <a:pt x="8" y="19"/>
                    <a:pt x="8" y="19"/>
                  </a:cubicBezTo>
                  <a:cubicBezTo>
                    <a:pt x="8" y="19"/>
                    <a:pt x="14" y="53"/>
                    <a:pt x="67" y="51"/>
                  </a:cubicBezTo>
                  <a:cubicBezTo>
                    <a:pt x="119" y="50"/>
                    <a:pt x="122" y="20"/>
                    <a:pt x="127" y="18"/>
                  </a:cubicBezTo>
                  <a:cubicBezTo>
                    <a:pt x="132" y="16"/>
                    <a:pt x="131" y="14"/>
                    <a:pt x="129" y="12"/>
                  </a:cubicBezTo>
                  <a:cubicBezTo>
                    <a:pt x="126" y="10"/>
                    <a:pt x="113" y="0"/>
                    <a:pt x="70" y="1"/>
                  </a:cubicBezTo>
                  <a:cubicBezTo>
                    <a:pt x="27" y="2"/>
                    <a:pt x="12" y="14"/>
                    <a:pt x="12" y="14"/>
                  </a:cubicBezTo>
                  <a:cubicBezTo>
                    <a:pt x="12" y="14"/>
                    <a:pt x="5" y="5"/>
                    <a:pt x="2" y="8"/>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2" name="isļídê"/>
            <p:cNvSpPr/>
            <p:nvPr/>
          </p:nvSpPr>
          <p:spPr bwMode="auto">
            <a:xfrm>
              <a:off x="6069013" y="5276851"/>
              <a:ext cx="627063" cy="100013"/>
            </a:xfrm>
            <a:custGeom>
              <a:avLst/>
              <a:gdLst>
                <a:gd name="T0" fmla="*/ 31 w 124"/>
                <a:gd name="T1" fmla="*/ 20 h 20"/>
                <a:gd name="T2" fmla="*/ 0 w 124"/>
                <a:gd name="T3" fmla="*/ 14 h 20"/>
                <a:gd name="T4" fmla="*/ 2 w 124"/>
                <a:gd name="T5" fmla="*/ 10 h 20"/>
                <a:gd name="T6" fmla="*/ 50 w 124"/>
                <a:gd name="T7" fmla="*/ 14 h 20"/>
                <a:gd name="T8" fmla="*/ 65 w 124"/>
                <a:gd name="T9" fmla="*/ 11 h 20"/>
                <a:gd name="T10" fmla="*/ 124 w 124"/>
                <a:gd name="T11" fmla="*/ 8 h 20"/>
                <a:gd name="T12" fmla="*/ 123 w 124"/>
                <a:gd name="T13" fmla="*/ 11 h 20"/>
                <a:gd name="T14" fmla="*/ 66 w 124"/>
                <a:gd name="T15" fmla="*/ 14 h 20"/>
                <a:gd name="T16" fmla="*/ 51 w 124"/>
                <a:gd name="T17" fmla="*/ 18 h 20"/>
                <a:gd name="T18" fmla="*/ 31 w 12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20">
                  <a:moveTo>
                    <a:pt x="31" y="20"/>
                  </a:moveTo>
                  <a:cubicBezTo>
                    <a:pt x="13" y="20"/>
                    <a:pt x="1" y="14"/>
                    <a:pt x="0" y="14"/>
                  </a:cubicBezTo>
                  <a:cubicBezTo>
                    <a:pt x="2" y="10"/>
                    <a:pt x="2" y="10"/>
                    <a:pt x="2" y="10"/>
                  </a:cubicBezTo>
                  <a:cubicBezTo>
                    <a:pt x="2" y="11"/>
                    <a:pt x="23" y="20"/>
                    <a:pt x="50" y="14"/>
                  </a:cubicBezTo>
                  <a:cubicBezTo>
                    <a:pt x="55" y="13"/>
                    <a:pt x="60" y="12"/>
                    <a:pt x="65" y="11"/>
                  </a:cubicBezTo>
                  <a:cubicBezTo>
                    <a:pt x="87" y="5"/>
                    <a:pt x="107" y="0"/>
                    <a:pt x="124" y="8"/>
                  </a:cubicBezTo>
                  <a:cubicBezTo>
                    <a:pt x="123" y="11"/>
                    <a:pt x="123" y="11"/>
                    <a:pt x="123" y="11"/>
                  </a:cubicBezTo>
                  <a:cubicBezTo>
                    <a:pt x="107" y="5"/>
                    <a:pt x="88" y="9"/>
                    <a:pt x="66" y="14"/>
                  </a:cubicBezTo>
                  <a:cubicBezTo>
                    <a:pt x="61" y="16"/>
                    <a:pt x="56" y="17"/>
                    <a:pt x="51" y="18"/>
                  </a:cubicBezTo>
                  <a:cubicBezTo>
                    <a:pt x="44" y="19"/>
                    <a:pt x="37" y="20"/>
                    <a:pt x="31"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3" name="îŝ1íḓe"/>
            <p:cNvSpPr/>
            <p:nvPr/>
          </p:nvSpPr>
          <p:spPr bwMode="auto">
            <a:xfrm>
              <a:off x="6205538" y="5235576"/>
              <a:ext cx="115888" cy="131763"/>
            </a:xfrm>
            <a:custGeom>
              <a:avLst/>
              <a:gdLst>
                <a:gd name="T0" fmla="*/ 4 w 23"/>
                <a:gd name="T1" fmla="*/ 26 h 26"/>
                <a:gd name="T2" fmla="*/ 0 w 23"/>
                <a:gd name="T3" fmla="*/ 25 h 26"/>
                <a:gd name="T4" fmla="*/ 20 w 23"/>
                <a:gd name="T5" fmla="*/ 0 h 26"/>
                <a:gd name="T6" fmla="*/ 23 w 23"/>
                <a:gd name="T7" fmla="*/ 2 h 26"/>
                <a:gd name="T8" fmla="*/ 4 w 23"/>
                <a:gd name="T9" fmla="*/ 26 h 26"/>
              </a:gdLst>
              <a:ahLst/>
              <a:cxnLst>
                <a:cxn ang="0">
                  <a:pos x="T0" y="T1"/>
                </a:cxn>
                <a:cxn ang="0">
                  <a:pos x="T2" y="T3"/>
                </a:cxn>
                <a:cxn ang="0">
                  <a:pos x="T4" y="T5"/>
                </a:cxn>
                <a:cxn ang="0">
                  <a:pos x="T6" y="T7"/>
                </a:cxn>
                <a:cxn ang="0">
                  <a:pos x="T8" y="T9"/>
                </a:cxn>
              </a:cxnLst>
              <a:rect l="0" t="0" r="r" b="b"/>
              <a:pathLst>
                <a:path w="23" h="26">
                  <a:moveTo>
                    <a:pt x="4" y="26"/>
                  </a:moveTo>
                  <a:cubicBezTo>
                    <a:pt x="0" y="25"/>
                    <a:pt x="0" y="25"/>
                    <a:pt x="0" y="25"/>
                  </a:cubicBezTo>
                  <a:cubicBezTo>
                    <a:pt x="3" y="16"/>
                    <a:pt x="19" y="0"/>
                    <a:pt x="20" y="0"/>
                  </a:cubicBezTo>
                  <a:cubicBezTo>
                    <a:pt x="23" y="2"/>
                    <a:pt x="23" y="2"/>
                    <a:pt x="23" y="2"/>
                  </a:cubicBezTo>
                  <a:cubicBezTo>
                    <a:pt x="22" y="3"/>
                    <a:pt x="7" y="18"/>
                    <a:pt x="4"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4" name="íṣļídè"/>
            <p:cNvSpPr/>
            <p:nvPr/>
          </p:nvSpPr>
          <p:spPr bwMode="auto">
            <a:xfrm>
              <a:off x="6240463" y="5367338"/>
              <a:ext cx="157163" cy="157163"/>
            </a:xfrm>
            <a:custGeom>
              <a:avLst/>
              <a:gdLst>
                <a:gd name="T0" fmla="*/ 28 w 31"/>
                <a:gd name="T1" fmla="*/ 31 h 31"/>
                <a:gd name="T2" fmla="*/ 0 w 31"/>
                <a:gd name="T3" fmla="*/ 1 h 31"/>
                <a:gd name="T4" fmla="*/ 4 w 31"/>
                <a:gd name="T5" fmla="*/ 0 h 31"/>
                <a:gd name="T6" fmla="*/ 31 w 31"/>
                <a:gd name="T7" fmla="*/ 28 h 31"/>
                <a:gd name="T8" fmla="*/ 28 w 31"/>
                <a:gd name="T9" fmla="*/ 31 h 31"/>
              </a:gdLst>
              <a:ahLst/>
              <a:cxnLst>
                <a:cxn ang="0">
                  <a:pos x="T0" y="T1"/>
                </a:cxn>
                <a:cxn ang="0">
                  <a:pos x="T2" y="T3"/>
                </a:cxn>
                <a:cxn ang="0">
                  <a:pos x="T4" y="T5"/>
                </a:cxn>
                <a:cxn ang="0">
                  <a:pos x="T6" y="T7"/>
                </a:cxn>
                <a:cxn ang="0">
                  <a:pos x="T8" y="T9"/>
                </a:cxn>
              </a:cxnLst>
              <a:rect l="0" t="0" r="r" b="b"/>
              <a:pathLst>
                <a:path w="31" h="31">
                  <a:moveTo>
                    <a:pt x="28" y="31"/>
                  </a:moveTo>
                  <a:cubicBezTo>
                    <a:pt x="26" y="29"/>
                    <a:pt x="2" y="10"/>
                    <a:pt x="0" y="1"/>
                  </a:cubicBezTo>
                  <a:cubicBezTo>
                    <a:pt x="4" y="0"/>
                    <a:pt x="4" y="0"/>
                    <a:pt x="4" y="0"/>
                  </a:cubicBezTo>
                  <a:cubicBezTo>
                    <a:pt x="6" y="7"/>
                    <a:pt x="24" y="22"/>
                    <a:pt x="31" y="28"/>
                  </a:cubicBezTo>
                  <a:lnTo>
                    <a:pt x="28" y="3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5" name="íṩļíḓé"/>
            <p:cNvSpPr/>
            <p:nvPr/>
          </p:nvSpPr>
          <p:spPr bwMode="auto">
            <a:xfrm>
              <a:off x="6407150" y="5332413"/>
              <a:ext cx="166688" cy="150813"/>
            </a:xfrm>
            <a:custGeom>
              <a:avLst/>
              <a:gdLst>
                <a:gd name="T0" fmla="*/ 31 w 33"/>
                <a:gd name="T1" fmla="*/ 30 h 30"/>
                <a:gd name="T2" fmla="*/ 0 w 33"/>
                <a:gd name="T3" fmla="*/ 2 h 30"/>
                <a:gd name="T4" fmla="*/ 3 w 33"/>
                <a:gd name="T5" fmla="*/ 0 h 30"/>
                <a:gd name="T6" fmla="*/ 33 w 33"/>
                <a:gd name="T7" fmla="*/ 26 h 30"/>
                <a:gd name="T8" fmla="*/ 31 w 33"/>
                <a:gd name="T9" fmla="*/ 30 h 30"/>
              </a:gdLst>
              <a:ahLst/>
              <a:cxnLst>
                <a:cxn ang="0">
                  <a:pos x="T0" y="T1"/>
                </a:cxn>
                <a:cxn ang="0">
                  <a:pos x="T2" y="T3"/>
                </a:cxn>
                <a:cxn ang="0">
                  <a:pos x="T4" y="T5"/>
                </a:cxn>
                <a:cxn ang="0">
                  <a:pos x="T6" y="T7"/>
                </a:cxn>
                <a:cxn ang="0">
                  <a:pos x="T8" y="T9"/>
                </a:cxn>
              </a:cxnLst>
              <a:rect l="0" t="0" r="r" b="b"/>
              <a:pathLst>
                <a:path w="33" h="30">
                  <a:moveTo>
                    <a:pt x="31" y="30"/>
                  </a:moveTo>
                  <a:cubicBezTo>
                    <a:pt x="21" y="25"/>
                    <a:pt x="1" y="3"/>
                    <a:pt x="0" y="2"/>
                  </a:cubicBezTo>
                  <a:cubicBezTo>
                    <a:pt x="3" y="0"/>
                    <a:pt x="3" y="0"/>
                    <a:pt x="3" y="0"/>
                  </a:cubicBezTo>
                  <a:cubicBezTo>
                    <a:pt x="3" y="0"/>
                    <a:pt x="23" y="21"/>
                    <a:pt x="33" y="26"/>
                  </a:cubicBezTo>
                  <a:lnTo>
                    <a:pt x="31"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6" name="ïṧľïḑé"/>
            <p:cNvSpPr/>
            <p:nvPr/>
          </p:nvSpPr>
          <p:spPr bwMode="auto">
            <a:xfrm>
              <a:off x="6437313" y="5230813"/>
              <a:ext cx="76200" cy="101600"/>
            </a:xfrm>
            <a:custGeom>
              <a:avLst/>
              <a:gdLst>
                <a:gd name="T0" fmla="*/ 4 w 15"/>
                <a:gd name="T1" fmla="*/ 20 h 20"/>
                <a:gd name="T2" fmla="*/ 0 w 15"/>
                <a:gd name="T3" fmla="*/ 19 h 20"/>
                <a:gd name="T4" fmla="*/ 12 w 15"/>
                <a:gd name="T5" fmla="*/ 0 h 20"/>
                <a:gd name="T6" fmla="*/ 15 w 15"/>
                <a:gd name="T7" fmla="*/ 3 h 20"/>
                <a:gd name="T8" fmla="*/ 4 w 15"/>
                <a:gd name="T9" fmla="*/ 20 h 20"/>
              </a:gdLst>
              <a:ahLst/>
              <a:cxnLst>
                <a:cxn ang="0">
                  <a:pos x="T0" y="T1"/>
                </a:cxn>
                <a:cxn ang="0">
                  <a:pos x="T2" y="T3"/>
                </a:cxn>
                <a:cxn ang="0">
                  <a:pos x="T4" y="T5"/>
                </a:cxn>
                <a:cxn ang="0">
                  <a:pos x="T6" y="T7"/>
                </a:cxn>
                <a:cxn ang="0">
                  <a:pos x="T8" y="T9"/>
                </a:cxn>
              </a:cxnLst>
              <a:rect l="0" t="0" r="r" b="b"/>
              <a:pathLst>
                <a:path w="15" h="20">
                  <a:moveTo>
                    <a:pt x="4" y="20"/>
                  </a:moveTo>
                  <a:cubicBezTo>
                    <a:pt x="0" y="19"/>
                    <a:pt x="0" y="19"/>
                    <a:pt x="0" y="19"/>
                  </a:cubicBezTo>
                  <a:cubicBezTo>
                    <a:pt x="1" y="14"/>
                    <a:pt x="11" y="2"/>
                    <a:pt x="12" y="0"/>
                  </a:cubicBezTo>
                  <a:cubicBezTo>
                    <a:pt x="15" y="3"/>
                    <a:pt x="15" y="3"/>
                    <a:pt x="15" y="3"/>
                  </a:cubicBezTo>
                  <a:cubicBezTo>
                    <a:pt x="11" y="8"/>
                    <a:pt x="4" y="17"/>
                    <a:pt x="4"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ppt_w</p:attrName>
                                        </p:attrNameLst>
                                      </p:cBhvr>
                                      <p:tavLst>
                                        <p:tav tm="0" fmla="#ppt_w*sin(2.5*pi*$)">
                                          <p:val>
                                            <p:fltVal val="0"/>
                                          </p:val>
                                        </p:tav>
                                        <p:tav tm="100000">
                                          <p:val>
                                            <p:fltVal val="1"/>
                                          </p:val>
                                        </p:tav>
                                      </p:tavLst>
                                    </p:anim>
                                    <p:anim calcmode="lin" valueType="num">
                                      <p:cBhvr>
                                        <p:cTn id="20" dur="1000" fill="hold"/>
                                        <p:tgtEl>
                                          <p:spTgt spid="37"/>
                                        </p:tgtEl>
                                        <p:attrNameLst>
                                          <p:attrName>ppt_h</p:attrName>
                                        </p:attrNameLst>
                                      </p:cBhvr>
                                      <p:tavLst>
                                        <p:tav tm="0">
                                          <p:val>
                                            <p:strVal val="#ppt_h"/>
                                          </p:val>
                                        </p:tav>
                                        <p:tav tm="100000">
                                          <p:val>
                                            <p:strVal val="#ppt_h"/>
                                          </p:val>
                                        </p:tav>
                                      </p:tavLst>
                                    </p:anim>
                                  </p:childTnLst>
                                </p:cTn>
                              </p:par>
                            </p:childTnLst>
                          </p:cTn>
                        </p:par>
                        <p:par>
                          <p:cTn id="21" fill="hold">
                            <p:stCondLst>
                              <p:cond delay="2900"/>
                            </p:stCondLst>
                            <p:childTnLst>
                              <p:par>
                                <p:cTn id="22" presetID="16" presetClass="entr" presetSubtype="21"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arn(inVertical)">
                                      <p:cBhvr>
                                        <p:cTn id="24" dur="500"/>
                                        <p:tgtEl>
                                          <p:spTgt spid="38"/>
                                        </p:tgtEl>
                                      </p:cBhvr>
                                    </p:animEffect>
                                  </p:childTnLst>
                                </p:cTn>
                              </p:par>
                            </p:childTnLst>
                          </p:cTn>
                        </p:par>
                        <p:par>
                          <p:cTn id="25" fill="hold">
                            <p:stCondLst>
                              <p:cond delay="3400"/>
                            </p:stCondLst>
                            <p:childTnLst>
                              <p:par>
                                <p:cTn id="26" presetID="2" presetClass="entr" presetSubtype="12"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ppt_x</p:attrName>
                                        </p:attrNameLst>
                                      </p:cBhvr>
                                      <p:tavLst>
                                        <p:tav tm="0">
                                          <p:val>
                                            <p:strVal val="0-#ppt_w/2"/>
                                          </p:val>
                                        </p:tav>
                                        <p:tav tm="100000">
                                          <p:val>
                                            <p:strVal val="#ppt_x"/>
                                          </p:val>
                                        </p:tav>
                                      </p:tavLst>
                                    </p:anim>
                                    <p:anim calcmode="lin" valueType="num">
                                      <p:cBhvr>
                                        <p:cTn id="29" dur="50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ppt_x</p:attrName>
                                        </p:attrNameLst>
                                      </p:cBhvr>
                                      <p:tavLst>
                                        <p:tav tm="0">
                                          <p:val>
                                            <p:strVal val="0-#ppt_w/2"/>
                                          </p:val>
                                        </p:tav>
                                        <p:tav tm="100000">
                                          <p:val>
                                            <p:strVal val="#ppt_x"/>
                                          </p:val>
                                        </p:tav>
                                      </p:tavLst>
                                    </p:anim>
                                    <p:anim calcmode="lin" valueType="num">
                                      <p:cBhvr>
                                        <p:cTn id="33" dur="5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3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ppt_x</p:attrName>
                                        </p:attrNameLst>
                                      </p:cBhvr>
                                      <p:tavLst>
                                        <p:tav tm="0">
                                          <p:val>
                                            <p:strVal val="0-#ppt_w/2"/>
                                          </p:val>
                                        </p:tav>
                                        <p:tav tm="100000">
                                          <p:val>
                                            <p:strVal val="#ppt_x"/>
                                          </p:val>
                                        </p:tav>
                                      </p:tavLst>
                                    </p:anim>
                                    <p:anim calcmode="lin" valueType="num">
                                      <p:cBhvr>
                                        <p:cTn id="37" dur="500" fill="hold"/>
                                        <p:tgtEl>
                                          <p:spTgt spid="31"/>
                                        </p:tgtEl>
                                        <p:attrNameLst>
                                          <p:attrName>ppt_y</p:attrName>
                                        </p:attrNameLst>
                                      </p:cBhvr>
                                      <p:tavLst>
                                        <p:tav tm="0">
                                          <p:val>
                                            <p:strVal val="1+#ppt_h/2"/>
                                          </p:val>
                                        </p:tav>
                                        <p:tav tm="100000">
                                          <p:val>
                                            <p:strVal val="#ppt_y"/>
                                          </p:val>
                                        </p:tav>
                                      </p:tavLst>
                                    </p:anim>
                                  </p:childTnLst>
                                </p:cTn>
                              </p:par>
                              <p:par>
                                <p:cTn id="38" presetID="2" presetClass="entr" presetSubtype="12" fill="hold" grpId="0" nodeType="withEffect">
                                  <p:stCondLst>
                                    <p:cond delay="40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ppt_x</p:attrName>
                                        </p:attrNameLst>
                                      </p:cBhvr>
                                      <p:tavLst>
                                        <p:tav tm="0">
                                          <p:val>
                                            <p:strVal val="0-#ppt_w/2"/>
                                          </p:val>
                                        </p:tav>
                                        <p:tav tm="100000">
                                          <p:val>
                                            <p:strVal val="#ppt_x"/>
                                          </p:val>
                                        </p:tav>
                                      </p:tavLst>
                                    </p:anim>
                                    <p:anim calcmode="lin" valueType="num">
                                      <p:cBhvr>
                                        <p:cTn id="41" dur="500" fill="hold"/>
                                        <p:tgtEl>
                                          <p:spTgt spid="34"/>
                                        </p:tgtEl>
                                        <p:attrNameLst>
                                          <p:attrName>ppt_y</p:attrName>
                                        </p:attrNameLst>
                                      </p:cBhvr>
                                      <p:tavLst>
                                        <p:tav tm="0">
                                          <p:val>
                                            <p:strVal val="1+#ppt_h/2"/>
                                          </p:val>
                                        </p:tav>
                                        <p:tav tm="100000">
                                          <p:val>
                                            <p:strVal val="#ppt_y"/>
                                          </p:val>
                                        </p:tav>
                                      </p:tavLst>
                                    </p:anim>
                                  </p:childTnLst>
                                </p:cTn>
                              </p:par>
                            </p:childTnLst>
                          </p:cTn>
                        </p:par>
                        <p:par>
                          <p:cTn id="42" fill="hold">
                            <p:stCondLst>
                              <p:cond delay="39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10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29" grpId="0" animBg="1"/>
      <p:bldP spid="30" grpId="0" animBg="1"/>
      <p:bldP spid="31" grpId="0" animBg="1"/>
      <p:bldP spid="32" grpId="0"/>
      <p:bldP spid="33" grpId="0"/>
      <p:bldP spid="34" grpId="0" animBg="1"/>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d3c52335-e590-4c53-b92e-23c0c828c766" descr="pB0AAB+LCAAAAAAABADtl2+vmjAUxr9Lt71zBgp6lXeiczPLNjPN/mTxBYMqXaAYqDfea/zut1WKraDiErOJxjfSntOe5+mhv7ACr+nTHAELjEInpj3szGInHFAUghoYeMAiiyCoARsTD5PZ+zhazBNg/VplafLMd0z9b06wQDyXYIqdYPto5eJF2CdMcLgI0zCtrrEhZykN6dp2EHtegOSwAaEofsx20PnY5v+IxmyDfhSHDmUbrrT1G5BOAavZrmtrnuyhJUuqgfG2LFFPWh43oFAnn+Ayh1FCcUR2GUOH+YZYSQVi95J2oawsFFPsOkEnwDMSIsIrtiNKI+7/hyjGzxGh6jTTh6jrs/mPCM1TA0f4mW04dYIECRt8Z44+s42Eus2AztK+osCh+FGJUMZ0sM50ZUHcjv2wmrLyJHNz5w7TyqpWTF7XDho0Rkt6nqU8Q/az6PAPidmUwxeQS09LOK9uYctfdcVesqzmy3SaIPpjiGKXVWM/Kfbz96CRj9mdCLDeShE/D6+i5WOUVfQ6zPZR49On4obbWlvcb3LfHD0ftdP2TytvfNHBTQqOLruwulEQxacvLBGWm2dOYBeNfRQiETPGhHaIx0r3hL92jGc+JShJhIG//yCXSmlWg0ctEp+t+arf7xuthtEDQqm2Lrq1xIZlb629+DLduUnJ92TH5X2SVi51RE6nKL/EGU9yupTD3A4eeQv/mTp41g1zTNzRTv3P0drQZbTCm0MrLINWWA6tUEErvF60wjtaL4XWQ/0m983paxfKaIUVRWtLQWvjwe722oVohZVEK6wyWsuKu2a0NpsyWo2bQ6tRBq1GObQaClqN60WrcUfrpdB6qN/kvjl97RoyWo2KovVB/WrtdyFsFqLVqCRajSqjtay4a0ZrS/lqNW8OrWYZtJrl0GoqaDWvF63mHa2XQuuhfpP75vS1a8poNSuK1raC1ta7VrNjF6LVrCRazSqjtay4Cfu9ADgLKDGkHQAA"/>
          <p:cNvGrpSpPr>
            <a:grpSpLocks noChangeAspect="1"/>
          </p:cNvGrpSpPr>
          <p:nvPr/>
        </p:nvGrpSpPr>
        <p:grpSpPr>
          <a:xfrm>
            <a:off x="1402433" y="1621803"/>
            <a:ext cx="3925006" cy="3614394"/>
            <a:chOff x="3411322" y="546891"/>
            <a:chExt cx="5295900" cy="4876800"/>
          </a:xfrm>
        </p:grpSpPr>
        <p:sp>
          <p:nvSpPr>
            <p:cNvPr id="3" name="AreaShape"/>
            <p:cNvSpPr/>
            <p:nvPr/>
          </p:nvSpPr>
          <p:spPr>
            <a:xfrm>
              <a:off x="3411322" y="546891"/>
              <a:ext cx="5295900" cy="487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ExtraShape1"/>
            <p:cNvSpPr/>
            <p:nvPr/>
          </p:nvSpPr>
          <p:spPr bwMode="auto">
            <a:xfrm>
              <a:off x="4580035" y="4230550"/>
              <a:ext cx="641350" cy="71438"/>
            </a:xfrm>
            <a:custGeom>
              <a:avLst/>
              <a:gdLst>
                <a:gd name="T0" fmla="*/ 0 w 404"/>
                <a:gd name="T1" fmla="*/ 45 h 45"/>
                <a:gd name="T2" fmla="*/ 404 w 404"/>
                <a:gd name="T3" fmla="*/ 45 h 45"/>
                <a:gd name="T4" fmla="*/ 404 w 404"/>
                <a:gd name="T5" fmla="*/ 0 h 45"/>
                <a:gd name="T6" fmla="*/ 0 w 404"/>
                <a:gd name="T7" fmla="*/ 0 h 45"/>
              </a:gdLst>
              <a:ahLst/>
              <a:cxnLst>
                <a:cxn ang="0">
                  <a:pos x="T0" y="T1"/>
                </a:cxn>
                <a:cxn ang="0">
                  <a:pos x="T2" y="T3"/>
                </a:cxn>
                <a:cxn ang="0">
                  <a:pos x="T4" y="T5"/>
                </a:cxn>
                <a:cxn ang="0">
                  <a:pos x="T6" y="T7"/>
                </a:cxn>
              </a:cxnLst>
              <a:rect l="0" t="0" r="r" b="b"/>
              <a:pathLst>
                <a:path w="404" h="45">
                  <a:moveTo>
                    <a:pt x="0" y="45"/>
                  </a:moveTo>
                  <a:lnTo>
                    <a:pt x="404" y="45"/>
                  </a:lnTo>
                  <a:lnTo>
                    <a:pt x="40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 name="ExtraShape2"/>
            <p:cNvSpPr/>
            <p:nvPr/>
          </p:nvSpPr>
          <p:spPr bwMode="auto">
            <a:xfrm>
              <a:off x="3948015" y="4727405"/>
              <a:ext cx="2725045" cy="54801"/>
            </a:xfrm>
            <a:custGeom>
              <a:avLst/>
              <a:gdLst>
                <a:gd name="T0" fmla="*/ 0 w 99"/>
                <a:gd name="T1" fmla="*/ 1 h 2"/>
                <a:gd name="T2" fmla="*/ 49 w 99"/>
                <a:gd name="T3" fmla="*/ 0 h 2"/>
                <a:gd name="T4" fmla="*/ 74 w 99"/>
                <a:gd name="T5" fmla="*/ 0 h 2"/>
                <a:gd name="T6" fmla="*/ 99 w 99"/>
                <a:gd name="T7" fmla="*/ 1 h 2"/>
                <a:gd name="T8" fmla="*/ 74 w 99"/>
                <a:gd name="T9" fmla="*/ 1 h 2"/>
                <a:gd name="T10" fmla="*/ 49 w 99"/>
                <a:gd name="T11" fmla="*/ 2 h 2"/>
                <a:gd name="T12" fmla="*/ 0 w 99"/>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99" h="2">
                  <a:moveTo>
                    <a:pt x="0" y="1"/>
                  </a:moveTo>
                  <a:cubicBezTo>
                    <a:pt x="17" y="0"/>
                    <a:pt x="33" y="0"/>
                    <a:pt x="49" y="0"/>
                  </a:cubicBezTo>
                  <a:cubicBezTo>
                    <a:pt x="74" y="0"/>
                    <a:pt x="74" y="0"/>
                    <a:pt x="74" y="0"/>
                  </a:cubicBezTo>
                  <a:cubicBezTo>
                    <a:pt x="82" y="0"/>
                    <a:pt x="90" y="0"/>
                    <a:pt x="99" y="1"/>
                  </a:cubicBezTo>
                  <a:cubicBezTo>
                    <a:pt x="90" y="1"/>
                    <a:pt x="82" y="1"/>
                    <a:pt x="74" y="1"/>
                  </a:cubicBezTo>
                  <a:cubicBezTo>
                    <a:pt x="49" y="2"/>
                    <a:pt x="49" y="2"/>
                    <a:pt x="49" y="2"/>
                  </a:cubicBezTo>
                  <a:cubicBezTo>
                    <a:pt x="33" y="2"/>
                    <a:pt x="17" y="2"/>
                    <a:pt x="0" y="1"/>
                  </a:cubicBezTo>
                  <a:close/>
                </a:path>
              </a:pathLst>
            </a:custGeom>
            <a:solidFill>
              <a:srgbClr val="213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6" name="RelativeShape1"/>
            <p:cNvSpPr/>
            <p:nvPr/>
          </p:nvSpPr>
          <p:spPr bwMode="auto">
            <a:xfrm>
              <a:off x="4032704" y="1257295"/>
              <a:ext cx="438398" cy="3360509"/>
            </a:xfrm>
            <a:prstGeom prst="rect">
              <a:avLst/>
            </a:prstGeom>
            <a:noFill/>
            <a:ln>
              <a:noFill/>
            </a:ln>
          </p:spPr>
          <p:txBody>
            <a:bodyPr anchor="ctr"/>
            <a:lstStyle/>
            <a:p>
              <a:pPr algn="ctr"/>
              <a:endParaRPr>
                <a:latin typeface="+mn-lt"/>
                <a:ea typeface="+mn-ea"/>
                <a:cs typeface="+mn-ea"/>
                <a:sym typeface="+mn-lt"/>
              </a:endParaRPr>
            </a:p>
          </p:txBody>
        </p:sp>
        <p:sp>
          <p:nvSpPr>
            <p:cNvPr id="7" name="ValueShape1"/>
            <p:cNvSpPr/>
            <p:nvPr/>
          </p:nvSpPr>
          <p:spPr bwMode="auto">
            <a:xfrm>
              <a:off x="4032704" y="2299053"/>
              <a:ext cx="438398" cy="2318751"/>
            </a:xfrm>
            <a:prstGeom prst="rect">
              <a:avLst/>
            </a:prstGeom>
            <a:solidFill>
              <a:schemeClr val="accent6">
                <a:lumMod val="75000"/>
              </a:schemeClr>
            </a:solidFill>
            <a:ln>
              <a:noFill/>
            </a:ln>
          </p:spPr>
          <p:txBody>
            <a:bodyPr anchor="ctr"/>
            <a:lstStyle/>
            <a:p>
              <a:pPr algn="ctr"/>
              <a:endParaRPr>
                <a:solidFill>
                  <a:schemeClr val="accent6">
                    <a:lumMod val="50000"/>
                  </a:schemeClr>
                </a:solidFill>
                <a:latin typeface="+mn-lt"/>
                <a:ea typeface="+mn-ea"/>
                <a:cs typeface="+mn-ea"/>
                <a:sym typeface="+mn-lt"/>
              </a:endParaRPr>
            </a:p>
          </p:txBody>
        </p:sp>
        <p:sp>
          <p:nvSpPr>
            <p:cNvPr id="8" name="RelativeShape2"/>
            <p:cNvSpPr/>
            <p:nvPr/>
          </p:nvSpPr>
          <p:spPr bwMode="auto">
            <a:xfrm>
              <a:off x="4799901" y="1257300"/>
              <a:ext cx="443382" cy="3360509"/>
            </a:xfrm>
            <a:prstGeom prst="rect">
              <a:avLst/>
            </a:prstGeom>
            <a:noFill/>
            <a:ln>
              <a:noFill/>
            </a:ln>
          </p:spPr>
          <p:txBody>
            <a:bodyPr anchor="ctr"/>
            <a:lstStyle/>
            <a:p>
              <a:pPr algn="ctr"/>
              <a:endParaRPr>
                <a:latin typeface="+mn-lt"/>
                <a:ea typeface="+mn-ea"/>
                <a:cs typeface="+mn-ea"/>
                <a:sym typeface="+mn-lt"/>
              </a:endParaRPr>
            </a:p>
          </p:txBody>
        </p:sp>
        <p:sp>
          <p:nvSpPr>
            <p:cNvPr id="9" name="ValueShape2"/>
            <p:cNvSpPr/>
            <p:nvPr/>
          </p:nvSpPr>
          <p:spPr bwMode="auto">
            <a:xfrm>
              <a:off x="4799901" y="2903949"/>
              <a:ext cx="443382" cy="1713860"/>
            </a:xfrm>
            <a:prstGeom prst="rect">
              <a:avLst/>
            </a:prstGeom>
            <a:solidFill>
              <a:schemeClr val="accent4">
                <a:lumMod val="100000"/>
              </a:schemeClr>
            </a:solidFill>
            <a:ln>
              <a:noFill/>
            </a:ln>
          </p:spPr>
          <p:txBody>
            <a:bodyPr anchor="ctr"/>
            <a:lstStyle/>
            <a:p>
              <a:pPr algn="ctr"/>
              <a:endParaRPr>
                <a:latin typeface="+mn-lt"/>
                <a:ea typeface="+mn-ea"/>
                <a:cs typeface="+mn-ea"/>
                <a:sym typeface="+mn-lt"/>
              </a:endParaRPr>
            </a:p>
          </p:txBody>
        </p:sp>
        <p:sp>
          <p:nvSpPr>
            <p:cNvPr id="10" name="RelativeShape3"/>
            <p:cNvSpPr/>
            <p:nvPr/>
          </p:nvSpPr>
          <p:spPr bwMode="auto">
            <a:xfrm>
              <a:off x="5572081" y="1257300"/>
              <a:ext cx="438398" cy="3360509"/>
            </a:xfrm>
            <a:prstGeom prst="rect">
              <a:avLst/>
            </a:prstGeom>
            <a:noFill/>
            <a:ln>
              <a:noFill/>
            </a:ln>
          </p:spPr>
          <p:txBody>
            <a:bodyPr anchor="ctr"/>
            <a:lstStyle/>
            <a:p>
              <a:pPr algn="ctr"/>
              <a:endParaRPr>
                <a:latin typeface="+mn-lt"/>
                <a:ea typeface="+mn-ea"/>
                <a:cs typeface="+mn-ea"/>
                <a:sym typeface="+mn-lt"/>
              </a:endParaRPr>
            </a:p>
          </p:txBody>
        </p:sp>
        <p:sp>
          <p:nvSpPr>
            <p:cNvPr id="11" name="ValueShape3"/>
            <p:cNvSpPr/>
            <p:nvPr/>
          </p:nvSpPr>
          <p:spPr bwMode="auto">
            <a:xfrm>
              <a:off x="5572081" y="2399873"/>
              <a:ext cx="438398" cy="2217936"/>
            </a:xfrm>
            <a:prstGeom prst="rect">
              <a:avLst/>
            </a:prstGeom>
            <a:solidFill>
              <a:schemeClr val="accent6">
                <a:lumMod val="75000"/>
              </a:schemeClr>
            </a:solidFill>
            <a:ln>
              <a:noFill/>
            </a:ln>
          </p:spPr>
          <p:txBody>
            <a:bodyPr anchor="ctr"/>
            <a:lstStyle/>
            <a:p>
              <a:pPr algn="ctr"/>
              <a:endParaRPr>
                <a:latin typeface="+mn-lt"/>
                <a:ea typeface="+mn-ea"/>
                <a:cs typeface="+mn-ea"/>
                <a:sym typeface="+mn-lt"/>
              </a:endParaRPr>
            </a:p>
          </p:txBody>
        </p:sp>
        <p:sp>
          <p:nvSpPr>
            <p:cNvPr id="12" name="RelativeShape4"/>
            <p:cNvSpPr/>
            <p:nvPr/>
          </p:nvSpPr>
          <p:spPr bwMode="auto">
            <a:xfrm>
              <a:off x="6289460" y="1257300"/>
              <a:ext cx="438398" cy="3360506"/>
            </a:xfrm>
            <a:prstGeom prst="rect">
              <a:avLst/>
            </a:prstGeom>
            <a:noFill/>
            <a:ln>
              <a:noFill/>
            </a:ln>
          </p:spPr>
          <p:txBody>
            <a:bodyPr anchor="ctr"/>
            <a:lstStyle/>
            <a:p>
              <a:pPr algn="ctr"/>
              <a:endParaRPr>
                <a:latin typeface="+mn-lt"/>
                <a:ea typeface="+mn-ea"/>
                <a:cs typeface="+mn-ea"/>
                <a:sym typeface="+mn-lt"/>
              </a:endParaRPr>
            </a:p>
          </p:txBody>
        </p:sp>
        <p:sp>
          <p:nvSpPr>
            <p:cNvPr id="13" name="ValueShape4"/>
            <p:cNvSpPr/>
            <p:nvPr/>
          </p:nvSpPr>
          <p:spPr bwMode="auto">
            <a:xfrm>
              <a:off x="6289460" y="1895796"/>
              <a:ext cx="438398" cy="2722010"/>
            </a:xfrm>
            <a:prstGeom prst="rect">
              <a:avLst/>
            </a:prstGeom>
            <a:solidFill>
              <a:srgbClr val="FFC800"/>
            </a:solidFill>
            <a:ln>
              <a:noFill/>
            </a:ln>
          </p:spPr>
          <p:txBody>
            <a:bodyPr anchor="ctr"/>
            <a:lstStyle/>
            <a:p>
              <a:pPr algn="ctr"/>
              <a:endParaRPr>
                <a:latin typeface="+mn-lt"/>
                <a:ea typeface="+mn-ea"/>
                <a:cs typeface="+mn-ea"/>
                <a:sym typeface="+mn-lt"/>
              </a:endParaRPr>
            </a:p>
          </p:txBody>
        </p:sp>
        <p:sp>
          <p:nvSpPr>
            <p:cNvPr id="14" name="ValueText1"/>
            <p:cNvSpPr txBox="1"/>
            <p:nvPr/>
          </p:nvSpPr>
          <p:spPr>
            <a:xfrm>
              <a:off x="3982932" y="1813027"/>
              <a:ext cx="537941" cy="405022"/>
            </a:xfrm>
            <a:prstGeom prst="rect">
              <a:avLst/>
            </a:prstGeom>
            <a:noFill/>
            <a:ln>
              <a:noFill/>
            </a:ln>
          </p:spPr>
          <p:txBody>
            <a:bodyPr wrap="none" tIns="90000" bIns="90000" anchor="ctr" anchorCtr="0">
              <a:prstTxWarp prst="textPlain">
                <a:avLst/>
              </a:prstTxWarp>
              <a:noAutofit/>
            </a:bodyPr>
            <a:lstStyle/>
            <a:p>
              <a:r>
                <a:rPr lang="en-US" altLang="zh-CN" sz="500" dirty="0">
                  <a:solidFill>
                    <a:schemeClr val="accent6">
                      <a:lumMod val="50000"/>
                    </a:schemeClr>
                  </a:solidFill>
                  <a:latin typeface="+mn-lt"/>
                  <a:ea typeface="+mn-ea"/>
                  <a:cs typeface="+mn-ea"/>
                  <a:sym typeface="+mn-lt"/>
                </a:rPr>
                <a:t>69%</a:t>
              </a:r>
              <a:endParaRPr lang="en-US" sz="500" dirty="0">
                <a:solidFill>
                  <a:schemeClr val="accent6">
                    <a:lumMod val="50000"/>
                  </a:schemeClr>
                </a:solidFill>
                <a:latin typeface="+mn-lt"/>
                <a:ea typeface="+mn-ea"/>
                <a:cs typeface="+mn-ea"/>
                <a:sym typeface="+mn-lt"/>
              </a:endParaRPr>
            </a:p>
          </p:txBody>
        </p:sp>
        <p:sp>
          <p:nvSpPr>
            <p:cNvPr id="15" name="ValueText2"/>
            <p:cNvSpPr txBox="1"/>
            <p:nvPr/>
          </p:nvSpPr>
          <p:spPr>
            <a:xfrm>
              <a:off x="4752621" y="2417923"/>
              <a:ext cx="537941" cy="405022"/>
            </a:xfrm>
            <a:prstGeom prst="rect">
              <a:avLst/>
            </a:prstGeom>
            <a:noFill/>
            <a:ln>
              <a:noFill/>
            </a:ln>
          </p:spPr>
          <p:txBody>
            <a:bodyPr wrap="none" tIns="90000" bIns="90000" anchor="ctr" anchorCtr="0">
              <a:prstTxWarp prst="textPlain">
                <a:avLst/>
              </a:prstTxWarp>
              <a:noAutofit/>
            </a:bodyPr>
            <a:lstStyle/>
            <a:p>
              <a:r>
                <a:rPr lang="en-US" altLang="zh-CN" sz="500" dirty="0">
                  <a:solidFill>
                    <a:schemeClr val="accent4">
                      <a:lumMod val="100000"/>
                    </a:schemeClr>
                  </a:solidFill>
                  <a:latin typeface="+mn-lt"/>
                  <a:ea typeface="+mn-ea"/>
                  <a:cs typeface="+mn-ea"/>
                  <a:sym typeface="+mn-lt"/>
                </a:rPr>
                <a:t>51%</a:t>
              </a:r>
              <a:endParaRPr lang="en-US" sz="500" dirty="0">
                <a:solidFill>
                  <a:schemeClr val="accent4">
                    <a:lumMod val="100000"/>
                  </a:schemeClr>
                </a:solidFill>
                <a:latin typeface="+mn-lt"/>
                <a:ea typeface="+mn-ea"/>
                <a:cs typeface="+mn-ea"/>
                <a:sym typeface="+mn-lt"/>
              </a:endParaRPr>
            </a:p>
          </p:txBody>
        </p:sp>
        <p:sp>
          <p:nvSpPr>
            <p:cNvPr id="16" name="ValueText3"/>
            <p:cNvSpPr txBox="1"/>
            <p:nvPr/>
          </p:nvSpPr>
          <p:spPr>
            <a:xfrm>
              <a:off x="5522309" y="1913847"/>
              <a:ext cx="537941" cy="405022"/>
            </a:xfrm>
            <a:prstGeom prst="rect">
              <a:avLst/>
            </a:prstGeom>
            <a:noFill/>
            <a:ln>
              <a:noFill/>
            </a:ln>
          </p:spPr>
          <p:txBody>
            <a:bodyPr wrap="none" tIns="90000" bIns="90000" anchor="ctr" anchorCtr="0">
              <a:prstTxWarp prst="textPlain">
                <a:avLst/>
              </a:prstTxWarp>
              <a:noAutofit/>
            </a:bodyPr>
            <a:lstStyle/>
            <a:p>
              <a:r>
                <a:rPr lang="en-US" altLang="zh-CN" sz="500" dirty="0">
                  <a:solidFill>
                    <a:schemeClr val="accent6">
                      <a:lumMod val="50000"/>
                    </a:schemeClr>
                  </a:solidFill>
                  <a:latin typeface="+mn-lt"/>
                  <a:ea typeface="+mn-ea"/>
                  <a:cs typeface="+mn-ea"/>
                  <a:sym typeface="+mn-lt"/>
                </a:rPr>
                <a:t>66%</a:t>
              </a:r>
              <a:endParaRPr lang="en-US" sz="500" dirty="0">
                <a:solidFill>
                  <a:schemeClr val="accent6">
                    <a:lumMod val="50000"/>
                  </a:schemeClr>
                </a:solidFill>
                <a:latin typeface="+mn-lt"/>
                <a:ea typeface="+mn-ea"/>
                <a:cs typeface="+mn-ea"/>
                <a:sym typeface="+mn-lt"/>
              </a:endParaRPr>
            </a:p>
          </p:txBody>
        </p:sp>
        <p:sp>
          <p:nvSpPr>
            <p:cNvPr id="17" name="ValueText4"/>
            <p:cNvSpPr txBox="1"/>
            <p:nvPr/>
          </p:nvSpPr>
          <p:spPr>
            <a:xfrm>
              <a:off x="6239689" y="1409770"/>
              <a:ext cx="537941" cy="405022"/>
            </a:xfrm>
            <a:prstGeom prst="rect">
              <a:avLst/>
            </a:prstGeom>
            <a:noFill/>
            <a:ln>
              <a:noFill/>
            </a:ln>
          </p:spPr>
          <p:txBody>
            <a:bodyPr wrap="none" tIns="90000" bIns="90000" anchor="ctr" anchorCtr="0">
              <a:prstTxWarp prst="textPlain">
                <a:avLst/>
              </a:prstTxWarp>
              <a:noAutofit/>
            </a:bodyPr>
            <a:lstStyle/>
            <a:p>
              <a:r>
                <a:rPr lang="en-US" altLang="zh-CN" sz="500" dirty="0">
                  <a:solidFill>
                    <a:schemeClr val="accent4"/>
                  </a:solidFill>
                  <a:latin typeface="+mn-lt"/>
                  <a:ea typeface="+mn-ea"/>
                  <a:cs typeface="+mn-ea"/>
                  <a:sym typeface="+mn-lt"/>
                </a:rPr>
                <a:t>81%</a:t>
              </a:r>
              <a:endParaRPr lang="en-US" sz="500" dirty="0">
                <a:solidFill>
                  <a:schemeClr val="accent4"/>
                </a:solidFill>
                <a:latin typeface="+mn-lt"/>
                <a:ea typeface="+mn-ea"/>
                <a:cs typeface="+mn-ea"/>
                <a:sym typeface="+mn-lt"/>
              </a:endParaRPr>
            </a:p>
          </p:txBody>
        </p:sp>
        <p:sp>
          <p:nvSpPr>
            <p:cNvPr id="18" name="ExtraShape7"/>
            <p:cNvSpPr/>
            <p:nvPr/>
          </p:nvSpPr>
          <p:spPr bwMode="auto">
            <a:xfrm>
              <a:off x="7253385" y="3767000"/>
              <a:ext cx="395288" cy="1000125"/>
            </a:xfrm>
            <a:custGeom>
              <a:avLst/>
              <a:gdLst>
                <a:gd name="T0" fmla="*/ 45 w 45"/>
                <a:gd name="T1" fmla="*/ 1 h 114"/>
                <a:gd name="T2" fmla="*/ 27 w 45"/>
                <a:gd name="T3" fmla="*/ 101 h 114"/>
                <a:gd name="T4" fmla="*/ 26 w 45"/>
                <a:gd name="T5" fmla="*/ 106 h 114"/>
                <a:gd name="T6" fmla="*/ 0 w 45"/>
                <a:gd name="T7" fmla="*/ 114 h 114"/>
                <a:gd name="T8" fmla="*/ 11 w 45"/>
                <a:gd name="T9" fmla="*/ 104 h 114"/>
                <a:gd name="T10" fmla="*/ 21 w 45"/>
                <a:gd name="T11" fmla="*/ 97 h 114"/>
                <a:gd name="T12" fmla="*/ 32 w 45"/>
                <a:gd name="T13" fmla="*/ 0 h 114"/>
                <a:gd name="T14" fmla="*/ 45 w 45"/>
                <a:gd name="T15" fmla="*/ 1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4">
                  <a:moveTo>
                    <a:pt x="45" y="1"/>
                  </a:moveTo>
                  <a:cubicBezTo>
                    <a:pt x="27" y="101"/>
                    <a:pt x="27" y="101"/>
                    <a:pt x="27" y="101"/>
                  </a:cubicBezTo>
                  <a:cubicBezTo>
                    <a:pt x="26" y="106"/>
                    <a:pt x="26" y="106"/>
                    <a:pt x="26" y="106"/>
                  </a:cubicBezTo>
                  <a:cubicBezTo>
                    <a:pt x="18" y="112"/>
                    <a:pt x="0" y="114"/>
                    <a:pt x="0" y="114"/>
                  </a:cubicBezTo>
                  <a:cubicBezTo>
                    <a:pt x="1" y="112"/>
                    <a:pt x="7" y="108"/>
                    <a:pt x="11" y="104"/>
                  </a:cubicBezTo>
                  <a:cubicBezTo>
                    <a:pt x="16" y="100"/>
                    <a:pt x="21" y="97"/>
                    <a:pt x="21" y="97"/>
                  </a:cubicBezTo>
                  <a:cubicBezTo>
                    <a:pt x="32" y="0"/>
                    <a:pt x="32" y="0"/>
                    <a:pt x="32" y="0"/>
                  </a:cubicBezTo>
                  <a:lnTo>
                    <a:pt x="45" y="1"/>
                  </a:lnTo>
                  <a:close/>
                </a:path>
              </a:pathLst>
            </a:custGeom>
            <a:solidFill>
              <a:srgbClr val="F4CA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 name="ExtraShape8"/>
            <p:cNvSpPr/>
            <p:nvPr/>
          </p:nvSpPr>
          <p:spPr bwMode="auto">
            <a:xfrm>
              <a:off x="7253385" y="4652825"/>
              <a:ext cx="236538" cy="114300"/>
            </a:xfrm>
            <a:custGeom>
              <a:avLst/>
              <a:gdLst>
                <a:gd name="T0" fmla="*/ 27 w 27"/>
                <a:gd name="T1" fmla="*/ 0 h 13"/>
                <a:gd name="T2" fmla="*/ 26 w 27"/>
                <a:gd name="T3" fmla="*/ 5 h 13"/>
                <a:gd name="T4" fmla="*/ 0 w 27"/>
                <a:gd name="T5" fmla="*/ 13 h 13"/>
                <a:gd name="T6" fmla="*/ 11 w 27"/>
                <a:gd name="T7" fmla="*/ 3 h 13"/>
                <a:gd name="T8" fmla="*/ 27 w 27"/>
                <a:gd name="T9" fmla="*/ 0 h 13"/>
              </a:gdLst>
              <a:ahLst/>
              <a:cxnLst>
                <a:cxn ang="0">
                  <a:pos x="T0" y="T1"/>
                </a:cxn>
                <a:cxn ang="0">
                  <a:pos x="T2" y="T3"/>
                </a:cxn>
                <a:cxn ang="0">
                  <a:pos x="T4" y="T5"/>
                </a:cxn>
                <a:cxn ang="0">
                  <a:pos x="T6" y="T7"/>
                </a:cxn>
                <a:cxn ang="0">
                  <a:pos x="T8" y="T9"/>
                </a:cxn>
              </a:cxnLst>
              <a:rect l="0" t="0" r="r" b="b"/>
              <a:pathLst>
                <a:path w="27" h="13">
                  <a:moveTo>
                    <a:pt x="27" y="0"/>
                  </a:moveTo>
                  <a:cubicBezTo>
                    <a:pt x="26" y="5"/>
                    <a:pt x="26" y="5"/>
                    <a:pt x="26" y="5"/>
                  </a:cubicBezTo>
                  <a:cubicBezTo>
                    <a:pt x="18" y="11"/>
                    <a:pt x="0" y="13"/>
                    <a:pt x="0" y="13"/>
                  </a:cubicBezTo>
                  <a:cubicBezTo>
                    <a:pt x="1" y="11"/>
                    <a:pt x="7" y="7"/>
                    <a:pt x="11" y="3"/>
                  </a:cubicBezTo>
                  <a:cubicBezTo>
                    <a:pt x="11" y="6"/>
                    <a:pt x="15" y="7"/>
                    <a:pt x="27" y="0"/>
                  </a:cubicBezTo>
                  <a:close/>
                </a:path>
              </a:pathLst>
            </a:custGeom>
            <a:solidFill>
              <a:srgbClr val="CA4F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 name="ExtraShape1"/>
            <p:cNvSpPr/>
            <p:nvPr/>
          </p:nvSpPr>
          <p:spPr bwMode="auto">
            <a:xfrm>
              <a:off x="7832823" y="3767000"/>
              <a:ext cx="279400" cy="1000125"/>
            </a:xfrm>
            <a:custGeom>
              <a:avLst/>
              <a:gdLst>
                <a:gd name="T0" fmla="*/ 32 w 32"/>
                <a:gd name="T1" fmla="*/ 114 h 114"/>
                <a:gd name="T2" fmla="*/ 3 w 32"/>
                <a:gd name="T3" fmla="*/ 111 h 114"/>
                <a:gd name="T4" fmla="*/ 2 w 32"/>
                <a:gd name="T5" fmla="*/ 105 h 114"/>
                <a:gd name="T6" fmla="*/ 0 w 32"/>
                <a:gd name="T7" fmla="*/ 0 h 114"/>
                <a:gd name="T8" fmla="*/ 11 w 32"/>
                <a:gd name="T9" fmla="*/ 0 h 114"/>
                <a:gd name="T10" fmla="*/ 10 w 32"/>
                <a:gd name="T11" fmla="*/ 102 h 114"/>
                <a:gd name="T12" fmla="*/ 27 w 32"/>
                <a:gd name="T13" fmla="*/ 108 h 114"/>
                <a:gd name="T14" fmla="*/ 32 w 32"/>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14">
                  <a:moveTo>
                    <a:pt x="32" y="114"/>
                  </a:moveTo>
                  <a:cubicBezTo>
                    <a:pt x="3" y="111"/>
                    <a:pt x="3" y="111"/>
                    <a:pt x="3" y="111"/>
                  </a:cubicBezTo>
                  <a:cubicBezTo>
                    <a:pt x="2" y="105"/>
                    <a:pt x="2" y="105"/>
                    <a:pt x="2" y="105"/>
                  </a:cubicBezTo>
                  <a:cubicBezTo>
                    <a:pt x="0" y="0"/>
                    <a:pt x="0" y="0"/>
                    <a:pt x="0" y="0"/>
                  </a:cubicBezTo>
                  <a:cubicBezTo>
                    <a:pt x="11" y="0"/>
                    <a:pt x="11" y="0"/>
                    <a:pt x="11" y="0"/>
                  </a:cubicBezTo>
                  <a:cubicBezTo>
                    <a:pt x="10" y="102"/>
                    <a:pt x="10" y="102"/>
                    <a:pt x="10" y="102"/>
                  </a:cubicBezTo>
                  <a:cubicBezTo>
                    <a:pt x="18" y="102"/>
                    <a:pt x="23" y="105"/>
                    <a:pt x="27" y="108"/>
                  </a:cubicBezTo>
                  <a:cubicBezTo>
                    <a:pt x="30" y="112"/>
                    <a:pt x="32" y="114"/>
                    <a:pt x="32" y="114"/>
                  </a:cubicBezTo>
                  <a:close/>
                </a:path>
              </a:pathLst>
            </a:custGeom>
            <a:solidFill>
              <a:srgbClr val="F4CA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 name="ExtraShape2"/>
            <p:cNvSpPr/>
            <p:nvPr/>
          </p:nvSpPr>
          <p:spPr bwMode="auto">
            <a:xfrm>
              <a:off x="7850285" y="4687750"/>
              <a:ext cx="261938" cy="79375"/>
            </a:xfrm>
            <a:custGeom>
              <a:avLst/>
              <a:gdLst>
                <a:gd name="T0" fmla="*/ 30 w 30"/>
                <a:gd name="T1" fmla="*/ 9 h 9"/>
                <a:gd name="T2" fmla="*/ 1 w 30"/>
                <a:gd name="T3" fmla="*/ 6 h 9"/>
                <a:gd name="T4" fmla="*/ 0 w 30"/>
                <a:gd name="T5" fmla="*/ 0 h 9"/>
                <a:gd name="T6" fmla="*/ 25 w 30"/>
                <a:gd name="T7" fmla="*/ 3 h 9"/>
                <a:gd name="T8" fmla="*/ 30 w 30"/>
                <a:gd name="T9" fmla="*/ 9 h 9"/>
              </a:gdLst>
              <a:ahLst/>
              <a:cxnLst>
                <a:cxn ang="0">
                  <a:pos x="T0" y="T1"/>
                </a:cxn>
                <a:cxn ang="0">
                  <a:pos x="T2" y="T3"/>
                </a:cxn>
                <a:cxn ang="0">
                  <a:pos x="T4" y="T5"/>
                </a:cxn>
                <a:cxn ang="0">
                  <a:pos x="T6" y="T7"/>
                </a:cxn>
                <a:cxn ang="0">
                  <a:pos x="T8" y="T9"/>
                </a:cxn>
              </a:cxnLst>
              <a:rect l="0" t="0" r="r" b="b"/>
              <a:pathLst>
                <a:path w="30" h="9">
                  <a:moveTo>
                    <a:pt x="30" y="9"/>
                  </a:moveTo>
                  <a:cubicBezTo>
                    <a:pt x="1" y="6"/>
                    <a:pt x="1" y="6"/>
                    <a:pt x="1" y="6"/>
                  </a:cubicBezTo>
                  <a:cubicBezTo>
                    <a:pt x="0" y="0"/>
                    <a:pt x="0" y="0"/>
                    <a:pt x="0" y="0"/>
                  </a:cubicBezTo>
                  <a:cubicBezTo>
                    <a:pt x="7" y="2"/>
                    <a:pt x="19" y="5"/>
                    <a:pt x="25" y="3"/>
                  </a:cubicBezTo>
                  <a:cubicBezTo>
                    <a:pt x="28" y="7"/>
                    <a:pt x="30" y="9"/>
                    <a:pt x="30" y="9"/>
                  </a:cubicBezTo>
                  <a:close/>
                </a:path>
              </a:pathLst>
            </a:custGeom>
            <a:solidFill>
              <a:srgbClr val="CA4F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 name="ExtraShape3"/>
            <p:cNvSpPr/>
            <p:nvPr/>
          </p:nvSpPr>
          <p:spPr bwMode="auto">
            <a:xfrm>
              <a:off x="7596285" y="2431913"/>
              <a:ext cx="130175" cy="220663"/>
            </a:xfrm>
            <a:custGeom>
              <a:avLst/>
              <a:gdLst>
                <a:gd name="T0" fmla="*/ 0 w 82"/>
                <a:gd name="T1" fmla="*/ 128 h 139"/>
                <a:gd name="T2" fmla="*/ 16 w 82"/>
                <a:gd name="T3" fmla="*/ 0 h 139"/>
                <a:gd name="T4" fmla="*/ 82 w 82"/>
                <a:gd name="T5" fmla="*/ 0 h 139"/>
                <a:gd name="T6" fmla="*/ 82 w 82"/>
                <a:gd name="T7" fmla="*/ 139 h 139"/>
                <a:gd name="T8" fmla="*/ 0 w 82"/>
                <a:gd name="T9" fmla="*/ 128 h 139"/>
              </a:gdLst>
              <a:ahLst/>
              <a:cxnLst>
                <a:cxn ang="0">
                  <a:pos x="T0" y="T1"/>
                </a:cxn>
                <a:cxn ang="0">
                  <a:pos x="T2" y="T3"/>
                </a:cxn>
                <a:cxn ang="0">
                  <a:pos x="T4" y="T5"/>
                </a:cxn>
                <a:cxn ang="0">
                  <a:pos x="T6" y="T7"/>
                </a:cxn>
                <a:cxn ang="0">
                  <a:pos x="T8" y="T9"/>
                </a:cxn>
              </a:cxnLst>
              <a:rect l="0" t="0" r="r" b="b"/>
              <a:pathLst>
                <a:path w="82" h="139">
                  <a:moveTo>
                    <a:pt x="0" y="128"/>
                  </a:moveTo>
                  <a:lnTo>
                    <a:pt x="16" y="0"/>
                  </a:lnTo>
                  <a:lnTo>
                    <a:pt x="82" y="0"/>
                  </a:lnTo>
                  <a:lnTo>
                    <a:pt x="82" y="139"/>
                  </a:lnTo>
                  <a:lnTo>
                    <a:pt x="0" y="128"/>
                  </a:lnTo>
                  <a:close/>
                </a:path>
              </a:pathLst>
            </a:custGeom>
            <a:solidFill>
              <a:srgbClr val="E2AE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 name="ExtraShape4"/>
            <p:cNvSpPr/>
            <p:nvPr/>
          </p:nvSpPr>
          <p:spPr bwMode="auto">
            <a:xfrm>
              <a:off x="6700935" y="2573200"/>
              <a:ext cx="823913" cy="517525"/>
            </a:xfrm>
            <a:custGeom>
              <a:avLst/>
              <a:gdLst>
                <a:gd name="T0" fmla="*/ 91 w 94"/>
                <a:gd name="T1" fmla="*/ 9 h 59"/>
                <a:gd name="T2" fmla="*/ 67 w 94"/>
                <a:gd name="T3" fmla="*/ 46 h 59"/>
                <a:gd name="T4" fmla="*/ 41 w 94"/>
                <a:gd name="T5" fmla="*/ 23 h 59"/>
                <a:gd name="T6" fmla="*/ 27 w 94"/>
                <a:gd name="T7" fmla="*/ 5 h 59"/>
                <a:gd name="T8" fmla="*/ 30 w 94"/>
                <a:gd name="T9" fmla="*/ 14 h 59"/>
                <a:gd name="T10" fmla="*/ 6 w 94"/>
                <a:gd name="T11" fmla="*/ 14 h 59"/>
                <a:gd name="T12" fmla="*/ 34 w 94"/>
                <a:gd name="T13" fmla="*/ 27 h 59"/>
                <a:gd name="T14" fmla="*/ 68 w 94"/>
                <a:gd name="T15" fmla="*/ 59 h 59"/>
                <a:gd name="T16" fmla="*/ 91 w 94"/>
                <a:gd name="T17"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1" y="9"/>
                  </a:moveTo>
                  <a:cubicBezTo>
                    <a:pt x="91" y="9"/>
                    <a:pt x="84" y="0"/>
                    <a:pt x="67" y="46"/>
                  </a:cubicBezTo>
                  <a:cubicBezTo>
                    <a:pt x="41" y="23"/>
                    <a:pt x="41" y="23"/>
                    <a:pt x="41" y="23"/>
                  </a:cubicBezTo>
                  <a:cubicBezTo>
                    <a:pt x="41" y="23"/>
                    <a:pt x="42" y="11"/>
                    <a:pt x="27" y="5"/>
                  </a:cubicBezTo>
                  <a:cubicBezTo>
                    <a:pt x="13" y="0"/>
                    <a:pt x="30" y="14"/>
                    <a:pt x="30" y="14"/>
                  </a:cubicBezTo>
                  <a:cubicBezTo>
                    <a:pt x="30" y="14"/>
                    <a:pt x="11" y="9"/>
                    <a:pt x="6" y="14"/>
                  </a:cubicBezTo>
                  <a:cubicBezTo>
                    <a:pt x="0" y="18"/>
                    <a:pt x="22" y="26"/>
                    <a:pt x="34" y="27"/>
                  </a:cubicBezTo>
                  <a:cubicBezTo>
                    <a:pt x="34" y="27"/>
                    <a:pt x="60" y="58"/>
                    <a:pt x="68" y="59"/>
                  </a:cubicBezTo>
                  <a:cubicBezTo>
                    <a:pt x="68" y="59"/>
                    <a:pt x="94" y="32"/>
                    <a:pt x="91" y="9"/>
                  </a:cubicBezTo>
                  <a:close/>
                </a:path>
              </a:pathLst>
            </a:custGeom>
            <a:solidFill>
              <a:srgbClr val="F4CA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 name="ExtraShape5"/>
            <p:cNvSpPr/>
            <p:nvPr/>
          </p:nvSpPr>
          <p:spPr bwMode="auto">
            <a:xfrm>
              <a:off x="7691535" y="2528750"/>
              <a:ext cx="552450" cy="1316038"/>
            </a:xfrm>
            <a:custGeom>
              <a:avLst/>
              <a:gdLst>
                <a:gd name="T0" fmla="*/ 20 w 63"/>
                <a:gd name="T1" fmla="*/ 38 h 150"/>
                <a:gd name="T2" fmla="*/ 47 w 63"/>
                <a:gd name="T3" fmla="*/ 117 h 150"/>
                <a:gd name="T4" fmla="*/ 44 w 63"/>
                <a:gd name="T5" fmla="*/ 133 h 150"/>
                <a:gd name="T6" fmla="*/ 50 w 63"/>
                <a:gd name="T7" fmla="*/ 125 h 150"/>
                <a:gd name="T8" fmla="*/ 54 w 63"/>
                <a:gd name="T9" fmla="*/ 146 h 150"/>
                <a:gd name="T10" fmla="*/ 54 w 63"/>
                <a:gd name="T11" fmla="*/ 117 h 150"/>
                <a:gd name="T12" fmla="*/ 32 w 63"/>
                <a:gd name="T13" fmla="*/ 34 h 150"/>
                <a:gd name="T14" fmla="*/ 12 w 63"/>
                <a:gd name="T15" fmla="*/ 12 h 150"/>
                <a:gd name="T16" fmla="*/ 20 w 63"/>
                <a:gd name="T17" fmla="*/ 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50">
                  <a:moveTo>
                    <a:pt x="20" y="38"/>
                  </a:moveTo>
                  <a:cubicBezTo>
                    <a:pt x="47" y="117"/>
                    <a:pt x="47" y="117"/>
                    <a:pt x="47" y="117"/>
                  </a:cubicBezTo>
                  <a:cubicBezTo>
                    <a:pt x="47" y="117"/>
                    <a:pt x="42" y="125"/>
                    <a:pt x="44" y="133"/>
                  </a:cubicBezTo>
                  <a:cubicBezTo>
                    <a:pt x="46" y="141"/>
                    <a:pt x="48" y="121"/>
                    <a:pt x="50" y="125"/>
                  </a:cubicBezTo>
                  <a:cubicBezTo>
                    <a:pt x="53" y="129"/>
                    <a:pt x="49" y="143"/>
                    <a:pt x="54" y="146"/>
                  </a:cubicBezTo>
                  <a:cubicBezTo>
                    <a:pt x="58" y="150"/>
                    <a:pt x="63" y="129"/>
                    <a:pt x="54" y="117"/>
                  </a:cubicBezTo>
                  <a:cubicBezTo>
                    <a:pt x="32" y="34"/>
                    <a:pt x="32" y="34"/>
                    <a:pt x="32" y="34"/>
                  </a:cubicBezTo>
                  <a:cubicBezTo>
                    <a:pt x="32" y="34"/>
                    <a:pt x="25" y="0"/>
                    <a:pt x="12" y="12"/>
                  </a:cubicBezTo>
                  <a:cubicBezTo>
                    <a:pt x="0" y="24"/>
                    <a:pt x="20" y="38"/>
                    <a:pt x="20" y="38"/>
                  </a:cubicBezTo>
                  <a:close/>
                </a:path>
              </a:pathLst>
            </a:custGeom>
            <a:solidFill>
              <a:srgbClr val="F4CA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 name="ExtraShape6"/>
            <p:cNvSpPr/>
            <p:nvPr/>
          </p:nvSpPr>
          <p:spPr bwMode="auto">
            <a:xfrm>
              <a:off x="7454998" y="2511288"/>
              <a:ext cx="579438" cy="1439863"/>
            </a:xfrm>
            <a:custGeom>
              <a:avLst/>
              <a:gdLst>
                <a:gd name="T0" fmla="*/ 0 w 66"/>
                <a:gd name="T1" fmla="*/ 17 h 164"/>
                <a:gd name="T2" fmla="*/ 47 w 66"/>
                <a:gd name="T3" fmla="*/ 12 h 164"/>
                <a:gd name="T4" fmla="*/ 56 w 66"/>
                <a:gd name="T5" fmla="*/ 39 h 164"/>
                <a:gd name="T6" fmla="*/ 51 w 66"/>
                <a:gd name="T7" fmla="*/ 50 h 164"/>
                <a:gd name="T8" fmla="*/ 50 w 66"/>
                <a:gd name="T9" fmla="*/ 72 h 164"/>
                <a:gd name="T10" fmla="*/ 62 w 66"/>
                <a:gd name="T11" fmla="*/ 155 h 164"/>
                <a:gd name="T12" fmla="*/ 0 w 66"/>
                <a:gd name="T13" fmla="*/ 152 h 164"/>
                <a:gd name="T14" fmla="*/ 20 w 66"/>
                <a:gd name="T15" fmla="*/ 73 h 164"/>
                <a:gd name="T16" fmla="*/ 0 w 66"/>
                <a:gd name="T17" fmla="*/ 1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64">
                  <a:moveTo>
                    <a:pt x="0" y="17"/>
                  </a:moveTo>
                  <a:cubicBezTo>
                    <a:pt x="0" y="17"/>
                    <a:pt x="25" y="0"/>
                    <a:pt x="47" y="12"/>
                  </a:cubicBezTo>
                  <a:cubicBezTo>
                    <a:pt x="47" y="12"/>
                    <a:pt x="56" y="32"/>
                    <a:pt x="56" y="39"/>
                  </a:cubicBezTo>
                  <a:cubicBezTo>
                    <a:pt x="57" y="47"/>
                    <a:pt x="51" y="50"/>
                    <a:pt x="51" y="50"/>
                  </a:cubicBezTo>
                  <a:cubicBezTo>
                    <a:pt x="50" y="72"/>
                    <a:pt x="50" y="72"/>
                    <a:pt x="50" y="72"/>
                  </a:cubicBezTo>
                  <a:cubicBezTo>
                    <a:pt x="50" y="72"/>
                    <a:pt x="66" y="102"/>
                    <a:pt x="62" y="155"/>
                  </a:cubicBezTo>
                  <a:cubicBezTo>
                    <a:pt x="62" y="155"/>
                    <a:pt x="30" y="164"/>
                    <a:pt x="0" y="152"/>
                  </a:cubicBezTo>
                  <a:cubicBezTo>
                    <a:pt x="0" y="152"/>
                    <a:pt x="12" y="89"/>
                    <a:pt x="20" y="73"/>
                  </a:cubicBezTo>
                  <a:lnTo>
                    <a:pt x="0" y="17"/>
                  </a:lnTo>
                  <a:close/>
                </a:path>
              </a:pathLst>
            </a:custGeom>
            <a:solidFill>
              <a:srgbClr val="FF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 name="ExtraShape7"/>
            <p:cNvSpPr/>
            <p:nvPr/>
          </p:nvSpPr>
          <p:spPr bwMode="auto">
            <a:xfrm>
              <a:off x="7402610" y="2160450"/>
              <a:ext cx="560388" cy="342900"/>
            </a:xfrm>
            <a:custGeom>
              <a:avLst/>
              <a:gdLst>
                <a:gd name="T0" fmla="*/ 64 w 64"/>
                <a:gd name="T1" fmla="*/ 13 h 39"/>
                <a:gd name="T2" fmla="*/ 37 w 64"/>
                <a:gd name="T3" fmla="*/ 39 h 39"/>
                <a:gd name="T4" fmla="*/ 15 w 64"/>
                <a:gd name="T5" fmla="*/ 27 h 39"/>
                <a:gd name="T6" fmla="*/ 1 w 64"/>
                <a:gd name="T7" fmla="*/ 15 h 39"/>
                <a:gd name="T8" fmla="*/ 11 w 64"/>
                <a:gd name="T9" fmla="*/ 9 h 39"/>
                <a:gd name="T10" fmla="*/ 17 w 64"/>
                <a:gd name="T11" fmla="*/ 11 h 39"/>
                <a:gd name="T12" fmla="*/ 39 w 64"/>
                <a:gd name="T13" fmla="*/ 0 h 39"/>
                <a:gd name="T14" fmla="*/ 63 w 64"/>
                <a:gd name="T15" fmla="*/ 6 h 39"/>
                <a:gd name="T16" fmla="*/ 63 w 64"/>
                <a:gd name="T17" fmla="*/ 8 h 39"/>
                <a:gd name="T18" fmla="*/ 64 w 64"/>
                <a:gd name="T19" fmla="*/ 1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39">
                  <a:moveTo>
                    <a:pt x="64" y="13"/>
                  </a:moveTo>
                  <a:cubicBezTo>
                    <a:pt x="64" y="27"/>
                    <a:pt x="52" y="39"/>
                    <a:pt x="37" y="39"/>
                  </a:cubicBezTo>
                  <a:cubicBezTo>
                    <a:pt x="28" y="39"/>
                    <a:pt x="20" y="34"/>
                    <a:pt x="15" y="27"/>
                  </a:cubicBezTo>
                  <a:cubicBezTo>
                    <a:pt x="9" y="30"/>
                    <a:pt x="2" y="23"/>
                    <a:pt x="1" y="15"/>
                  </a:cubicBezTo>
                  <a:cubicBezTo>
                    <a:pt x="0" y="8"/>
                    <a:pt x="6" y="8"/>
                    <a:pt x="11" y="9"/>
                  </a:cubicBezTo>
                  <a:cubicBezTo>
                    <a:pt x="14" y="10"/>
                    <a:pt x="17" y="11"/>
                    <a:pt x="17" y="11"/>
                  </a:cubicBezTo>
                  <a:cubicBezTo>
                    <a:pt x="28" y="10"/>
                    <a:pt x="39" y="0"/>
                    <a:pt x="39" y="0"/>
                  </a:cubicBezTo>
                  <a:cubicBezTo>
                    <a:pt x="48" y="3"/>
                    <a:pt x="57" y="5"/>
                    <a:pt x="63" y="6"/>
                  </a:cubicBezTo>
                  <a:cubicBezTo>
                    <a:pt x="63" y="7"/>
                    <a:pt x="63" y="7"/>
                    <a:pt x="63" y="8"/>
                  </a:cubicBezTo>
                  <a:cubicBezTo>
                    <a:pt x="64" y="10"/>
                    <a:pt x="64" y="11"/>
                    <a:pt x="64" y="13"/>
                  </a:cubicBezTo>
                  <a:close/>
                </a:path>
              </a:pathLst>
            </a:custGeom>
            <a:solidFill>
              <a:srgbClr val="F4CA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 name="ExtraShape8"/>
            <p:cNvSpPr/>
            <p:nvPr/>
          </p:nvSpPr>
          <p:spPr bwMode="auto">
            <a:xfrm>
              <a:off x="7412135" y="1906450"/>
              <a:ext cx="279400" cy="288925"/>
            </a:xfrm>
            <a:prstGeom prst="ellipse">
              <a:avLst/>
            </a:prstGeom>
            <a:solidFill>
              <a:srgbClr val="3F2D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 name="ExtraShape9"/>
            <p:cNvSpPr/>
            <p:nvPr/>
          </p:nvSpPr>
          <p:spPr bwMode="auto">
            <a:xfrm>
              <a:off x="7499448" y="2038213"/>
              <a:ext cx="455613" cy="219075"/>
            </a:xfrm>
            <a:custGeom>
              <a:avLst/>
              <a:gdLst>
                <a:gd name="T0" fmla="*/ 52 w 52"/>
                <a:gd name="T1" fmla="*/ 20 h 25"/>
                <a:gd name="T2" fmla="*/ 28 w 52"/>
                <a:gd name="T3" fmla="*/ 14 h 25"/>
                <a:gd name="T4" fmla="*/ 6 w 52"/>
                <a:gd name="T5" fmla="*/ 25 h 25"/>
                <a:gd name="T6" fmla="*/ 0 w 52"/>
                <a:gd name="T7" fmla="*/ 23 h 25"/>
                <a:gd name="T8" fmla="*/ 26 w 52"/>
                <a:gd name="T9" fmla="*/ 0 h 25"/>
                <a:gd name="T10" fmla="*/ 52 w 52"/>
                <a:gd name="T11" fmla="*/ 20 h 25"/>
              </a:gdLst>
              <a:ahLst/>
              <a:cxnLst>
                <a:cxn ang="0">
                  <a:pos x="T0" y="T1"/>
                </a:cxn>
                <a:cxn ang="0">
                  <a:pos x="T2" y="T3"/>
                </a:cxn>
                <a:cxn ang="0">
                  <a:pos x="T4" y="T5"/>
                </a:cxn>
                <a:cxn ang="0">
                  <a:pos x="T6" y="T7"/>
                </a:cxn>
                <a:cxn ang="0">
                  <a:pos x="T8" y="T9"/>
                </a:cxn>
                <a:cxn ang="0">
                  <a:pos x="T10" y="T11"/>
                </a:cxn>
              </a:cxnLst>
              <a:rect l="0" t="0" r="r" b="b"/>
              <a:pathLst>
                <a:path w="52" h="25">
                  <a:moveTo>
                    <a:pt x="52" y="20"/>
                  </a:moveTo>
                  <a:cubicBezTo>
                    <a:pt x="46" y="19"/>
                    <a:pt x="37" y="17"/>
                    <a:pt x="28" y="14"/>
                  </a:cubicBezTo>
                  <a:cubicBezTo>
                    <a:pt x="28" y="14"/>
                    <a:pt x="17" y="24"/>
                    <a:pt x="6" y="25"/>
                  </a:cubicBezTo>
                  <a:cubicBezTo>
                    <a:pt x="6" y="25"/>
                    <a:pt x="3" y="24"/>
                    <a:pt x="0" y="23"/>
                  </a:cubicBezTo>
                  <a:cubicBezTo>
                    <a:pt x="2" y="10"/>
                    <a:pt x="13" y="0"/>
                    <a:pt x="26" y="0"/>
                  </a:cubicBezTo>
                  <a:cubicBezTo>
                    <a:pt x="39" y="0"/>
                    <a:pt x="49" y="9"/>
                    <a:pt x="52" y="20"/>
                  </a:cubicBezTo>
                  <a:close/>
                </a:path>
              </a:pathLst>
            </a:custGeom>
            <a:solidFill>
              <a:srgbClr val="5F3E1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 name="CustomText"/>
            <p:cNvSpPr/>
            <p:nvPr/>
          </p:nvSpPr>
          <p:spPr>
            <a:xfrm>
              <a:off x="4403921" y="4841359"/>
              <a:ext cx="1954508" cy="448433"/>
            </a:xfrm>
            <a:prstGeom prst="rect">
              <a:avLst/>
            </a:prstGeom>
            <a:noFill/>
          </p:spPr>
          <p:txBody>
            <a:bodyPr wrap="square" lIns="90000" tIns="46800" rIns="90000" bIns="46800" anchor="ctr">
              <a:normAutofit fontScale="85000" lnSpcReduction="10000"/>
            </a:bodyPr>
            <a:lstStyle/>
            <a:p>
              <a:pPr marL="0" marR="0" lvl="0" indent="0" defTabSz="914400" rtl="0" eaLnBrk="1" fontAlgn="auto" latinLnBrk="0" hangingPunct="1">
                <a:spcBef>
                  <a:spcPts val="0"/>
                </a:spcBef>
                <a:spcAft>
                  <a:spcPts val="0"/>
                </a:spcAft>
                <a:buClrTx/>
                <a:buSzTx/>
                <a:buFontTx/>
                <a:buNone/>
                <a:defRPr/>
              </a:pPr>
              <a:r>
                <a:rPr kumimoji="0" lang="en-US" altLang="zh-CN" sz="2000" b="1" i="0" strike="noStrike" kern="1200" cap="none" spc="0" normalizeH="0" baseline="0" noProof="0" dirty="0">
                  <a:effectLst/>
                  <a:uLnTx/>
                  <a:uFillTx/>
                  <a:latin typeface="+mn-lt"/>
                  <a:ea typeface="+mn-ea"/>
                  <a:cs typeface="+mn-ea"/>
                  <a:sym typeface="+mn-lt"/>
                </a:rPr>
                <a:t>TEXT HERE</a:t>
              </a:r>
              <a:endParaRPr kumimoji="0" lang="en-US" altLang="zh-CN" sz="2000" b="1" i="0" strike="noStrike" kern="1200" cap="none" spc="0" normalizeH="0" baseline="0" noProof="0" dirty="0">
                <a:effectLst/>
                <a:uLnTx/>
                <a:uFillTx/>
                <a:latin typeface="+mn-lt"/>
                <a:ea typeface="+mn-ea"/>
                <a:cs typeface="+mn-ea"/>
                <a:sym typeface="+mn-lt"/>
              </a:endParaRPr>
            </a:p>
          </p:txBody>
        </p:sp>
        <p:sp>
          <p:nvSpPr>
            <p:cNvPr id="30" name="CustomText1"/>
            <p:cNvSpPr/>
            <p:nvPr/>
          </p:nvSpPr>
          <p:spPr>
            <a:xfrm>
              <a:off x="6157715" y="4899249"/>
              <a:ext cx="1954508" cy="332652"/>
            </a:xfrm>
            <a:prstGeom prst="rect">
              <a:avLst/>
            </a:prstGeom>
            <a:noFill/>
          </p:spPr>
          <p:txBody>
            <a:bodyPr wrap="none" lIns="90000" tIns="46800" rIns="90000" bIns="46800">
              <a:normAutofit fontScale="92500" lnSpcReduction="20000"/>
            </a:bodyPr>
            <a:lstStyle/>
            <a:p>
              <a:pPr marL="0" marR="0" lvl="0" indent="0" defTabSz="914400" rtl="0" eaLnBrk="1" fontAlgn="auto" latinLnBrk="0" hangingPunct="1">
                <a:spcBef>
                  <a:spcPts val="0"/>
                </a:spcBef>
                <a:spcAft>
                  <a:spcPts val="0"/>
                </a:spcAft>
                <a:buClrTx/>
                <a:buSzTx/>
                <a:buFontTx/>
                <a:buNone/>
                <a:defRPr/>
              </a:pPr>
              <a:r>
                <a:rPr kumimoji="0" lang="en-US" altLang="zh-CN" sz="1300" i="0" u="none" strike="noStrike" kern="1200" cap="none" spc="0" normalizeH="0" baseline="0" noProof="0" dirty="0">
                  <a:ln>
                    <a:noFill/>
                  </a:ln>
                  <a:solidFill>
                    <a:schemeClr val="bg1">
                      <a:lumMod val="65000"/>
                    </a:schemeClr>
                  </a:solidFill>
                  <a:effectLst/>
                  <a:uLnTx/>
                  <a:uFillTx/>
                  <a:latin typeface="+mn-lt"/>
                  <a:ea typeface="+mn-ea"/>
                  <a:cs typeface="+mn-ea"/>
                  <a:sym typeface="+mn-lt"/>
                </a:rPr>
                <a:t>Supporting text here</a:t>
              </a:r>
              <a:endParaRPr kumimoji="0" lang="en-US" altLang="zh-CN" sz="1300" i="0" u="none" strike="noStrike" kern="1200" cap="none" spc="0" normalizeH="0" baseline="0" noProof="0" dirty="0">
                <a:ln>
                  <a:noFill/>
                </a:ln>
                <a:solidFill>
                  <a:schemeClr val="bg1">
                    <a:lumMod val="65000"/>
                  </a:schemeClr>
                </a:solidFill>
                <a:effectLst/>
                <a:uLnTx/>
                <a:uFillTx/>
                <a:latin typeface="+mn-lt"/>
                <a:ea typeface="+mn-ea"/>
                <a:cs typeface="+mn-ea"/>
                <a:sym typeface="+mn-lt"/>
              </a:endParaRPr>
            </a:p>
          </p:txBody>
        </p:sp>
      </p:grpSp>
      <p:sp>
        <p:nvSpPr>
          <p:cNvPr id="31"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2"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3"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不确定性因素</a:t>
            </a:r>
            <a:endParaRPr lang="zh-CN" altLang="en-US" dirty="0">
              <a:solidFill>
                <a:schemeClr val="bg1"/>
              </a:solidFill>
              <a:latin typeface="+mn-lt"/>
              <a:ea typeface="+mn-ea"/>
              <a:cs typeface="+mn-ea"/>
              <a:sym typeface="+mn-lt"/>
            </a:endParaRPr>
          </a:p>
        </p:txBody>
      </p:sp>
      <p:sp>
        <p:nvSpPr>
          <p:cNvPr id="34" name="TextBox 9"/>
          <p:cNvSpPr txBox="1">
            <a:spLocks noChangeArrowheads="1"/>
          </p:cNvSpPr>
          <p:nvPr/>
        </p:nvSpPr>
        <p:spPr bwMode="auto">
          <a:xfrm>
            <a:off x="6672164" y="1903986"/>
            <a:ext cx="1877721" cy="738664"/>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400" b="1" dirty="0">
                <a:solidFill>
                  <a:schemeClr val="bg1"/>
                </a:solidFill>
                <a:latin typeface="+mn-lt"/>
                <a:ea typeface="+mn-ea"/>
                <a:cs typeface="+mn-ea"/>
                <a:sym typeface="+mn-lt"/>
              </a:rPr>
              <a:t>内部环</a:t>
            </a:r>
            <a:endParaRPr lang="en-US" altLang="zh-CN" sz="2400" b="1" dirty="0">
              <a:solidFill>
                <a:schemeClr val="bg1"/>
              </a:solidFill>
              <a:latin typeface="+mn-lt"/>
              <a:ea typeface="+mn-ea"/>
              <a:cs typeface="+mn-ea"/>
              <a:sym typeface="+mn-lt"/>
            </a:endParaRPr>
          </a:p>
          <a:p>
            <a:pPr algn="ctr"/>
            <a:r>
              <a:rPr lang="zh-CN" altLang="en-US" sz="2400" b="1" dirty="0">
                <a:solidFill>
                  <a:schemeClr val="bg1"/>
                </a:solidFill>
                <a:latin typeface="+mn-lt"/>
                <a:ea typeface="+mn-ea"/>
                <a:cs typeface="+mn-ea"/>
                <a:sym typeface="+mn-lt"/>
              </a:rPr>
              <a:t>境问题</a:t>
            </a:r>
            <a:endParaRPr lang="zh-CN" altLang="en-US" sz="2400" b="1" dirty="0">
              <a:solidFill>
                <a:schemeClr val="bg1"/>
              </a:solidFill>
              <a:latin typeface="+mn-lt"/>
              <a:ea typeface="+mn-ea"/>
              <a:cs typeface="+mn-ea"/>
              <a:sym typeface="+mn-lt"/>
            </a:endParaRPr>
          </a:p>
        </p:txBody>
      </p:sp>
      <p:sp>
        <p:nvSpPr>
          <p:cNvPr id="35" name="TextBox 13"/>
          <p:cNvSpPr txBox="1">
            <a:spLocks noChangeArrowheads="1"/>
          </p:cNvSpPr>
          <p:nvPr/>
        </p:nvSpPr>
        <p:spPr bwMode="auto">
          <a:xfrm>
            <a:off x="8629986" y="1887126"/>
            <a:ext cx="1592114" cy="73866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chemeClr val="bg1"/>
                </a:solidFill>
                <a:latin typeface="+mn-lt"/>
                <a:ea typeface="+mn-ea"/>
                <a:cs typeface="+mn-ea"/>
                <a:sym typeface="+mn-lt"/>
              </a:rPr>
              <a:t>场地限</a:t>
            </a:r>
            <a:endParaRPr lang="en-US" altLang="zh-CN" sz="2400" b="1" dirty="0">
              <a:solidFill>
                <a:schemeClr val="bg1"/>
              </a:solidFill>
              <a:latin typeface="+mn-lt"/>
              <a:ea typeface="+mn-ea"/>
              <a:cs typeface="+mn-ea"/>
              <a:sym typeface="+mn-lt"/>
            </a:endParaRPr>
          </a:p>
          <a:p>
            <a:pPr algn="ctr"/>
            <a:r>
              <a:rPr lang="zh-CN" altLang="en-US" sz="2400" b="1" dirty="0">
                <a:solidFill>
                  <a:schemeClr val="bg1"/>
                </a:solidFill>
                <a:latin typeface="+mn-lt"/>
                <a:ea typeface="+mn-ea"/>
                <a:cs typeface="+mn-ea"/>
                <a:sym typeface="+mn-lt"/>
              </a:rPr>
              <a:t>制问题</a:t>
            </a:r>
            <a:endParaRPr lang="zh-CN" altLang="en-US" sz="2400" b="1" dirty="0">
              <a:solidFill>
                <a:schemeClr val="bg1"/>
              </a:solidFill>
              <a:latin typeface="+mn-lt"/>
              <a:ea typeface="+mn-ea"/>
              <a:cs typeface="+mn-ea"/>
              <a:sym typeface="+mn-lt"/>
            </a:endParaRPr>
          </a:p>
        </p:txBody>
      </p:sp>
      <p:sp>
        <p:nvSpPr>
          <p:cNvPr id="36" name="TextBox 17"/>
          <p:cNvSpPr txBox="1">
            <a:spLocks noChangeArrowheads="1"/>
          </p:cNvSpPr>
          <p:nvPr/>
        </p:nvSpPr>
        <p:spPr bwMode="auto">
          <a:xfrm>
            <a:off x="6890038" y="3086649"/>
            <a:ext cx="1659847" cy="738664"/>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chemeClr val="bg1"/>
                </a:solidFill>
                <a:latin typeface="+mn-lt"/>
                <a:ea typeface="+mn-ea"/>
                <a:cs typeface="+mn-ea"/>
                <a:sym typeface="+mn-lt"/>
              </a:rPr>
              <a:t>人员应</a:t>
            </a:r>
            <a:endParaRPr lang="en-US" altLang="zh-CN" sz="2400" b="1" dirty="0">
              <a:solidFill>
                <a:schemeClr val="bg1"/>
              </a:solidFill>
              <a:latin typeface="+mn-lt"/>
              <a:ea typeface="+mn-ea"/>
              <a:cs typeface="+mn-ea"/>
              <a:sym typeface="+mn-lt"/>
            </a:endParaRPr>
          </a:p>
          <a:p>
            <a:pPr algn="ctr"/>
            <a:r>
              <a:rPr lang="zh-CN" altLang="en-US" sz="2400" b="1" dirty="0">
                <a:solidFill>
                  <a:schemeClr val="bg1"/>
                </a:solidFill>
                <a:latin typeface="+mn-lt"/>
                <a:ea typeface="+mn-ea"/>
                <a:cs typeface="+mn-ea"/>
                <a:sym typeface="+mn-lt"/>
              </a:rPr>
              <a:t>变问题</a:t>
            </a:r>
            <a:endParaRPr lang="zh-CN" altLang="en-US" sz="2400" b="1" dirty="0">
              <a:solidFill>
                <a:schemeClr val="bg1"/>
              </a:solidFill>
              <a:latin typeface="+mn-lt"/>
              <a:ea typeface="+mn-ea"/>
              <a:cs typeface="+mn-ea"/>
              <a:sym typeface="+mn-lt"/>
            </a:endParaRPr>
          </a:p>
        </p:txBody>
      </p:sp>
      <p:sp>
        <p:nvSpPr>
          <p:cNvPr id="37" name="TextBox 30"/>
          <p:cNvSpPr txBox="1">
            <a:spLocks noChangeArrowheads="1"/>
          </p:cNvSpPr>
          <p:nvPr/>
        </p:nvSpPr>
        <p:spPr bwMode="auto">
          <a:xfrm>
            <a:off x="8629986" y="3110003"/>
            <a:ext cx="1793357" cy="73866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400" b="1" dirty="0">
                <a:solidFill>
                  <a:schemeClr val="bg1"/>
                </a:solidFill>
                <a:latin typeface="+mn-lt"/>
                <a:ea typeface="+mn-ea"/>
                <a:cs typeface="+mn-ea"/>
                <a:sym typeface="+mn-lt"/>
              </a:rPr>
              <a:t>现场氛围问题</a:t>
            </a:r>
            <a:endParaRPr lang="zh-CN" altLang="en-US" sz="2400" b="1" dirty="0">
              <a:solidFill>
                <a:schemeClr val="bg1"/>
              </a:solidFill>
              <a:latin typeface="+mn-lt"/>
              <a:ea typeface="+mn-ea"/>
              <a:cs typeface="+mn-ea"/>
              <a:sym typeface="+mn-lt"/>
            </a:endParaRPr>
          </a:p>
        </p:txBody>
      </p:sp>
      <p:sp>
        <p:nvSpPr>
          <p:cNvPr id="38" name="TextBox 4"/>
          <p:cNvSpPr txBox="1">
            <a:spLocks noChangeArrowheads="1"/>
          </p:cNvSpPr>
          <p:nvPr/>
        </p:nvSpPr>
        <p:spPr bwMode="auto">
          <a:xfrm>
            <a:off x="6063094" y="4138467"/>
            <a:ext cx="4685601" cy="96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30000"/>
              </a:lnSpc>
            </a:pPr>
            <a:r>
              <a:rPr lang="zh-CN" altLang="en-US" sz="2000" b="1" dirty="0">
                <a:solidFill>
                  <a:schemeClr val="accent6">
                    <a:lumMod val="50000"/>
                  </a:schemeClr>
                </a:solidFill>
                <a:latin typeface="+mn-lt"/>
                <a:ea typeface="+mn-ea"/>
                <a:cs typeface="+mn-ea"/>
                <a:sym typeface="+mn-lt"/>
              </a:rPr>
              <a:t>原因说明</a:t>
            </a:r>
            <a:endParaRPr lang="en-US" altLang="zh-CN" sz="2000" b="1" dirty="0">
              <a:solidFill>
                <a:schemeClr val="accent6">
                  <a:lumMod val="50000"/>
                </a:schemeClr>
              </a:solidFill>
              <a:latin typeface="+mn-lt"/>
              <a:ea typeface="+mn-ea"/>
              <a:cs typeface="+mn-ea"/>
              <a:sym typeface="+mn-lt"/>
            </a:endParaRPr>
          </a:p>
          <a:p>
            <a:pPr algn="ctr">
              <a:lnSpc>
                <a:spcPct val="130000"/>
              </a:lnSpc>
            </a:pPr>
            <a:r>
              <a:rPr lang="zh-CN" altLang="en-US" sz="1400" dirty="0">
                <a:solidFill>
                  <a:srgbClr val="404040"/>
                </a:solidFill>
                <a:latin typeface="+mn-lt"/>
                <a:ea typeface="+mn-ea"/>
                <a:cs typeface="+mn-ea"/>
                <a:sym typeface="+mn-lt"/>
              </a:rPr>
              <a:t>添加适当的文字，一页的文字最好不要超过</a:t>
            </a:r>
            <a:r>
              <a:rPr lang="en-US" altLang="zh-CN" sz="1400" dirty="0">
                <a:solidFill>
                  <a:srgbClr val="404040"/>
                </a:solidFill>
                <a:latin typeface="+mn-lt"/>
                <a:ea typeface="+mn-ea"/>
                <a:cs typeface="+mn-ea"/>
                <a:sym typeface="+mn-lt"/>
              </a:rPr>
              <a:t>200,</a:t>
            </a:r>
            <a:r>
              <a:rPr lang="zh-CN" altLang="en-US" sz="1400" dirty="0">
                <a:solidFill>
                  <a:srgbClr val="404040"/>
                </a:solidFill>
                <a:latin typeface="+mn-lt"/>
                <a:ea typeface="+mn-ea"/>
                <a:cs typeface="+mn-ea"/>
                <a:sym typeface="+mn-lt"/>
              </a:rPr>
              <a:t>添加适当的文字，一页的文字最好不要超过</a:t>
            </a:r>
            <a:r>
              <a:rPr lang="en-US" altLang="zh-CN" sz="1400" dirty="0">
                <a:solidFill>
                  <a:srgbClr val="404040"/>
                </a:solidFill>
                <a:latin typeface="+mn-lt"/>
                <a:ea typeface="+mn-ea"/>
                <a:cs typeface="+mn-ea"/>
                <a:sym typeface="+mn-lt"/>
              </a:rPr>
              <a:t>200</a:t>
            </a:r>
            <a:endParaRPr lang="zh-CN" altLang="en-US" dirty="0">
              <a:solidFill>
                <a:srgbClr val="404040"/>
              </a:solidFill>
              <a:latin typeface="+mn-lt"/>
              <a:ea typeface="+mn-ea"/>
              <a:cs typeface="+mn-ea"/>
              <a:sym typeface="+mn-lt"/>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750" fill="hold"/>
                                        <p:tgtEl>
                                          <p:spTgt spid="31"/>
                                        </p:tgtEl>
                                        <p:attrNameLst>
                                          <p:attrName>ppt_x</p:attrName>
                                        </p:attrNameLst>
                                      </p:cBhvr>
                                      <p:tavLst>
                                        <p:tav tm="0">
                                          <p:val>
                                            <p:strVal val="0-#ppt_w/2"/>
                                          </p:val>
                                        </p:tav>
                                        <p:tav tm="100000">
                                          <p:val>
                                            <p:strVal val="#ppt_x"/>
                                          </p:val>
                                        </p:tav>
                                      </p:tavLst>
                                    </p:anim>
                                    <p:anim calcmode="lin" valueType="num">
                                      <p:cBhvr>
                                        <p:cTn id="8" dur="75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p:cTn id="11" dur="750" fill="hold"/>
                                        <p:tgtEl>
                                          <p:spTgt spid="32"/>
                                        </p:tgtEl>
                                        <p:attrNameLst>
                                          <p:attrName>ppt_x</p:attrName>
                                        </p:attrNameLst>
                                      </p:cBhvr>
                                      <p:tavLst>
                                        <p:tav tm="0">
                                          <p:val>
                                            <p:strVal val="0-#ppt_w/2"/>
                                          </p:val>
                                        </p:tav>
                                        <p:tav tm="100000">
                                          <p:val>
                                            <p:strVal val="#ppt_x"/>
                                          </p:val>
                                        </p:tav>
                                      </p:tavLst>
                                    </p:anim>
                                    <p:anim calcmode="lin" valueType="num">
                                      <p:cBhvr>
                                        <p:cTn id="12" dur="75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ppt_x"/>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anim calcmode="lin" valueType="num">
                                      <p:cBhvr>
                                        <p:cTn id="49" dur="1000" fill="hold"/>
                                        <p:tgtEl>
                                          <p:spTgt spid="38"/>
                                        </p:tgtEl>
                                        <p:attrNameLst>
                                          <p:attrName>ppt_x</p:attrName>
                                        </p:attrNameLst>
                                      </p:cBhvr>
                                      <p:tavLst>
                                        <p:tav tm="0">
                                          <p:val>
                                            <p:strVal val="#ppt_x"/>
                                          </p:val>
                                        </p:tav>
                                        <p:tav tm="100000">
                                          <p:val>
                                            <p:strVal val="#ppt_x"/>
                                          </p:val>
                                        </p:tav>
                                      </p:tavLst>
                                    </p:anim>
                                    <p:anim calcmode="lin" valueType="num">
                                      <p:cBhvr>
                                        <p:cTn id="5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4" grpId="0" animBg="1"/>
      <p:bldP spid="35" grpId="0" animBg="1"/>
      <p:bldP spid="36" grpId="0" animBg="1"/>
      <p:bldP spid="37" grpId="0" animBg="1"/>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85818" y="2137275"/>
            <a:ext cx="9453887" cy="2469616"/>
            <a:chOff x="2239614" y="3062772"/>
            <a:chExt cx="7204481" cy="1882009"/>
          </a:xfrm>
          <a:solidFill>
            <a:srgbClr val="C00000"/>
          </a:solidFill>
        </p:grpSpPr>
        <p:sp>
          <p:nvSpPr>
            <p:cNvPr id="3" name="椭圆 2"/>
            <p:cNvSpPr>
              <a:spLocks noChangeAspect="1"/>
            </p:cNvSpPr>
            <p:nvPr/>
          </p:nvSpPr>
          <p:spPr>
            <a:xfrm rot="16200000">
              <a:off x="3362177" y="4729471"/>
              <a:ext cx="200610" cy="200610"/>
            </a:xfrm>
            <a:prstGeom prst="ellipse">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p:cNvSpPr>
              <a:spLocks noChangeAspect="1"/>
            </p:cNvSpPr>
            <p:nvPr/>
          </p:nvSpPr>
          <p:spPr>
            <a:xfrm rot="16200000">
              <a:off x="5765090" y="4731692"/>
              <a:ext cx="200610" cy="200610"/>
            </a:xfrm>
            <a:prstGeom prst="ellipse">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a:spLocks noChangeAspect="1"/>
            </p:cNvSpPr>
            <p:nvPr/>
          </p:nvSpPr>
          <p:spPr>
            <a:xfrm rot="16200000">
              <a:off x="8149789" y="4744171"/>
              <a:ext cx="200610" cy="200610"/>
            </a:xfrm>
            <a:prstGeom prst="ellipse">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六边形 5"/>
            <p:cNvSpPr/>
            <p:nvPr/>
          </p:nvSpPr>
          <p:spPr>
            <a:xfrm>
              <a:off x="2239614" y="3062772"/>
              <a:ext cx="2391684" cy="1252263"/>
            </a:xfrm>
            <a:prstGeom prst="hexagon">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 name="六边形 6"/>
            <p:cNvSpPr/>
            <p:nvPr/>
          </p:nvSpPr>
          <p:spPr>
            <a:xfrm>
              <a:off x="4645048" y="3062772"/>
              <a:ext cx="2391684" cy="1252263"/>
            </a:xfrm>
            <a:prstGeom prst="hexagon">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8" name="六边形 7"/>
            <p:cNvSpPr/>
            <p:nvPr/>
          </p:nvSpPr>
          <p:spPr>
            <a:xfrm>
              <a:off x="7052411" y="3062772"/>
              <a:ext cx="2391684" cy="1252263"/>
            </a:xfrm>
            <a:prstGeom prst="hexagon">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文本框 20"/>
            <p:cNvSpPr txBox="1"/>
            <p:nvPr/>
          </p:nvSpPr>
          <p:spPr>
            <a:xfrm>
              <a:off x="2960165" y="3319882"/>
              <a:ext cx="1108229" cy="633176"/>
            </a:xfrm>
            <a:prstGeom prst="rect">
              <a:avLst/>
            </a:prstGeom>
            <a:solidFill>
              <a:schemeClr val="accent6">
                <a:lumMod val="75000"/>
              </a:schemeClr>
            </a:solidFill>
            <a:effectLst/>
          </p:spPr>
          <p:txBody>
            <a:bodyPr wrap="none" rtlCol="0">
              <a:spAutoFit/>
            </a:bodyPr>
            <a:lstStyle/>
            <a:p>
              <a:r>
                <a:rPr lang="en-US" altLang="zh-CN" sz="4800" dirty="0">
                  <a:solidFill>
                    <a:srgbClr val="FFFFFF"/>
                  </a:solidFill>
                  <a:latin typeface="+mn-lt"/>
                  <a:ea typeface="+mn-ea"/>
                  <a:cs typeface="+mn-ea"/>
                  <a:sym typeface="+mn-lt"/>
                </a:rPr>
                <a:t>77%</a:t>
              </a:r>
              <a:endParaRPr lang="zh-CN" altLang="en-US" sz="4800" dirty="0">
                <a:solidFill>
                  <a:srgbClr val="FFFFFF"/>
                </a:solidFill>
                <a:latin typeface="+mn-lt"/>
                <a:ea typeface="+mn-ea"/>
                <a:cs typeface="+mn-ea"/>
                <a:sym typeface="+mn-lt"/>
              </a:endParaRPr>
            </a:p>
          </p:txBody>
        </p:sp>
        <p:sp>
          <p:nvSpPr>
            <p:cNvPr id="10" name="文本框 21"/>
            <p:cNvSpPr txBox="1"/>
            <p:nvPr/>
          </p:nvSpPr>
          <p:spPr>
            <a:xfrm>
              <a:off x="7536358" y="3317341"/>
              <a:ext cx="1555332" cy="633176"/>
            </a:xfrm>
            <a:prstGeom prst="rect">
              <a:avLst/>
            </a:prstGeom>
            <a:solidFill>
              <a:schemeClr val="accent6">
                <a:lumMod val="75000"/>
              </a:schemeClr>
            </a:solidFill>
            <a:effectLst/>
          </p:spPr>
          <p:txBody>
            <a:bodyPr wrap="none" rtlCol="0">
              <a:spAutoFit/>
            </a:bodyPr>
            <a:lstStyle/>
            <a:p>
              <a:r>
                <a:rPr lang="en-US" altLang="zh-CN" sz="4800" dirty="0">
                  <a:solidFill>
                    <a:srgbClr val="FFFFFF"/>
                  </a:solidFill>
                  <a:latin typeface="+mn-lt"/>
                  <a:ea typeface="+mn-ea"/>
                  <a:cs typeface="+mn-ea"/>
                  <a:sym typeface="+mn-lt"/>
                </a:rPr>
                <a:t>12.3W</a:t>
              </a:r>
              <a:endParaRPr lang="zh-CN" altLang="en-US" sz="4800" dirty="0">
                <a:solidFill>
                  <a:srgbClr val="FFFFFF"/>
                </a:solidFill>
                <a:latin typeface="+mn-lt"/>
                <a:ea typeface="+mn-ea"/>
                <a:cs typeface="+mn-ea"/>
                <a:sym typeface="+mn-lt"/>
              </a:endParaRPr>
            </a:p>
          </p:txBody>
        </p:sp>
        <p:sp>
          <p:nvSpPr>
            <p:cNvPr id="11" name="文本框 22"/>
            <p:cNvSpPr txBox="1"/>
            <p:nvPr/>
          </p:nvSpPr>
          <p:spPr>
            <a:xfrm>
              <a:off x="5291393" y="3319882"/>
              <a:ext cx="1108229" cy="633176"/>
            </a:xfrm>
            <a:prstGeom prst="rect">
              <a:avLst/>
            </a:prstGeom>
            <a:solidFill>
              <a:schemeClr val="accent6">
                <a:lumMod val="75000"/>
              </a:schemeClr>
            </a:solidFill>
            <a:effectLst/>
          </p:spPr>
          <p:txBody>
            <a:bodyPr wrap="none" rtlCol="0">
              <a:spAutoFit/>
            </a:bodyPr>
            <a:lstStyle/>
            <a:p>
              <a:r>
                <a:rPr lang="en-US" altLang="zh-CN" sz="4800" dirty="0">
                  <a:solidFill>
                    <a:srgbClr val="FFFFFF"/>
                  </a:solidFill>
                  <a:latin typeface="+mn-lt"/>
                  <a:ea typeface="+mn-ea"/>
                  <a:cs typeface="+mn-ea"/>
                  <a:sym typeface="+mn-lt"/>
                </a:rPr>
                <a:t>82%</a:t>
              </a:r>
              <a:endParaRPr lang="zh-CN" altLang="en-US" sz="4800" dirty="0">
                <a:solidFill>
                  <a:srgbClr val="FFFFFF"/>
                </a:solidFill>
                <a:latin typeface="+mn-lt"/>
                <a:ea typeface="+mn-ea"/>
                <a:cs typeface="+mn-ea"/>
                <a:sym typeface="+mn-lt"/>
              </a:endParaRPr>
            </a:p>
          </p:txBody>
        </p:sp>
      </p:grpSp>
      <p:sp>
        <p:nvSpPr>
          <p:cNvPr id="20"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1"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2"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损耗问题</a:t>
            </a:r>
            <a:endParaRPr lang="zh-CN" altLang="en-US" dirty="0">
              <a:solidFill>
                <a:schemeClr val="bg1"/>
              </a:solidFill>
              <a:latin typeface="+mn-lt"/>
              <a:ea typeface="+mn-ea"/>
              <a:cs typeface="+mn-ea"/>
              <a:sym typeface="+mn-lt"/>
            </a:endParaRPr>
          </a:p>
        </p:txBody>
      </p:sp>
      <p:sp>
        <p:nvSpPr>
          <p:cNvPr id="23" name="TextBox 21"/>
          <p:cNvSpPr txBox="1">
            <a:spLocks noChangeArrowheads="1"/>
          </p:cNvSpPr>
          <p:nvPr/>
        </p:nvSpPr>
        <p:spPr bwMode="auto">
          <a:xfrm>
            <a:off x="2223179" y="3849298"/>
            <a:ext cx="1663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accent6">
                    <a:lumMod val="50000"/>
                  </a:schemeClr>
                </a:solidFill>
                <a:latin typeface="+mn-lt"/>
                <a:ea typeface="+mn-ea"/>
                <a:cs typeface="+mn-ea"/>
                <a:sym typeface="+mn-lt"/>
              </a:rPr>
              <a:t>物料损耗</a:t>
            </a:r>
            <a:endParaRPr lang="zh-CN" altLang="en-US" sz="2000" b="1" dirty="0">
              <a:solidFill>
                <a:schemeClr val="accent6">
                  <a:lumMod val="50000"/>
                </a:schemeClr>
              </a:solidFill>
              <a:latin typeface="+mn-lt"/>
              <a:ea typeface="+mn-ea"/>
              <a:cs typeface="+mn-ea"/>
              <a:sym typeface="+mn-lt"/>
            </a:endParaRPr>
          </a:p>
        </p:txBody>
      </p:sp>
      <p:sp>
        <p:nvSpPr>
          <p:cNvPr id="24" name="TextBox 22"/>
          <p:cNvSpPr txBox="1">
            <a:spLocks noChangeArrowheads="1"/>
          </p:cNvSpPr>
          <p:nvPr/>
        </p:nvSpPr>
        <p:spPr bwMode="auto">
          <a:xfrm>
            <a:off x="5379645" y="3875728"/>
            <a:ext cx="1663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accent6">
                    <a:lumMod val="50000"/>
                  </a:schemeClr>
                </a:solidFill>
                <a:latin typeface="+mn-lt"/>
                <a:ea typeface="+mn-ea"/>
                <a:cs typeface="+mn-ea"/>
                <a:sym typeface="+mn-lt"/>
              </a:rPr>
              <a:t>人员损耗</a:t>
            </a:r>
            <a:endParaRPr lang="zh-CN" altLang="en-US" sz="2000" b="1" dirty="0">
              <a:solidFill>
                <a:schemeClr val="accent6">
                  <a:lumMod val="50000"/>
                </a:schemeClr>
              </a:solidFill>
              <a:latin typeface="+mn-lt"/>
              <a:ea typeface="+mn-ea"/>
              <a:cs typeface="+mn-ea"/>
              <a:sym typeface="+mn-lt"/>
            </a:endParaRPr>
          </a:p>
        </p:txBody>
      </p:sp>
      <p:sp>
        <p:nvSpPr>
          <p:cNvPr id="25" name="TextBox 23"/>
          <p:cNvSpPr txBox="1">
            <a:spLocks noChangeArrowheads="1"/>
          </p:cNvSpPr>
          <p:nvPr/>
        </p:nvSpPr>
        <p:spPr bwMode="auto">
          <a:xfrm>
            <a:off x="8538643" y="3879073"/>
            <a:ext cx="1663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accent6">
                    <a:lumMod val="50000"/>
                  </a:schemeClr>
                </a:solidFill>
                <a:latin typeface="+mn-lt"/>
                <a:ea typeface="+mn-ea"/>
                <a:cs typeface="+mn-ea"/>
                <a:sym typeface="+mn-lt"/>
              </a:rPr>
              <a:t>其他损耗</a:t>
            </a:r>
            <a:endParaRPr lang="zh-CN" altLang="en-US" sz="2000" b="1" dirty="0">
              <a:solidFill>
                <a:schemeClr val="accent6">
                  <a:lumMod val="50000"/>
                </a:schemeClr>
              </a:solidFill>
              <a:latin typeface="+mn-lt"/>
              <a:ea typeface="+mn-ea"/>
              <a:cs typeface="+mn-ea"/>
              <a:sym typeface="+mn-lt"/>
            </a:endParaRPr>
          </a:p>
        </p:txBody>
      </p:sp>
      <p:sp>
        <p:nvSpPr>
          <p:cNvPr id="12" name="矩形 11"/>
          <p:cNvSpPr/>
          <p:nvPr/>
        </p:nvSpPr>
        <p:spPr>
          <a:xfrm>
            <a:off x="2076318" y="5146951"/>
            <a:ext cx="8126025" cy="615938"/>
          </a:xfrm>
          <a:prstGeom prst="rect">
            <a:avLst/>
          </a:prstGeom>
        </p:spPr>
        <p:txBody>
          <a:bodyPr wrap="square">
            <a:spAutoFit/>
          </a:bodyPr>
          <a:lstStyle/>
          <a:p>
            <a:pPr algn="just" eaLnBrk="0" hangingPunct="0">
              <a:lnSpc>
                <a:spcPct val="150000"/>
              </a:lnSpc>
            </a:pPr>
            <a:r>
              <a:rPr lang="zh-CN" altLang="en-US" sz="1200" dirty="0">
                <a:solidFill>
                  <a:srgbClr val="595959"/>
                </a:solidFill>
                <a:latin typeface="+mn-lt"/>
                <a:ea typeface="+mn-ea"/>
                <a:cs typeface="+mn-ea"/>
                <a:sym typeface="+mn-lt"/>
              </a:rPr>
              <a:t>点击输入简要文字介绍，文字内容需概括精炼，不用多余的文字修饰，言简意赅的说明分项内容点击输入简要文字介绍点击输入简要文字介绍，文字内容需概括精炼，不用多余的文字修饰，言简意赅的说明分项内容点击输入简要文字介绍</a:t>
            </a:r>
            <a:endParaRPr lang="zh-CN" altLang="en-US" sz="1200" dirty="0">
              <a:solidFill>
                <a:srgbClr val="595959"/>
              </a:solidFill>
              <a:latin typeface="+mn-lt"/>
              <a:ea typeface="+mn-ea"/>
              <a:cs typeface="+mn-ea"/>
              <a:sym typeface="+mn-lt"/>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decel="5330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ppt_x</p:attrName>
                                        </p:attrNameLst>
                                      </p:cBhvr>
                                      <p:tavLst>
                                        <p:tav tm="0">
                                          <p:val>
                                            <p:strVal val="0-#ppt_w/2"/>
                                          </p:val>
                                        </p:tav>
                                        <p:tav tm="100000">
                                          <p:val>
                                            <p:strVal val="#ppt_x"/>
                                          </p:val>
                                        </p:tav>
                                      </p:tavLst>
                                    </p:anim>
                                    <p:anim calcmode="lin" valueType="num">
                                      <p:cBhvr>
                                        <p:cTn id="13" dur="750" fill="hold"/>
                                        <p:tgtEl>
                                          <p:spTgt spid="20"/>
                                        </p:tgtEl>
                                        <p:attrNameLst>
                                          <p:attrName>ppt_y</p:attrName>
                                        </p:attrNameLst>
                                      </p:cBhvr>
                                      <p:tavLst>
                                        <p:tav tm="0">
                                          <p:val>
                                            <p:strVal val="#ppt_y"/>
                                          </p:val>
                                        </p:tav>
                                        <p:tav tm="100000">
                                          <p:val>
                                            <p:strVal val="#ppt_y"/>
                                          </p:val>
                                        </p:tav>
                                      </p:tavLst>
                                    </p:anim>
                                  </p:childTnLst>
                                </p:cTn>
                              </p:par>
                              <p:par>
                                <p:cTn id="14" presetID="2" presetClass="entr" presetSubtype="8" decel="53300" fill="hold" grpId="0" nodeType="withEffect">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cBhvr>
                                        <p:cTn id="16" dur="750" fill="hold"/>
                                        <p:tgtEl>
                                          <p:spTgt spid="21"/>
                                        </p:tgtEl>
                                        <p:attrNameLst>
                                          <p:attrName>ppt_x</p:attrName>
                                        </p:attrNameLst>
                                      </p:cBhvr>
                                      <p:tavLst>
                                        <p:tav tm="0">
                                          <p:val>
                                            <p:strVal val="0-#ppt_w/2"/>
                                          </p:val>
                                        </p:tav>
                                        <p:tav tm="100000">
                                          <p:val>
                                            <p:strVal val="#ppt_x"/>
                                          </p:val>
                                        </p:tav>
                                      </p:tavLst>
                                    </p:anim>
                                    <p:anim calcmode="lin" valueType="num">
                                      <p:cBhvr>
                                        <p:cTn id="17" dur="75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650"/>
                            </p:stCondLst>
                            <p:childTnLst>
                              <p:par>
                                <p:cTn id="25" presetID="42"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3650"/>
                            </p:stCondLst>
                            <p:childTnLst>
                              <p:par>
                                <p:cTn id="31" presetID="42"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4650"/>
                            </p:stCondLst>
                            <p:childTnLst>
                              <p:par>
                                <p:cTn id="37" presetID="42"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170"/>
          <p:cNvGrpSpPr/>
          <p:nvPr/>
        </p:nvGrpSpPr>
        <p:grpSpPr>
          <a:xfrm>
            <a:off x="6396066" y="3117169"/>
            <a:ext cx="404583" cy="393000"/>
            <a:chOff x="630683" y="3383511"/>
            <a:chExt cx="469021" cy="455593"/>
          </a:xfrm>
          <a:solidFill>
            <a:schemeClr val="accent6">
              <a:lumMod val="75000"/>
            </a:schemeClr>
          </a:solidFill>
        </p:grpSpPr>
        <p:sp>
          <p:nvSpPr>
            <p:cNvPr id="33" name="Oval 171"/>
            <p:cNvSpPr>
              <a:spLocks noChangeAspect="1"/>
            </p:cNvSpPr>
            <p:nvPr/>
          </p:nvSpPr>
          <p:spPr>
            <a:xfrm>
              <a:off x="630683" y="3383511"/>
              <a:ext cx="469021" cy="4555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cs typeface="+mn-ea"/>
                <a:sym typeface="+mn-lt"/>
              </a:endParaRPr>
            </a:p>
          </p:txBody>
        </p:sp>
        <p:sp>
          <p:nvSpPr>
            <p:cNvPr id="34"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grpFill/>
            <a:ln w="9525">
              <a:noFill/>
              <a:round/>
            </a:ln>
          </p:spPr>
          <p:txBody>
            <a:bodyPr vert="horz" wrap="square" lIns="128550" tIns="64275" rIns="128550" bIns="64275" numCol="1" anchor="t" anchorCtr="0" compatLnSpc="1"/>
            <a:lstStyle/>
            <a:p>
              <a:pPr>
                <a:lnSpc>
                  <a:spcPct val="120000"/>
                </a:lnSpc>
              </a:pPr>
              <a:endParaRPr lang="en-US" sz="900" dirty="0">
                <a:latin typeface="+mn-lt"/>
                <a:ea typeface="+mn-ea"/>
                <a:cs typeface="+mn-ea"/>
                <a:sym typeface="+mn-lt"/>
              </a:endParaRPr>
            </a:p>
          </p:txBody>
        </p:sp>
      </p:grpSp>
      <p:grpSp>
        <p:nvGrpSpPr>
          <p:cNvPr id="35" name="Group 173"/>
          <p:cNvGrpSpPr/>
          <p:nvPr/>
        </p:nvGrpSpPr>
        <p:grpSpPr>
          <a:xfrm>
            <a:off x="6396066" y="5115732"/>
            <a:ext cx="404583" cy="393000"/>
            <a:chOff x="3428938" y="4190009"/>
            <a:chExt cx="469021" cy="455593"/>
          </a:xfrm>
          <a:solidFill>
            <a:schemeClr val="accent6">
              <a:lumMod val="75000"/>
            </a:schemeClr>
          </a:solidFill>
        </p:grpSpPr>
        <p:sp>
          <p:nvSpPr>
            <p:cNvPr id="36" name="Oval 174"/>
            <p:cNvSpPr>
              <a:spLocks noChangeAspect="1"/>
            </p:cNvSpPr>
            <p:nvPr/>
          </p:nvSpPr>
          <p:spPr>
            <a:xfrm>
              <a:off x="3428938" y="4190009"/>
              <a:ext cx="469021" cy="4555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cs typeface="+mn-ea"/>
                <a:sym typeface="+mn-lt"/>
              </a:endParaRPr>
            </a:p>
          </p:txBody>
        </p:sp>
        <p:sp>
          <p:nvSpPr>
            <p:cNvPr id="37"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grpFill/>
            <a:ln w="9525">
              <a:noFill/>
              <a:round/>
            </a:ln>
          </p:spPr>
          <p:txBody>
            <a:bodyPr vert="horz" wrap="square" lIns="128550" tIns="64275" rIns="128550" bIns="64275" numCol="1" anchor="t" anchorCtr="0" compatLnSpc="1"/>
            <a:lstStyle/>
            <a:p>
              <a:pPr>
                <a:lnSpc>
                  <a:spcPct val="120000"/>
                </a:lnSpc>
              </a:pPr>
              <a:endParaRPr lang="en-US" sz="900" dirty="0">
                <a:latin typeface="+mn-lt"/>
                <a:ea typeface="+mn-ea"/>
                <a:cs typeface="+mn-ea"/>
                <a:sym typeface="+mn-lt"/>
              </a:endParaRPr>
            </a:p>
          </p:txBody>
        </p:sp>
      </p:grpSp>
      <p:grpSp>
        <p:nvGrpSpPr>
          <p:cNvPr id="38" name="Group 176"/>
          <p:cNvGrpSpPr/>
          <p:nvPr/>
        </p:nvGrpSpPr>
        <p:grpSpPr>
          <a:xfrm>
            <a:off x="6396066" y="4145054"/>
            <a:ext cx="404583" cy="393000"/>
            <a:chOff x="6299532" y="3384456"/>
            <a:chExt cx="469021" cy="455593"/>
          </a:xfrm>
          <a:solidFill>
            <a:schemeClr val="accent6">
              <a:lumMod val="75000"/>
            </a:schemeClr>
          </a:solidFill>
        </p:grpSpPr>
        <p:sp>
          <p:nvSpPr>
            <p:cNvPr id="39" name="Oval 177"/>
            <p:cNvSpPr>
              <a:spLocks noChangeAspect="1"/>
            </p:cNvSpPr>
            <p:nvPr/>
          </p:nvSpPr>
          <p:spPr>
            <a:xfrm>
              <a:off x="6299532" y="3384456"/>
              <a:ext cx="469021" cy="4555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cs typeface="+mn-ea"/>
                <a:sym typeface="+mn-lt"/>
              </a:endParaRPr>
            </a:p>
          </p:txBody>
        </p:sp>
        <p:sp>
          <p:nvSpPr>
            <p:cNvPr id="40"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grpFill/>
            <a:ln w="9525">
              <a:noFill/>
              <a:round/>
            </a:ln>
          </p:spPr>
          <p:txBody>
            <a:bodyPr vert="horz" wrap="square" lIns="128550" tIns="64275" rIns="128550" bIns="64275" numCol="1" anchor="t" anchorCtr="0" compatLnSpc="1"/>
            <a:lstStyle/>
            <a:p>
              <a:pPr>
                <a:lnSpc>
                  <a:spcPct val="120000"/>
                </a:lnSpc>
              </a:pPr>
              <a:endParaRPr lang="en-US" sz="900" dirty="0">
                <a:latin typeface="+mn-lt"/>
                <a:ea typeface="+mn-ea"/>
                <a:cs typeface="+mn-ea"/>
                <a:sym typeface="+mn-lt"/>
              </a:endParaRPr>
            </a:p>
          </p:txBody>
        </p:sp>
      </p:grpSp>
      <p:grpSp>
        <p:nvGrpSpPr>
          <p:cNvPr id="44" name="Group 176"/>
          <p:cNvGrpSpPr/>
          <p:nvPr/>
        </p:nvGrpSpPr>
        <p:grpSpPr>
          <a:xfrm>
            <a:off x="6396065" y="2106790"/>
            <a:ext cx="404583" cy="393000"/>
            <a:chOff x="6299532" y="3384456"/>
            <a:chExt cx="469021" cy="455593"/>
          </a:xfrm>
          <a:solidFill>
            <a:schemeClr val="accent6">
              <a:lumMod val="75000"/>
            </a:schemeClr>
          </a:solidFill>
        </p:grpSpPr>
        <p:sp>
          <p:nvSpPr>
            <p:cNvPr id="45" name="Oval 177"/>
            <p:cNvSpPr>
              <a:spLocks noChangeAspect="1"/>
            </p:cNvSpPr>
            <p:nvPr/>
          </p:nvSpPr>
          <p:spPr>
            <a:xfrm>
              <a:off x="6299532" y="3384456"/>
              <a:ext cx="469021" cy="4555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cs typeface="+mn-ea"/>
                <a:sym typeface="+mn-lt"/>
              </a:endParaRPr>
            </a:p>
          </p:txBody>
        </p:sp>
        <p:sp>
          <p:nvSpPr>
            <p:cNvPr id="46"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grpFill/>
            <a:ln w="9525">
              <a:noFill/>
              <a:round/>
            </a:ln>
          </p:spPr>
          <p:txBody>
            <a:bodyPr vert="horz" wrap="square" lIns="128550" tIns="64275" rIns="128550" bIns="64275" numCol="1" anchor="t" anchorCtr="0" compatLnSpc="1"/>
            <a:lstStyle/>
            <a:p>
              <a:pPr>
                <a:lnSpc>
                  <a:spcPct val="120000"/>
                </a:lnSpc>
              </a:pPr>
              <a:endParaRPr lang="en-US" sz="900" dirty="0">
                <a:latin typeface="+mn-lt"/>
                <a:ea typeface="+mn-ea"/>
                <a:cs typeface="+mn-ea"/>
                <a:sym typeface="+mn-lt"/>
              </a:endParaRPr>
            </a:p>
          </p:txBody>
        </p:sp>
      </p:grpSp>
      <p:grpSp>
        <p:nvGrpSpPr>
          <p:cNvPr id="41" name="Group 155"/>
          <p:cNvGrpSpPr/>
          <p:nvPr/>
        </p:nvGrpSpPr>
        <p:grpSpPr>
          <a:xfrm>
            <a:off x="7042054" y="1950380"/>
            <a:ext cx="4062591" cy="889697"/>
            <a:chOff x="4597685" y="3914331"/>
            <a:chExt cx="3047933" cy="626582"/>
          </a:xfrm>
        </p:grpSpPr>
        <p:sp>
          <p:nvSpPr>
            <p:cNvPr id="42" name="TextBox 43"/>
            <p:cNvSpPr txBox="1"/>
            <p:nvPr/>
          </p:nvSpPr>
          <p:spPr>
            <a:xfrm>
              <a:off x="4597686" y="3914331"/>
              <a:ext cx="1542506" cy="192552"/>
            </a:xfrm>
            <a:prstGeom prst="rect">
              <a:avLst/>
            </a:prstGeom>
            <a:noFill/>
          </p:spPr>
          <p:txBody>
            <a:bodyPr wrap="square" lIns="0" tIns="0" rIns="0" bIns="0" rtlCol="0" anchor="t">
              <a:spAutoFit/>
            </a:bodyPr>
            <a:lstStyle/>
            <a:p>
              <a:pPr>
                <a:lnSpc>
                  <a:spcPct val="120000"/>
                </a:lnSpc>
              </a:pPr>
              <a:r>
                <a:rPr lang="zh-CN" altLang="en-US" sz="1600" dirty="0">
                  <a:solidFill>
                    <a:schemeClr val="bg1">
                      <a:lumMod val="50000"/>
                    </a:schemeClr>
                  </a:solidFill>
                  <a:latin typeface="+mn-lt"/>
                  <a:ea typeface="+mn-ea"/>
                  <a:cs typeface="+mn-ea"/>
                  <a:sym typeface="+mn-lt"/>
                </a:rPr>
                <a:t>请替换文字内容</a:t>
              </a:r>
              <a:endParaRPr lang="en-US" altLang="zh-CN" sz="1600" dirty="0">
                <a:solidFill>
                  <a:schemeClr val="bg1">
                    <a:lumMod val="50000"/>
                  </a:schemeClr>
                </a:solidFill>
                <a:latin typeface="+mn-lt"/>
                <a:ea typeface="+mn-ea"/>
                <a:cs typeface="+mn-ea"/>
                <a:sym typeface="+mn-lt"/>
              </a:endParaRPr>
            </a:p>
          </p:txBody>
        </p:sp>
        <p:sp>
          <p:nvSpPr>
            <p:cNvPr id="43" name="TextBox 44"/>
            <p:cNvSpPr txBox="1"/>
            <p:nvPr/>
          </p:nvSpPr>
          <p:spPr>
            <a:xfrm>
              <a:off x="4597685" y="4107401"/>
              <a:ext cx="3047933" cy="433512"/>
            </a:xfrm>
            <a:prstGeom prst="rect">
              <a:avLst/>
            </a:prstGeom>
            <a:noFill/>
          </p:spPr>
          <p:txBody>
            <a:bodyPr wrap="square" lIns="0" tIns="0" rIns="0" bIns="0" rtlCol="0" anchor="t">
              <a:spAutoFit/>
            </a:bodyPr>
            <a:lstStyle/>
            <a:p>
              <a:pPr fontAlgn="auto">
                <a:lnSpc>
                  <a:spcPct val="150000"/>
                </a:lnSpc>
              </a:pPr>
              <a:r>
                <a:rPr lang="zh-CN" altLang="en-US" sz="1000" noProof="1">
                  <a:solidFill>
                    <a:schemeClr val="tx1">
                      <a:lumMod val="75000"/>
                      <a:lumOff val="25000"/>
                    </a:schemeClr>
                  </a:solidFill>
                  <a:latin typeface="+mn-lt"/>
                  <a:ea typeface="+mn-ea"/>
                  <a:cs typeface="+mn-ea"/>
                  <a:sym typeface="+mn-lt"/>
                </a:rPr>
                <a:t>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a:t>
              </a:r>
              <a:endParaRPr lang="zh-CN" altLang="en-US" sz="1000" noProof="1">
                <a:solidFill>
                  <a:schemeClr val="tx1">
                    <a:lumMod val="75000"/>
                    <a:lumOff val="25000"/>
                  </a:schemeClr>
                </a:solidFill>
                <a:latin typeface="+mn-lt"/>
                <a:ea typeface="+mn-ea"/>
                <a:cs typeface="+mn-ea"/>
                <a:sym typeface="+mn-lt"/>
              </a:endParaRPr>
            </a:p>
            <a:p>
              <a:endParaRPr lang="zh-CN" altLang="en-US" sz="1000" spc="100" dirty="0">
                <a:solidFill>
                  <a:schemeClr val="bg1">
                    <a:lumMod val="50000"/>
                  </a:schemeClr>
                </a:solidFill>
                <a:latin typeface="+mn-lt"/>
                <a:ea typeface="+mn-ea"/>
                <a:cs typeface="+mn-ea"/>
                <a:sym typeface="+mn-lt"/>
              </a:endParaRPr>
            </a:p>
          </p:txBody>
        </p:sp>
      </p:grpSp>
      <p:sp>
        <p:nvSpPr>
          <p:cNvPr id="58"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59"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60"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应变措施</a:t>
            </a:r>
            <a:endParaRPr lang="zh-CN" altLang="en-US" dirty="0">
              <a:solidFill>
                <a:schemeClr val="bg1"/>
              </a:solidFill>
              <a:latin typeface="+mn-lt"/>
              <a:ea typeface="+mn-ea"/>
              <a:cs typeface="+mn-ea"/>
              <a:sym typeface="+mn-lt"/>
            </a:endParaRPr>
          </a:p>
        </p:txBody>
      </p:sp>
      <p:grpSp>
        <p:nvGrpSpPr>
          <p:cNvPr id="61" name="Group 155"/>
          <p:cNvGrpSpPr/>
          <p:nvPr/>
        </p:nvGrpSpPr>
        <p:grpSpPr>
          <a:xfrm>
            <a:off x="7042054" y="2918729"/>
            <a:ext cx="4062591" cy="889697"/>
            <a:chOff x="4597685" y="3914331"/>
            <a:chExt cx="3047933" cy="626582"/>
          </a:xfrm>
        </p:grpSpPr>
        <p:sp>
          <p:nvSpPr>
            <p:cNvPr id="62" name="TextBox 43"/>
            <p:cNvSpPr txBox="1"/>
            <p:nvPr/>
          </p:nvSpPr>
          <p:spPr>
            <a:xfrm>
              <a:off x="4597686" y="3914331"/>
              <a:ext cx="1542506" cy="192552"/>
            </a:xfrm>
            <a:prstGeom prst="rect">
              <a:avLst/>
            </a:prstGeom>
            <a:noFill/>
          </p:spPr>
          <p:txBody>
            <a:bodyPr wrap="square" lIns="0" tIns="0" rIns="0" bIns="0" rtlCol="0" anchor="t">
              <a:spAutoFit/>
            </a:bodyPr>
            <a:lstStyle/>
            <a:p>
              <a:pPr>
                <a:lnSpc>
                  <a:spcPct val="120000"/>
                </a:lnSpc>
              </a:pPr>
              <a:r>
                <a:rPr lang="zh-CN" altLang="en-US" sz="1600" dirty="0">
                  <a:solidFill>
                    <a:schemeClr val="bg1">
                      <a:lumMod val="50000"/>
                    </a:schemeClr>
                  </a:solidFill>
                  <a:latin typeface="+mn-lt"/>
                  <a:ea typeface="+mn-ea"/>
                  <a:cs typeface="+mn-ea"/>
                  <a:sym typeface="+mn-lt"/>
                </a:rPr>
                <a:t>请替换文字内容</a:t>
              </a:r>
              <a:endParaRPr lang="en-US" altLang="zh-CN" sz="1600" dirty="0">
                <a:solidFill>
                  <a:schemeClr val="bg1">
                    <a:lumMod val="50000"/>
                  </a:schemeClr>
                </a:solidFill>
                <a:latin typeface="+mn-lt"/>
                <a:ea typeface="+mn-ea"/>
                <a:cs typeface="+mn-ea"/>
                <a:sym typeface="+mn-lt"/>
              </a:endParaRPr>
            </a:p>
          </p:txBody>
        </p:sp>
        <p:sp>
          <p:nvSpPr>
            <p:cNvPr id="63" name="TextBox 44"/>
            <p:cNvSpPr txBox="1"/>
            <p:nvPr/>
          </p:nvSpPr>
          <p:spPr>
            <a:xfrm>
              <a:off x="4597685" y="4107401"/>
              <a:ext cx="3047933" cy="433512"/>
            </a:xfrm>
            <a:prstGeom prst="rect">
              <a:avLst/>
            </a:prstGeom>
            <a:noFill/>
          </p:spPr>
          <p:txBody>
            <a:bodyPr wrap="square" lIns="0" tIns="0" rIns="0" bIns="0" rtlCol="0" anchor="t">
              <a:spAutoFit/>
            </a:bodyPr>
            <a:lstStyle/>
            <a:p>
              <a:pPr fontAlgn="auto">
                <a:lnSpc>
                  <a:spcPct val="150000"/>
                </a:lnSpc>
              </a:pPr>
              <a:r>
                <a:rPr lang="zh-CN" altLang="en-US" sz="1000" noProof="1">
                  <a:solidFill>
                    <a:schemeClr val="tx1">
                      <a:lumMod val="75000"/>
                      <a:lumOff val="25000"/>
                    </a:schemeClr>
                  </a:solidFill>
                  <a:latin typeface="+mn-lt"/>
                  <a:ea typeface="+mn-ea"/>
                  <a:cs typeface="+mn-ea"/>
                  <a:sym typeface="+mn-lt"/>
                </a:rPr>
                <a:t>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a:t>
              </a:r>
              <a:endParaRPr lang="zh-CN" altLang="en-US" sz="1000" noProof="1">
                <a:solidFill>
                  <a:schemeClr val="tx1">
                    <a:lumMod val="75000"/>
                    <a:lumOff val="25000"/>
                  </a:schemeClr>
                </a:solidFill>
                <a:latin typeface="+mn-lt"/>
                <a:ea typeface="+mn-ea"/>
                <a:cs typeface="+mn-ea"/>
                <a:sym typeface="+mn-lt"/>
              </a:endParaRPr>
            </a:p>
            <a:p>
              <a:endParaRPr lang="zh-CN" altLang="en-US" sz="1000" spc="100" dirty="0">
                <a:solidFill>
                  <a:schemeClr val="bg1">
                    <a:lumMod val="50000"/>
                  </a:schemeClr>
                </a:solidFill>
                <a:latin typeface="+mn-lt"/>
                <a:ea typeface="+mn-ea"/>
                <a:cs typeface="+mn-ea"/>
                <a:sym typeface="+mn-lt"/>
              </a:endParaRPr>
            </a:p>
          </p:txBody>
        </p:sp>
      </p:grpSp>
      <p:grpSp>
        <p:nvGrpSpPr>
          <p:cNvPr id="64" name="Group 155"/>
          <p:cNvGrpSpPr/>
          <p:nvPr/>
        </p:nvGrpSpPr>
        <p:grpSpPr>
          <a:xfrm>
            <a:off x="6991102" y="3925964"/>
            <a:ext cx="4062591" cy="889697"/>
            <a:chOff x="4597685" y="3914331"/>
            <a:chExt cx="3047933" cy="626582"/>
          </a:xfrm>
        </p:grpSpPr>
        <p:sp>
          <p:nvSpPr>
            <p:cNvPr id="65" name="TextBox 43"/>
            <p:cNvSpPr txBox="1"/>
            <p:nvPr/>
          </p:nvSpPr>
          <p:spPr>
            <a:xfrm>
              <a:off x="4597686" y="3914331"/>
              <a:ext cx="1542506" cy="192552"/>
            </a:xfrm>
            <a:prstGeom prst="rect">
              <a:avLst/>
            </a:prstGeom>
            <a:noFill/>
          </p:spPr>
          <p:txBody>
            <a:bodyPr wrap="square" lIns="0" tIns="0" rIns="0" bIns="0" rtlCol="0" anchor="t">
              <a:spAutoFit/>
            </a:bodyPr>
            <a:lstStyle/>
            <a:p>
              <a:pPr>
                <a:lnSpc>
                  <a:spcPct val="120000"/>
                </a:lnSpc>
              </a:pPr>
              <a:r>
                <a:rPr lang="zh-CN" altLang="en-US" sz="1600" dirty="0">
                  <a:solidFill>
                    <a:schemeClr val="bg1">
                      <a:lumMod val="50000"/>
                    </a:schemeClr>
                  </a:solidFill>
                  <a:latin typeface="+mn-lt"/>
                  <a:ea typeface="+mn-ea"/>
                  <a:cs typeface="+mn-ea"/>
                  <a:sym typeface="+mn-lt"/>
                </a:rPr>
                <a:t>请替换文字内容</a:t>
              </a:r>
              <a:endParaRPr lang="en-US" altLang="zh-CN" sz="1600" dirty="0">
                <a:solidFill>
                  <a:schemeClr val="bg1">
                    <a:lumMod val="50000"/>
                  </a:schemeClr>
                </a:solidFill>
                <a:latin typeface="+mn-lt"/>
                <a:ea typeface="+mn-ea"/>
                <a:cs typeface="+mn-ea"/>
                <a:sym typeface="+mn-lt"/>
              </a:endParaRPr>
            </a:p>
          </p:txBody>
        </p:sp>
        <p:sp>
          <p:nvSpPr>
            <p:cNvPr id="66" name="TextBox 44"/>
            <p:cNvSpPr txBox="1"/>
            <p:nvPr/>
          </p:nvSpPr>
          <p:spPr>
            <a:xfrm>
              <a:off x="4597685" y="4107401"/>
              <a:ext cx="3047933" cy="433512"/>
            </a:xfrm>
            <a:prstGeom prst="rect">
              <a:avLst/>
            </a:prstGeom>
            <a:noFill/>
          </p:spPr>
          <p:txBody>
            <a:bodyPr wrap="square" lIns="0" tIns="0" rIns="0" bIns="0" rtlCol="0" anchor="t">
              <a:spAutoFit/>
            </a:bodyPr>
            <a:lstStyle/>
            <a:p>
              <a:pPr fontAlgn="auto">
                <a:lnSpc>
                  <a:spcPct val="150000"/>
                </a:lnSpc>
              </a:pPr>
              <a:r>
                <a:rPr lang="zh-CN" altLang="en-US" sz="1000" noProof="1">
                  <a:solidFill>
                    <a:schemeClr val="tx1">
                      <a:lumMod val="75000"/>
                      <a:lumOff val="25000"/>
                    </a:schemeClr>
                  </a:solidFill>
                  <a:latin typeface="+mn-lt"/>
                  <a:ea typeface="+mn-ea"/>
                  <a:cs typeface="+mn-ea"/>
                  <a:sym typeface="+mn-lt"/>
                </a:rPr>
                <a:t>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a:t>
              </a:r>
              <a:endParaRPr lang="zh-CN" altLang="en-US" sz="1000" noProof="1">
                <a:solidFill>
                  <a:schemeClr val="tx1">
                    <a:lumMod val="75000"/>
                    <a:lumOff val="25000"/>
                  </a:schemeClr>
                </a:solidFill>
                <a:latin typeface="+mn-lt"/>
                <a:ea typeface="+mn-ea"/>
                <a:cs typeface="+mn-ea"/>
                <a:sym typeface="+mn-lt"/>
              </a:endParaRPr>
            </a:p>
            <a:p>
              <a:endParaRPr lang="zh-CN" altLang="en-US" sz="1000" spc="100" dirty="0">
                <a:solidFill>
                  <a:schemeClr val="bg1">
                    <a:lumMod val="50000"/>
                  </a:schemeClr>
                </a:solidFill>
                <a:latin typeface="+mn-lt"/>
                <a:ea typeface="+mn-ea"/>
                <a:cs typeface="+mn-ea"/>
                <a:sym typeface="+mn-lt"/>
              </a:endParaRPr>
            </a:p>
          </p:txBody>
        </p:sp>
      </p:grpSp>
      <p:grpSp>
        <p:nvGrpSpPr>
          <p:cNvPr id="67" name="Group 155"/>
          <p:cNvGrpSpPr/>
          <p:nvPr/>
        </p:nvGrpSpPr>
        <p:grpSpPr>
          <a:xfrm>
            <a:off x="6991101" y="4933199"/>
            <a:ext cx="4062591" cy="889697"/>
            <a:chOff x="4597685" y="3914331"/>
            <a:chExt cx="3047933" cy="626582"/>
          </a:xfrm>
        </p:grpSpPr>
        <p:sp>
          <p:nvSpPr>
            <p:cNvPr id="68" name="TextBox 43"/>
            <p:cNvSpPr txBox="1"/>
            <p:nvPr/>
          </p:nvSpPr>
          <p:spPr>
            <a:xfrm>
              <a:off x="4597686" y="3914331"/>
              <a:ext cx="1542506" cy="192552"/>
            </a:xfrm>
            <a:prstGeom prst="rect">
              <a:avLst/>
            </a:prstGeom>
            <a:noFill/>
          </p:spPr>
          <p:txBody>
            <a:bodyPr wrap="square" lIns="0" tIns="0" rIns="0" bIns="0" rtlCol="0" anchor="t">
              <a:spAutoFit/>
            </a:bodyPr>
            <a:lstStyle/>
            <a:p>
              <a:pPr>
                <a:lnSpc>
                  <a:spcPct val="120000"/>
                </a:lnSpc>
              </a:pPr>
              <a:r>
                <a:rPr lang="zh-CN" altLang="en-US" sz="1600" dirty="0">
                  <a:solidFill>
                    <a:schemeClr val="bg1">
                      <a:lumMod val="50000"/>
                    </a:schemeClr>
                  </a:solidFill>
                  <a:latin typeface="+mn-lt"/>
                  <a:ea typeface="+mn-ea"/>
                  <a:cs typeface="+mn-ea"/>
                  <a:sym typeface="+mn-lt"/>
                </a:rPr>
                <a:t>请替换文字内容</a:t>
              </a:r>
              <a:endParaRPr lang="en-US" altLang="zh-CN" sz="1600" dirty="0">
                <a:solidFill>
                  <a:schemeClr val="bg1">
                    <a:lumMod val="50000"/>
                  </a:schemeClr>
                </a:solidFill>
                <a:latin typeface="+mn-lt"/>
                <a:ea typeface="+mn-ea"/>
                <a:cs typeface="+mn-ea"/>
                <a:sym typeface="+mn-lt"/>
              </a:endParaRPr>
            </a:p>
          </p:txBody>
        </p:sp>
        <p:sp>
          <p:nvSpPr>
            <p:cNvPr id="69" name="TextBox 44"/>
            <p:cNvSpPr txBox="1"/>
            <p:nvPr/>
          </p:nvSpPr>
          <p:spPr>
            <a:xfrm>
              <a:off x="4597685" y="4107401"/>
              <a:ext cx="3047933" cy="433512"/>
            </a:xfrm>
            <a:prstGeom prst="rect">
              <a:avLst/>
            </a:prstGeom>
            <a:noFill/>
          </p:spPr>
          <p:txBody>
            <a:bodyPr wrap="square" lIns="0" tIns="0" rIns="0" bIns="0" rtlCol="0" anchor="t">
              <a:spAutoFit/>
            </a:bodyPr>
            <a:lstStyle/>
            <a:p>
              <a:pPr fontAlgn="auto">
                <a:lnSpc>
                  <a:spcPct val="150000"/>
                </a:lnSpc>
              </a:pPr>
              <a:r>
                <a:rPr lang="zh-CN" altLang="en-US" sz="1000" noProof="1">
                  <a:solidFill>
                    <a:schemeClr val="tx1">
                      <a:lumMod val="75000"/>
                      <a:lumOff val="25000"/>
                    </a:schemeClr>
                  </a:solidFill>
                  <a:latin typeface="+mn-lt"/>
                  <a:ea typeface="+mn-ea"/>
                  <a:cs typeface="+mn-ea"/>
                  <a:sym typeface="+mn-lt"/>
                </a:rPr>
                <a:t>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字根据需要添加适当的文字，一页的文字最好不要超过</a:t>
              </a:r>
              <a:r>
                <a:rPr lang="en-US" altLang="zh-CN" sz="1000" noProof="1">
                  <a:solidFill>
                    <a:schemeClr val="tx1">
                      <a:lumMod val="75000"/>
                      <a:lumOff val="25000"/>
                    </a:schemeClr>
                  </a:solidFill>
                  <a:latin typeface="+mn-lt"/>
                  <a:ea typeface="+mn-ea"/>
                  <a:cs typeface="+mn-ea"/>
                  <a:sym typeface="+mn-lt"/>
                </a:rPr>
                <a:t>200</a:t>
              </a:r>
              <a:r>
                <a:rPr lang="zh-CN" altLang="en-US" sz="1000" noProof="1">
                  <a:solidFill>
                    <a:schemeClr val="tx1">
                      <a:lumMod val="75000"/>
                      <a:lumOff val="25000"/>
                    </a:schemeClr>
                  </a:solidFill>
                  <a:latin typeface="+mn-lt"/>
                  <a:ea typeface="+mn-ea"/>
                  <a:cs typeface="+mn-ea"/>
                  <a:sym typeface="+mn-lt"/>
                </a:rPr>
                <a:t>字根据需要添加适当的文字</a:t>
              </a:r>
              <a:endParaRPr lang="zh-CN" altLang="en-US" sz="1000" noProof="1">
                <a:solidFill>
                  <a:schemeClr val="tx1">
                    <a:lumMod val="75000"/>
                    <a:lumOff val="25000"/>
                  </a:schemeClr>
                </a:solidFill>
                <a:latin typeface="+mn-lt"/>
                <a:ea typeface="+mn-ea"/>
                <a:cs typeface="+mn-ea"/>
                <a:sym typeface="+mn-lt"/>
              </a:endParaRPr>
            </a:p>
            <a:p>
              <a:endParaRPr lang="zh-CN" altLang="en-US" sz="1000" spc="100" dirty="0">
                <a:solidFill>
                  <a:schemeClr val="bg1">
                    <a:lumMod val="50000"/>
                  </a:schemeClr>
                </a:solidFill>
                <a:latin typeface="+mn-lt"/>
                <a:ea typeface="+mn-ea"/>
                <a:cs typeface="+mn-ea"/>
                <a:sym typeface="+mn-lt"/>
              </a:endParaRPr>
            </a:p>
          </p:txBody>
        </p:sp>
      </p:grpSp>
      <p:grpSp>
        <p:nvGrpSpPr>
          <p:cNvPr id="57" name="3807fb71-415a-4b11-879f-616302cb276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256817" y="2187767"/>
            <a:ext cx="4518992" cy="3123288"/>
            <a:chOff x="3412627" y="1574395"/>
            <a:chExt cx="5366747" cy="3709211"/>
          </a:xfrm>
        </p:grpSpPr>
        <p:sp>
          <p:nvSpPr>
            <p:cNvPr id="70" name="iṩḷíḍè"/>
            <p:cNvSpPr/>
            <p:nvPr/>
          </p:nvSpPr>
          <p:spPr bwMode="auto">
            <a:xfrm>
              <a:off x="6362359" y="2420261"/>
              <a:ext cx="842266" cy="1779918"/>
            </a:xfrm>
            <a:custGeom>
              <a:avLst/>
              <a:gdLst>
                <a:gd name="T0" fmla="*/ 0 w 468"/>
                <a:gd name="T1" fmla="*/ 706 h 989"/>
                <a:gd name="T2" fmla="*/ 424 w 468"/>
                <a:gd name="T3" fmla="*/ 989 h 989"/>
                <a:gd name="T4" fmla="*/ 468 w 468"/>
                <a:gd name="T5" fmla="*/ 0 h 989"/>
                <a:gd name="T6" fmla="*/ 0 w 468"/>
                <a:gd name="T7" fmla="*/ 706 h 989"/>
                <a:gd name="T8" fmla="*/ 181 w 468"/>
                <a:gd name="T9" fmla="*/ 658 h 989"/>
                <a:gd name="T10" fmla="*/ 333 w 468"/>
                <a:gd name="T11" fmla="*/ 428 h 989"/>
                <a:gd name="T12" fmla="*/ 320 w 468"/>
                <a:gd name="T13" fmla="*/ 752 h 989"/>
                <a:gd name="T14" fmla="*/ 181 w 468"/>
                <a:gd name="T15" fmla="*/ 658 h 9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8" h="989">
                  <a:moveTo>
                    <a:pt x="0" y="706"/>
                  </a:moveTo>
                  <a:lnTo>
                    <a:pt x="424" y="989"/>
                  </a:lnTo>
                  <a:lnTo>
                    <a:pt x="468" y="0"/>
                  </a:lnTo>
                  <a:lnTo>
                    <a:pt x="0" y="706"/>
                  </a:lnTo>
                  <a:close/>
                  <a:moveTo>
                    <a:pt x="181" y="658"/>
                  </a:moveTo>
                  <a:lnTo>
                    <a:pt x="333" y="428"/>
                  </a:lnTo>
                  <a:lnTo>
                    <a:pt x="320" y="752"/>
                  </a:lnTo>
                  <a:lnTo>
                    <a:pt x="181" y="658"/>
                  </a:lnTo>
                  <a:close/>
                </a:path>
              </a:pathLst>
            </a:custGeom>
            <a:solidFill>
              <a:srgbClr val="E3A3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1" name="îṡlíďê"/>
            <p:cNvSpPr/>
            <p:nvPr/>
          </p:nvSpPr>
          <p:spPr bwMode="auto">
            <a:xfrm>
              <a:off x="6407351" y="3611671"/>
              <a:ext cx="62991" cy="44993"/>
            </a:xfrm>
            <a:custGeom>
              <a:avLst/>
              <a:gdLst>
                <a:gd name="T0" fmla="*/ 35 w 35"/>
                <a:gd name="T1" fmla="*/ 23 h 25"/>
                <a:gd name="T2" fmla="*/ 33 w 35"/>
                <a:gd name="T3" fmla="*/ 25 h 25"/>
                <a:gd name="T4" fmla="*/ 0 w 35"/>
                <a:gd name="T5" fmla="*/ 4 h 25"/>
                <a:gd name="T6" fmla="*/ 2 w 35"/>
                <a:gd name="T7" fmla="*/ 0 h 25"/>
                <a:gd name="T8" fmla="*/ 35 w 35"/>
                <a:gd name="T9" fmla="*/ 23 h 25"/>
              </a:gdLst>
              <a:ahLst/>
              <a:cxnLst>
                <a:cxn ang="0">
                  <a:pos x="T0" y="T1"/>
                </a:cxn>
                <a:cxn ang="0">
                  <a:pos x="T2" y="T3"/>
                </a:cxn>
                <a:cxn ang="0">
                  <a:pos x="T4" y="T5"/>
                </a:cxn>
                <a:cxn ang="0">
                  <a:pos x="T6" y="T7"/>
                </a:cxn>
                <a:cxn ang="0">
                  <a:pos x="T8" y="T9"/>
                </a:cxn>
              </a:cxnLst>
              <a:rect l="0" t="0" r="r" b="b"/>
              <a:pathLst>
                <a:path w="35" h="25">
                  <a:moveTo>
                    <a:pt x="35" y="23"/>
                  </a:moveTo>
                  <a:lnTo>
                    <a:pt x="33" y="25"/>
                  </a:lnTo>
                  <a:lnTo>
                    <a:pt x="0" y="4"/>
                  </a:lnTo>
                  <a:lnTo>
                    <a:pt x="2" y="0"/>
                  </a:lnTo>
                  <a:lnTo>
                    <a:pt x="35" y="23"/>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2" name="í$ľíḋè"/>
            <p:cNvSpPr/>
            <p:nvPr/>
          </p:nvSpPr>
          <p:spPr bwMode="auto">
            <a:xfrm>
              <a:off x="6452344" y="3545082"/>
              <a:ext cx="62991" cy="44993"/>
            </a:xfrm>
            <a:custGeom>
              <a:avLst/>
              <a:gdLst>
                <a:gd name="T0" fmla="*/ 35 w 35"/>
                <a:gd name="T1" fmla="*/ 21 h 25"/>
                <a:gd name="T2" fmla="*/ 33 w 35"/>
                <a:gd name="T3" fmla="*/ 25 h 25"/>
                <a:gd name="T4" fmla="*/ 0 w 35"/>
                <a:gd name="T5" fmla="*/ 4 h 25"/>
                <a:gd name="T6" fmla="*/ 2 w 35"/>
                <a:gd name="T7" fmla="*/ 0 h 25"/>
                <a:gd name="T8" fmla="*/ 35 w 35"/>
                <a:gd name="T9" fmla="*/ 21 h 25"/>
              </a:gdLst>
              <a:ahLst/>
              <a:cxnLst>
                <a:cxn ang="0">
                  <a:pos x="T0" y="T1"/>
                </a:cxn>
                <a:cxn ang="0">
                  <a:pos x="T2" y="T3"/>
                </a:cxn>
                <a:cxn ang="0">
                  <a:pos x="T4" y="T5"/>
                </a:cxn>
                <a:cxn ang="0">
                  <a:pos x="T6" y="T7"/>
                </a:cxn>
                <a:cxn ang="0">
                  <a:pos x="T8" y="T9"/>
                </a:cxn>
              </a:cxnLst>
              <a:rect l="0" t="0" r="r" b="b"/>
              <a:pathLst>
                <a:path w="35" h="25">
                  <a:moveTo>
                    <a:pt x="35" y="21"/>
                  </a:moveTo>
                  <a:lnTo>
                    <a:pt x="33" y="25"/>
                  </a:lnTo>
                  <a:lnTo>
                    <a:pt x="0" y="4"/>
                  </a:lnTo>
                  <a:lnTo>
                    <a:pt x="2" y="0"/>
                  </a:lnTo>
                  <a:lnTo>
                    <a:pt x="35"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3" name="î$ḷîḓè"/>
            <p:cNvSpPr/>
            <p:nvPr/>
          </p:nvSpPr>
          <p:spPr bwMode="auto">
            <a:xfrm>
              <a:off x="6497337" y="3478492"/>
              <a:ext cx="62991" cy="43193"/>
            </a:xfrm>
            <a:custGeom>
              <a:avLst/>
              <a:gdLst>
                <a:gd name="T0" fmla="*/ 35 w 35"/>
                <a:gd name="T1" fmla="*/ 20 h 24"/>
                <a:gd name="T2" fmla="*/ 33 w 35"/>
                <a:gd name="T3" fmla="*/ 24 h 24"/>
                <a:gd name="T4" fmla="*/ 0 w 35"/>
                <a:gd name="T5" fmla="*/ 4 h 24"/>
                <a:gd name="T6" fmla="*/ 2 w 35"/>
                <a:gd name="T7" fmla="*/ 0 h 24"/>
                <a:gd name="T8" fmla="*/ 35 w 35"/>
                <a:gd name="T9" fmla="*/ 20 h 24"/>
              </a:gdLst>
              <a:ahLst/>
              <a:cxnLst>
                <a:cxn ang="0">
                  <a:pos x="T0" y="T1"/>
                </a:cxn>
                <a:cxn ang="0">
                  <a:pos x="T2" y="T3"/>
                </a:cxn>
                <a:cxn ang="0">
                  <a:pos x="T4" y="T5"/>
                </a:cxn>
                <a:cxn ang="0">
                  <a:pos x="T6" y="T7"/>
                </a:cxn>
                <a:cxn ang="0">
                  <a:pos x="T8" y="T9"/>
                </a:cxn>
              </a:cxnLst>
              <a:rect l="0" t="0" r="r" b="b"/>
              <a:pathLst>
                <a:path w="35" h="24">
                  <a:moveTo>
                    <a:pt x="35" y="20"/>
                  </a:moveTo>
                  <a:lnTo>
                    <a:pt x="33" y="24"/>
                  </a:lnTo>
                  <a:lnTo>
                    <a:pt x="0" y="4"/>
                  </a:lnTo>
                  <a:lnTo>
                    <a:pt x="2" y="0"/>
                  </a:lnTo>
                  <a:lnTo>
                    <a:pt x="35" y="20"/>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4" name="ïṡḷiḑé"/>
            <p:cNvSpPr/>
            <p:nvPr/>
          </p:nvSpPr>
          <p:spPr bwMode="auto">
            <a:xfrm>
              <a:off x="6542330" y="3410103"/>
              <a:ext cx="62991" cy="44993"/>
            </a:xfrm>
            <a:custGeom>
              <a:avLst/>
              <a:gdLst>
                <a:gd name="T0" fmla="*/ 35 w 35"/>
                <a:gd name="T1" fmla="*/ 21 h 25"/>
                <a:gd name="T2" fmla="*/ 33 w 35"/>
                <a:gd name="T3" fmla="*/ 25 h 25"/>
                <a:gd name="T4" fmla="*/ 0 w 35"/>
                <a:gd name="T5" fmla="*/ 2 h 25"/>
                <a:gd name="T6" fmla="*/ 4 w 35"/>
                <a:gd name="T7" fmla="*/ 0 h 25"/>
                <a:gd name="T8" fmla="*/ 35 w 35"/>
                <a:gd name="T9" fmla="*/ 21 h 25"/>
              </a:gdLst>
              <a:ahLst/>
              <a:cxnLst>
                <a:cxn ang="0">
                  <a:pos x="T0" y="T1"/>
                </a:cxn>
                <a:cxn ang="0">
                  <a:pos x="T2" y="T3"/>
                </a:cxn>
                <a:cxn ang="0">
                  <a:pos x="T4" y="T5"/>
                </a:cxn>
                <a:cxn ang="0">
                  <a:pos x="T6" y="T7"/>
                </a:cxn>
                <a:cxn ang="0">
                  <a:pos x="T8" y="T9"/>
                </a:cxn>
              </a:cxnLst>
              <a:rect l="0" t="0" r="r" b="b"/>
              <a:pathLst>
                <a:path w="35" h="25">
                  <a:moveTo>
                    <a:pt x="35" y="21"/>
                  </a:moveTo>
                  <a:lnTo>
                    <a:pt x="33" y="25"/>
                  </a:lnTo>
                  <a:lnTo>
                    <a:pt x="0" y="2"/>
                  </a:lnTo>
                  <a:lnTo>
                    <a:pt x="4" y="0"/>
                  </a:lnTo>
                  <a:lnTo>
                    <a:pt x="35"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5" name="îsļïḓe"/>
            <p:cNvSpPr/>
            <p:nvPr/>
          </p:nvSpPr>
          <p:spPr bwMode="auto">
            <a:xfrm>
              <a:off x="6587322" y="3343514"/>
              <a:ext cx="62991" cy="44993"/>
            </a:xfrm>
            <a:custGeom>
              <a:avLst/>
              <a:gdLst>
                <a:gd name="T0" fmla="*/ 35 w 35"/>
                <a:gd name="T1" fmla="*/ 21 h 25"/>
                <a:gd name="T2" fmla="*/ 33 w 35"/>
                <a:gd name="T3" fmla="*/ 25 h 25"/>
                <a:gd name="T4" fmla="*/ 0 w 35"/>
                <a:gd name="T5" fmla="*/ 2 h 25"/>
                <a:gd name="T6" fmla="*/ 4 w 35"/>
                <a:gd name="T7" fmla="*/ 0 h 25"/>
                <a:gd name="T8" fmla="*/ 35 w 35"/>
                <a:gd name="T9" fmla="*/ 21 h 25"/>
              </a:gdLst>
              <a:ahLst/>
              <a:cxnLst>
                <a:cxn ang="0">
                  <a:pos x="T0" y="T1"/>
                </a:cxn>
                <a:cxn ang="0">
                  <a:pos x="T2" y="T3"/>
                </a:cxn>
                <a:cxn ang="0">
                  <a:pos x="T4" y="T5"/>
                </a:cxn>
                <a:cxn ang="0">
                  <a:pos x="T6" y="T7"/>
                </a:cxn>
                <a:cxn ang="0">
                  <a:pos x="T8" y="T9"/>
                </a:cxn>
              </a:cxnLst>
              <a:rect l="0" t="0" r="r" b="b"/>
              <a:pathLst>
                <a:path w="35" h="25">
                  <a:moveTo>
                    <a:pt x="35" y="21"/>
                  </a:moveTo>
                  <a:lnTo>
                    <a:pt x="33" y="25"/>
                  </a:lnTo>
                  <a:lnTo>
                    <a:pt x="0" y="2"/>
                  </a:lnTo>
                  <a:lnTo>
                    <a:pt x="4" y="0"/>
                  </a:lnTo>
                  <a:lnTo>
                    <a:pt x="35"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6" name="îšlíḑè"/>
            <p:cNvSpPr/>
            <p:nvPr/>
          </p:nvSpPr>
          <p:spPr bwMode="auto">
            <a:xfrm>
              <a:off x="6632316" y="3271526"/>
              <a:ext cx="62991" cy="44993"/>
            </a:xfrm>
            <a:custGeom>
              <a:avLst/>
              <a:gdLst>
                <a:gd name="T0" fmla="*/ 35 w 35"/>
                <a:gd name="T1" fmla="*/ 23 h 25"/>
                <a:gd name="T2" fmla="*/ 33 w 35"/>
                <a:gd name="T3" fmla="*/ 25 h 25"/>
                <a:gd name="T4" fmla="*/ 0 w 35"/>
                <a:gd name="T5" fmla="*/ 4 h 25"/>
                <a:gd name="T6" fmla="*/ 4 w 35"/>
                <a:gd name="T7" fmla="*/ 0 h 25"/>
                <a:gd name="T8" fmla="*/ 35 w 35"/>
                <a:gd name="T9" fmla="*/ 23 h 25"/>
              </a:gdLst>
              <a:ahLst/>
              <a:cxnLst>
                <a:cxn ang="0">
                  <a:pos x="T0" y="T1"/>
                </a:cxn>
                <a:cxn ang="0">
                  <a:pos x="T2" y="T3"/>
                </a:cxn>
                <a:cxn ang="0">
                  <a:pos x="T4" y="T5"/>
                </a:cxn>
                <a:cxn ang="0">
                  <a:pos x="T6" y="T7"/>
                </a:cxn>
                <a:cxn ang="0">
                  <a:pos x="T8" y="T9"/>
                </a:cxn>
              </a:cxnLst>
              <a:rect l="0" t="0" r="r" b="b"/>
              <a:pathLst>
                <a:path w="35" h="25">
                  <a:moveTo>
                    <a:pt x="35" y="23"/>
                  </a:moveTo>
                  <a:lnTo>
                    <a:pt x="33" y="25"/>
                  </a:lnTo>
                  <a:lnTo>
                    <a:pt x="0" y="4"/>
                  </a:lnTo>
                  <a:lnTo>
                    <a:pt x="4" y="0"/>
                  </a:lnTo>
                  <a:lnTo>
                    <a:pt x="35" y="23"/>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7" name="iśľïḓè"/>
            <p:cNvSpPr/>
            <p:nvPr/>
          </p:nvSpPr>
          <p:spPr bwMode="auto">
            <a:xfrm>
              <a:off x="6680908" y="3204936"/>
              <a:ext cx="59391" cy="44993"/>
            </a:xfrm>
            <a:custGeom>
              <a:avLst/>
              <a:gdLst>
                <a:gd name="T0" fmla="*/ 33 w 33"/>
                <a:gd name="T1" fmla="*/ 23 h 25"/>
                <a:gd name="T2" fmla="*/ 31 w 33"/>
                <a:gd name="T3" fmla="*/ 25 h 25"/>
                <a:gd name="T4" fmla="*/ 0 w 33"/>
                <a:gd name="T5" fmla="*/ 4 h 25"/>
                <a:gd name="T6" fmla="*/ 2 w 33"/>
                <a:gd name="T7" fmla="*/ 0 h 25"/>
                <a:gd name="T8" fmla="*/ 33 w 33"/>
                <a:gd name="T9" fmla="*/ 23 h 25"/>
              </a:gdLst>
              <a:ahLst/>
              <a:cxnLst>
                <a:cxn ang="0">
                  <a:pos x="T0" y="T1"/>
                </a:cxn>
                <a:cxn ang="0">
                  <a:pos x="T2" y="T3"/>
                </a:cxn>
                <a:cxn ang="0">
                  <a:pos x="T4" y="T5"/>
                </a:cxn>
                <a:cxn ang="0">
                  <a:pos x="T6" y="T7"/>
                </a:cxn>
                <a:cxn ang="0">
                  <a:pos x="T8" y="T9"/>
                </a:cxn>
              </a:cxnLst>
              <a:rect l="0" t="0" r="r" b="b"/>
              <a:pathLst>
                <a:path w="33" h="25">
                  <a:moveTo>
                    <a:pt x="33" y="23"/>
                  </a:moveTo>
                  <a:lnTo>
                    <a:pt x="31" y="25"/>
                  </a:lnTo>
                  <a:lnTo>
                    <a:pt x="0" y="4"/>
                  </a:lnTo>
                  <a:lnTo>
                    <a:pt x="2" y="0"/>
                  </a:lnTo>
                  <a:lnTo>
                    <a:pt x="33" y="23"/>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8" name="îṥḷïdè"/>
            <p:cNvSpPr/>
            <p:nvPr/>
          </p:nvSpPr>
          <p:spPr bwMode="auto">
            <a:xfrm>
              <a:off x="6725901" y="3136547"/>
              <a:ext cx="59391" cy="44993"/>
            </a:xfrm>
            <a:custGeom>
              <a:avLst/>
              <a:gdLst>
                <a:gd name="T0" fmla="*/ 33 w 33"/>
                <a:gd name="T1" fmla="*/ 21 h 25"/>
                <a:gd name="T2" fmla="*/ 31 w 33"/>
                <a:gd name="T3" fmla="*/ 25 h 25"/>
                <a:gd name="T4" fmla="*/ 0 w 33"/>
                <a:gd name="T5" fmla="*/ 5 h 25"/>
                <a:gd name="T6" fmla="*/ 2 w 33"/>
                <a:gd name="T7" fmla="*/ 0 h 25"/>
                <a:gd name="T8" fmla="*/ 33 w 33"/>
                <a:gd name="T9" fmla="*/ 21 h 25"/>
              </a:gdLst>
              <a:ahLst/>
              <a:cxnLst>
                <a:cxn ang="0">
                  <a:pos x="T0" y="T1"/>
                </a:cxn>
                <a:cxn ang="0">
                  <a:pos x="T2" y="T3"/>
                </a:cxn>
                <a:cxn ang="0">
                  <a:pos x="T4" y="T5"/>
                </a:cxn>
                <a:cxn ang="0">
                  <a:pos x="T6" y="T7"/>
                </a:cxn>
                <a:cxn ang="0">
                  <a:pos x="T8" y="T9"/>
                </a:cxn>
              </a:cxnLst>
              <a:rect l="0" t="0" r="r" b="b"/>
              <a:pathLst>
                <a:path w="33" h="25">
                  <a:moveTo>
                    <a:pt x="33" y="21"/>
                  </a:moveTo>
                  <a:lnTo>
                    <a:pt x="31" y="25"/>
                  </a:lnTo>
                  <a:lnTo>
                    <a:pt x="0" y="5"/>
                  </a:lnTo>
                  <a:lnTo>
                    <a:pt x="2" y="0"/>
                  </a:lnTo>
                  <a:lnTo>
                    <a:pt x="33"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79" name="iśḷíḑe"/>
            <p:cNvSpPr/>
            <p:nvPr/>
          </p:nvSpPr>
          <p:spPr bwMode="auto">
            <a:xfrm>
              <a:off x="6770893" y="3069958"/>
              <a:ext cx="59391" cy="44993"/>
            </a:xfrm>
            <a:custGeom>
              <a:avLst/>
              <a:gdLst>
                <a:gd name="T0" fmla="*/ 33 w 33"/>
                <a:gd name="T1" fmla="*/ 21 h 25"/>
                <a:gd name="T2" fmla="*/ 31 w 33"/>
                <a:gd name="T3" fmla="*/ 25 h 25"/>
                <a:gd name="T4" fmla="*/ 0 w 33"/>
                <a:gd name="T5" fmla="*/ 4 h 25"/>
                <a:gd name="T6" fmla="*/ 2 w 33"/>
                <a:gd name="T7" fmla="*/ 0 h 25"/>
                <a:gd name="T8" fmla="*/ 33 w 33"/>
                <a:gd name="T9" fmla="*/ 21 h 25"/>
              </a:gdLst>
              <a:ahLst/>
              <a:cxnLst>
                <a:cxn ang="0">
                  <a:pos x="T0" y="T1"/>
                </a:cxn>
                <a:cxn ang="0">
                  <a:pos x="T2" y="T3"/>
                </a:cxn>
                <a:cxn ang="0">
                  <a:pos x="T4" y="T5"/>
                </a:cxn>
                <a:cxn ang="0">
                  <a:pos x="T6" y="T7"/>
                </a:cxn>
                <a:cxn ang="0">
                  <a:pos x="T8" y="T9"/>
                </a:cxn>
              </a:cxnLst>
              <a:rect l="0" t="0" r="r" b="b"/>
              <a:pathLst>
                <a:path w="33" h="25">
                  <a:moveTo>
                    <a:pt x="33" y="21"/>
                  </a:moveTo>
                  <a:lnTo>
                    <a:pt x="31" y="25"/>
                  </a:lnTo>
                  <a:lnTo>
                    <a:pt x="0" y="4"/>
                  </a:lnTo>
                  <a:lnTo>
                    <a:pt x="2" y="0"/>
                  </a:lnTo>
                  <a:lnTo>
                    <a:pt x="33"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0" name="îṩḷîḓé"/>
            <p:cNvSpPr/>
            <p:nvPr/>
          </p:nvSpPr>
          <p:spPr bwMode="auto">
            <a:xfrm>
              <a:off x="6814086" y="3003368"/>
              <a:ext cx="61190" cy="44993"/>
            </a:xfrm>
            <a:custGeom>
              <a:avLst/>
              <a:gdLst>
                <a:gd name="T0" fmla="*/ 34 w 34"/>
                <a:gd name="T1" fmla="*/ 20 h 25"/>
                <a:gd name="T2" fmla="*/ 32 w 34"/>
                <a:gd name="T3" fmla="*/ 25 h 25"/>
                <a:gd name="T4" fmla="*/ 0 w 34"/>
                <a:gd name="T5" fmla="*/ 2 h 25"/>
                <a:gd name="T6" fmla="*/ 3 w 34"/>
                <a:gd name="T7" fmla="*/ 0 h 25"/>
                <a:gd name="T8" fmla="*/ 34 w 34"/>
                <a:gd name="T9" fmla="*/ 20 h 25"/>
              </a:gdLst>
              <a:ahLst/>
              <a:cxnLst>
                <a:cxn ang="0">
                  <a:pos x="T0" y="T1"/>
                </a:cxn>
                <a:cxn ang="0">
                  <a:pos x="T2" y="T3"/>
                </a:cxn>
                <a:cxn ang="0">
                  <a:pos x="T4" y="T5"/>
                </a:cxn>
                <a:cxn ang="0">
                  <a:pos x="T6" y="T7"/>
                </a:cxn>
                <a:cxn ang="0">
                  <a:pos x="T8" y="T9"/>
                </a:cxn>
              </a:cxnLst>
              <a:rect l="0" t="0" r="r" b="b"/>
              <a:pathLst>
                <a:path w="34" h="25">
                  <a:moveTo>
                    <a:pt x="34" y="20"/>
                  </a:moveTo>
                  <a:lnTo>
                    <a:pt x="32" y="25"/>
                  </a:lnTo>
                  <a:lnTo>
                    <a:pt x="0" y="2"/>
                  </a:lnTo>
                  <a:lnTo>
                    <a:pt x="3" y="0"/>
                  </a:lnTo>
                  <a:lnTo>
                    <a:pt x="34" y="20"/>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1" name="íṥľiḓè"/>
            <p:cNvSpPr/>
            <p:nvPr/>
          </p:nvSpPr>
          <p:spPr bwMode="auto">
            <a:xfrm>
              <a:off x="6859080" y="2934979"/>
              <a:ext cx="61190" cy="44993"/>
            </a:xfrm>
            <a:custGeom>
              <a:avLst/>
              <a:gdLst>
                <a:gd name="T0" fmla="*/ 34 w 34"/>
                <a:gd name="T1" fmla="*/ 21 h 25"/>
                <a:gd name="T2" fmla="*/ 32 w 34"/>
                <a:gd name="T3" fmla="*/ 25 h 25"/>
                <a:gd name="T4" fmla="*/ 0 w 34"/>
                <a:gd name="T5" fmla="*/ 2 h 25"/>
                <a:gd name="T6" fmla="*/ 2 w 34"/>
                <a:gd name="T7" fmla="*/ 0 h 25"/>
                <a:gd name="T8" fmla="*/ 34 w 34"/>
                <a:gd name="T9" fmla="*/ 21 h 25"/>
              </a:gdLst>
              <a:ahLst/>
              <a:cxnLst>
                <a:cxn ang="0">
                  <a:pos x="T0" y="T1"/>
                </a:cxn>
                <a:cxn ang="0">
                  <a:pos x="T2" y="T3"/>
                </a:cxn>
                <a:cxn ang="0">
                  <a:pos x="T4" y="T5"/>
                </a:cxn>
                <a:cxn ang="0">
                  <a:pos x="T6" y="T7"/>
                </a:cxn>
                <a:cxn ang="0">
                  <a:pos x="T8" y="T9"/>
                </a:cxn>
              </a:cxnLst>
              <a:rect l="0" t="0" r="r" b="b"/>
              <a:pathLst>
                <a:path w="34" h="25">
                  <a:moveTo>
                    <a:pt x="34" y="21"/>
                  </a:moveTo>
                  <a:lnTo>
                    <a:pt x="32" y="25"/>
                  </a:lnTo>
                  <a:lnTo>
                    <a:pt x="0" y="2"/>
                  </a:lnTo>
                  <a:lnTo>
                    <a:pt x="2" y="0"/>
                  </a:lnTo>
                  <a:lnTo>
                    <a:pt x="34"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2" name="iṡļíḑè"/>
            <p:cNvSpPr/>
            <p:nvPr/>
          </p:nvSpPr>
          <p:spPr bwMode="auto">
            <a:xfrm>
              <a:off x="6904072" y="2864790"/>
              <a:ext cx="61190" cy="44993"/>
            </a:xfrm>
            <a:custGeom>
              <a:avLst/>
              <a:gdLst>
                <a:gd name="T0" fmla="*/ 34 w 34"/>
                <a:gd name="T1" fmla="*/ 23 h 25"/>
                <a:gd name="T2" fmla="*/ 32 w 34"/>
                <a:gd name="T3" fmla="*/ 25 h 25"/>
                <a:gd name="T4" fmla="*/ 0 w 34"/>
                <a:gd name="T5" fmla="*/ 4 h 25"/>
                <a:gd name="T6" fmla="*/ 2 w 34"/>
                <a:gd name="T7" fmla="*/ 0 h 25"/>
                <a:gd name="T8" fmla="*/ 34 w 34"/>
                <a:gd name="T9" fmla="*/ 23 h 25"/>
              </a:gdLst>
              <a:ahLst/>
              <a:cxnLst>
                <a:cxn ang="0">
                  <a:pos x="T0" y="T1"/>
                </a:cxn>
                <a:cxn ang="0">
                  <a:pos x="T2" y="T3"/>
                </a:cxn>
                <a:cxn ang="0">
                  <a:pos x="T4" y="T5"/>
                </a:cxn>
                <a:cxn ang="0">
                  <a:pos x="T6" y="T7"/>
                </a:cxn>
                <a:cxn ang="0">
                  <a:pos x="T8" y="T9"/>
                </a:cxn>
              </a:cxnLst>
              <a:rect l="0" t="0" r="r" b="b"/>
              <a:pathLst>
                <a:path w="34" h="25">
                  <a:moveTo>
                    <a:pt x="34" y="23"/>
                  </a:moveTo>
                  <a:lnTo>
                    <a:pt x="32" y="25"/>
                  </a:lnTo>
                  <a:lnTo>
                    <a:pt x="0" y="4"/>
                  </a:lnTo>
                  <a:lnTo>
                    <a:pt x="2" y="0"/>
                  </a:lnTo>
                  <a:lnTo>
                    <a:pt x="34" y="23"/>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3" name="işļíḍe"/>
            <p:cNvSpPr/>
            <p:nvPr/>
          </p:nvSpPr>
          <p:spPr bwMode="auto">
            <a:xfrm>
              <a:off x="6949065" y="2796401"/>
              <a:ext cx="61190" cy="44993"/>
            </a:xfrm>
            <a:custGeom>
              <a:avLst/>
              <a:gdLst>
                <a:gd name="T0" fmla="*/ 34 w 34"/>
                <a:gd name="T1" fmla="*/ 23 h 25"/>
                <a:gd name="T2" fmla="*/ 32 w 34"/>
                <a:gd name="T3" fmla="*/ 25 h 25"/>
                <a:gd name="T4" fmla="*/ 0 w 34"/>
                <a:gd name="T5" fmla="*/ 5 h 25"/>
                <a:gd name="T6" fmla="*/ 2 w 34"/>
                <a:gd name="T7" fmla="*/ 0 h 25"/>
                <a:gd name="T8" fmla="*/ 34 w 34"/>
                <a:gd name="T9" fmla="*/ 23 h 25"/>
              </a:gdLst>
              <a:ahLst/>
              <a:cxnLst>
                <a:cxn ang="0">
                  <a:pos x="T0" y="T1"/>
                </a:cxn>
                <a:cxn ang="0">
                  <a:pos x="T2" y="T3"/>
                </a:cxn>
                <a:cxn ang="0">
                  <a:pos x="T4" y="T5"/>
                </a:cxn>
                <a:cxn ang="0">
                  <a:pos x="T6" y="T7"/>
                </a:cxn>
                <a:cxn ang="0">
                  <a:pos x="T8" y="T9"/>
                </a:cxn>
              </a:cxnLst>
              <a:rect l="0" t="0" r="r" b="b"/>
              <a:pathLst>
                <a:path w="34" h="25">
                  <a:moveTo>
                    <a:pt x="34" y="23"/>
                  </a:moveTo>
                  <a:lnTo>
                    <a:pt x="32" y="25"/>
                  </a:lnTo>
                  <a:lnTo>
                    <a:pt x="0" y="5"/>
                  </a:lnTo>
                  <a:lnTo>
                    <a:pt x="2" y="0"/>
                  </a:lnTo>
                  <a:lnTo>
                    <a:pt x="34" y="23"/>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4" name="ïṧ1iďè"/>
            <p:cNvSpPr/>
            <p:nvPr/>
          </p:nvSpPr>
          <p:spPr bwMode="auto">
            <a:xfrm>
              <a:off x="6994058" y="2729811"/>
              <a:ext cx="61190" cy="44993"/>
            </a:xfrm>
            <a:custGeom>
              <a:avLst/>
              <a:gdLst>
                <a:gd name="T0" fmla="*/ 34 w 34"/>
                <a:gd name="T1" fmla="*/ 21 h 25"/>
                <a:gd name="T2" fmla="*/ 31 w 34"/>
                <a:gd name="T3" fmla="*/ 25 h 25"/>
                <a:gd name="T4" fmla="*/ 0 w 34"/>
                <a:gd name="T5" fmla="*/ 4 h 25"/>
                <a:gd name="T6" fmla="*/ 2 w 34"/>
                <a:gd name="T7" fmla="*/ 0 h 25"/>
                <a:gd name="T8" fmla="*/ 34 w 34"/>
                <a:gd name="T9" fmla="*/ 21 h 25"/>
              </a:gdLst>
              <a:ahLst/>
              <a:cxnLst>
                <a:cxn ang="0">
                  <a:pos x="T0" y="T1"/>
                </a:cxn>
                <a:cxn ang="0">
                  <a:pos x="T2" y="T3"/>
                </a:cxn>
                <a:cxn ang="0">
                  <a:pos x="T4" y="T5"/>
                </a:cxn>
                <a:cxn ang="0">
                  <a:pos x="T6" y="T7"/>
                </a:cxn>
                <a:cxn ang="0">
                  <a:pos x="T8" y="T9"/>
                </a:cxn>
              </a:cxnLst>
              <a:rect l="0" t="0" r="r" b="b"/>
              <a:pathLst>
                <a:path w="34" h="25">
                  <a:moveTo>
                    <a:pt x="34" y="21"/>
                  </a:moveTo>
                  <a:lnTo>
                    <a:pt x="31" y="25"/>
                  </a:lnTo>
                  <a:lnTo>
                    <a:pt x="0" y="4"/>
                  </a:lnTo>
                  <a:lnTo>
                    <a:pt x="2" y="0"/>
                  </a:lnTo>
                  <a:lnTo>
                    <a:pt x="34"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5" name="í$liḑe"/>
            <p:cNvSpPr/>
            <p:nvPr/>
          </p:nvSpPr>
          <p:spPr bwMode="auto">
            <a:xfrm>
              <a:off x="7039051" y="2663223"/>
              <a:ext cx="61190" cy="44993"/>
            </a:xfrm>
            <a:custGeom>
              <a:avLst/>
              <a:gdLst>
                <a:gd name="T0" fmla="*/ 34 w 34"/>
                <a:gd name="T1" fmla="*/ 20 h 25"/>
                <a:gd name="T2" fmla="*/ 31 w 34"/>
                <a:gd name="T3" fmla="*/ 25 h 25"/>
                <a:gd name="T4" fmla="*/ 0 w 34"/>
                <a:gd name="T5" fmla="*/ 4 h 25"/>
                <a:gd name="T6" fmla="*/ 2 w 34"/>
                <a:gd name="T7" fmla="*/ 0 h 25"/>
                <a:gd name="T8" fmla="*/ 34 w 34"/>
                <a:gd name="T9" fmla="*/ 20 h 25"/>
              </a:gdLst>
              <a:ahLst/>
              <a:cxnLst>
                <a:cxn ang="0">
                  <a:pos x="T0" y="T1"/>
                </a:cxn>
                <a:cxn ang="0">
                  <a:pos x="T2" y="T3"/>
                </a:cxn>
                <a:cxn ang="0">
                  <a:pos x="T4" y="T5"/>
                </a:cxn>
                <a:cxn ang="0">
                  <a:pos x="T6" y="T7"/>
                </a:cxn>
                <a:cxn ang="0">
                  <a:pos x="T8" y="T9"/>
                </a:cxn>
              </a:cxnLst>
              <a:rect l="0" t="0" r="r" b="b"/>
              <a:pathLst>
                <a:path w="34" h="25">
                  <a:moveTo>
                    <a:pt x="34" y="20"/>
                  </a:moveTo>
                  <a:lnTo>
                    <a:pt x="31" y="25"/>
                  </a:lnTo>
                  <a:lnTo>
                    <a:pt x="0" y="4"/>
                  </a:lnTo>
                  <a:lnTo>
                    <a:pt x="2" y="0"/>
                  </a:lnTo>
                  <a:lnTo>
                    <a:pt x="34" y="20"/>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6" name="îṥļîḑe"/>
            <p:cNvSpPr/>
            <p:nvPr/>
          </p:nvSpPr>
          <p:spPr bwMode="auto">
            <a:xfrm>
              <a:off x="7084043" y="2594833"/>
              <a:ext cx="64790" cy="44993"/>
            </a:xfrm>
            <a:custGeom>
              <a:avLst/>
              <a:gdLst>
                <a:gd name="T0" fmla="*/ 36 w 36"/>
                <a:gd name="T1" fmla="*/ 21 h 25"/>
                <a:gd name="T2" fmla="*/ 31 w 36"/>
                <a:gd name="T3" fmla="*/ 25 h 25"/>
                <a:gd name="T4" fmla="*/ 0 w 36"/>
                <a:gd name="T5" fmla="*/ 2 h 25"/>
                <a:gd name="T6" fmla="*/ 2 w 36"/>
                <a:gd name="T7" fmla="*/ 0 h 25"/>
                <a:gd name="T8" fmla="*/ 36 w 36"/>
                <a:gd name="T9" fmla="*/ 21 h 25"/>
              </a:gdLst>
              <a:ahLst/>
              <a:cxnLst>
                <a:cxn ang="0">
                  <a:pos x="T0" y="T1"/>
                </a:cxn>
                <a:cxn ang="0">
                  <a:pos x="T2" y="T3"/>
                </a:cxn>
                <a:cxn ang="0">
                  <a:pos x="T4" y="T5"/>
                </a:cxn>
                <a:cxn ang="0">
                  <a:pos x="T6" y="T7"/>
                </a:cxn>
                <a:cxn ang="0">
                  <a:pos x="T8" y="T9"/>
                </a:cxn>
              </a:cxnLst>
              <a:rect l="0" t="0" r="r" b="b"/>
              <a:pathLst>
                <a:path w="36" h="25">
                  <a:moveTo>
                    <a:pt x="36" y="21"/>
                  </a:moveTo>
                  <a:lnTo>
                    <a:pt x="31" y="25"/>
                  </a:lnTo>
                  <a:lnTo>
                    <a:pt x="0" y="2"/>
                  </a:lnTo>
                  <a:lnTo>
                    <a:pt x="2" y="0"/>
                  </a:lnTo>
                  <a:lnTo>
                    <a:pt x="36"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7" name="ïṩḷíďé"/>
            <p:cNvSpPr/>
            <p:nvPr/>
          </p:nvSpPr>
          <p:spPr bwMode="auto">
            <a:xfrm>
              <a:off x="7129037" y="2528243"/>
              <a:ext cx="64790" cy="44993"/>
            </a:xfrm>
            <a:custGeom>
              <a:avLst/>
              <a:gdLst>
                <a:gd name="T0" fmla="*/ 36 w 36"/>
                <a:gd name="T1" fmla="*/ 21 h 25"/>
                <a:gd name="T2" fmla="*/ 31 w 36"/>
                <a:gd name="T3" fmla="*/ 25 h 25"/>
                <a:gd name="T4" fmla="*/ 0 w 36"/>
                <a:gd name="T5" fmla="*/ 2 h 25"/>
                <a:gd name="T6" fmla="*/ 2 w 36"/>
                <a:gd name="T7" fmla="*/ 0 h 25"/>
                <a:gd name="T8" fmla="*/ 36 w 36"/>
                <a:gd name="T9" fmla="*/ 21 h 25"/>
              </a:gdLst>
              <a:ahLst/>
              <a:cxnLst>
                <a:cxn ang="0">
                  <a:pos x="T0" y="T1"/>
                </a:cxn>
                <a:cxn ang="0">
                  <a:pos x="T2" y="T3"/>
                </a:cxn>
                <a:cxn ang="0">
                  <a:pos x="T4" y="T5"/>
                </a:cxn>
                <a:cxn ang="0">
                  <a:pos x="T6" y="T7"/>
                </a:cxn>
                <a:cxn ang="0">
                  <a:pos x="T8" y="T9"/>
                </a:cxn>
              </a:cxnLst>
              <a:rect l="0" t="0" r="r" b="b"/>
              <a:pathLst>
                <a:path w="36" h="25">
                  <a:moveTo>
                    <a:pt x="36" y="21"/>
                  </a:moveTo>
                  <a:lnTo>
                    <a:pt x="31" y="25"/>
                  </a:lnTo>
                  <a:lnTo>
                    <a:pt x="0" y="2"/>
                  </a:lnTo>
                  <a:lnTo>
                    <a:pt x="2" y="0"/>
                  </a:lnTo>
                  <a:lnTo>
                    <a:pt x="36" y="21"/>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8" name="ïṣḷíḋé"/>
            <p:cNvSpPr/>
            <p:nvPr/>
          </p:nvSpPr>
          <p:spPr bwMode="auto">
            <a:xfrm>
              <a:off x="5246536" y="4394547"/>
              <a:ext cx="179971" cy="197969"/>
            </a:xfrm>
            <a:custGeom>
              <a:avLst/>
              <a:gdLst>
                <a:gd name="T0" fmla="*/ 0 w 48"/>
                <a:gd name="T1" fmla="*/ 41 h 53"/>
                <a:gd name="T2" fmla="*/ 13 w 48"/>
                <a:gd name="T3" fmla="*/ 48 h 53"/>
                <a:gd name="T4" fmla="*/ 40 w 48"/>
                <a:gd name="T5" fmla="*/ 39 h 53"/>
                <a:gd name="T6" fmla="*/ 43 w 48"/>
                <a:gd name="T7" fmla="*/ 34 h 53"/>
                <a:gd name="T8" fmla="*/ 34 w 48"/>
                <a:gd name="T9" fmla="*/ 6 h 53"/>
                <a:gd name="T10" fmla="*/ 21 w 48"/>
                <a:gd name="T11" fmla="*/ 0 h 53"/>
                <a:gd name="T12" fmla="*/ 0 w 48"/>
                <a:gd name="T13" fmla="*/ 41 h 53"/>
              </a:gdLst>
              <a:ahLst/>
              <a:cxnLst>
                <a:cxn ang="0">
                  <a:pos x="T0" y="T1"/>
                </a:cxn>
                <a:cxn ang="0">
                  <a:pos x="T2" y="T3"/>
                </a:cxn>
                <a:cxn ang="0">
                  <a:pos x="T4" y="T5"/>
                </a:cxn>
                <a:cxn ang="0">
                  <a:pos x="T6" y="T7"/>
                </a:cxn>
                <a:cxn ang="0">
                  <a:pos x="T8" y="T9"/>
                </a:cxn>
                <a:cxn ang="0">
                  <a:pos x="T10" y="T11"/>
                </a:cxn>
                <a:cxn ang="0">
                  <a:pos x="T12" y="T13"/>
                </a:cxn>
              </a:cxnLst>
              <a:rect l="0" t="0" r="r" b="b"/>
              <a:pathLst>
                <a:path w="48" h="53">
                  <a:moveTo>
                    <a:pt x="0" y="41"/>
                  </a:moveTo>
                  <a:cubicBezTo>
                    <a:pt x="13" y="48"/>
                    <a:pt x="13" y="48"/>
                    <a:pt x="13" y="48"/>
                  </a:cubicBezTo>
                  <a:cubicBezTo>
                    <a:pt x="23" y="53"/>
                    <a:pt x="35" y="49"/>
                    <a:pt x="40" y="39"/>
                  </a:cubicBezTo>
                  <a:cubicBezTo>
                    <a:pt x="43" y="34"/>
                    <a:pt x="43" y="34"/>
                    <a:pt x="43" y="34"/>
                  </a:cubicBezTo>
                  <a:cubicBezTo>
                    <a:pt x="48" y="24"/>
                    <a:pt x="44" y="11"/>
                    <a:pt x="34" y="6"/>
                  </a:cubicBezTo>
                  <a:cubicBezTo>
                    <a:pt x="21" y="0"/>
                    <a:pt x="21" y="0"/>
                    <a:pt x="21" y="0"/>
                  </a:cubicBezTo>
                  <a:lnTo>
                    <a:pt x="0" y="41"/>
                  </a:lnTo>
                  <a:close/>
                </a:path>
              </a:pathLst>
            </a:custGeom>
            <a:solidFill>
              <a:srgbClr val="DF65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89" name="í$1îḓê"/>
            <p:cNvSpPr/>
            <p:nvPr/>
          </p:nvSpPr>
          <p:spPr bwMode="auto">
            <a:xfrm>
              <a:off x="4168507" y="3847434"/>
              <a:ext cx="1157217" cy="700089"/>
            </a:xfrm>
            <a:custGeom>
              <a:avLst/>
              <a:gdLst>
                <a:gd name="T0" fmla="*/ 599 w 643"/>
                <a:gd name="T1" fmla="*/ 389 h 389"/>
                <a:gd name="T2" fmla="*/ 643 w 643"/>
                <a:gd name="T3" fmla="*/ 304 h 389"/>
                <a:gd name="T4" fmla="*/ 44 w 643"/>
                <a:gd name="T5" fmla="*/ 0 h 389"/>
                <a:gd name="T6" fmla="*/ 0 w 643"/>
                <a:gd name="T7" fmla="*/ 85 h 389"/>
                <a:gd name="T8" fmla="*/ 599 w 643"/>
                <a:gd name="T9" fmla="*/ 389 h 389"/>
              </a:gdLst>
              <a:ahLst/>
              <a:cxnLst>
                <a:cxn ang="0">
                  <a:pos x="T0" y="T1"/>
                </a:cxn>
                <a:cxn ang="0">
                  <a:pos x="T2" y="T3"/>
                </a:cxn>
                <a:cxn ang="0">
                  <a:pos x="T4" y="T5"/>
                </a:cxn>
                <a:cxn ang="0">
                  <a:pos x="T6" y="T7"/>
                </a:cxn>
                <a:cxn ang="0">
                  <a:pos x="T8" y="T9"/>
                </a:cxn>
              </a:cxnLst>
              <a:rect l="0" t="0" r="r" b="b"/>
              <a:pathLst>
                <a:path w="643" h="389">
                  <a:moveTo>
                    <a:pt x="599" y="389"/>
                  </a:moveTo>
                  <a:lnTo>
                    <a:pt x="643" y="304"/>
                  </a:lnTo>
                  <a:lnTo>
                    <a:pt x="44" y="0"/>
                  </a:lnTo>
                  <a:lnTo>
                    <a:pt x="0" y="85"/>
                  </a:lnTo>
                  <a:lnTo>
                    <a:pt x="599" y="389"/>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0" name="îsḷiḓé"/>
            <p:cNvSpPr/>
            <p:nvPr/>
          </p:nvSpPr>
          <p:spPr bwMode="auto">
            <a:xfrm>
              <a:off x="4231497" y="3941019"/>
              <a:ext cx="1052833" cy="554312"/>
            </a:xfrm>
            <a:custGeom>
              <a:avLst/>
              <a:gdLst>
                <a:gd name="T0" fmla="*/ 7 w 585"/>
                <a:gd name="T1" fmla="*/ 0 h 308"/>
                <a:gd name="T2" fmla="*/ 585 w 585"/>
                <a:gd name="T3" fmla="*/ 293 h 308"/>
                <a:gd name="T4" fmla="*/ 579 w 585"/>
                <a:gd name="T5" fmla="*/ 308 h 308"/>
                <a:gd name="T6" fmla="*/ 0 w 585"/>
                <a:gd name="T7" fmla="*/ 13 h 308"/>
                <a:gd name="T8" fmla="*/ 7 w 585"/>
                <a:gd name="T9" fmla="*/ 0 h 308"/>
              </a:gdLst>
              <a:ahLst/>
              <a:cxnLst>
                <a:cxn ang="0">
                  <a:pos x="T0" y="T1"/>
                </a:cxn>
                <a:cxn ang="0">
                  <a:pos x="T2" y="T3"/>
                </a:cxn>
                <a:cxn ang="0">
                  <a:pos x="T4" y="T5"/>
                </a:cxn>
                <a:cxn ang="0">
                  <a:pos x="T6" y="T7"/>
                </a:cxn>
                <a:cxn ang="0">
                  <a:pos x="T8" y="T9"/>
                </a:cxn>
              </a:cxnLst>
              <a:rect l="0" t="0" r="r" b="b"/>
              <a:pathLst>
                <a:path w="585" h="308">
                  <a:moveTo>
                    <a:pt x="7" y="0"/>
                  </a:moveTo>
                  <a:lnTo>
                    <a:pt x="585" y="293"/>
                  </a:lnTo>
                  <a:lnTo>
                    <a:pt x="579" y="308"/>
                  </a:lnTo>
                  <a:lnTo>
                    <a:pt x="0" y="13"/>
                  </a:lnTo>
                  <a:lnTo>
                    <a:pt x="7" y="0"/>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1" name="işḷíďê"/>
            <p:cNvSpPr/>
            <p:nvPr/>
          </p:nvSpPr>
          <p:spPr bwMode="auto">
            <a:xfrm>
              <a:off x="4272890" y="3863631"/>
              <a:ext cx="1052833" cy="548913"/>
            </a:xfrm>
            <a:custGeom>
              <a:avLst/>
              <a:gdLst>
                <a:gd name="T0" fmla="*/ 5 w 585"/>
                <a:gd name="T1" fmla="*/ 0 h 305"/>
                <a:gd name="T2" fmla="*/ 585 w 585"/>
                <a:gd name="T3" fmla="*/ 295 h 305"/>
                <a:gd name="T4" fmla="*/ 579 w 585"/>
                <a:gd name="T5" fmla="*/ 305 h 305"/>
                <a:gd name="T6" fmla="*/ 0 w 585"/>
                <a:gd name="T7" fmla="*/ 10 h 305"/>
                <a:gd name="T8" fmla="*/ 5 w 585"/>
                <a:gd name="T9" fmla="*/ 0 h 305"/>
              </a:gdLst>
              <a:ahLst/>
              <a:cxnLst>
                <a:cxn ang="0">
                  <a:pos x="T0" y="T1"/>
                </a:cxn>
                <a:cxn ang="0">
                  <a:pos x="T2" y="T3"/>
                </a:cxn>
                <a:cxn ang="0">
                  <a:pos x="T4" y="T5"/>
                </a:cxn>
                <a:cxn ang="0">
                  <a:pos x="T6" y="T7"/>
                </a:cxn>
                <a:cxn ang="0">
                  <a:pos x="T8" y="T9"/>
                </a:cxn>
              </a:cxnLst>
              <a:rect l="0" t="0" r="r" b="b"/>
              <a:pathLst>
                <a:path w="585" h="305">
                  <a:moveTo>
                    <a:pt x="5" y="0"/>
                  </a:moveTo>
                  <a:lnTo>
                    <a:pt x="585" y="295"/>
                  </a:lnTo>
                  <a:lnTo>
                    <a:pt x="579" y="305"/>
                  </a:lnTo>
                  <a:lnTo>
                    <a:pt x="0" y="10"/>
                  </a:lnTo>
                  <a:lnTo>
                    <a:pt x="5" y="0"/>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2" name="ïṡľíḑe"/>
            <p:cNvSpPr/>
            <p:nvPr/>
          </p:nvSpPr>
          <p:spPr bwMode="auto">
            <a:xfrm>
              <a:off x="4202702" y="4004009"/>
              <a:ext cx="1047434" cy="543514"/>
            </a:xfrm>
            <a:custGeom>
              <a:avLst/>
              <a:gdLst>
                <a:gd name="T0" fmla="*/ 4 w 582"/>
                <a:gd name="T1" fmla="*/ 0 h 302"/>
                <a:gd name="T2" fmla="*/ 582 w 582"/>
                <a:gd name="T3" fmla="*/ 295 h 302"/>
                <a:gd name="T4" fmla="*/ 580 w 582"/>
                <a:gd name="T5" fmla="*/ 302 h 302"/>
                <a:gd name="T6" fmla="*/ 0 w 582"/>
                <a:gd name="T7" fmla="*/ 9 h 302"/>
                <a:gd name="T8" fmla="*/ 4 w 582"/>
                <a:gd name="T9" fmla="*/ 0 h 302"/>
              </a:gdLst>
              <a:ahLst/>
              <a:cxnLst>
                <a:cxn ang="0">
                  <a:pos x="T0" y="T1"/>
                </a:cxn>
                <a:cxn ang="0">
                  <a:pos x="T2" y="T3"/>
                </a:cxn>
                <a:cxn ang="0">
                  <a:pos x="T4" y="T5"/>
                </a:cxn>
                <a:cxn ang="0">
                  <a:pos x="T6" y="T7"/>
                </a:cxn>
                <a:cxn ang="0">
                  <a:pos x="T8" y="T9"/>
                </a:cxn>
              </a:cxnLst>
              <a:rect l="0" t="0" r="r" b="b"/>
              <a:pathLst>
                <a:path w="582" h="302">
                  <a:moveTo>
                    <a:pt x="4" y="0"/>
                  </a:moveTo>
                  <a:lnTo>
                    <a:pt x="582" y="295"/>
                  </a:lnTo>
                  <a:lnTo>
                    <a:pt x="580" y="302"/>
                  </a:lnTo>
                  <a:lnTo>
                    <a:pt x="0" y="9"/>
                  </a:lnTo>
                  <a:lnTo>
                    <a:pt x="4" y="0"/>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3" name="íṩḻíḍè"/>
            <p:cNvSpPr/>
            <p:nvPr/>
          </p:nvSpPr>
          <p:spPr bwMode="auto">
            <a:xfrm>
              <a:off x="3995734" y="3818639"/>
              <a:ext cx="307752" cy="208767"/>
            </a:xfrm>
            <a:custGeom>
              <a:avLst/>
              <a:gdLst>
                <a:gd name="T0" fmla="*/ 43 w 82"/>
                <a:gd name="T1" fmla="*/ 47 h 56"/>
                <a:gd name="T2" fmla="*/ 57 w 82"/>
                <a:gd name="T3" fmla="*/ 54 h 56"/>
                <a:gd name="T4" fmla="*/ 65 w 82"/>
                <a:gd name="T5" fmla="*/ 52 h 56"/>
                <a:gd name="T6" fmla="*/ 62 w 82"/>
                <a:gd name="T7" fmla="*/ 44 h 56"/>
                <a:gd name="T8" fmla="*/ 70 w 82"/>
                <a:gd name="T9" fmla="*/ 41 h 56"/>
                <a:gd name="T10" fmla="*/ 67 w 82"/>
                <a:gd name="T11" fmla="*/ 34 h 56"/>
                <a:gd name="T12" fmla="*/ 75 w 82"/>
                <a:gd name="T13" fmla="*/ 31 h 56"/>
                <a:gd name="T14" fmla="*/ 74 w 82"/>
                <a:gd name="T15" fmla="*/ 24 h 56"/>
                <a:gd name="T16" fmla="*/ 80 w 82"/>
                <a:gd name="T17" fmla="*/ 21 h 56"/>
                <a:gd name="T18" fmla="*/ 78 w 82"/>
                <a:gd name="T19" fmla="*/ 13 h 56"/>
                <a:gd name="T20" fmla="*/ 64 w 82"/>
                <a:gd name="T21" fmla="*/ 6 h 56"/>
                <a:gd name="T22" fmla="*/ 0 w 82"/>
                <a:gd name="T23" fmla="*/ 0 h 56"/>
                <a:gd name="T24" fmla="*/ 43 w 82"/>
                <a:gd name="T2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56">
                  <a:moveTo>
                    <a:pt x="43" y="47"/>
                  </a:moveTo>
                  <a:cubicBezTo>
                    <a:pt x="57" y="54"/>
                    <a:pt x="57" y="54"/>
                    <a:pt x="57" y="54"/>
                  </a:cubicBezTo>
                  <a:cubicBezTo>
                    <a:pt x="60" y="56"/>
                    <a:pt x="63" y="55"/>
                    <a:pt x="65" y="52"/>
                  </a:cubicBezTo>
                  <a:cubicBezTo>
                    <a:pt x="66" y="49"/>
                    <a:pt x="65" y="45"/>
                    <a:pt x="62" y="44"/>
                  </a:cubicBezTo>
                  <a:cubicBezTo>
                    <a:pt x="65" y="45"/>
                    <a:pt x="68" y="44"/>
                    <a:pt x="70" y="41"/>
                  </a:cubicBezTo>
                  <a:cubicBezTo>
                    <a:pt x="71" y="39"/>
                    <a:pt x="70" y="35"/>
                    <a:pt x="67" y="34"/>
                  </a:cubicBezTo>
                  <a:cubicBezTo>
                    <a:pt x="70" y="35"/>
                    <a:pt x="74" y="34"/>
                    <a:pt x="75" y="31"/>
                  </a:cubicBezTo>
                  <a:cubicBezTo>
                    <a:pt x="76" y="29"/>
                    <a:pt x="76" y="26"/>
                    <a:pt x="74" y="24"/>
                  </a:cubicBezTo>
                  <a:cubicBezTo>
                    <a:pt x="76" y="25"/>
                    <a:pt x="79" y="23"/>
                    <a:pt x="80" y="21"/>
                  </a:cubicBezTo>
                  <a:cubicBezTo>
                    <a:pt x="82" y="18"/>
                    <a:pt x="81" y="15"/>
                    <a:pt x="78" y="13"/>
                  </a:cubicBezTo>
                  <a:cubicBezTo>
                    <a:pt x="64" y="6"/>
                    <a:pt x="64" y="6"/>
                    <a:pt x="64" y="6"/>
                  </a:cubicBezTo>
                  <a:cubicBezTo>
                    <a:pt x="0" y="0"/>
                    <a:pt x="0" y="0"/>
                    <a:pt x="0" y="0"/>
                  </a:cubicBezTo>
                  <a:lnTo>
                    <a:pt x="43" y="47"/>
                  </a:lnTo>
                  <a:close/>
                </a:path>
              </a:pathLst>
            </a:custGeom>
            <a:solidFill>
              <a:srgbClr val="F7E9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4" name="îsḻîḓè"/>
            <p:cNvSpPr/>
            <p:nvPr/>
          </p:nvSpPr>
          <p:spPr bwMode="auto">
            <a:xfrm>
              <a:off x="3995734" y="3818639"/>
              <a:ext cx="109783" cy="73789"/>
            </a:xfrm>
            <a:custGeom>
              <a:avLst/>
              <a:gdLst>
                <a:gd name="T0" fmla="*/ 18 w 29"/>
                <a:gd name="T1" fmla="*/ 20 h 20"/>
                <a:gd name="T2" fmla="*/ 27 w 29"/>
                <a:gd name="T3" fmla="*/ 12 h 20"/>
                <a:gd name="T4" fmla="*/ 28 w 29"/>
                <a:gd name="T5" fmla="*/ 2 h 20"/>
                <a:gd name="T6" fmla="*/ 0 w 29"/>
                <a:gd name="T7" fmla="*/ 0 h 20"/>
                <a:gd name="T8" fmla="*/ 18 w 29"/>
                <a:gd name="T9" fmla="*/ 20 h 20"/>
              </a:gdLst>
              <a:ahLst/>
              <a:cxnLst>
                <a:cxn ang="0">
                  <a:pos x="T0" y="T1"/>
                </a:cxn>
                <a:cxn ang="0">
                  <a:pos x="T2" y="T3"/>
                </a:cxn>
                <a:cxn ang="0">
                  <a:pos x="T4" y="T5"/>
                </a:cxn>
                <a:cxn ang="0">
                  <a:pos x="T6" y="T7"/>
                </a:cxn>
                <a:cxn ang="0">
                  <a:pos x="T8" y="T9"/>
                </a:cxn>
              </a:cxnLst>
              <a:rect l="0" t="0" r="r" b="b"/>
              <a:pathLst>
                <a:path w="29" h="20">
                  <a:moveTo>
                    <a:pt x="18" y="20"/>
                  </a:moveTo>
                  <a:cubicBezTo>
                    <a:pt x="22" y="18"/>
                    <a:pt x="25" y="16"/>
                    <a:pt x="27" y="12"/>
                  </a:cubicBezTo>
                  <a:cubicBezTo>
                    <a:pt x="28" y="9"/>
                    <a:pt x="29" y="6"/>
                    <a:pt x="28" y="2"/>
                  </a:cubicBezTo>
                  <a:cubicBezTo>
                    <a:pt x="0" y="0"/>
                    <a:pt x="0" y="0"/>
                    <a:pt x="0" y="0"/>
                  </a:cubicBezTo>
                  <a:lnTo>
                    <a:pt x="18" y="20"/>
                  </a:lnTo>
                  <a:close/>
                </a:path>
              </a:pathLst>
            </a:custGeom>
            <a:solidFill>
              <a:srgbClr val="2E45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5" name="iṧḷîďè"/>
            <p:cNvSpPr/>
            <p:nvPr/>
          </p:nvSpPr>
          <p:spPr bwMode="auto">
            <a:xfrm>
              <a:off x="4962181" y="2497649"/>
              <a:ext cx="617302" cy="2157858"/>
            </a:xfrm>
            <a:custGeom>
              <a:avLst/>
              <a:gdLst>
                <a:gd name="T0" fmla="*/ 21 w 165"/>
                <a:gd name="T1" fmla="*/ 15 h 577"/>
                <a:gd name="T2" fmla="*/ 0 w 165"/>
                <a:gd name="T3" fmla="*/ 557 h 577"/>
                <a:gd name="T4" fmla="*/ 15 w 165"/>
                <a:gd name="T5" fmla="*/ 572 h 577"/>
                <a:gd name="T6" fmla="*/ 129 w 165"/>
                <a:gd name="T7" fmla="*/ 576 h 577"/>
                <a:gd name="T8" fmla="*/ 145 w 165"/>
                <a:gd name="T9" fmla="*/ 562 h 577"/>
                <a:gd name="T10" fmla="*/ 165 w 165"/>
                <a:gd name="T11" fmla="*/ 20 h 577"/>
                <a:gd name="T12" fmla="*/ 151 w 165"/>
                <a:gd name="T13" fmla="*/ 5 h 577"/>
                <a:gd name="T14" fmla="*/ 36 w 165"/>
                <a:gd name="T15" fmla="*/ 1 h 577"/>
                <a:gd name="T16" fmla="*/ 21 w 165"/>
                <a:gd name="T17" fmla="*/ 15 h 577"/>
                <a:gd name="T18" fmla="*/ 114 w 165"/>
                <a:gd name="T19" fmla="*/ 42 h 577"/>
                <a:gd name="T20" fmla="*/ 91 w 165"/>
                <a:gd name="T21" fmla="*/ 63 h 577"/>
                <a:gd name="T22" fmla="*/ 70 w 165"/>
                <a:gd name="T23" fmla="*/ 41 h 577"/>
                <a:gd name="T24" fmla="*/ 93 w 165"/>
                <a:gd name="T25" fmla="*/ 20 h 577"/>
                <a:gd name="T26" fmla="*/ 114 w 165"/>
                <a:gd name="T27" fmla="*/ 42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577">
                  <a:moveTo>
                    <a:pt x="21" y="15"/>
                  </a:moveTo>
                  <a:cubicBezTo>
                    <a:pt x="0" y="557"/>
                    <a:pt x="0" y="557"/>
                    <a:pt x="0" y="557"/>
                  </a:cubicBezTo>
                  <a:cubicBezTo>
                    <a:pt x="0" y="565"/>
                    <a:pt x="6" y="572"/>
                    <a:pt x="15" y="572"/>
                  </a:cubicBezTo>
                  <a:cubicBezTo>
                    <a:pt x="129" y="576"/>
                    <a:pt x="129" y="576"/>
                    <a:pt x="129" y="576"/>
                  </a:cubicBezTo>
                  <a:cubicBezTo>
                    <a:pt x="137" y="577"/>
                    <a:pt x="144" y="570"/>
                    <a:pt x="145" y="562"/>
                  </a:cubicBezTo>
                  <a:cubicBezTo>
                    <a:pt x="165" y="20"/>
                    <a:pt x="165" y="20"/>
                    <a:pt x="165" y="20"/>
                  </a:cubicBezTo>
                  <a:cubicBezTo>
                    <a:pt x="165" y="12"/>
                    <a:pt x="159" y="5"/>
                    <a:pt x="151" y="5"/>
                  </a:cubicBezTo>
                  <a:cubicBezTo>
                    <a:pt x="36" y="1"/>
                    <a:pt x="36" y="1"/>
                    <a:pt x="36" y="1"/>
                  </a:cubicBezTo>
                  <a:cubicBezTo>
                    <a:pt x="28" y="0"/>
                    <a:pt x="21" y="7"/>
                    <a:pt x="21" y="15"/>
                  </a:cubicBezTo>
                  <a:close/>
                  <a:moveTo>
                    <a:pt x="114" y="42"/>
                  </a:moveTo>
                  <a:cubicBezTo>
                    <a:pt x="113" y="54"/>
                    <a:pt x="103" y="64"/>
                    <a:pt x="91" y="63"/>
                  </a:cubicBezTo>
                  <a:cubicBezTo>
                    <a:pt x="79" y="63"/>
                    <a:pt x="70" y="53"/>
                    <a:pt x="70" y="41"/>
                  </a:cubicBezTo>
                  <a:cubicBezTo>
                    <a:pt x="70" y="29"/>
                    <a:pt x="81" y="19"/>
                    <a:pt x="93" y="20"/>
                  </a:cubicBezTo>
                  <a:cubicBezTo>
                    <a:pt x="105" y="20"/>
                    <a:pt x="114" y="30"/>
                    <a:pt x="114" y="42"/>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6" name="îṧḷiḋê"/>
            <p:cNvSpPr/>
            <p:nvPr/>
          </p:nvSpPr>
          <p:spPr bwMode="auto">
            <a:xfrm>
              <a:off x="5318525" y="4318959"/>
              <a:ext cx="194369" cy="41394"/>
            </a:xfrm>
            <a:custGeom>
              <a:avLst/>
              <a:gdLst>
                <a:gd name="T0" fmla="*/ 108 w 108"/>
                <a:gd name="T1" fmla="*/ 4 h 23"/>
                <a:gd name="T2" fmla="*/ 108 w 108"/>
                <a:gd name="T3" fmla="*/ 23 h 23"/>
                <a:gd name="T4" fmla="*/ 0 w 108"/>
                <a:gd name="T5" fmla="*/ 19 h 23"/>
                <a:gd name="T6" fmla="*/ 2 w 108"/>
                <a:gd name="T7" fmla="*/ 0 h 23"/>
                <a:gd name="T8" fmla="*/ 108 w 108"/>
                <a:gd name="T9" fmla="*/ 4 h 23"/>
              </a:gdLst>
              <a:ahLst/>
              <a:cxnLst>
                <a:cxn ang="0">
                  <a:pos x="T0" y="T1"/>
                </a:cxn>
                <a:cxn ang="0">
                  <a:pos x="T2" y="T3"/>
                </a:cxn>
                <a:cxn ang="0">
                  <a:pos x="T4" y="T5"/>
                </a:cxn>
                <a:cxn ang="0">
                  <a:pos x="T6" y="T7"/>
                </a:cxn>
                <a:cxn ang="0">
                  <a:pos x="T8" y="T9"/>
                </a:cxn>
              </a:cxnLst>
              <a:rect l="0" t="0" r="r" b="b"/>
              <a:pathLst>
                <a:path w="108" h="23">
                  <a:moveTo>
                    <a:pt x="108" y="4"/>
                  </a:moveTo>
                  <a:lnTo>
                    <a:pt x="108" y="23"/>
                  </a:lnTo>
                  <a:lnTo>
                    <a:pt x="0" y="19"/>
                  </a:lnTo>
                  <a:lnTo>
                    <a:pt x="2" y="0"/>
                  </a:lnTo>
                  <a:lnTo>
                    <a:pt x="108" y="4"/>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7" name="ïṡļïḑê"/>
            <p:cNvSpPr/>
            <p:nvPr/>
          </p:nvSpPr>
          <p:spPr bwMode="auto">
            <a:xfrm>
              <a:off x="5325723" y="4176781"/>
              <a:ext cx="194369" cy="41394"/>
            </a:xfrm>
            <a:custGeom>
              <a:avLst/>
              <a:gdLst>
                <a:gd name="T0" fmla="*/ 108 w 108"/>
                <a:gd name="T1" fmla="*/ 4 h 23"/>
                <a:gd name="T2" fmla="*/ 106 w 108"/>
                <a:gd name="T3" fmla="*/ 23 h 23"/>
                <a:gd name="T4" fmla="*/ 0 w 108"/>
                <a:gd name="T5" fmla="*/ 19 h 23"/>
                <a:gd name="T6" fmla="*/ 0 w 108"/>
                <a:gd name="T7" fmla="*/ 0 h 23"/>
                <a:gd name="T8" fmla="*/ 108 w 108"/>
                <a:gd name="T9" fmla="*/ 4 h 23"/>
              </a:gdLst>
              <a:ahLst/>
              <a:cxnLst>
                <a:cxn ang="0">
                  <a:pos x="T0" y="T1"/>
                </a:cxn>
                <a:cxn ang="0">
                  <a:pos x="T2" y="T3"/>
                </a:cxn>
                <a:cxn ang="0">
                  <a:pos x="T4" y="T5"/>
                </a:cxn>
                <a:cxn ang="0">
                  <a:pos x="T6" y="T7"/>
                </a:cxn>
                <a:cxn ang="0">
                  <a:pos x="T8" y="T9"/>
                </a:cxn>
              </a:cxnLst>
              <a:rect l="0" t="0" r="r" b="b"/>
              <a:pathLst>
                <a:path w="108" h="23">
                  <a:moveTo>
                    <a:pt x="108" y="4"/>
                  </a:moveTo>
                  <a:lnTo>
                    <a:pt x="106" y="23"/>
                  </a:lnTo>
                  <a:lnTo>
                    <a:pt x="0" y="19"/>
                  </a:lnTo>
                  <a:lnTo>
                    <a:pt x="0" y="0"/>
                  </a:lnTo>
                  <a:lnTo>
                    <a:pt x="108" y="4"/>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8" name="iSļïḍè"/>
            <p:cNvSpPr/>
            <p:nvPr/>
          </p:nvSpPr>
          <p:spPr bwMode="auto">
            <a:xfrm>
              <a:off x="5329323" y="4034605"/>
              <a:ext cx="194369" cy="41394"/>
            </a:xfrm>
            <a:custGeom>
              <a:avLst/>
              <a:gdLst>
                <a:gd name="T0" fmla="*/ 108 w 108"/>
                <a:gd name="T1" fmla="*/ 4 h 23"/>
                <a:gd name="T2" fmla="*/ 108 w 108"/>
                <a:gd name="T3" fmla="*/ 23 h 23"/>
                <a:gd name="T4" fmla="*/ 0 w 108"/>
                <a:gd name="T5" fmla="*/ 19 h 23"/>
                <a:gd name="T6" fmla="*/ 2 w 108"/>
                <a:gd name="T7" fmla="*/ 0 h 23"/>
                <a:gd name="T8" fmla="*/ 108 w 108"/>
                <a:gd name="T9" fmla="*/ 4 h 23"/>
              </a:gdLst>
              <a:ahLst/>
              <a:cxnLst>
                <a:cxn ang="0">
                  <a:pos x="T0" y="T1"/>
                </a:cxn>
                <a:cxn ang="0">
                  <a:pos x="T2" y="T3"/>
                </a:cxn>
                <a:cxn ang="0">
                  <a:pos x="T4" y="T5"/>
                </a:cxn>
                <a:cxn ang="0">
                  <a:pos x="T6" y="T7"/>
                </a:cxn>
                <a:cxn ang="0">
                  <a:pos x="T8" y="T9"/>
                </a:cxn>
              </a:cxnLst>
              <a:rect l="0" t="0" r="r" b="b"/>
              <a:pathLst>
                <a:path w="108" h="23">
                  <a:moveTo>
                    <a:pt x="108" y="4"/>
                  </a:moveTo>
                  <a:lnTo>
                    <a:pt x="108" y="23"/>
                  </a:lnTo>
                  <a:lnTo>
                    <a:pt x="0" y="19"/>
                  </a:lnTo>
                  <a:lnTo>
                    <a:pt x="2" y="0"/>
                  </a:lnTo>
                  <a:lnTo>
                    <a:pt x="108" y="4"/>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99" name="ïṡḷíḍé"/>
            <p:cNvSpPr/>
            <p:nvPr/>
          </p:nvSpPr>
          <p:spPr bwMode="auto">
            <a:xfrm>
              <a:off x="5336522" y="3896026"/>
              <a:ext cx="194369" cy="37795"/>
            </a:xfrm>
            <a:custGeom>
              <a:avLst/>
              <a:gdLst>
                <a:gd name="T0" fmla="*/ 108 w 108"/>
                <a:gd name="T1" fmla="*/ 2 h 21"/>
                <a:gd name="T2" fmla="*/ 106 w 108"/>
                <a:gd name="T3" fmla="*/ 21 h 21"/>
                <a:gd name="T4" fmla="*/ 0 w 108"/>
                <a:gd name="T5" fmla="*/ 17 h 21"/>
                <a:gd name="T6" fmla="*/ 0 w 108"/>
                <a:gd name="T7" fmla="*/ 0 h 21"/>
                <a:gd name="T8" fmla="*/ 108 w 108"/>
                <a:gd name="T9" fmla="*/ 2 h 21"/>
              </a:gdLst>
              <a:ahLst/>
              <a:cxnLst>
                <a:cxn ang="0">
                  <a:pos x="T0" y="T1"/>
                </a:cxn>
                <a:cxn ang="0">
                  <a:pos x="T2" y="T3"/>
                </a:cxn>
                <a:cxn ang="0">
                  <a:pos x="T4" y="T5"/>
                </a:cxn>
                <a:cxn ang="0">
                  <a:pos x="T6" y="T7"/>
                </a:cxn>
                <a:cxn ang="0">
                  <a:pos x="T8" y="T9"/>
                </a:cxn>
              </a:cxnLst>
              <a:rect l="0" t="0" r="r" b="b"/>
              <a:pathLst>
                <a:path w="108" h="21">
                  <a:moveTo>
                    <a:pt x="108" y="2"/>
                  </a:moveTo>
                  <a:lnTo>
                    <a:pt x="106" y="21"/>
                  </a:lnTo>
                  <a:lnTo>
                    <a:pt x="0" y="17"/>
                  </a:lnTo>
                  <a:lnTo>
                    <a:pt x="0" y="0"/>
                  </a:lnTo>
                  <a:lnTo>
                    <a:pt x="108" y="2"/>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0" name="îślíḋe"/>
            <p:cNvSpPr/>
            <p:nvPr/>
          </p:nvSpPr>
          <p:spPr bwMode="auto">
            <a:xfrm>
              <a:off x="5340121" y="3753849"/>
              <a:ext cx="194369" cy="37795"/>
            </a:xfrm>
            <a:custGeom>
              <a:avLst/>
              <a:gdLst>
                <a:gd name="T0" fmla="*/ 108 w 108"/>
                <a:gd name="T1" fmla="*/ 4 h 21"/>
                <a:gd name="T2" fmla="*/ 108 w 108"/>
                <a:gd name="T3" fmla="*/ 21 h 21"/>
                <a:gd name="T4" fmla="*/ 0 w 108"/>
                <a:gd name="T5" fmla="*/ 17 h 21"/>
                <a:gd name="T6" fmla="*/ 0 w 108"/>
                <a:gd name="T7" fmla="*/ 0 h 21"/>
                <a:gd name="T8" fmla="*/ 108 w 108"/>
                <a:gd name="T9" fmla="*/ 4 h 21"/>
              </a:gdLst>
              <a:ahLst/>
              <a:cxnLst>
                <a:cxn ang="0">
                  <a:pos x="T0" y="T1"/>
                </a:cxn>
                <a:cxn ang="0">
                  <a:pos x="T2" y="T3"/>
                </a:cxn>
                <a:cxn ang="0">
                  <a:pos x="T4" y="T5"/>
                </a:cxn>
                <a:cxn ang="0">
                  <a:pos x="T6" y="T7"/>
                </a:cxn>
                <a:cxn ang="0">
                  <a:pos x="T8" y="T9"/>
                </a:cxn>
              </a:cxnLst>
              <a:rect l="0" t="0" r="r" b="b"/>
              <a:pathLst>
                <a:path w="108" h="21">
                  <a:moveTo>
                    <a:pt x="108" y="4"/>
                  </a:moveTo>
                  <a:lnTo>
                    <a:pt x="108" y="21"/>
                  </a:lnTo>
                  <a:lnTo>
                    <a:pt x="0" y="17"/>
                  </a:lnTo>
                  <a:lnTo>
                    <a:pt x="0" y="0"/>
                  </a:lnTo>
                  <a:lnTo>
                    <a:pt x="108" y="4"/>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1" name="iSľiďê"/>
            <p:cNvSpPr/>
            <p:nvPr/>
          </p:nvSpPr>
          <p:spPr bwMode="auto">
            <a:xfrm>
              <a:off x="5347320" y="3611671"/>
              <a:ext cx="190770" cy="41394"/>
            </a:xfrm>
            <a:custGeom>
              <a:avLst/>
              <a:gdLst>
                <a:gd name="T0" fmla="*/ 106 w 106"/>
                <a:gd name="T1" fmla="*/ 4 h 23"/>
                <a:gd name="T2" fmla="*/ 106 w 106"/>
                <a:gd name="T3" fmla="*/ 23 h 23"/>
                <a:gd name="T4" fmla="*/ 0 w 106"/>
                <a:gd name="T5" fmla="*/ 19 h 23"/>
                <a:gd name="T6" fmla="*/ 0 w 106"/>
                <a:gd name="T7" fmla="*/ 0 h 23"/>
                <a:gd name="T8" fmla="*/ 106 w 106"/>
                <a:gd name="T9" fmla="*/ 4 h 23"/>
              </a:gdLst>
              <a:ahLst/>
              <a:cxnLst>
                <a:cxn ang="0">
                  <a:pos x="T0" y="T1"/>
                </a:cxn>
                <a:cxn ang="0">
                  <a:pos x="T2" y="T3"/>
                </a:cxn>
                <a:cxn ang="0">
                  <a:pos x="T4" y="T5"/>
                </a:cxn>
                <a:cxn ang="0">
                  <a:pos x="T6" y="T7"/>
                </a:cxn>
                <a:cxn ang="0">
                  <a:pos x="T8" y="T9"/>
                </a:cxn>
              </a:cxnLst>
              <a:rect l="0" t="0" r="r" b="b"/>
              <a:pathLst>
                <a:path w="106" h="23">
                  <a:moveTo>
                    <a:pt x="106" y="4"/>
                  </a:moveTo>
                  <a:lnTo>
                    <a:pt x="106" y="23"/>
                  </a:lnTo>
                  <a:lnTo>
                    <a:pt x="0" y="19"/>
                  </a:lnTo>
                  <a:lnTo>
                    <a:pt x="0" y="0"/>
                  </a:lnTo>
                  <a:lnTo>
                    <a:pt x="106" y="4"/>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2" name="iśliḍe"/>
            <p:cNvSpPr/>
            <p:nvPr/>
          </p:nvSpPr>
          <p:spPr bwMode="auto">
            <a:xfrm>
              <a:off x="5350919" y="3469494"/>
              <a:ext cx="194369" cy="41394"/>
            </a:xfrm>
            <a:custGeom>
              <a:avLst/>
              <a:gdLst>
                <a:gd name="T0" fmla="*/ 108 w 108"/>
                <a:gd name="T1" fmla="*/ 5 h 23"/>
                <a:gd name="T2" fmla="*/ 108 w 108"/>
                <a:gd name="T3" fmla="*/ 23 h 23"/>
                <a:gd name="T4" fmla="*/ 0 w 108"/>
                <a:gd name="T5" fmla="*/ 19 h 23"/>
                <a:gd name="T6" fmla="*/ 0 w 108"/>
                <a:gd name="T7" fmla="*/ 0 h 23"/>
                <a:gd name="T8" fmla="*/ 108 w 108"/>
                <a:gd name="T9" fmla="*/ 5 h 23"/>
              </a:gdLst>
              <a:ahLst/>
              <a:cxnLst>
                <a:cxn ang="0">
                  <a:pos x="T0" y="T1"/>
                </a:cxn>
                <a:cxn ang="0">
                  <a:pos x="T2" y="T3"/>
                </a:cxn>
                <a:cxn ang="0">
                  <a:pos x="T4" y="T5"/>
                </a:cxn>
                <a:cxn ang="0">
                  <a:pos x="T6" y="T7"/>
                </a:cxn>
                <a:cxn ang="0">
                  <a:pos x="T8" y="T9"/>
                </a:cxn>
              </a:cxnLst>
              <a:rect l="0" t="0" r="r" b="b"/>
              <a:pathLst>
                <a:path w="108" h="23">
                  <a:moveTo>
                    <a:pt x="108" y="5"/>
                  </a:moveTo>
                  <a:lnTo>
                    <a:pt x="108" y="23"/>
                  </a:lnTo>
                  <a:lnTo>
                    <a:pt x="0" y="19"/>
                  </a:lnTo>
                  <a:lnTo>
                    <a:pt x="0" y="0"/>
                  </a:lnTo>
                  <a:lnTo>
                    <a:pt x="108" y="5"/>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3" name="îṧľïḑé"/>
            <p:cNvSpPr/>
            <p:nvPr/>
          </p:nvSpPr>
          <p:spPr bwMode="auto">
            <a:xfrm>
              <a:off x="5354519" y="3327316"/>
              <a:ext cx="196169" cy="41394"/>
            </a:xfrm>
            <a:custGeom>
              <a:avLst/>
              <a:gdLst>
                <a:gd name="T0" fmla="*/ 109 w 109"/>
                <a:gd name="T1" fmla="*/ 5 h 23"/>
                <a:gd name="T2" fmla="*/ 109 w 109"/>
                <a:gd name="T3" fmla="*/ 23 h 23"/>
                <a:gd name="T4" fmla="*/ 0 w 109"/>
                <a:gd name="T5" fmla="*/ 19 h 23"/>
                <a:gd name="T6" fmla="*/ 2 w 109"/>
                <a:gd name="T7" fmla="*/ 0 h 23"/>
                <a:gd name="T8" fmla="*/ 109 w 109"/>
                <a:gd name="T9" fmla="*/ 5 h 23"/>
              </a:gdLst>
              <a:ahLst/>
              <a:cxnLst>
                <a:cxn ang="0">
                  <a:pos x="T0" y="T1"/>
                </a:cxn>
                <a:cxn ang="0">
                  <a:pos x="T2" y="T3"/>
                </a:cxn>
                <a:cxn ang="0">
                  <a:pos x="T4" y="T5"/>
                </a:cxn>
                <a:cxn ang="0">
                  <a:pos x="T6" y="T7"/>
                </a:cxn>
                <a:cxn ang="0">
                  <a:pos x="T8" y="T9"/>
                </a:cxn>
              </a:cxnLst>
              <a:rect l="0" t="0" r="r" b="b"/>
              <a:pathLst>
                <a:path w="109" h="23">
                  <a:moveTo>
                    <a:pt x="109" y="5"/>
                  </a:moveTo>
                  <a:lnTo>
                    <a:pt x="109" y="23"/>
                  </a:lnTo>
                  <a:lnTo>
                    <a:pt x="0" y="19"/>
                  </a:lnTo>
                  <a:lnTo>
                    <a:pt x="2" y="0"/>
                  </a:lnTo>
                  <a:lnTo>
                    <a:pt x="109" y="5"/>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4" name="ïsľíḓé"/>
            <p:cNvSpPr/>
            <p:nvPr/>
          </p:nvSpPr>
          <p:spPr bwMode="auto">
            <a:xfrm>
              <a:off x="5363517" y="3185140"/>
              <a:ext cx="194369" cy="41394"/>
            </a:xfrm>
            <a:custGeom>
              <a:avLst/>
              <a:gdLst>
                <a:gd name="T0" fmla="*/ 108 w 108"/>
                <a:gd name="T1" fmla="*/ 5 h 23"/>
                <a:gd name="T2" fmla="*/ 106 w 108"/>
                <a:gd name="T3" fmla="*/ 23 h 23"/>
                <a:gd name="T4" fmla="*/ 0 w 108"/>
                <a:gd name="T5" fmla="*/ 19 h 23"/>
                <a:gd name="T6" fmla="*/ 0 w 108"/>
                <a:gd name="T7" fmla="*/ 0 h 23"/>
                <a:gd name="T8" fmla="*/ 108 w 108"/>
                <a:gd name="T9" fmla="*/ 5 h 23"/>
              </a:gdLst>
              <a:ahLst/>
              <a:cxnLst>
                <a:cxn ang="0">
                  <a:pos x="T0" y="T1"/>
                </a:cxn>
                <a:cxn ang="0">
                  <a:pos x="T2" y="T3"/>
                </a:cxn>
                <a:cxn ang="0">
                  <a:pos x="T4" y="T5"/>
                </a:cxn>
                <a:cxn ang="0">
                  <a:pos x="T6" y="T7"/>
                </a:cxn>
                <a:cxn ang="0">
                  <a:pos x="T8" y="T9"/>
                </a:cxn>
              </a:cxnLst>
              <a:rect l="0" t="0" r="r" b="b"/>
              <a:pathLst>
                <a:path w="108" h="23">
                  <a:moveTo>
                    <a:pt x="108" y="5"/>
                  </a:moveTo>
                  <a:lnTo>
                    <a:pt x="106" y="23"/>
                  </a:lnTo>
                  <a:lnTo>
                    <a:pt x="0" y="19"/>
                  </a:lnTo>
                  <a:lnTo>
                    <a:pt x="0" y="0"/>
                  </a:lnTo>
                  <a:lnTo>
                    <a:pt x="108" y="5"/>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5" name="îsľiḍe"/>
            <p:cNvSpPr/>
            <p:nvPr/>
          </p:nvSpPr>
          <p:spPr bwMode="auto">
            <a:xfrm>
              <a:off x="5367116" y="3044762"/>
              <a:ext cx="194369" cy="39594"/>
            </a:xfrm>
            <a:custGeom>
              <a:avLst/>
              <a:gdLst>
                <a:gd name="T0" fmla="*/ 108 w 108"/>
                <a:gd name="T1" fmla="*/ 4 h 22"/>
                <a:gd name="T2" fmla="*/ 108 w 108"/>
                <a:gd name="T3" fmla="*/ 22 h 22"/>
                <a:gd name="T4" fmla="*/ 0 w 108"/>
                <a:gd name="T5" fmla="*/ 18 h 22"/>
                <a:gd name="T6" fmla="*/ 2 w 108"/>
                <a:gd name="T7" fmla="*/ 0 h 22"/>
                <a:gd name="T8" fmla="*/ 108 w 108"/>
                <a:gd name="T9" fmla="*/ 4 h 22"/>
              </a:gdLst>
              <a:ahLst/>
              <a:cxnLst>
                <a:cxn ang="0">
                  <a:pos x="T0" y="T1"/>
                </a:cxn>
                <a:cxn ang="0">
                  <a:pos x="T2" y="T3"/>
                </a:cxn>
                <a:cxn ang="0">
                  <a:pos x="T4" y="T5"/>
                </a:cxn>
                <a:cxn ang="0">
                  <a:pos x="T6" y="T7"/>
                </a:cxn>
                <a:cxn ang="0">
                  <a:pos x="T8" y="T9"/>
                </a:cxn>
              </a:cxnLst>
              <a:rect l="0" t="0" r="r" b="b"/>
              <a:pathLst>
                <a:path w="108" h="22">
                  <a:moveTo>
                    <a:pt x="108" y="4"/>
                  </a:moveTo>
                  <a:lnTo>
                    <a:pt x="108" y="22"/>
                  </a:lnTo>
                  <a:lnTo>
                    <a:pt x="0" y="18"/>
                  </a:lnTo>
                  <a:lnTo>
                    <a:pt x="2" y="0"/>
                  </a:lnTo>
                  <a:lnTo>
                    <a:pt x="108" y="4"/>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6" name="îŝ1íḑé"/>
            <p:cNvSpPr/>
            <p:nvPr/>
          </p:nvSpPr>
          <p:spPr bwMode="auto">
            <a:xfrm>
              <a:off x="5374315" y="2902584"/>
              <a:ext cx="194369" cy="39594"/>
            </a:xfrm>
            <a:custGeom>
              <a:avLst/>
              <a:gdLst>
                <a:gd name="T0" fmla="*/ 108 w 108"/>
                <a:gd name="T1" fmla="*/ 4 h 22"/>
                <a:gd name="T2" fmla="*/ 106 w 108"/>
                <a:gd name="T3" fmla="*/ 22 h 22"/>
                <a:gd name="T4" fmla="*/ 0 w 108"/>
                <a:gd name="T5" fmla="*/ 18 h 22"/>
                <a:gd name="T6" fmla="*/ 0 w 108"/>
                <a:gd name="T7" fmla="*/ 0 h 22"/>
                <a:gd name="T8" fmla="*/ 108 w 108"/>
                <a:gd name="T9" fmla="*/ 4 h 22"/>
              </a:gdLst>
              <a:ahLst/>
              <a:cxnLst>
                <a:cxn ang="0">
                  <a:pos x="T0" y="T1"/>
                </a:cxn>
                <a:cxn ang="0">
                  <a:pos x="T2" y="T3"/>
                </a:cxn>
                <a:cxn ang="0">
                  <a:pos x="T4" y="T5"/>
                </a:cxn>
                <a:cxn ang="0">
                  <a:pos x="T6" y="T7"/>
                </a:cxn>
                <a:cxn ang="0">
                  <a:pos x="T8" y="T9"/>
                </a:cxn>
              </a:cxnLst>
              <a:rect l="0" t="0" r="r" b="b"/>
              <a:pathLst>
                <a:path w="108" h="22">
                  <a:moveTo>
                    <a:pt x="108" y="4"/>
                  </a:moveTo>
                  <a:lnTo>
                    <a:pt x="106" y="22"/>
                  </a:lnTo>
                  <a:lnTo>
                    <a:pt x="0" y="18"/>
                  </a:lnTo>
                  <a:lnTo>
                    <a:pt x="0" y="0"/>
                  </a:lnTo>
                  <a:lnTo>
                    <a:pt x="108" y="4"/>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7" name="íslïḓe"/>
            <p:cNvSpPr/>
            <p:nvPr/>
          </p:nvSpPr>
          <p:spPr bwMode="auto">
            <a:xfrm>
              <a:off x="5377915" y="2764006"/>
              <a:ext cx="194369" cy="35994"/>
            </a:xfrm>
            <a:custGeom>
              <a:avLst/>
              <a:gdLst>
                <a:gd name="T0" fmla="*/ 108 w 108"/>
                <a:gd name="T1" fmla="*/ 2 h 20"/>
                <a:gd name="T2" fmla="*/ 108 w 108"/>
                <a:gd name="T3" fmla="*/ 20 h 20"/>
                <a:gd name="T4" fmla="*/ 0 w 108"/>
                <a:gd name="T5" fmla="*/ 16 h 20"/>
                <a:gd name="T6" fmla="*/ 0 w 108"/>
                <a:gd name="T7" fmla="*/ 0 h 20"/>
                <a:gd name="T8" fmla="*/ 108 w 108"/>
                <a:gd name="T9" fmla="*/ 2 h 20"/>
              </a:gdLst>
              <a:ahLst/>
              <a:cxnLst>
                <a:cxn ang="0">
                  <a:pos x="T0" y="T1"/>
                </a:cxn>
                <a:cxn ang="0">
                  <a:pos x="T2" y="T3"/>
                </a:cxn>
                <a:cxn ang="0">
                  <a:pos x="T4" y="T5"/>
                </a:cxn>
                <a:cxn ang="0">
                  <a:pos x="T6" y="T7"/>
                </a:cxn>
                <a:cxn ang="0">
                  <a:pos x="T8" y="T9"/>
                </a:cxn>
              </a:cxnLst>
              <a:rect l="0" t="0" r="r" b="b"/>
              <a:pathLst>
                <a:path w="108" h="20">
                  <a:moveTo>
                    <a:pt x="108" y="2"/>
                  </a:moveTo>
                  <a:lnTo>
                    <a:pt x="108" y="20"/>
                  </a:lnTo>
                  <a:lnTo>
                    <a:pt x="0" y="16"/>
                  </a:lnTo>
                  <a:lnTo>
                    <a:pt x="0" y="0"/>
                  </a:lnTo>
                  <a:lnTo>
                    <a:pt x="108" y="2"/>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8" name="iş1îďé"/>
            <p:cNvSpPr/>
            <p:nvPr/>
          </p:nvSpPr>
          <p:spPr bwMode="auto">
            <a:xfrm>
              <a:off x="4962181" y="2497649"/>
              <a:ext cx="347345" cy="2147059"/>
            </a:xfrm>
            <a:custGeom>
              <a:avLst/>
              <a:gdLst>
                <a:gd name="T0" fmla="*/ 21 w 93"/>
                <a:gd name="T1" fmla="*/ 15 h 574"/>
                <a:gd name="T2" fmla="*/ 0 w 93"/>
                <a:gd name="T3" fmla="*/ 557 h 574"/>
                <a:gd name="T4" fmla="*/ 15 w 93"/>
                <a:gd name="T5" fmla="*/ 572 h 574"/>
                <a:gd name="T6" fmla="*/ 72 w 93"/>
                <a:gd name="T7" fmla="*/ 574 h 574"/>
                <a:gd name="T8" fmla="*/ 91 w 93"/>
                <a:gd name="T9" fmla="*/ 63 h 574"/>
                <a:gd name="T10" fmla="*/ 70 w 93"/>
                <a:gd name="T11" fmla="*/ 41 h 574"/>
                <a:gd name="T12" fmla="*/ 93 w 93"/>
                <a:gd name="T13" fmla="*/ 20 h 574"/>
                <a:gd name="T14" fmla="*/ 93 w 93"/>
                <a:gd name="T15" fmla="*/ 3 h 574"/>
                <a:gd name="T16" fmla="*/ 36 w 93"/>
                <a:gd name="T17" fmla="*/ 1 h 574"/>
                <a:gd name="T18" fmla="*/ 21 w 93"/>
                <a:gd name="T19" fmla="*/ 15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574">
                  <a:moveTo>
                    <a:pt x="21" y="15"/>
                  </a:moveTo>
                  <a:cubicBezTo>
                    <a:pt x="0" y="557"/>
                    <a:pt x="0" y="557"/>
                    <a:pt x="0" y="557"/>
                  </a:cubicBezTo>
                  <a:cubicBezTo>
                    <a:pt x="0" y="565"/>
                    <a:pt x="6" y="572"/>
                    <a:pt x="15" y="572"/>
                  </a:cubicBezTo>
                  <a:cubicBezTo>
                    <a:pt x="72" y="574"/>
                    <a:pt x="72" y="574"/>
                    <a:pt x="72" y="574"/>
                  </a:cubicBezTo>
                  <a:cubicBezTo>
                    <a:pt x="91" y="63"/>
                    <a:pt x="91" y="63"/>
                    <a:pt x="91" y="63"/>
                  </a:cubicBezTo>
                  <a:cubicBezTo>
                    <a:pt x="79" y="63"/>
                    <a:pt x="70" y="53"/>
                    <a:pt x="70" y="41"/>
                  </a:cubicBezTo>
                  <a:cubicBezTo>
                    <a:pt x="70" y="29"/>
                    <a:pt x="81" y="19"/>
                    <a:pt x="93" y="20"/>
                  </a:cubicBezTo>
                  <a:cubicBezTo>
                    <a:pt x="93" y="3"/>
                    <a:pt x="93" y="3"/>
                    <a:pt x="93" y="3"/>
                  </a:cubicBezTo>
                  <a:cubicBezTo>
                    <a:pt x="36" y="1"/>
                    <a:pt x="36" y="1"/>
                    <a:pt x="36" y="1"/>
                  </a:cubicBezTo>
                  <a:cubicBezTo>
                    <a:pt x="28" y="0"/>
                    <a:pt x="21" y="7"/>
                    <a:pt x="21" y="15"/>
                  </a:cubicBezTo>
                  <a:close/>
                </a:path>
              </a:pathLst>
            </a:custGeom>
            <a:solidFill>
              <a:srgbClr val="E3A3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09" name="iṧḷîḑe"/>
            <p:cNvSpPr/>
            <p:nvPr/>
          </p:nvSpPr>
          <p:spPr bwMode="auto">
            <a:xfrm>
              <a:off x="5363517" y="2359070"/>
              <a:ext cx="822470" cy="1929293"/>
            </a:xfrm>
            <a:custGeom>
              <a:avLst/>
              <a:gdLst>
                <a:gd name="T0" fmla="*/ 166 w 220"/>
                <a:gd name="T1" fmla="*/ 507 h 516"/>
                <a:gd name="T2" fmla="*/ 146 w 220"/>
                <a:gd name="T3" fmla="*/ 479 h 516"/>
                <a:gd name="T4" fmla="*/ 77 w 220"/>
                <a:gd name="T5" fmla="*/ 182 h 516"/>
                <a:gd name="T6" fmla="*/ 60 w 220"/>
                <a:gd name="T7" fmla="*/ 164 h 516"/>
                <a:gd name="T8" fmla="*/ 44 w 220"/>
                <a:gd name="T9" fmla="*/ 157 h 516"/>
                <a:gd name="T10" fmla="*/ 5 w 220"/>
                <a:gd name="T11" fmla="*/ 103 h 516"/>
                <a:gd name="T12" fmla="*/ 18 w 220"/>
                <a:gd name="T13" fmla="*/ 38 h 516"/>
                <a:gd name="T14" fmla="*/ 25 w 220"/>
                <a:gd name="T15" fmla="*/ 34 h 516"/>
                <a:gd name="T16" fmla="*/ 33 w 220"/>
                <a:gd name="T17" fmla="*/ 39 h 516"/>
                <a:gd name="T18" fmla="*/ 58 w 220"/>
                <a:gd name="T19" fmla="*/ 86 h 516"/>
                <a:gd name="T20" fmla="*/ 98 w 220"/>
                <a:gd name="T21" fmla="*/ 68 h 516"/>
                <a:gd name="T22" fmla="*/ 70 w 220"/>
                <a:gd name="T23" fmla="*/ 15 h 516"/>
                <a:gd name="T24" fmla="*/ 70 w 220"/>
                <a:gd name="T25" fmla="*/ 7 h 516"/>
                <a:gd name="T26" fmla="*/ 76 w 220"/>
                <a:gd name="T27" fmla="*/ 3 h 516"/>
                <a:gd name="T28" fmla="*/ 129 w 220"/>
                <a:gd name="T29" fmla="*/ 13 h 516"/>
                <a:gd name="T30" fmla="*/ 165 w 220"/>
                <a:gd name="T31" fmla="*/ 63 h 516"/>
                <a:gd name="T32" fmla="*/ 145 w 220"/>
                <a:gd name="T33" fmla="*/ 143 h 516"/>
                <a:gd name="T34" fmla="*/ 140 w 220"/>
                <a:gd name="T35" fmla="*/ 165 h 516"/>
                <a:gd name="T36" fmla="*/ 217 w 220"/>
                <a:gd name="T37" fmla="*/ 462 h 516"/>
                <a:gd name="T38" fmla="*/ 212 w 220"/>
                <a:gd name="T39" fmla="*/ 495 h 516"/>
                <a:gd name="T40" fmla="*/ 166 w 220"/>
                <a:gd name="T41" fmla="*/ 507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0" h="516">
                  <a:moveTo>
                    <a:pt x="166" y="507"/>
                  </a:moveTo>
                  <a:cubicBezTo>
                    <a:pt x="156" y="500"/>
                    <a:pt x="149" y="491"/>
                    <a:pt x="146" y="479"/>
                  </a:cubicBezTo>
                  <a:cubicBezTo>
                    <a:pt x="77" y="182"/>
                    <a:pt x="77" y="182"/>
                    <a:pt x="77" y="182"/>
                  </a:cubicBezTo>
                  <a:cubicBezTo>
                    <a:pt x="75" y="173"/>
                    <a:pt x="69" y="166"/>
                    <a:pt x="60" y="164"/>
                  </a:cubicBezTo>
                  <a:cubicBezTo>
                    <a:pt x="52" y="161"/>
                    <a:pt x="47" y="159"/>
                    <a:pt x="44" y="157"/>
                  </a:cubicBezTo>
                  <a:cubicBezTo>
                    <a:pt x="24" y="146"/>
                    <a:pt x="10" y="126"/>
                    <a:pt x="5" y="103"/>
                  </a:cubicBezTo>
                  <a:cubicBezTo>
                    <a:pt x="0" y="80"/>
                    <a:pt x="5" y="57"/>
                    <a:pt x="18" y="38"/>
                  </a:cubicBezTo>
                  <a:cubicBezTo>
                    <a:pt x="20" y="35"/>
                    <a:pt x="22" y="34"/>
                    <a:pt x="25" y="34"/>
                  </a:cubicBezTo>
                  <a:cubicBezTo>
                    <a:pt x="28" y="34"/>
                    <a:pt x="31" y="36"/>
                    <a:pt x="33" y="39"/>
                  </a:cubicBezTo>
                  <a:cubicBezTo>
                    <a:pt x="58" y="86"/>
                    <a:pt x="58" y="86"/>
                    <a:pt x="58" y="86"/>
                  </a:cubicBezTo>
                  <a:cubicBezTo>
                    <a:pt x="73" y="87"/>
                    <a:pt x="88" y="80"/>
                    <a:pt x="98" y="68"/>
                  </a:cubicBezTo>
                  <a:cubicBezTo>
                    <a:pt x="70" y="15"/>
                    <a:pt x="70" y="15"/>
                    <a:pt x="70" y="15"/>
                  </a:cubicBezTo>
                  <a:cubicBezTo>
                    <a:pt x="68" y="13"/>
                    <a:pt x="68" y="10"/>
                    <a:pt x="70" y="7"/>
                  </a:cubicBezTo>
                  <a:cubicBezTo>
                    <a:pt x="71" y="5"/>
                    <a:pt x="73" y="3"/>
                    <a:pt x="76" y="3"/>
                  </a:cubicBezTo>
                  <a:cubicBezTo>
                    <a:pt x="95" y="0"/>
                    <a:pt x="113" y="4"/>
                    <a:pt x="129" y="13"/>
                  </a:cubicBezTo>
                  <a:cubicBezTo>
                    <a:pt x="147" y="23"/>
                    <a:pt x="160" y="41"/>
                    <a:pt x="165" y="63"/>
                  </a:cubicBezTo>
                  <a:cubicBezTo>
                    <a:pt x="172" y="92"/>
                    <a:pt x="165" y="119"/>
                    <a:pt x="145" y="143"/>
                  </a:cubicBezTo>
                  <a:cubicBezTo>
                    <a:pt x="140" y="149"/>
                    <a:pt x="138" y="157"/>
                    <a:pt x="140" y="165"/>
                  </a:cubicBezTo>
                  <a:cubicBezTo>
                    <a:pt x="217" y="462"/>
                    <a:pt x="217" y="462"/>
                    <a:pt x="217" y="462"/>
                  </a:cubicBezTo>
                  <a:cubicBezTo>
                    <a:pt x="220" y="473"/>
                    <a:pt x="218" y="485"/>
                    <a:pt x="212" y="495"/>
                  </a:cubicBezTo>
                  <a:cubicBezTo>
                    <a:pt x="202" y="511"/>
                    <a:pt x="181" y="516"/>
                    <a:pt x="166" y="507"/>
                  </a:cubicBez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0" name="ïṧlïḍê"/>
            <p:cNvSpPr/>
            <p:nvPr/>
          </p:nvSpPr>
          <p:spPr bwMode="auto">
            <a:xfrm>
              <a:off x="5340121" y="2355471"/>
              <a:ext cx="824269" cy="1929293"/>
            </a:xfrm>
            <a:custGeom>
              <a:avLst/>
              <a:gdLst>
                <a:gd name="T0" fmla="*/ 166 w 220"/>
                <a:gd name="T1" fmla="*/ 506 h 516"/>
                <a:gd name="T2" fmla="*/ 146 w 220"/>
                <a:gd name="T3" fmla="*/ 479 h 516"/>
                <a:gd name="T4" fmla="*/ 77 w 220"/>
                <a:gd name="T5" fmla="*/ 182 h 516"/>
                <a:gd name="T6" fmla="*/ 60 w 220"/>
                <a:gd name="T7" fmla="*/ 163 h 516"/>
                <a:gd name="T8" fmla="*/ 43 w 220"/>
                <a:gd name="T9" fmla="*/ 157 h 516"/>
                <a:gd name="T10" fmla="*/ 5 w 220"/>
                <a:gd name="T11" fmla="*/ 103 h 516"/>
                <a:gd name="T12" fmla="*/ 18 w 220"/>
                <a:gd name="T13" fmla="*/ 37 h 516"/>
                <a:gd name="T14" fmla="*/ 25 w 220"/>
                <a:gd name="T15" fmla="*/ 34 h 516"/>
                <a:gd name="T16" fmla="*/ 33 w 220"/>
                <a:gd name="T17" fmla="*/ 38 h 516"/>
                <a:gd name="T18" fmla="*/ 58 w 220"/>
                <a:gd name="T19" fmla="*/ 86 h 516"/>
                <a:gd name="T20" fmla="*/ 97 w 220"/>
                <a:gd name="T21" fmla="*/ 67 h 516"/>
                <a:gd name="T22" fmla="*/ 70 w 220"/>
                <a:gd name="T23" fmla="*/ 14 h 516"/>
                <a:gd name="T24" fmla="*/ 70 w 220"/>
                <a:gd name="T25" fmla="*/ 7 h 516"/>
                <a:gd name="T26" fmla="*/ 76 w 220"/>
                <a:gd name="T27" fmla="*/ 2 h 516"/>
                <a:gd name="T28" fmla="*/ 129 w 220"/>
                <a:gd name="T29" fmla="*/ 12 h 516"/>
                <a:gd name="T30" fmla="*/ 165 w 220"/>
                <a:gd name="T31" fmla="*/ 63 h 516"/>
                <a:gd name="T32" fmla="*/ 145 w 220"/>
                <a:gd name="T33" fmla="*/ 142 h 516"/>
                <a:gd name="T34" fmla="*/ 140 w 220"/>
                <a:gd name="T35" fmla="*/ 165 h 516"/>
                <a:gd name="T36" fmla="*/ 217 w 220"/>
                <a:gd name="T37" fmla="*/ 461 h 516"/>
                <a:gd name="T38" fmla="*/ 212 w 220"/>
                <a:gd name="T39" fmla="*/ 495 h 516"/>
                <a:gd name="T40" fmla="*/ 166 w 220"/>
                <a:gd name="T41" fmla="*/ 50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0" h="516">
                  <a:moveTo>
                    <a:pt x="166" y="506"/>
                  </a:moveTo>
                  <a:cubicBezTo>
                    <a:pt x="155" y="500"/>
                    <a:pt x="148" y="490"/>
                    <a:pt x="146" y="479"/>
                  </a:cubicBezTo>
                  <a:cubicBezTo>
                    <a:pt x="77" y="182"/>
                    <a:pt x="77" y="182"/>
                    <a:pt x="77" y="182"/>
                  </a:cubicBezTo>
                  <a:cubicBezTo>
                    <a:pt x="75" y="173"/>
                    <a:pt x="69" y="166"/>
                    <a:pt x="60" y="163"/>
                  </a:cubicBezTo>
                  <a:cubicBezTo>
                    <a:pt x="52" y="161"/>
                    <a:pt x="47" y="159"/>
                    <a:pt x="43" y="157"/>
                  </a:cubicBezTo>
                  <a:cubicBezTo>
                    <a:pt x="24" y="145"/>
                    <a:pt x="10" y="125"/>
                    <a:pt x="5" y="103"/>
                  </a:cubicBezTo>
                  <a:cubicBezTo>
                    <a:pt x="0" y="80"/>
                    <a:pt x="5" y="57"/>
                    <a:pt x="18" y="37"/>
                  </a:cubicBezTo>
                  <a:cubicBezTo>
                    <a:pt x="20" y="35"/>
                    <a:pt x="22" y="34"/>
                    <a:pt x="25" y="34"/>
                  </a:cubicBezTo>
                  <a:cubicBezTo>
                    <a:pt x="28" y="34"/>
                    <a:pt x="31" y="36"/>
                    <a:pt x="33" y="38"/>
                  </a:cubicBezTo>
                  <a:cubicBezTo>
                    <a:pt x="58" y="86"/>
                    <a:pt x="58" y="86"/>
                    <a:pt x="58" y="86"/>
                  </a:cubicBezTo>
                  <a:cubicBezTo>
                    <a:pt x="73" y="87"/>
                    <a:pt x="88" y="80"/>
                    <a:pt x="97" y="67"/>
                  </a:cubicBezTo>
                  <a:cubicBezTo>
                    <a:pt x="70" y="14"/>
                    <a:pt x="70" y="14"/>
                    <a:pt x="70" y="14"/>
                  </a:cubicBezTo>
                  <a:cubicBezTo>
                    <a:pt x="68" y="12"/>
                    <a:pt x="68" y="9"/>
                    <a:pt x="70" y="7"/>
                  </a:cubicBezTo>
                  <a:cubicBezTo>
                    <a:pt x="71" y="4"/>
                    <a:pt x="73" y="3"/>
                    <a:pt x="76" y="2"/>
                  </a:cubicBezTo>
                  <a:cubicBezTo>
                    <a:pt x="95" y="0"/>
                    <a:pt x="113" y="3"/>
                    <a:pt x="129" y="12"/>
                  </a:cubicBezTo>
                  <a:cubicBezTo>
                    <a:pt x="147" y="23"/>
                    <a:pt x="160" y="41"/>
                    <a:pt x="165" y="63"/>
                  </a:cubicBezTo>
                  <a:cubicBezTo>
                    <a:pt x="172" y="91"/>
                    <a:pt x="165" y="118"/>
                    <a:pt x="145" y="142"/>
                  </a:cubicBezTo>
                  <a:cubicBezTo>
                    <a:pt x="140" y="148"/>
                    <a:pt x="138" y="157"/>
                    <a:pt x="140" y="165"/>
                  </a:cubicBezTo>
                  <a:cubicBezTo>
                    <a:pt x="217" y="461"/>
                    <a:pt x="217" y="461"/>
                    <a:pt x="217" y="461"/>
                  </a:cubicBezTo>
                  <a:cubicBezTo>
                    <a:pt x="220" y="473"/>
                    <a:pt x="218" y="485"/>
                    <a:pt x="212" y="495"/>
                  </a:cubicBezTo>
                  <a:cubicBezTo>
                    <a:pt x="202" y="511"/>
                    <a:pt x="181" y="516"/>
                    <a:pt x="166" y="506"/>
                  </a:cubicBez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1" name="íSḻiḍé"/>
            <p:cNvSpPr/>
            <p:nvPr/>
          </p:nvSpPr>
          <p:spPr bwMode="auto">
            <a:xfrm>
              <a:off x="5707263" y="3051961"/>
              <a:ext cx="318550" cy="851265"/>
            </a:xfrm>
            <a:custGeom>
              <a:avLst/>
              <a:gdLst>
                <a:gd name="T0" fmla="*/ 52 w 177"/>
                <a:gd name="T1" fmla="*/ 0 h 473"/>
                <a:gd name="T2" fmla="*/ 177 w 177"/>
                <a:gd name="T3" fmla="*/ 459 h 473"/>
                <a:gd name="T4" fmla="*/ 114 w 177"/>
                <a:gd name="T5" fmla="*/ 473 h 473"/>
                <a:gd name="T6" fmla="*/ 0 w 177"/>
                <a:gd name="T7" fmla="*/ 12 h 473"/>
                <a:gd name="T8" fmla="*/ 52 w 177"/>
                <a:gd name="T9" fmla="*/ 0 h 473"/>
              </a:gdLst>
              <a:ahLst/>
              <a:cxnLst>
                <a:cxn ang="0">
                  <a:pos x="T0" y="T1"/>
                </a:cxn>
                <a:cxn ang="0">
                  <a:pos x="T2" y="T3"/>
                </a:cxn>
                <a:cxn ang="0">
                  <a:pos x="T4" y="T5"/>
                </a:cxn>
                <a:cxn ang="0">
                  <a:pos x="T6" y="T7"/>
                </a:cxn>
                <a:cxn ang="0">
                  <a:pos x="T8" y="T9"/>
                </a:cxn>
              </a:cxnLst>
              <a:rect l="0" t="0" r="r" b="b"/>
              <a:pathLst>
                <a:path w="177" h="473">
                  <a:moveTo>
                    <a:pt x="52" y="0"/>
                  </a:moveTo>
                  <a:lnTo>
                    <a:pt x="177" y="459"/>
                  </a:lnTo>
                  <a:lnTo>
                    <a:pt x="114" y="473"/>
                  </a:lnTo>
                  <a:lnTo>
                    <a:pt x="0" y="12"/>
                  </a:lnTo>
                  <a:lnTo>
                    <a:pt x="52" y="0"/>
                  </a:ln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2" name="is1ïḑé"/>
            <p:cNvSpPr/>
            <p:nvPr/>
          </p:nvSpPr>
          <p:spPr bwMode="auto">
            <a:xfrm>
              <a:off x="6002416" y="2049519"/>
              <a:ext cx="426533" cy="1020438"/>
            </a:xfrm>
            <a:custGeom>
              <a:avLst/>
              <a:gdLst>
                <a:gd name="T0" fmla="*/ 18 w 114"/>
                <a:gd name="T1" fmla="*/ 224 h 273"/>
                <a:gd name="T2" fmla="*/ 17 w 114"/>
                <a:gd name="T3" fmla="*/ 231 h 273"/>
                <a:gd name="T4" fmla="*/ 1 w 114"/>
                <a:gd name="T5" fmla="*/ 251 h 273"/>
                <a:gd name="T6" fmla="*/ 13 w 114"/>
                <a:gd name="T7" fmla="*/ 266 h 273"/>
                <a:gd name="T8" fmla="*/ 44 w 114"/>
                <a:gd name="T9" fmla="*/ 269 h 273"/>
                <a:gd name="T10" fmla="*/ 75 w 114"/>
                <a:gd name="T11" fmla="*/ 272 h 273"/>
                <a:gd name="T12" fmla="*/ 89 w 114"/>
                <a:gd name="T13" fmla="*/ 260 h 273"/>
                <a:gd name="T14" fmla="*/ 78 w 114"/>
                <a:gd name="T15" fmla="*/ 237 h 273"/>
                <a:gd name="T16" fmla="*/ 78 w 114"/>
                <a:gd name="T17" fmla="*/ 230 h 273"/>
                <a:gd name="T18" fmla="*/ 94 w 114"/>
                <a:gd name="T19" fmla="*/ 213 h 273"/>
                <a:gd name="T20" fmla="*/ 112 w 114"/>
                <a:gd name="T21" fmla="*/ 37 h 273"/>
                <a:gd name="T22" fmla="*/ 70 w 114"/>
                <a:gd name="T23" fmla="*/ 3 h 273"/>
                <a:gd name="T24" fmla="*/ 23 w 114"/>
                <a:gd name="T25" fmla="*/ 29 h 273"/>
                <a:gd name="T26" fmla="*/ 6 w 114"/>
                <a:gd name="T27" fmla="*/ 204 h 273"/>
                <a:gd name="T28" fmla="*/ 18 w 114"/>
                <a:gd name="T29" fmla="*/ 22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273">
                  <a:moveTo>
                    <a:pt x="18" y="224"/>
                  </a:moveTo>
                  <a:cubicBezTo>
                    <a:pt x="17" y="230"/>
                    <a:pt x="17" y="229"/>
                    <a:pt x="17" y="231"/>
                  </a:cubicBezTo>
                  <a:cubicBezTo>
                    <a:pt x="16" y="239"/>
                    <a:pt x="2" y="241"/>
                    <a:pt x="1" y="251"/>
                  </a:cubicBezTo>
                  <a:cubicBezTo>
                    <a:pt x="0" y="261"/>
                    <a:pt x="1" y="264"/>
                    <a:pt x="13" y="266"/>
                  </a:cubicBezTo>
                  <a:cubicBezTo>
                    <a:pt x="25" y="267"/>
                    <a:pt x="44" y="269"/>
                    <a:pt x="44" y="269"/>
                  </a:cubicBezTo>
                  <a:cubicBezTo>
                    <a:pt x="44" y="269"/>
                    <a:pt x="63" y="271"/>
                    <a:pt x="75" y="272"/>
                  </a:cubicBezTo>
                  <a:cubicBezTo>
                    <a:pt x="87" y="273"/>
                    <a:pt x="88" y="270"/>
                    <a:pt x="89" y="260"/>
                  </a:cubicBezTo>
                  <a:cubicBezTo>
                    <a:pt x="90" y="250"/>
                    <a:pt x="77" y="245"/>
                    <a:pt x="78" y="237"/>
                  </a:cubicBezTo>
                  <a:cubicBezTo>
                    <a:pt x="78" y="235"/>
                    <a:pt x="78" y="236"/>
                    <a:pt x="78" y="230"/>
                  </a:cubicBezTo>
                  <a:cubicBezTo>
                    <a:pt x="79" y="223"/>
                    <a:pt x="93" y="221"/>
                    <a:pt x="94" y="213"/>
                  </a:cubicBezTo>
                  <a:cubicBezTo>
                    <a:pt x="95" y="202"/>
                    <a:pt x="109" y="62"/>
                    <a:pt x="112" y="37"/>
                  </a:cubicBezTo>
                  <a:cubicBezTo>
                    <a:pt x="114" y="13"/>
                    <a:pt x="101" y="6"/>
                    <a:pt x="70" y="3"/>
                  </a:cubicBezTo>
                  <a:cubicBezTo>
                    <a:pt x="40" y="0"/>
                    <a:pt x="25" y="4"/>
                    <a:pt x="23" y="29"/>
                  </a:cubicBezTo>
                  <a:cubicBezTo>
                    <a:pt x="21" y="53"/>
                    <a:pt x="7" y="194"/>
                    <a:pt x="6" y="204"/>
                  </a:cubicBezTo>
                  <a:cubicBezTo>
                    <a:pt x="5" y="212"/>
                    <a:pt x="18" y="217"/>
                    <a:pt x="18" y="224"/>
                  </a:cubicBezTo>
                  <a:close/>
                </a:path>
              </a:pathLst>
            </a:custGeom>
            <a:solidFill>
              <a:srgbClr val="E3A3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3" name="íşľiḋê"/>
            <p:cNvSpPr/>
            <p:nvPr/>
          </p:nvSpPr>
          <p:spPr bwMode="auto">
            <a:xfrm>
              <a:off x="6265174" y="2132306"/>
              <a:ext cx="122381" cy="680292"/>
            </a:xfrm>
            <a:custGeom>
              <a:avLst/>
              <a:gdLst>
                <a:gd name="T0" fmla="*/ 17 w 33"/>
                <a:gd name="T1" fmla="*/ 7 h 182"/>
                <a:gd name="T2" fmla="*/ 25 w 33"/>
                <a:gd name="T3" fmla="*/ 0 h 182"/>
                <a:gd name="T4" fmla="*/ 26 w 33"/>
                <a:gd name="T5" fmla="*/ 0 h 182"/>
                <a:gd name="T6" fmla="*/ 33 w 33"/>
                <a:gd name="T7" fmla="*/ 9 h 182"/>
                <a:gd name="T8" fmla="*/ 16 w 33"/>
                <a:gd name="T9" fmla="*/ 174 h 182"/>
                <a:gd name="T10" fmla="*/ 8 w 33"/>
                <a:gd name="T11" fmla="*/ 181 h 182"/>
                <a:gd name="T12" fmla="*/ 7 w 33"/>
                <a:gd name="T13" fmla="*/ 181 h 182"/>
                <a:gd name="T14" fmla="*/ 0 w 33"/>
                <a:gd name="T15" fmla="*/ 173 h 182"/>
                <a:gd name="T16" fmla="*/ 17 w 33"/>
                <a:gd name="T17" fmla="*/ 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82">
                  <a:moveTo>
                    <a:pt x="17" y="7"/>
                  </a:moveTo>
                  <a:cubicBezTo>
                    <a:pt x="17" y="3"/>
                    <a:pt x="21" y="0"/>
                    <a:pt x="25" y="0"/>
                  </a:cubicBezTo>
                  <a:cubicBezTo>
                    <a:pt x="26" y="0"/>
                    <a:pt x="26" y="0"/>
                    <a:pt x="26" y="0"/>
                  </a:cubicBezTo>
                  <a:cubicBezTo>
                    <a:pt x="30" y="1"/>
                    <a:pt x="33" y="5"/>
                    <a:pt x="33" y="9"/>
                  </a:cubicBezTo>
                  <a:cubicBezTo>
                    <a:pt x="16" y="174"/>
                    <a:pt x="16" y="174"/>
                    <a:pt x="16" y="174"/>
                  </a:cubicBezTo>
                  <a:cubicBezTo>
                    <a:pt x="16" y="179"/>
                    <a:pt x="12" y="182"/>
                    <a:pt x="8" y="181"/>
                  </a:cubicBezTo>
                  <a:cubicBezTo>
                    <a:pt x="7" y="181"/>
                    <a:pt x="7" y="181"/>
                    <a:pt x="7" y="181"/>
                  </a:cubicBezTo>
                  <a:cubicBezTo>
                    <a:pt x="3" y="181"/>
                    <a:pt x="0" y="177"/>
                    <a:pt x="0" y="173"/>
                  </a:cubicBezTo>
                  <a:lnTo>
                    <a:pt x="17" y="7"/>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4" name="î$lïdé"/>
            <p:cNvSpPr/>
            <p:nvPr/>
          </p:nvSpPr>
          <p:spPr bwMode="auto">
            <a:xfrm>
              <a:off x="6167990" y="2119709"/>
              <a:ext cx="122381" cy="680292"/>
            </a:xfrm>
            <a:custGeom>
              <a:avLst/>
              <a:gdLst>
                <a:gd name="T0" fmla="*/ 17 w 33"/>
                <a:gd name="T1" fmla="*/ 8 h 182"/>
                <a:gd name="T2" fmla="*/ 25 w 33"/>
                <a:gd name="T3" fmla="*/ 1 h 182"/>
                <a:gd name="T4" fmla="*/ 26 w 33"/>
                <a:gd name="T5" fmla="*/ 1 h 182"/>
                <a:gd name="T6" fmla="*/ 33 w 33"/>
                <a:gd name="T7" fmla="*/ 9 h 182"/>
                <a:gd name="T8" fmla="*/ 16 w 33"/>
                <a:gd name="T9" fmla="*/ 175 h 182"/>
                <a:gd name="T10" fmla="*/ 8 w 33"/>
                <a:gd name="T11" fmla="*/ 182 h 182"/>
                <a:gd name="T12" fmla="*/ 7 w 33"/>
                <a:gd name="T13" fmla="*/ 182 h 182"/>
                <a:gd name="T14" fmla="*/ 0 w 33"/>
                <a:gd name="T15" fmla="*/ 173 h 182"/>
                <a:gd name="T16" fmla="*/ 17 w 33"/>
                <a:gd name="T17" fmla="*/ 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82">
                  <a:moveTo>
                    <a:pt x="17" y="8"/>
                  </a:moveTo>
                  <a:cubicBezTo>
                    <a:pt x="17" y="3"/>
                    <a:pt x="21" y="0"/>
                    <a:pt x="25" y="1"/>
                  </a:cubicBezTo>
                  <a:cubicBezTo>
                    <a:pt x="26" y="1"/>
                    <a:pt x="26" y="1"/>
                    <a:pt x="26" y="1"/>
                  </a:cubicBezTo>
                  <a:cubicBezTo>
                    <a:pt x="30" y="1"/>
                    <a:pt x="33" y="5"/>
                    <a:pt x="33" y="9"/>
                  </a:cubicBezTo>
                  <a:cubicBezTo>
                    <a:pt x="16" y="175"/>
                    <a:pt x="16" y="175"/>
                    <a:pt x="16" y="175"/>
                  </a:cubicBezTo>
                  <a:cubicBezTo>
                    <a:pt x="16" y="179"/>
                    <a:pt x="12" y="182"/>
                    <a:pt x="8" y="182"/>
                  </a:cubicBezTo>
                  <a:cubicBezTo>
                    <a:pt x="7" y="182"/>
                    <a:pt x="7" y="182"/>
                    <a:pt x="7" y="182"/>
                  </a:cubicBezTo>
                  <a:cubicBezTo>
                    <a:pt x="3" y="181"/>
                    <a:pt x="0" y="178"/>
                    <a:pt x="0" y="173"/>
                  </a:cubicBezTo>
                  <a:lnTo>
                    <a:pt x="17" y="8"/>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5" name="íSlïḓê"/>
            <p:cNvSpPr/>
            <p:nvPr/>
          </p:nvSpPr>
          <p:spPr bwMode="auto">
            <a:xfrm>
              <a:off x="6061806" y="2112510"/>
              <a:ext cx="124181" cy="676692"/>
            </a:xfrm>
            <a:custGeom>
              <a:avLst/>
              <a:gdLst>
                <a:gd name="T0" fmla="*/ 17 w 33"/>
                <a:gd name="T1" fmla="*/ 7 h 181"/>
                <a:gd name="T2" fmla="*/ 25 w 33"/>
                <a:gd name="T3" fmla="*/ 0 h 181"/>
                <a:gd name="T4" fmla="*/ 26 w 33"/>
                <a:gd name="T5" fmla="*/ 0 h 181"/>
                <a:gd name="T6" fmla="*/ 33 w 33"/>
                <a:gd name="T7" fmla="*/ 8 h 181"/>
                <a:gd name="T8" fmla="*/ 16 w 33"/>
                <a:gd name="T9" fmla="*/ 174 h 181"/>
                <a:gd name="T10" fmla="*/ 8 w 33"/>
                <a:gd name="T11" fmla="*/ 181 h 181"/>
                <a:gd name="T12" fmla="*/ 7 w 33"/>
                <a:gd name="T13" fmla="*/ 181 h 181"/>
                <a:gd name="T14" fmla="*/ 0 w 33"/>
                <a:gd name="T15" fmla="*/ 172 h 181"/>
                <a:gd name="T16" fmla="*/ 17 w 33"/>
                <a:gd name="T17" fmla="*/ 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81">
                  <a:moveTo>
                    <a:pt x="17" y="7"/>
                  </a:moveTo>
                  <a:cubicBezTo>
                    <a:pt x="17" y="3"/>
                    <a:pt x="21" y="0"/>
                    <a:pt x="25" y="0"/>
                  </a:cubicBezTo>
                  <a:cubicBezTo>
                    <a:pt x="26" y="0"/>
                    <a:pt x="26" y="0"/>
                    <a:pt x="26" y="0"/>
                  </a:cubicBezTo>
                  <a:cubicBezTo>
                    <a:pt x="30" y="0"/>
                    <a:pt x="33" y="4"/>
                    <a:pt x="33" y="8"/>
                  </a:cubicBezTo>
                  <a:cubicBezTo>
                    <a:pt x="16" y="174"/>
                    <a:pt x="16" y="174"/>
                    <a:pt x="16" y="174"/>
                  </a:cubicBezTo>
                  <a:cubicBezTo>
                    <a:pt x="16" y="178"/>
                    <a:pt x="12" y="181"/>
                    <a:pt x="8" y="181"/>
                  </a:cubicBezTo>
                  <a:cubicBezTo>
                    <a:pt x="7" y="181"/>
                    <a:pt x="7" y="181"/>
                    <a:pt x="7" y="181"/>
                  </a:cubicBezTo>
                  <a:cubicBezTo>
                    <a:pt x="3" y="181"/>
                    <a:pt x="0" y="177"/>
                    <a:pt x="0" y="172"/>
                  </a:cubicBezTo>
                  <a:lnTo>
                    <a:pt x="17" y="7"/>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6" name="iṥḷíḍé"/>
            <p:cNvSpPr/>
            <p:nvPr/>
          </p:nvSpPr>
          <p:spPr bwMode="auto">
            <a:xfrm>
              <a:off x="5957423" y="2983572"/>
              <a:ext cx="246561" cy="1585549"/>
            </a:xfrm>
            <a:custGeom>
              <a:avLst/>
              <a:gdLst>
                <a:gd name="T0" fmla="*/ 63 w 137"/>
                <a:gd name="T1" fmla="*/ 740 h 881"/>
                <a:gd name="T2" fmla="*/ 137 w 137"/>
                <a:gd name="T3" fmla="*/ 4 h 881"/>
                <a:gd name="T4" fmla="*/ 104 w 137"/>
                <a:gd name="T5" fmla="*/ 0 h 881"/>
                <a:gd name="T6" fmla="*/ 29 w 137"/>
                <a:gd name="T7" fmla="*/ 736 h 881"/>
                <a:gd name="T8" fmla="*/ 0 w 137"/>
                <a:gd name="T9" fmla="*/ 765 h 881"/>
                <a:gd name="T10" fmla="*/ 13 w 137"/>
                <a:gd name="T11" fmla="*/ 877 h 881"/>
                <a:gd name="T12" fmla="*/ 33 w 137"/>
                <a:gd name="T13" fmla="*/ 879 h 881"/>
                <a:gd name="T14" fmla="*/ 52 w 137"/>
                <a:gd name="T15" fmla="*/ 881 h 881"/>
                <a:gd name="T16" fmla="*/ 88 w 137"/>
                <a:gd name="T17" fmla="*/ 773 h 881"/>
                <a:gd name="T18" fmla="*/ 63 w 137"/>
                <a:gd name="T19" fmla="*/ 740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881">
                  <a:moveTo>
                    <a:pt x="63" y="740"/>
                  </a:moveTo>
                  <a:lnTo>
                    <a:pt x="137" y="4"/>
                  </a:lnTo>
                  <a:lnTo>
                    <a:pt x="104" y="0"/>
                  </a:lnTo>
                  <a:lnTo>
                    <a:pt x="29" y="736"/>
                  </a:lnTo>
                  <a:lnTo>
                    <a:pt x="0" y="765"/>
                  </a:lnTo>
                  <a:lnTo>
                    <a:pt x="13" y="877"/>
                  </a:lnTo>
                  <a:lnTo>
                    <a:pt x="33" y="879"/>
                  </a:lnTo>
                  <a:lnTo>
                    <a:pt x="52" y="881"/>
                  </a:lnTo>
                  <a:lnTo>
                    <a:pt x="88" y="773"/>
                  </a:lnTo>
                  <a:lnTo>
                    <a:pt x="63" y="740"/>
                  </a:ln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7" name="íşļíḍé"/>
            <p:cNvSpPr/>
            <p:nvPr/>
          </p:nvSpPr>
          <p:spPr bwMode="auto">
            <a:xfrm>
              <a:off x="5991618" y="2942178"/>
              <a:ext cx="359943" cy="131380"/>
            </a:xfrm>
            <a:custGeom>
              <a:avLst/>
              <a:gdLst>
                <a:gd name="T0" fmla="*/ 1 w 96"/>
                <a:gd name="T1" fmla="*/ 11 h 35"/>
                <a:gd name="T2" fmla="*/ 14 w 96"/>
                <a:gd name="T3" fmla="*/ 1 h 35"/>
                <a:gd name="T4" fmla="*/ 85 w 96"/>
                <a:gd name="T5" fmla="*/ 8 h 35"/>
                <a:gd name="T6" fmla="*/ 96 w 96"/>
                <a:gd name="T7" fmla="*/ 21 h 35"/>
                <a:gd name="T8" fmla="*/ 95 w 96"/>
                <a:gd name="T9" fmla="*/ 24 h 35"/>
                <a:gd name="T10" fmla="*/ 82 w 96"/>
                <a:gd name="T11" fmla="*/ 35 h 35"/>
                <a:gd name="T12" fmla="*/ 11 w 96"/>
                <a:gd name="T13" fmla="*/ 27 h 35"/>
                <a:gd name="T14" fmla="*/ 1 w 96"/>
                <a:gd name="T15" fmla="*/ 15 h 35"/>
                <a:gd name="T16" fmla="*/ 1 w 96"/>
                <a:gd name="T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35">
                  <a:moveTo>
                    <a:pt x="1" y="11"/>
                  </a:moveTo>
                  <a:cubicBezTo>
                    <a:pt x="2" y="5"/>
                    <a:pt x="7" y="0"/>
                    <a:pt x="14" y="1"/>
                  </a:cubicBezTo>
                  <a:cubicBezTo>
                    <a:pt x="85" y="8"/>
                    <a:pt x="85" y="8"/>
                    <a:pt x="85" y="8"/>
                  </a:cubicBezTo>
                  <a:cubicBezTo>
                    <a:pt x="91" y="9"/>
                    <a:pt x="96" y="14"/>
                    <a:pt x="96" y="21"/>
                  </a:cubicBezTo>
                  <a:cubicBezTo>
                    <a:pt x="95" y="24"/>
                    <a:pt x="95" y="24"/>
                    <a:pt x="95" y="24"/>
                  </a:cubicBezTo>
                  <a:cubicBezTo>
                    <a:pt x="95" y="31"/>
                    <a:pt x="89" y="35"/>
                    <a:pt x="82" y="35"/>
                  </a:cubicBezTo>
                  <a:cubicBezTo>
                    <a:pt x="11" y="27"/>
                    <a:pt x="11" y="27"/>
                    <a:pt x="11" y="27"/>
                  </a:cubicBezTo>
                  <a:cubicBezTo>
                    <a:pt x="5" y="27"/>
                    <a:pt x="0" y="21"/>
                    <a:pt x="1" y="15"/>
                  </a:cubicBezTo>
                  <a:lnTo>
                    <a:pt x="1" y="11"/>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8" name="í$liḋé"/>
            <p:cNvSpPr/>
            <p:nvPr/>
          </p:nvSpPr>
          <p:spPr bwMode="auto">
            <a:xfrm>
              <a:off x="6054607" y="2465254"/>
              <a:ext cx="1018638" cy="2123662"/>
            </a:xfrm>
            <a:custGeom>
              <a:avLst/>
              <a:gdLst>
                <a:gd name="T0" fmla="*/ 209 w 272"/>
                <a:gd name="T1" fmla="*/ 0 h 568"/>
                <a:gd name="T2" fmla="*/ 213 w 272"/>
                <a:gd name="T3" fmla="*/ 64 h 568"/>
                <a:gd name="T4" fmla="*/ 189 w 272"/>
                <a:gd name="T5" fmla="*/ 73 h 568"/>
                <a:gd name="T6" fmla="*/ 170 w 272"/>
                <a:gd name="T7" fmla="*/ 66 h 568"/>
                <a:gd name="T8" fmla="*/ 161 w 272"/>
                <a:gd name="T9" fmla="*/ 2 h 568"/>
                <a:gd name="T10" fmla="*/ 115 w 272"/>
                <a:gd name="T11" fmla="*/ 85 h 568"/>
                <a:gd name="T12" fmla="*/ 92 w 272"/>
                <a:gd name="T13" fmla="*/ 86 h 568"/>
                <a:gd name="T14" fmla="*/ 96 w 272"/>
                <a:gd name="T15" fmla="*/ 121 h 568"/>
                <a:gd name="T16" fmla="*/ 106 w 272"/>
                <a:gd name="T17" fmla="*/ 121 h 568"/>
                <a:gd name="T18" fmla="*/ 114 w 272"/>
                <a:gd name="T19" fmla="*/ 169 h 568"/>
                <a:gd name="T20" fmla="*/ 90 w 272"/>
                <a:gd name="T21" fmla="*/ 254 h 568"/>
                <a:gd name="T22" fmla="*/ 5 w 272"/>
                <a:gd name="T23" fmla="*/ 520 h 568"/>
                <a:gd name="T24" fmla="*/ 5 w 272"/>
                <a:gd name="T25" fmla="*/ 520 h 568"/>
                <a:gd name="T26" fmla="*/ 28 w 272"/>
                <a:gd name="T27" fmla="*/ 562 h 568"/>
                <a:gd name="T28" fmla="*/ 72 w 272"/>
                <a:gd name="T29" fmla="*/ 540 h 568"/>
                <a:gd name="T30" fmla="*/ 155 w 272"/>
                <a:gd name="T31" fmla="*/ 229 h 568"/>
                <a:gd name="T32" fmla="*/ 205 w 272"/>
                <a:gd name="T33" fmla="*/ 154 h 568"/>
                <a:gd name="T34" fmla="*/ 262 w 272"/>
                <a:gd name="T35" fmla="*/ 91 h 568"/>
                <a:gd name="T36" fmla="*/ 209 w 272"/>
                <a:gd name="T37" fmla="*/ 0 h 568"/>
                <a:gd name="T38" fmla="*/ 60 w 272"/>
                <a:gd name="T39" fmla="*/ 536 h 568"/>
                <a:gd name="T40" fmla="*/ 32 w 272"/>
                <a:gd name="T41" fmla="*/ 551 h 568"/>
                <a:gd name="T42" fmla="*/ 17 w 272"/>
                <a:gd name="T43" fmla="*/ 522 h 568"/>
                <a:gd name="T44" fmla="*/ 46 w 272"/>
                <a:gd name="T45" fmla="*/ 508 h 568"/>
                <a:gd name="T46" fmla="*/ 60 w 272"/>
                <a:gd name="T47" fmla="*/ 536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2" h="568">
                  <a:moveTo>
                    <a:pt x="209" y="0"/>
                  </a:moveTo>
                  <a:cubicBezTo>
                    <a:pt x="213" y="64"/>
                    <a:pt x="213" y="64"/>
                    <a:pt x="213" y="64"/>
                  </a:cubicBezTo>
                  <a:cubicBezTo>
                    <a:pt x="189" y="73"/>
                    <a:pt x="189" y="73"/>
                    <a:pt x="189" y="73"/>
                  </a:cubicBezTo>
                  <a:cubicBezTo>
                    <a:pt x="170" y="66"/>
                    <a:pt x="170" y="66"/>
                    <a:pt x="170" y="66"/>
                  </a:cubicBezTo>
                  <a:cubicBezTo>
                    <a:pt x="161" y="2"/>
                    <a:pt x="161" y="2"/>
                    <a:pt x="161" y="2"/>
                  </a:cubicBezTo>
                  <a:cubicBezTo>
                    <a:pt x="121" y="22"/>
                    <a:pt x="115" y="65"/>
                    <a:pt x="115" y="85"/>
                  </a:cubicBezTo>
                  <a:cubicBezTo>
                    <a:pt x="92" y="86"/>
                    <a:pt x="92" y="86"/>
                    <a:pt x="92" y="86"/>
                  </a:cubicBezTo>
                  <a:cubicBezTo>
                    <a:pt x="96" y="121"/>
                    <a:pt x="96" y="121"/>
                    <a:pt x="96" y="121"/>
                  </a:cubicBezTo>
                  <a:cubicBezTo>
                    <a:pt x="106" y="121"/>
                    <a:pt x="106" y="121"/>
                    <a:pt x="106" y="121"/>
                  </a:cubicBezTo>
                  <a:cubicBezTo>
                    <a:pt x="106" y="121"/>
                    <a:pt x="114" y="157"/>
                    <a:pt x="114" y="169"/>
                  </a:cubicBezTo>
                  <a:cubicBezTo>
                    <a:pt x="115" y="182"/>
                    <a:pt x="99" y="228"/>
                    <a:pt x="90" y="254"/>
                  </a:cubicBezTo>
                  <a:cubicBezTo>
                    <a:pt x="5" y="520"/>
                    <a:pt x="5" y="520"/>
                    <a:pt x="5" y="520"/>
                  </a:cubicBezTo>
                  <a:cubicBezTo>
                    <a:pt x="5" y="520"/>
                    <a:pt x="5" y="520"/>
                    <a:pt x="5" y="520"/>
                  </a:cubicBezTo>
                  <a:cubicBezTo>
                    <a:pt x="0" y="538"/>
                    <a:pt x="10" y="557"/>
                    <a:pt x="28" y="562"/>
                  </a:cubicBezTo>
                  <a:cubicBezTo>
                    <a:pt x="46" y="568"/>
                    <a:pt x="66" y="558"/>
                    <a:pt x="72" y="540"/>
                  </a:cubicBezTo>
                  <a:cubicBezTo>
                    <a:pt x="155" y="229"/>
                    <a:pt x="155" y="229"/>
                    <a:pt x="155" y="229"/>
                  </a:cubicBezTo>
                  <a:cubicBezTo>
                    <a:pt x="164" y="203"/>
                    <a:pt x="173" y="180"/>
                    <a:pt x="205" y="154"/>
                  </a:cubicBezTo>
                  <a:cubicBezTo>
                    <a:pt x="237" y="128"/>
                    <a:pt x="253" y="120"/>
                    <a:pt x="262" y="91"/>
                  </a:cubicBezTo>
                  <a:cubicBezTo>
                    <a:pt x="272" y="61"/>
                    <a:pt x="245" y="21"/>
                    <a:pt x="209" y="0"/>
                  </a:cubicBezTo>
                  <a:close/>
                  <a:moveTo>
                    <a:pt x="60" y="536"/>
                  </a:moveTo>
                  <a:cubicBezTo>
                    <a:pt x="56" y="548"/>
                    <a:pt x="44" y="554"/>
                    <a:pt x="32" y="551"/>
                  </a:cubicBezTo>
                  <a:cubicBezTo>
                    <a:pt x="20" y="547"/>
                    <a:pt x="13" y="534"/>
                    <a:pt x="17" y="522"/>
                  </a:cubicBezTo>
                  <a:cubicBezTo>
                    <a:pt x="21" y="510"/>
                    <a:pt x="34" y="504"/>
                    <a:pt x="46" y="508"/>
                  </a:cubicBezTo>
                  <a:cubicBezTo>
                    <a:pt x="57" y="511"/>
                    <a:pt x="64" y="524"/>
                    <a:pt x="60" y="536"/>
                  </a:cubicBez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19" name="îṥļîḍe"/>
            <p:cNvSpPr/>
            <p:nvPr/>
          </p:nvSpPr>
          <p:spPr bwMode="auto">
            <a:xfrm>
              <a:off x="6439746" y="2476052"/>
              <a:ext cx="352744" cy="350945"/>
            </a:xfrm>
            <a:custGeom>
              <a:avLst/>
              <a:gdLst>
                <a:gd name="T0" fmla="*/ 53 w 94"/>
                <a:gd name="T1" fmla="*/ 0 h 94"/>
                <a:gd name="T2" fmla="*/ 62 w 94"/>
                <a:gd name="T3" fmla="*/ 64 h 94"/>
                <a:gd name="T4" fmla="*/ 94 w 94"/>
                <a:gd name="T5" fmla="*/ 77 h 94"/>
                <a:gd name="T6" fmla="*/ 7 w 94"/>
                <a:gd name="T7" fmla="*/ 94 h 94"/>
                <a:gd name="T8" fmla="*/ 53 w 94"/>
                <a:gd name="T9" fmla="*/ 0 h 94"/>
              </a:gdLst>
              <a:ahLst/>
              <a:cxnLst>
                <a:cxn ang="0">
                  <a:pos x="T0" y="T1"/>
                </a:cxn>
                <a:cxn ang="0">
                  <a:pos x="T2" y="T3"/>
                </a:cxn>
                <a:cxn ang="0">
                  <a:pos x="T4" y="T5"/>
                </a:cxn>
                <a:cxn ang="0">
                  <a:pos x="T6" y="T7"/>
                </a:cxn>
                <a:cxn ang="0">
                  <a:pos x="T8" y="T9"/>
                </a:cxn>
              </a:cxnLst>
              <a:rect l="0" t="0" r="r" b="b"/>
              <a:pathLst>
                <a:path w="94" h="94">
                  <a:moveTo>
                    <a:pt x="53" y="0"/>
                  </a:moveTo>
                  <a:cubicBezTo>
                    <a:pt x="62" y="64"/>
                    <a:pt x="62" y="64"/>
                    <a:pt x="62" y="64"/>
                  </a:cubicBezTo>
                  <a:cubicBezTo>
                    <a:pt x="94" y="77"/>
                    <a:pt x="94" y="77"/>
                    <a:pt x="94" y="77"/>
                  </a:cubicBezTo>
                  <a:cubicBezTo>
                    <a:pt x="7" y="94"/>
                    <a:pt x="7" y="94"/>
                    <a:pt x="7" y="94"/>
                  </a:cubicBezTo>
                  <a:cubicBezTo>
                    <a:pt x="7" y="94"/>
                    <a:pt x="0" y="26"/>
                    <a:pt x="53" y="0"/>
                  </a:cubicBez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0" name="îṩḻíďè"/>
            <p:cNvSpPr/>
            <p:nvPr/>
          </p:nvSpPr>
          <p:spPr bwMode="auto">
            <a:xfrm>
              <a:off x="6036610" y="2468853"/>
              <a:ext cx="1013240" cy="2123662"/>
            </a:xfrm>
            <a:custGeom>
              <a:avLst/>
              <a:gdLst>
                <a:gd name="T0" fmla="*/ 262 w 271"/>
                <a:gd name="T1" fmla="*/ 91 h 568"/>
                <a:gd name="T2" fmla="*/ 209 w 271"/>
                <a:gd name="T3" fmla="*/ 0 h 568"/>
                <a:gd name="T4" fmla="*/ 213 w 271"/>
                <a:gd name="T5" fmla="*/ 65 h 568"/>
                <a:gd name="T6" fmla="*/ 168 w 271"/>
                <a:gd name="T7" fmla="*/ 81 h 568"/>
                <a:gd name="T8" fmla="*/ 92 w 271"/>
                <a:gd name="T9" fmla="*/ 87 h 568"/>
                <a:gd name="T10" fmla="*/ 96 w 271"/>
                <a:gd name="T11" fmla="*/ 121 h 568"/>
                <a:gd name="T12" fmla="*/ 105 w 271"/>
                <a:gd name="T13" fmla="*/ 121 h 568"/>
                <a:gd name="T14" fmla="*/ 114 w 271"/>
                <a:gd name="T15" fmla="*/ 169 h 568"/>
                <a:gd name="T16" fmla="*/ 90 w 271"/>
                <a:gd name="T17" fmla="*/ 254 h 568"/>
                <a:gd name="T18" fmla="*/ 5 w 271"/>
                <a:gd name="T19" fmla="*/ 520 h 568"/>
                <a:gd name="T20" fmla="*/ 5 w 271"/>
                <a:gd name="T21" fmla="*/ 520 h 568"/>
                <a:gd name="T22" fmla="*/ 28 w 271"/>
                <a:gd name="T23" fmla="*/ 562 h 568"/>
                <a:gd name="T24" fmla="*/ 72 w 271"/>
                <a:gd name="T25" fmla="*/ 540 h 568"/>
                <a:gd name="T26" fmla="*/ 155 w 271"/>
                <a:gd name="T27" fmla="*/ 229 h 568"/>
                <a:gd name="T28" fmla="*/ 205 w 271"/>
                <a:gd name="T29" fmla="*/ 154 h 568"/>
                <a:gd name="T30" fmla="*/ 262 w 271"/>
                <a:gd name="T31" fmla="*/ 91 h 568"/>
                <a:gd name="T32" fmla="*/ 60 w 271"/>
                <a:gd name="T33" fmla="*/ 536 h 568"/>
                <a:gd name="T34" fmla="*/ 32 w 271"/>
                <a:gd name="T35" fmla="*/ 551 h 568"/>
                <a:gd name="T36" fmla="*/ 17 w 271"/>
                <a:gd name="T37" fmla="*/ 522 h 568"/>
                <a:gd name="T38" fmla="*/ 45 w 271"/>
                <a:gd name="T39" fmla="*/ 508 h 568"/>
                <a:gd name="T40" fmla="*/ 60 w 271"/>
                <a:gd name="T41" fmla="*/ 536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568">
                  <a:moveTo>
                    <a:pt x="262" y="91"/>
                  </a:moveTo>
                  <a:cubicBezTo>
                    <a:pt x="271" y="62"/>
                    <a:pt x="244" y="21"/>
                    <a:pt x="209" y="0"/>
                  </a:cubicBezTo>
                  <a:cubicBezTo>
                    <a:pt x="213" y="65"/>
                    <a:pt x="213" y="65"/>
                    <a:pt x="213" y="65"/>
                  </a:cubicBezTo>
                  <a:cubicBezTo>
                    <a:pt x="168" y="81"/>
                    <a:pt x="168" y="81"/>
                    <a:pt x="168" y="81"/>
                  </a:cubicBezTo>
                  <a:cubicBezTo>
                    <a:pt x="92" y="87"/>
                    <a:pt x="92" y="87"/>
                    <a:pt x="92" y="87"/>
                  </a:cubicBezTo>
                  <a:cubicBezTo>
                    <a:pt x="96" y="121"/>
                    <a:pt x="96" y="121"/>
                    <a:pt x="96" y="121"/>
                  </a:cubicBezTo>
                  <a:cubicBezTo>
                    <a:pt x="105" y="121"/>
                    <a:pt x="105" y="121"/>
                    <a:pt x="105" y="121"/>
                  </a:cubicBezTo>
                  <a:cubicBezTo>
                    <a:pt x="105" y="121"/>
                    <a:pt x="114" y="157"/>
                    <a:pt x="114" y="169"/>
                  </a:cubicBezTo>
                  <a:cubicBezTo>
                    <a:pt x="115" y="182"/>
                    <a:pt x="98" y="228"/>
                    <a:pt x="90" y="254"/>
                  </a:cubicBezTo>
                  <a:cubicBezTo>
                    <a:pt x="5" y="520"/>
                    <a:pt x="5" y="520"/>
                    <a:pt x="5" y="520"/>
                  </a:cubicBezTo>
                  <a:cubicBezTo>
                    <a:pt x="5" y="520"/>
                    <a:pt x="5" y="520"/>
                    <a:pt x="5" y="520"/>
                  </a:cubicBezTo>
                  <a:cubicBezTo>
                    <a:pt x="0" y="538"/>
                    <a:pt x="10" y="557"/>
                    <a:pt x="28" y="562"/>
                  </a:cubicBezTo>
                  <a:cubicBezTo>
                    <a:pt x="46" y="568"/>
                    <a:pt x="66" y="558"/>
                    <a:pt x="72" y="540"/>
                  </a:cubicBezTo>
                  <a:cubicBezTo>
                    <a:pt x="155" y="229"/>
                    <a:pt x="155" y="229"/>
                    <a:pt x="155" y="229"/>
                  </a:cubicBezTo>
                  <a:cubicBezTo>
                    <a:pt x="164" y="203"/>
                    <a:pt x="173" y="180"/>
                    <a:pt x="205" y="154"/>
                  </a:cubicBezTo>
                  <a:cubicBezTo>
                    <a:pt x="237" y="128"/>
                    <a:pt x="253" y="120"/>
                    <a:pt x="262" y="91"/>
                  </a:cubicBezTo>
                  <a:close/>
                  <a:moveTo>
                    <a:pt x="60" y="536"/>
                  </a:moveTo>
                  <a:cubicBezTo>
                    <a:pt x="56" y="548"/>
                    <a:pt x="43" y="555"/>
                    <a:pt x="32" y="551"/>
                  </a:cubicBezTo>
                  <a:cubicBezTo>
                    <a:pt x="20" y="547"/>
                    <a:pt x="13" y="534"/>
                    <a:pt x="17" y="522"/>
                  </a:cubicBezTo>
                  <a:cubicBezTo>
                    <a:pt x="21" y="510"/>
                    <a:pt x="33" y="504"/>
                    <a:pt x="45" y="508"/>
                  </a:cubicBezTo>
                  <a:cubicBezTo>
                    <a:pt x="57" y="511"/>
                    <a:pt x="64" y="524"/>
                    <a:pt x="60" y="536"/>
                  </a:cubicBez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1" name="í$ľíḓe"/>
            <p:cNvSpPr/>
            <p:nvPr/>
          </p:nvSpPr>
          <p:spPr bwMode="auto">
            <a:xfrm>
              <a:off x="6380356" y="2468853"/>
              <a:ext cx="669494" cy="451729"/>
            </a:xfrm>
            <a:custGeom>
              <a:avLst/>
              <a:gdLst>
                <a:gd name="T0" fmla="*/ 170 w 179"/>
                <a:gd name="T1" fmla="*/ 91 h 121"/>
                <a:gd name="T2" fmla="*/ 117 w 179"/>
                <a:gd name="T3" fmla="*/ 0 h 121"/>
                <a:gd name="T4" fmla="*/ 121 w 179"/>
                <a:gd name="T5" fmla="*/ 65 h 121"/>
                <a:gd name="T6" fmla="*/ 76 w 179"/>
                <a:gd name="T7" fmla="*/ 81 h 121"/>
                <a:gd name="T8" fmla="*/ 0 w 179"/>
                <a:gd name="T9" fmla="*/ 87 h 121"/>
                <a:gd name="T10" fmla="*/ 4 w 179"/>
                <a:gd name="T11" fmla="*/ 121 h 121"/>
                <a:gd name="T12" fmla="*/ 156 w 179"/>
                <a:gd name="T13" fmla="*/ 117 h 121"/>
                <a:gd name="T14" fmla="*/ 170 w 179"/>
                <a:gd name="T15" fmla="*/ 9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 h="121">
                  <a:moveTo>
                    <a:pt x="170" y="91"/>
                  </a:moveTo>
                  <a:cubicBezTo>
                    <a:pt x="179" y="62"/>
                    <a:pt x="152" y="21"/>
                    <a:pt x="117" y="0"/>
                  </a:cubicBezTo>
                  <a:cubicBezTo>
                    <a:pt x="121" y="65"/>
                    <a:pt x="121" y="65"/>
                    <a:pt x="121" y="65"/>
                  </a:cubicBezTo>
                  <a:cubicBezTo>
                    <a:pt x="76" y="81"/>
                    <a:pt x="76" y="81"/>
                    <a:pt x="76" y="81"/>
                  </a:cubicBezTo>
                  <a:cubicBezTo>
                    <a:pt x="0" y="87"/>
                    <a:pt x="0" y="87"/>
                    <a:pt x="0" y="87"/>
                  </a:cubicBezTo>
                  <a:cubicBezTo>
                    <a:pt x="4" y="121"/>
                    <a:pt x="4" y="121"/>
                    <a:pt x="4" y="121"/>
                  </a:cubicBezTo>
                  <a:cubicBezTo>
                    <a:pt x="156" y="117"/>
                    <a:pt x="156" y="117"/>
                    <a:pt x="156" y="117"/>
                  </a:cubicBezTo>
                  <a:cubicBezTo>
                    <a:pt x="162" y="110"/>
                    <a:pt x="167" y="102"/>
                    <a:pt x="170" y="91"/>
                  </a:cubicBez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2" name="ïšľîďè"/>
            <p:cNvSpPr/>
            <p:nvPr/>
          </p:nvSpPr>
          <p:spPr bwMode="auto">
            <a:xfrm>
              <a:off x="6518933" y="2902584"/>
              <a:ext cx="134979" cy="129579"/>
            </a:xfrm>
            <a:custGeom>
              <a:avLst/>
              <a:gdLst>
                <a:gd name="T0" fmla="*/ 36 w 36"/>
                <a:gd name="T1" fmla="*/ 30 h 35"/>
                <a:gd name="T2" fmla="*/ 32 w 36"/>
                <a:gd name="T3" fmla="*/ 34 h 35"/>
                <a:gd name="T4" fmla="*/ 5 w 36"/>
                <a:gd name="T5" fmla="*/ 35 h 35"/>
                <a:gd name="T6" fmla="*/ 1 w 36"/>
                <a:gd name="T7" fmla="*/ 32 h 35"/>
                <a:gd name="T8" fmla="*/ 0 w 36"/>
                <a:gd name="T9" fmla="*/ 5 h 35"/>
                <a:gd name="T10" fmla="*/ 3 w 36"/>
                <a:gd name="T11" fmla="*/ 1 h 35"/>
                <a:gd name="T12" fmla="*/ 30 w 36"/>
                <a:gd name="T13" fmla="*/ 0 h 35"/>
                <a:gd name="T14" fmla="*/ 34 w 36"/>
                <a:gd name="T15" fmla="*/ 3 h 35"/>
                <a:gd name="T16" fmla="*/ 36 w 36"/>
                <a:gd name="T1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5">
                  <a:moveTo>
                    <a:pt x="36" y="30"/>
                  </a:moveTo>
                  <a:cubicBezTo>
                    <a:pt x="36" y="32"/>
                    <a:pt x="34" y="34"/>
                    <a:pt x="32" y="34"/>
                  </a:cubicBezTo>
                  <a:cubicBezTo>
                    <a:pt x="5" y="35"/>
                    <a:pt x="5" y="35"/>
                    <a:pt x="5" y="35"/>
                  </a:cubicBezTo>
                  <a:cubicBezTo>
                    <a:pt x="3" y="35"/>
                    <a:pt x="1" y="34"/>
                    <a:pt x="1" y="32"/>
                  </a:cubicBezTo>
                  <a:cubicBezTo>
                    <a:pt x="0" y="5"/>
                    <a:pt x="0" y="5"/>
                    <a:pt x="0" y="5"/>
                  </a:cubicBezTo>
                  <a:cubicBezTo>
                    <a:pt x="0" y="3"/>
                    <a:pt x="1" y="1"/>
                    <a:pt x="3" y="1"/>
                  </a:cubicBezTo>
                  <a:cubicBezTo>
                    <a:pt x="30" y="0"/>
                    <a:pt x="30" y="0"/>
                    <a:pt x="30" y="0"/>
                  </a:cubicBezTo>
                  <a:cubicBezTo>
                    <a:pt x="32" y="0"/>
                    <a:pt x="34" y="1"/>
                    <a:pt x="34" y="3"/>
                  </a:cubicBezTo>
                  <a:lnTo>
                    <a:pt x="36" y="3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3" name="i$ḷîḍê"/>
            <p:cNvSpPr/>
            <p:nvPr/>
          </p:nvSpPr>
          <p:spPr bwMode="auto">
            <a:xfrm>
              <a:off x="6533331" y="2920581"/>
              <a:ext cx="30596" cy="97185"/>
            </a:xfrm>
            <a:custGeom>
              <a:avLst/>
              <a:gdLst>
                <a:gd name="T0" fmla="*/ 8 w 8"/>
                <a:gd name="T1" fmla="*/ 22 h 26"/>
                <a:gd name="T2" fmla="*/ 5 w 8"/>
                <a:gd name="T3" fmla="*/ 26 h 26"/>
                <a:gd name="T4" fmla="*/ 5 w 8"/>
                <a:gd name="T5" fmla="*/ 26 h 26"/>
                <a:gd name="T6" fmla="*/ 1 w 8"/>
                <a:gd name="T7" fmla="*/ 22 h 26"/>
                <a:gd name="T8" fmla="*/ 0 w 8"/>
                <a:gd name="T9" fmla="*/ 4 h 26"/>
                <a:gd name="T10" fmla="*/ 3 w 8"/>
                <a:gd name="T11" fmla="*/ 0 h 26"/>
                <a:gd name="T12" fmla="*/ 3 w 8"/>
                <a:gd name="T13" fmla="*/ 0 h 26"/>
                <a:gd name="T14" fmla="*/ 7 w 8"/>
                <a:gd name="T15" fmla="*/ 3 h 26"/>
                <a:gd name="T16" fmla="*/ 8 w 8"/>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6">
                  <a:moveTo>
                    <a:pt x="8" y="22"/>
                  </a:moveTo>
                  <a:cubicBezTo>
                    <a:pt x="8" y="24"/>
                    <a:pt x="6" y="26"/>
                    <a:pt x="5" y="26"/>
                  </a:cubicBezTo>
                  <a:cubicBezTo>
                    <a:pt x="5" y="26"/>
                    <a:pt x="5" y="26"/>
                    <a:pt x="5" y="26"/>
                  </a:cubicBezTo>
                  <a:cubicBezTo>
                    <a:pt x="3" y="26"/>
                    <a:pt x="1" y="24"/>
                    <a:pt x="1" y="22"/>
                  </a:cubicBezTo>
                  <a:cubicBezTo>
                    <a:pt x="0" y="4"/>
                    <a:pt x="0" y="4"/>
                    <a:pt x="0" y="4"/>
                  </a:cubicBezTo>
                  <a:cubicBezTo>
                    <a:pt x="0" y="2"/>
                    <a:pt x="1" y="0"/>
                    <a:pt x="3" y="0"/>
                  </a:cubicBezTo>
                  <a:cubicBezTo>
                    <a:pt x="3" y="0"/>
                    <a:pt x="3" y="0"/>
                    <a:pt x="3" y="0"/>
                  </a:cubicBezTo>
                  <a:cubicBezTo>
                    <a:pt x="5" y="0"/>
                    <a:pt x="7" y="2"/>
                    <a:pt x="7" y="3"/>
                  </a:cubicBezTo>
                  <a:lnTo>
                    <a:pt x="8" y="22"/>
                  </a:ln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4" name="ísḷîḋe"/>
            <p:cNvSpPr/>
            <p:nvPr/>
          </p:nvSpPr>
          <p:spPr bwMode="auto">
            <a:xfrm>
              <a:off x="6571126" y="2920581"/>
              <a:ext cx="30596" cy="93585"/>
            </a:xfrm>
            <a:custGeom>
              <a:avLst/>
              <a:gdLst>
                <a:gd name="T0" fmla="*/ 8 w 8"/>
                <a:gd name="T1" fmla="*/ 22 h 25"/>
                <a:gd name="T2" fmla="*/ 4 w 8"/>
                <a:gd name="T3" fmla="*/ 25 h 25"/>
                <a:gd name="T4" fmla="*/ 4 w 8"/>
                <a:gd name="T5" fmla="*/ 25 h 25"/>
                <a:gd name="T6" fmla="*/ 1 w 8"/>
                <a:gd name="T7" fmla="*/ 22 h 25"/>
                <a:gd name="T8" fmla="*/ 0 w 8"/>
                <a:gd name="T9" fmla="*/ 3 h 25"/>
                <a:gd name="T10" fmla="*/ 3 w 8"/>
                <a:gd name="T11" fmla="*/ 0 h 25"/>
                <a:gd name="T12" fmla="*/ 3 w 8"/>
                <a:gd name="T13" fmla="*/ 0 h 25"/>
                <a:gd name="T14" fmla="*/ 7 w 8"/>
                <a:gd name="T15" fmla="*/ 3 h 25"/>
                <a:gd name="T16" fmla="*/ 8 w 8"/>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5">
                  <a:moveTo>
                    <a:pt x="8" y="22"/>
                  </a:moveTo>
                  <a:cubicBezTo>
                    <a:pt x="8" y="24"/>
                    <a:pt x="6" y="25"/>
                    <a:pt x="4" y="25"/>
                  </a:cubicBezTo>
                  <a:cubicBezTo>
                    <a:pt x="4" y="25"/>
                    <a:pt x="4" y="25"/>
                    <a:pt x="4" y="25"/>
                  </a:cubicBezTo>
                  <a:cubicBezTo>
                    <a:pt x="3" y="25"/>
                    <a:pt x="1" y="24"/>
                    <a:pt x="1" y="22"/>
                  </a:cubicBezTo>
                  <a:cubicBezTo>
                    <a:pt x="0" y="3"/>
                    <a:pt x="0" y="3"/>
                    <a:pt x="0" y="3"/>
                  </a:cubicBezTo>
                  <a:cubicBezTo>
                    <a:pt x="0" y="1"/>
                    <a:pt x="1" y="0"/>
                    <a:pt x="3" y="0"/>
                  </a:cubicBezTo>
                  <a:cubicBezTo>
                    <a:pt x="3" y="0"/>
                    <a:pt x="3" y="0"/>
                    <a:pt x="3" y="0"/>
                  </a:cubicBezTo>
                  <a:cubicBezTo>
                    <a:pt x="5" y="0"/>
                    <a:pt x="7" y="1"/>
                    <a:pt x="7" y="3"/>
                  </a:cubicBezTo>
                  <a:lnTo>
                    <a:pt x="8" y="22"/>
                  </a:ln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5" name="íṣlîďe"/>
            <p:cNvSpPr/>
            <p:nvPr/>
          </p:nvSpPr>
          <p:spPr bwMode="auto">
            <a:xfrm>
              <a:off x="6608919" y="2916982"/>
              <a:ext cx="30596" cy="97185"/>
            </a:xfrm>
            <a:custGeom>
              <a:avLst/>
              <a:gdLst>
                <a:gd name="T0" fmla="*/ 8 w 8"/>
                <a:gd name="T1" fmla="*/ 22 h 26"/>
                <a:gd name="T2" fmla="*/ 4 w 8"/>
                <a:gd name="T3" fmla="*/ 26 h 26"/>
                <a:gd name="T4" fmla="*/ 4 w 8"/>
                <a:gd name="T5" fmla="*/ 26 h 26"/>
                <a:gd name="T6" fmla="*/ 1 w 8"/>
                <a:gd name="T7" fmla="*/ 22 h 26"/>
                <a:gd name="T8" fmla="*/ 0 w 8"/>
                <a:gd name="T9" fmla="*/ 4 h 26"/>
                <a:gd name="T10" fmla="*/ 3 w 8"/>
                <a:gd name="T11" fmla="*/ 0 h 26"/>
                <a:gd name="T12" fmla="*/ 3 w 8"/>
                <a:gd name="T13" fmla="*/ 0 h 26"/>
                <a:gd name="T14" fmla="*/ 7 w 8"/>
                <a:gd name="T15" fmla="*/ 3 h 26"/>
                <a:gd name="T16" fmla="*/ 8 w 8"/>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6">
                  <a:moveTo>
                    <a:pt x="8" y="22"/>
                  </a:moveTo>
                  <a:cubicBezTo>
                    <a:pt x="8" y="24"/>
                    <a:pt x="6" y="26"/>
                    <a:pt x="4" y="26"/>
                  </a:cubicBezTo>
                  <a:cubicBezTo>
                    <a:pt x="4" y="26"/>
                    <a:pt x="4" y="26"/>
                    <a:pt x="4" y="26"/>
                  </a:cubicBezTo>
                  <a:cubicBezTo>
                    <a:pt x="3" y="26"/>
                    <a:pt x="1" y="24"/>
                    <a:pt x="1" y="22"/>
                  </a:cubicBezTo>
                  <a:cubicBezTo>
                    <a:pt x="0" y="4"/>
                    <a:pt x="0" y="4"/>
                    <a:pt x="0" y="4"/>
                  </a:cubicBezTo>
                  <a:cubicBezTo>
                    <a:pt x="0" y="2"/>
                    <a:pt x="1" y="0"/>
                    <a:pt x="3" y="0"/>
                  </a:cubicBezTo>
                  <a:cubicBezTo>
                    <a:pt x="3" y="0"/>
                    <a:pt x="3" y="0"/>
                    <a:pt x="3" y="0"/>
                  </a:cubicBezTo>
                  <a:cubicBezTo>
                    <a:pt x="5" y="0"/>
                    <a:pt x="7" y="2"/>
                    <a:pt x="7" y="3"/>
                  </a:cubicBezTo>
                  <a:lnTo>
                    <a:pt x="8" y="22"/>
                  </a:ln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6" name="îş1iďè"/>
            <p:cNvSpPr/>
            <p:nvPr/>
          </p:nvSpPr>
          <p:spPr bwMode="auto">
            <a:xfrm>
              <a:off x="6167990" y="3420902"/>
              <a:ext cx="347345" cy="887260"/>
            </a:xfrm>
            <a:custGeom>
              <a:avLst/>
              <a:gdLst>
                <a:gd name="T0" fmla="*/ 62 w 193"/>
                <a:gd name="T1" fmla="*/ 493 h 493"/>
                <a:gd name="T2" fmla="*/ 0 w 193"/>
                <a:gd name="T3" fmla="*/ 472 h 493"/>
                <a:gd name="T4" fmla="*/ 147 w 193"/>
                <a:gd name="T5" fmla="*/ 0 h 493"/>
                <a:gd name="T6" fmla="*/ 193 w 193"/>
                <a:gd name="T7" fmla="*/ 15 h 493"/>
                <a:gd name="T8" fmla="*/ 62 w 193"/>
                <a:gd name="T9" fmla="*/ 493 h 493"/>
              </a:gdLst>
              <a:ahLst/>
              <a:cxnLst>
                <a:cxn ang="0">
                  <a:pos x="T0" y="T1"/>
                </a:cxn>
                <a:cxn ang="0">
                  <a:pos x="T2" y="T3"/>
                </a:cxn>
                <a:cxn ang="0">
                  <a:pos x="T4" y="T5"/>
                </a:cxn>
                <a:cxn ang="0">
                  <a:pos x="T6" y="T7"/>
                </a:cxn>
                <a:cxn ang="0">
                  <a:pos x="T8" y="T9"/>
                </a:cxn>
              </a:cxnLst>
              <a:rect l="0" t="0" r="r" b="b"/>
              <a:pathLst>
                <a:path w="193" h="493">
                  <a:moveTo>
                    <a:pt x="62" y="493"/>
                  </a:moveTo>
                  <a:lnTo>
                    <a:pt x="0" y="472"/>
                  </a:lnTo>
                  <a:lnTo>
                    <a:pt x="147" y="0"/>
                  </a:lnTo>
                  <a:lnTo>
                    <a:pt x="193" y="15"/>
                  </a:lnTo>
                  <a:lnTo>
                    <a:pt x="62" y="493"/>
                  </a:ln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7" name="í$ľiḍè"/>
            <p:cNvSpPr/>
            <p:nvPr/>
          </p:nvSpPr>
          <p:spPr bwMode="auto">
            <a:xfrm>
              <a:off x="4150510" y="2853992"/>
              <a:ext cx="1500961" cy="2172255"/>
            </a:xfrm>
            <a:custGeom>
              <a:avLst/>
              <a:gdLst>
                <a:gd name="T0" fmla="*/ 834 w 834"/>
                <a:gd name="T1" fmla="*/ 1117 h 1207"/>
                <a:gd name="T2" fmla="*/ 688 w 834"/>
                <a:gd name="T3" fmla="*/ 1207 h 1207"/>
                <a:gd name="T4" fmla="*/ 0 w 834"/>
                <a:gd name="T5" fmla="*/ 74 h 1207"/>
                <a:gd name="T6" fmla="*/ 122 w 834"/>
                <a:gd name="T7" fmla="*/ 0 h 1207"/>
                <a:gd name="T8" fmla="*/ 834 w 834"/>
                <a:gd name="T9" fmla="*/ 1117 h 1207"/>
              </a:gdLst>
              <a:ahLst/>
              <a:cxnLst>
                <a:cxn ang="0">
                  <a:pos x="T0" y="T1"/>
                </a:cxn>
                <a:cxn ang="0">
                  <a:pos x="T2" y="T3"/>
                </a:cxn>
                <a:cxn ang="0">
                  <a:pos x="T4" y="T5"/>
                </a:cxn>
                <a:cxn ang="0">
                  <a:pos x="T6" y="T7"/>
                </a:cxn>
                <a:cxn ang="0">
                  <a:pos x="T8" y="T9"/>
                </a:cxn>
              </a:cxnLst>
              <a:rect l="0" t="0" r="r" b="b"/>
              <a:pathLst>
                <a:path w="834" h="1207">
                  <a:moveTo>
                    <a:pt x="834" y="1117"/>
                  </a:moveTo>
                  <a:lnTo>
                    <a:pt x="688" y="1207"/>
                  </a:lnTo>
                  <a:lnTo>
                    <a:pt x="0" y="74"/>
                  </a:lnTo>
                  <a:lnTo>
                    <a:pt x="122" y="0"/>
                  </a:lnTo>
                  <a:lnTo>
                    <a:pt x="834" y="1117"/>
                  </a:lnTo>
                  <a:close/>
                </a:path>
              </a:pathLst>
            </a:custGeom>
            <a:solidFill>
              <a:srgbClr val="C581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8" name="işļiḍe"/>
            <p:cNvSpPr/>
            <p:nvPr/>
          </p:nvSpPr>
          <p:spPr bwMode="auto">
            <a:xfrm>
              <a:off x="3621394" y="2393265"/>
              <a:ext cx="1333589" cy="849465"/>
            </a:xfrm>
            <a:custGeom>
              <a:avLst/>
              <a:gdLst>
                <a:gd name="T0" fmla="*/ 189 w 356"/>
                <a:gd name="T1" fmla="*/ 46 h 227"/>
                <a:gd name="T2" fmla="*/ 177 w 356"/>
                <a:gd name="T3" fmla="*/ 42 h 227"/>
                <a:gd name="T4" fmla="*/ 0 w 356"/>
                <a:gd name="T5" fmla="*/ 152 h 227"/>
                <a:gd name="T6" fmla="*/ 47 w 356"/>
                <a:gd name="T7" fmla="*/ 227 h 227"/>
                <a:gd name="T8" fmla="*/ 170 w 356"/>
                <a:gd name="T9" fmla="*/ 151 h 227"/>
                <a:gd name="T10" fmla="*/ 224 w 356"/>
                <a:gd name="T11" fmla="*/ 117 h 227"/>
                <a:gd name="T12" fmla="*/ 356 w 356"/>
                <a:gd name="T13" fmla="*/ 35 h 227"/>
                <a:gd name="T14" fmla="*/ 334 w 356"/>
                <a:gd name="T15" fmla="*/ 0 h 227"/>
                <a:gd name="T16" fmla="*/ 273 w 356"/>
                <a:gd name="T17" fmla="*/ 38 h 227"/>
                <a:gd name="T18" fmla="*/ 189 w 356"/>
                <a:gd name="T19" fmla="*/ 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27">
                  <a:moveTo>
                    <a:pt x="189" y="46"/>
                  </a:moveTo>
                  <a:cubicBezTo>
                    <a:pt x="177" y="42"/>
                    <a:pt x="177" y="42"/>
                    <a:pt x="177" y="42"/>
                  </a:cubicBezTo>
                  <a:cubicBezTo>
                    <a:pt x="0" y="152"/>
                    <a:pt x="0" y="152"/>
                    <a:pt x="0" y="152"/>
                  </a:cubicBezTo>
                  <a:cubicBezTo>
                    <a:pt x="47" y="227"/>
                    <a:pt x="47" y="227"/>
                    <a:pt x="47" y="227"/>
                  </a:cubicBezTo>
                  <a:cubicBezTo>
                    <a:pt x="170" y="151"/>
                    <a:pt x="170" y="151"/>
                    <a:pt x="170" y="151"/>
                  </a:cubicBezTo>
                  <a:cubicBezTo>
                    <a:pt x="224" y="117"/>
                    <a:pt x="224" y="117"/>
                    <a:pt x="224" y="117"/>
                  </a:cubicBezTo>
                  <a:cubicBezTo>
                    <a:pt x="356" y="35"/>
                    <a:pt x="356" y="35"/>
                    <a:pt x="356" y="35"/>
                  </a:cubicBezTo>
                  <a:cubicBezTo>
                    <a:pt x="334" y="0"/>
                    <a:pt x="334" y="0"/>
                    <a:pt x="334" y="0"/>
                  </a:cubicBezTo>
                  <a:cubicBezTo>
                    <a:pt x="273" y="38"/>
                    <a:pt x="273" y="38"/>
                    <a:pt x="273" y="38"/>
                  </a:cubicBezTo>
                  <a:cubicBezTo>
                    <a:pt x="247" y="54"/>
                    <a:pt x="216" y="57"/>
                    <a:pt x="189" y="46"/>
                  </a:cubicBez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29" name="íş1iďê"/>
            <p:cNvSpPr/>
            <p:nvPr/>
          </p:nvSpPr>
          <p:spPr bwMode="auto">
            <a:xfrm>
              <a:off x="7181228" y="2542641"/>
              <a:ext cx="269957" cy="804473"/>
            </a:xfrm>
            <a:custGeom>
              <a:avLst/>
              <a:gdLst>
                <a:gd name="T0" fmla="*/ 98 w 150"/>
                <a:gd name="T1" fmla="*/ 447 h 447"/>
                <a:gd name="T2" fmla="*/ 0 w 150"/>
                <a:gd name="T3" fmla="*/ 436 h 447"/>
                <a:gd name="T4" fmla="*/ 54 w 150"/>
                <a:gd name="T5" fmla="*/ 0 h 447"/>
                <a:gd name="T6" fmla="*/ 150 w 150"/>
                <a:gd name="T7" fmla="*/ 13 h 447"/>
                <a:gd name="T8" fmla="*/ 98 w 150"/>
                <a:gd name="T9" fmla="*/ 447 h 447"/>
              </a:gdLst>
              <a:ahLst/>
              <a:cxnLst>
                <a:cxn ang="0">
                  <a:pos x="T0" y="T1"/>
                </a:cxn>
                <a:cxn ang="0">
                  <a:pos x="T2" y="T3"/>
                </a:cxn>
                <a:cxn ang="0">
                  <a:pos x="T4" y="T5"/>
                </a:cxn>
                <a:cxn ang="0">
                  <a:pos x="T6" y="T7"/>
                </a:cxn>
                <a:cxn ang="0">
                  <a:pos x="T8" y="T9"/>
                </a:cxn>
              </a:cxnLst>
              <a:rect l="0" t="0" r="r" b="b"/>
              <a:pathLst>
                <a:path w="150" h="447">
                  <a:moveTo>
                    <a:pt x="98" y="447"/>
                  </a:moveTo>
                  <a:lnTo>
                    <a:pt x="0" y="436"/>
                  </a:lnTo>
                  <a:lnTo>
                    <a:pt x="54" y="0"/>
                  </a:lnTo>
                  <a:lnTo>
                    <a:pt x="150" y="13"/>
                  </a:lnTo>
                  <a:lnTo>
                    <a:pt x="98" y="447"/>
                  </a:lnTo>
                  <a:close/>
                </a:path>
              </a:pathLst>
            </a:custGeom>
            <a:solidFill>
              <a:srgbClr val="373D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0" name="îšḻíďe"/>
            <p:cNvSpPr/>
            <p:nvPr/>
          </p:nvSpPr>
          <p:spPr bwMode="auto">
            <a:xfrm>
              <a:off x="7114639" y="3271526"/>
              <a:ext cx="329348" cy="120581"/>
            </a:xfrm>
            <a:custGeom>
              <a:avLst/>
              <a:gdLst>
                <a:gd name="T0" fmla="*/ 74 w 88"/>
                <a:gd name="T1" fmla="*/ 31 h 32"/>
                <a:gd name="T2" fmla="*/ 11 w 88"/>
                <a:gd name="T3" fmla="*/ 23 h 32"/>
                <a:gd name="T4" fmla="*/ 1 w 88"/>
                <a:gd name="T5" fmla="*/ 10 h 32"/>
                <a:gd name="T6" fmla="*/ 1 w 88"/>
                <a:gd name="T7" fmla="*/ 10 h 32"/>
                <a:gd name="T8" fmla="*/ 14 w 88"/>
                <a:gd name="T9" fmla="*/ 1 h 32"/>
                <a:gd name="T10" fmla="*/ 77 w 88"/>
                <a:gd name="T11" fmla="*/ 9 h 32"/>
                <a:gd name="T12" fmla="*/ 87 w 88"/>
                <a:gd name="T13" fmla="*/ 21 h 32"/>
                <a:gd name="T14" fmla="*/ 87 w 88"/>
                <a:gd name="T15" fmla="*/ 21 h 32"/>
                <a:gd name="T16" fmla="*/ 74 w 88"/>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32">
                  <a:moveTo>
                    <a:pt x="74" y="31"/>
                  </a:moveTo>
                  <a:cubicBezTo>
                    <a:pt x="11" y="23"/>
                    <a:pt x="11" y="23"/>
                    <a:pt x="11" y="23"/>
                  </a:cubicBezTo>
                  <a:cubicBezTo>
                    <a:pt x="5" y="22"/>
                    <a:pt x="0" y="17"/>
                    <a:pt x="1" y="10"/>
                  </a:cubicBezTo>
                  <a:cubicBezTo>
                    <a:pt x="1" y="10"/>
                    <a:pt x="1" y="10"/>
                    <a:pt x="1" y="10"/>
                  </a:cubicBezTo>
                  <a:cubicBezTo>
                    <a:pt x="2" y="4"/>
                    <a:pt x="7" y="0"/>
                    <a:pt x="14" y="1"/>
                  </a:cubicBezTo>
                  <a:cubicBezTo>
                    <a:pt x="77" y="9"/>
                    <a:pt x="77" y="9"/>
                    <a:pt x="77" y="9"/>
                  </a:cubicBezTo>
                  <a:cubicBezTo>
                    <a:pt x="83" y="9"/>
                    <a:pt x="88" y="15"/>
                    <a:pt x="87" y="21"/>
                  </a:cubicBezTo>
                  <a:cubicBezTo>
                    <a:pt x="87" y="21"/>
                    <a:pt x="87" y="21"/>
                    <a:pt x="87" y="21"/>
                  </a:cubicBezTo>
                  <a:cubicBezTo>
                    <a:pt x="86" y="27"/>
                    <a:pt x="81" y="32"/>
                    <a:pt x="74" y="31"/>
                  </a:cubicBezTo>
                  <a:close/>
                </a:path>
              </a:pathLst>
            </a:custGeom>
            <a:solidFill>
              <a:srgbClr val="8F55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1" name="ï$ḻíde"/>
            <p:cNvSpPr/>
            <p:nvPr/>
          </p:nvSpPr>
          <p:spPr bwMode="auto">
            <a:xfrm>
              <a:off x="6983259" y="3316518"/>
              <a:ext cx="415734" cy="1241803"/>
            </a:xfrm>
            <a:custGeom>
              <a:avLst/>
              <a:gdLst>
                <a:gd name="T0" fmla="*/ 39 w 111"/>
                <a:gd name="T1" fmla="*/ 330 h 332"/>
                <a:gd name="T2" fmla="*/ 39 w 111"/>
                <a:gd name="T3" fmla="*/ 330 h 332"/>
                <a:gd name="T4" fmla="*/ 4 w 111"/>
                <a:gd name="T5" fmla="*/ 283 h 332"/>
                <a:gd name="T6" fmla="*/ 47 w 111"/>
                <a:gd name="T7" fmla="*/ 0 h 332"/>
                <a:gd name="T8" fmla="*/ 111 w 111"/>
                <a:gd name="T9" fmla="*/ 8 h 332"/>
                <a:gd name="T10" fmla="*/ 84 w 111"/>
                <a:gd name="T11" fmla="*/ 293 h 332"/>
                <a:gd name="T12" fmla="*/ 39 w 111"/>
                <a:gd name="T13" fmla="*/ 330 h 332"/>
              </a:gdLst>
              <a:ahLst/>
              <a:cxnLst>
                <a:cxn ang="0">
                  <a:pos x="T0" y="T1"/>
                </a:cxn>
                <a:cxn ang="0">
                  <a:pos x="T2" y="T3"/>
                </a:cxn>
                <a:cxn ang="0">
                  <a:pos x="T4" y="T5"/>
                </a:cxn>
                <a:cxn ang="0">
                  <a:pos x="T6" y="T7"/>
                </a:cxn>
                <a:cxn ang="0">
                  <a:pos x="T8" y="T9"/>
                </a:cxn>
                <a:cxn ang="0">
                  <a:pos x="T10" y="T11"/>
                </a:cxn>
                <a:cxn ang="0">
                  <a:pos x="T12" y="T13"/>
                </a:cxn>
              </a:cxnLst>
              <a:rect l="0" t="0" r="r" b="b"/>
              <a:pathLst>
                <a:path w="111" h="332">
                  <a:moveTo>
                    <a:pt x="39" y="330"/>
                  </a:moveTo>
                  <a:cubicBezTo>
                    <a:pt x="39" y="330"/>
                    <a:pt x="39" y="330"/>
                    <a:pt x="39" y="330"/>
                  </a:cubicBezTo>
                  <a:cubicBezTo>
                    <a:pt x="16" y="327"/>
                    <a:pt x="0" y="306"/>
                    <a:pt x="4" y="283"/>
                  </a:cubicBezTo>
                  <a:cubicBezTo>
                    <a:pt x="47" y="0"/>
                    <a:pt x="47" y="0"/>
                    <a:pt x="47" y="0"/>
                  </a:cubicBezTo>
                  <a:cubicBezTo>
                    <a:pt x="111" y="8"/>
                    <a:pt x="111" y="8"/>
                    <a:pt x="111" y="8"/>
                  </a:cubicBezTo>
                  <a:cubicBezTo>
                    <a:pt x="84" y="293"/>
                    <a:pt x="84" y="293"/>
                    <a:pt x="84" y="293"/>
                  </a:cubicBezTo>
                  <a:cubicBezTo>
                    <a:pt x="82" y="316"/>
                    <a:pt x="62" y="332"/>
                    <a:pt x="39" y="330"/>
                  </a:cubicBezTo>
                  <a:close/>
                </a:path>
              </a:pathLst>
            </a:custGeom>
            <a:solidFill>
              <a:srgbClr val="8F55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2" name="işlíḋe"/>
            <p:cNvSpPr/>
            <p:nvPr/>
          </p:nvSpPr>
          <p:spPr bwMode="auto">
            <a:xfrm>
              <a:off x="6733100" y="2004527"/>
              <a:ext cx="1380381" cy="763079"/>
            </a:xfrm>
            <a:custGeom>
              <a:avLst/>
              <a:gdLst>
                <a:gd name="T0" fmla="*/ 4 w 369"/>
                <a:gd name="T1" fmla="*/ 27 h 204"/>
                <a:gd name="T2" fmla="*/ 2 w 369"/>
                <a:gd name="T3" fmla="*/ 44 h 204"/>
                <a:gd name="T4" fmla="*/ 29 w 369"/>
                <a:gd name="T5" fmla="*/ 76 h 204"/>
                <a:gd name="T6" fmla="*/ 102 w 369"/>
                <a:gd name="T7" fmla="*/ 80 h 204"/>
                <a:gd name="T8" fmla="*/ 126 w 369"/>
                <a:gd name="T9" fmla="*/ 105 h 204"/>
                <a:gd name="T10" fmla="*/ 126 w 369"/>
                <a:gd name="T11" fmla="*/ 125 h 204"/>
                <a:gd name="T12" fmla="*/ 152 w 369"/>
                <a:gd name="T13" fmla="*/ 154 h 204"/>
                <a:gd name="T14" fmla="*/ 194 w 369"/>
                <a:gd name="T15" fmla="*/ 159 h 204"/>
                <a:gd name="T16" fmla="*/ 225 w 369"/>
                <a:gd name="T17" fmla="*/ 139 h 204"/>
                <a:gd name="T18" fmla="*/ 233 w 369"/>
                <a:gd name="T19" fmla="*/ 116 h 204"/>
                <a:gd name="T20" fmla="*/ 258 w 369"/>
                <a:gd name="T21" fmla="*/ 110 h 204"/>
                <a:gd name="T22" fmla="*/ 350 w 369"/>
                <a:gd name="T23" fmla="*/ 200 h 204"/>
                <a:gd name="T24" fmla="*/ 364 w 369"/>
                <a:gd name="T25" fmla="*/ 201 h 204"/>
                <a:gd name="T26" fmla="*/ 364 w 369"/>
                <a:gd name="T27" fmla="*/ 201 h 204"/>
                <a:gd name="T28" fmla="*/ 367 w 369"/>
                <a:gd name="T29" fmla="*/ 187 h 204"/>
                <a:gd name="T30" fmla="*/ 305 w 369"/>
                <a:gd name="T31" fmla="*/ 75 h 204"/>
                <a:gd name="T32" fmla="*/ 263 w 369"/>
                <a:gd name="T33" fmla="*/ 40 h 204"/>
                <a:gd name="T34" fmla="*/ 159 w 369"/>
                <a:gd name="T35" fmla="*/ 7 h 204"/>
                <a:gd name="T36" fmla="*/ 140 w 369"/>
                <a:gd name="T37" fmla="*/ 8 h 204"/>
                <a:gd name="T38" fmla="*/ 140 w 369"/>
                <a:gd name="T39" fmla="*/ 8 h 204"/>
                <a:gd name="T40" fmla="*/ 117 w 369"/>
                <a:gd name="T41" fmla="*/ 11 h 204"/>
                <a:gd name="T42" fmla="*/ 36 w 369"/>
                <a:gd name="T43" fmla="*/ 2 h 204"/>
                <a:gd name="T44" fmla="*/ 4 w 369"/>
                <a:gd name="T45" fmla="*/ 2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204">
                  <a:moveTo>
                    <a:pt x="4" y="27"/>
                  </a:moveTo>
                  <a:cubicBezTo>
                    <a:pt x="2" y="44"/>
                    <a:pt x="2" y="44"/>
                    <a:pt x="2" y="44"/>
                  </a:cubicBezTo>
                  <a:cubicBezTo>
                    <a:pt x="0" y="60"/>
                    <a:pt x="12" y="75"/>
                    <a:pt x="29" y="76"/>
                  </a:cubicBezTo>
                  <a:cubicBezTo>
                    <a:pt x="102" y="80"/>
                    <a:pt x="102" y="80"/>
                    <a:pt x="102" y="80"/>
                  </a:cubicBezTo>
                  <a:cubicBezTo>
                    <a:pt x="116" y="80"/>
                    <a:pt x="126" y="92"/>
                    <a:pt x="126" y="105"/>
                  </a:cubicBezTo>
                  <a:cubicBezTo>
                    <a:pt x="126" y="125"/>
                    <a:pt x="126" y="125"/>
                    <a:pt x="126" y="125"/>
                  </a:cubicBezTo>
                  <a:cubicBezTo>
                    <a:pt x="126" y="140"/>
                    <a:pt x="137" y="152"/>
                    <a:pt x="152" y="154"/>
                  </a:cubicBezTo>
                  <a:cubicBezTo>
                    <a:pt x="194" y="159"/>
                    <a:pt x="194" y="159"/>
                    <a:pt x="194" y="159"/>
                  </a:cubicBezTo>
                  <a:cubicBezTo>
                    <a:pt x="208" y="161"/>
                    <a:pt x="221" y="153"/>
                    <a:pt x="225" y="139"/>
                  </a:cubicBezTo>
                  <a:cubicBezTo>
                    <a:pt x="233" y="116"/>
                    <a:pt x="233" y="116"/>
                    <a:pt x="233" y="116"/>
                  </a:cubicBezTo>
                  <a:cubicBezTo>
                    <a:pt x="236" y="105"/>
                    <a:pt x="250" y="102"/>
                    <a:pt x="258" y="110"/>
                  </a:cubicBezTo>
                  <a:cubicBezTo>
                    <a:pt x="350" y="200"/>
                    <a:pt x="350" y="200"/>
                    <a:pt x="350" y="200"/>
                  </a:cubicBezTo>
                  <a:cubicBezTo>
                    <a:pt x="354" y="203"/>
                    <a:pt x="360" y="204"/>
                    <a:pt x="364" y="201"/>
                  </a:cubicBezTo>
                  <a:cubicBezTo>
                    <a:pt x="364" y="201"/>
                    <a:pt x="364" y="201"/>
                    <a:pt x="364" y="201"/>
                  </a:cubicBezTo>
                  <a:cubicBezTo>
                    <a:pt x="368" y="198"/>
                    <a:pt x="369" y="192"/>
                    <a:pt x="367" y="187"/>
                  </a:cubicBezTo>
                  <a:cubicBezTo>
                    <a:pt x="305" y="75"/>
                    <a:pt x="305" y="75"/>
                    <a:pt x="305" y="75"/>
                  </a:cubicBezTo>
                  <a:cubicBezTo>
                    <a:pt x="295" y="58"/>
                    <a:pt x="280" y="46"/>
                    <a:pt x="263" y="40"/>
                  </a:cubicBezTo>
                  <a:cubicBezTo>
                    <a:pt x="159" y="7"/>
                    <a:pt x="159" y="7"/>
                    <a:pt x="159" y="7"/>
                  </a:cubicBezTo>
                  <a:cubicBezTo>
                    <a:pt x="153" y="5"/>
                    <a:pt x="146" y="5"/>
                    <a:pt x="140" y="8"/>
                  </a:cubicBezTo>
                  <a:cubicBezTo>
                    <a:pt x="140" y="8"/>
                    <a:pt x="140" y="8"/>
                    <a:pt x="140" y="8"/>
                  </a:cubicBezTo>
                  <a:cubicBezTo>
                    <a:pt x="133" y="11"/>
                    <a:pt x="125" y="12"/>
                    <a:pt x="117" y="11"/>
                  </a:cubicBezTo>
                  <a:cubicBezTo>
                    <a:pt x="36" y="2"/>
                    <a:pt x="36" y="2"/>
                    <a:pt x="36" y="2"/>
                  </a:cubicBezTo>
                  <a:cubicBezTo>
                    <a:pt x="20" y="0"/>
                    <a:pt x="6" y="11"/>
                    <a:pt x="4" y="27"/>
                  </a:cubicBez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3" name="í$ļíḑe"/>
            <p:cNvSpPr/>
            <p:nvPr/>
          </p:nvSpPr>
          <p:spPr bwMode="auto">
            <a:xfrm>
              <a:off x="6646714" y="3361512"/>
              <a:ext cx="1466767" cy="1418175"/>
            </a:xfrm>
            <a:custGeom>
              <a:avLst/>
              <a:gdLst>
                <a:gd name="T0" fmla="*/ 338 w 392"/>
                <a:gd name="T1" fmla="*/ 63 h 379"/>
                <a:gd name="T2" fmla="*/ 333 w 392"/>
                <a:gd name="T3" fmla="*/ 57 h 379"/>
                <a:gd name="T4" fmla="*/ 278 w 392"/>
                <a:gd name="T5" fmla="*/ 0 h 379"/>
                <a:gd name="T6" fmla="*/ 222 w 392"/>
                <a:gd name="T7" fmla="*/ 54 h 379"/>
                <a:gd name="T8" fmla="*/ 206 w 392"/>
                <a:gd name="T9" fmla="*/ 83 h 379"/>
                <a:gd name="T10" fmla="*/ 200 w 392"/>
                <a:gd name="T11" fmla="*/ 121 h 379"/>
                <a:gd name="T12" fmla="*/ 163 w 392"/>
                <a:gd name="T13" fmla="*/ 186 h 379"/>
                <a:gd name="T14" fmla="*/ 82 w 392"/>
                <a:gd name="T15" fmla="*/ 251 h 379"/>
                <a:gd name="T16" fmla="*/ 9 w 392"/>
                <a:gd name="T17" fmla="*/ 343 h 379"/>
                <a:gd name="T18" fmla="*/ 1 w 392"/>
                <a:gd name="T19" fmla="*/ 360 h 379"/>
                <a:gd name="T20" fmla="*/ 3 w 392"/>
                <a:gd name="T21" fmla="*/ 370 h 379"/>
                <a:gd name="T22" fmla="*/ 8 w 392"/>
                <a:gd name="T23" fmla="*/ 376 h 379"/>
                <a:gd name="T24" fmla="*/ 18 w 392"/>
                <a:gd name="T25" fmla="*/ 378 h 379"/>
                <a:gd name="T26" fmla="*/ 35 w 392"/>
                <a:gd name="T27" fmla="*/ 371 h 379"/>
                <a:gd name="T28" fmla="*/ 131 w 392"/>
                <a:gd name="T29" fmla="*/ 303 h 379"/>
                <a:gd name="T30" fmla="*/ 201 w 392"/>
                <a:gd name="T31" fmla="*/ 225 h 379"/>
                <a:gd name="T32" fmla="*/ 267 w 392"/>
                <a:gd name="T33" fmla="*/ 191 h 379"/>
                <a:gd name="T34" fmla="*/ 305 w 392"/>
                <a:gd name="T35" fmla="*/ 188 h 379"/>
                <a:gd name="T36" fmla="*/ 336 w 392"/>
                <a:gd name="T37" fmla="*/ 174 h 379"/>
                <a:gd name="T38" fmla="*/ 392 w 392"/>
                <a:gd name="T39" fmla="*/ 120 h 379"/>
                <a:gd name="T40" fmla="*/ 338 w 392"/>
                <a:gd name="T41" fmla="*/ 63 h 379"/>
                <a:gd name="T42" fmla="*/ 48 w 392"/>
                <a:gd name="T43" fmla="*/ 332 h 379"/>
                <a:gd name="T44" fmla="*/ 49 w 392"/>
                <a:gd name="T45" fmla="*/ 313 h 379"/>
                <a:gd name="T46" fmla="*/ 68 w 392"/>
                <a:gd name="T47" fmla="*/ 313 h 379"/>
                <a:gd name="T48" fmla="*/ 68 w 392"/>
                <a:gd name="T49" fmla="*/ 333 h 379"/>
                <a:gd name="T50" fmla="*/ 48 w 392"/>
                <a:gd name="T51" fmla="*/ 33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2" h="379">
                  <a:moveTo>
                    <a:pt x="338" y="63"/>
                  </a:moveTo>
                  <a:cubicBezTo>
                    <a:pt x="333" y="57"/>
                    <a:pt x="333" y="57"/>
                    <a:pt x="333" y="57"/>
                  </a:cubicBezTo>
                  <a:cubicBezTo>
                    <a:pt x="278" y="0"/>
                    <a:pt x="278" y="0"/>
                    <a:pt x="278" y="0"/>
                  </a:cubicBezTo>
                  <a:cubicBezTo>
                    <a:pt x="222" y="54"/>
                    <a:pt x="222" y="54"/>
                    <a:pt x="222" y="54"/>
                  </a:cubicBezTo>
                  <a:cubicBezTo>
                    <a:pt x="213" y="61"/>
                    <a:pt x="208" y="72"/>
                    <a:pt x="206" y="83"/>
                  </a:cubicBezTo>
                  <a:cubicBezTo>
                    <a:pt x="200" y="121"/>
                    <a:pt x="200" y="121"/>
                    <a:pt x="200" y="121"/>
                  </a:cubicBezTo>
                  <a:cubicBezTo>
                    <a:pt x="197" y="146"/>
                    <a:pt x="183" y="170"/>
                    <a:pt x="163" y="186"/>
                  </a:cubicBezTo>
                  <a:cubicBezTo>
                    <a:pt x="82" y="251"/>
                    <a:pt x="82" y="251"/>
                    <a:pt x="82" y="251"/>
                  </a:cubicBezTo>
                  <a:cubicBezTo>
                    <a:pt x="51" y="276"/>
                    <a:pt x="26" y="307"/>
                    <a:pt x="9" y="343"/>
                  </a:cubicBezTo>
                  <a:cubicBezTo>
                    <a:pt x="1" y="360"/>
                    <a:pt x="1" y="360"/>
                    <a:pt x="1" y="360"/>
                  </a:cubicBezTo>
                  <a:cubicBezTo>
                    <a:pt x="0" y="363"/>
                    <a:pt x="0" y="367"/>
                    <a:pt x="3" y="370"/>
                  </a:cubicBezTo>
                  <a:cubicBezTo>
                    <a:pt x="8" y="376"/>
                    <a:pt x="8" y="376"/>
                    <a:pt x="8" y="376"/>
                  </a:cubicBezTo>
                  <a:cubicBezTo>
                    <a:pt x="11" y="378"/>
                    <a:pt x="15" y="379"/>
                    <a:pt x="18" y="378"/>
                  </a:cubicBezTo>
                  <a:cubicBezTo>
                    <a:pt x="35" y="371"/>
                    <a:pt x="35" y="371"/>
                    <a:pt x="35" y="371"/>
                  </a:cubicBezTo>
                  <a:cubicBezTo>
                    <a:pt x="72" y="356"/>
                    <a:pt x="105" y="333"/>
                    <a:pt x="131" y="303"/>
                  </a:cubicBezTo>
                  <a:cubicBezTo>
                    <a:pt x="201" y="225"/>
                    <a:pt x="201" y="225"/>
                    <a:pt x="201" y="225"/>
                  </a:cubicBezTo>
                  <a:cubicBezTo>
                    <a:pt x="218" y="206"/>
                    <a:pt x="242" y="194"/>
                    <a:pt x="267" y="191"/>
                  </a:cubicBezTo>
                  <a:cubicBezTo>
                    <a:pt x="305" y="188"/>
                    <a:pt x="305" y="188"/>
                    <a:pt x="305" y="188"/>
                  </a:cubicBezTo>
                  <a:cubicBezTo>
                    <a:pt x="317" y="186"/>
                    <a:pt x="327" y="181"/>
                    <a:pt x="336" y="174"/>
                  </a:cubicBezTo>
                  <a:cubicBezTo>
                    <a:pt x="392" y="120"/>
                    <a:pt x="392" y="120"/>
                    <a:pt x="392" y="120"/>
                  </a:cubicBezTo>
                  <a:lnTo>
                    <a:pt x="338" y="63"/>
                  </a:lnTo>
                  <a:close/>
                  <a:moveTo>
                    <a:pt x="48" y="332"/>
                  </a:moveTo>
                  <a:cubicBezTo>
                    <a:pt x="43" y="327"/>
                    <a:pt x="43" y="318"/>
                    <a:pt x="49" y="313"/>
                  </a:cubicBezTo>
                  <a:cubicBezTo>
                    <a:pt x="54" y="307"/>
                    <a:pt x="63" y="308"/>
                    <a:pt x="68" y="313"/>
                  </a:cubicBezTo>
                  <a:cubicBezTo>
                    <a:pt x="74" y="319"/>
                    <a:pt x="73" y="328"/>
                    <a:pt x="68" y="333"/>
                  </a:cubicBezTo>
                  <a:cubicBezTo>
                    <a:pt x="62" y="338"/>
                    <a:pt x="53" y="338"/>
                    <a:pt x="48" y="332"/>
                  </a:cubicBezTo>
                  <a:close/>
                </a:path>
              </a:pathLst>
            </a:custGeom>
            <a:solidFill>
              <a:srgbClr val="C581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4" name="îslidê"/>
            <p:cNvSpPr/>
            <p:nvPr/>
          </p:nvSpPr>
          <p:spPr bwMode="auto">
            <a:xfrm>
              <a:off x="7478181" y="3361512"/>
              <a:ext cx="635300" cy="651496"/>
            </a:xfrm>
            <a:custGeom>
              <a:avLst/>
              <a:gdLst>
                <a:gd name="T0" fmla="*/ 237 w 353"/>
                <a:gd name="T1" fmla="*/ 362 h 362"/>
                <a:gd name="T2" fmla="*/ 0 w 353"/>
                <a:gd name="T3" fmla="*/ 112 h 362"/>
                <a:gd name="T4" fmla="*/ 116 w 353"/>
                <a:gd name="T5" fmla="*/ 0 h 362"/>
                <a:gd name="T6" fmla="*/ 353 w 353"/>
                <a:gd name="T7" fmla="*/ 249 h 362"/>
                <a:gd name="T8" fmla="*/ 237 w 353"/>
                <a:gd name="T9" fmla="*/ 362 h 362"/>
              </a:gdLst>
              <a:ahLst/>
              <a:cxnLst>
                <a:cxn ang="0">
                  <a:pos x="T0" y="T1"/>
                </a:cxn>
                <a:cxn ang="0">
                  <a:pos x="T2" y="T3"/>
                </a:cxn>
                <a:cxn ang="0">
                  <a:pos x="T4" y="T5"/>
                </a:cxn>
                <a:cxn ang="0">
                  <a:pos x="T6" y="T7"/>
                </a:cxn>
                <a:cxn ang="0">
                  <a:pos x="T8" y="T9"/>
                </a:cxn>
              </a:cxnLst>
              <a:rect l="0" t="0" r="r" b="b"/>
              <a:pathLst>
                <a:path w="353" h="362">
                  <a:moveTo>
                    <a:pt x="237" y="362"/>
                  </a:moveTo>
                  <a:lnTo>
                    <a:pt x="0" y="112"/>
                  </a:lnTo>
                  <a:lnTo>
                    <a:pt x="116" y="0"/>
                  </a:lnTo>
                  <a:lnTo>
                    <a:pt x="353" y="249"/>
                  </a:lnTo>
                  <a:lnTo>
                    <a:pt x="237" y="362"/>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5" name="ïṣ1íḑe"/>
            <p:cNvSpPr/>
            <p:nvPr/>
          </p:nvSpPr>
          <p:spPr bwMode="auto">
            <a:xfrm>
              <a:off x="6646714" y="4288364"/>
              <a:ext cx="502121" cy="491322"/>
            </a:xfrm>
            <a:custGeom>
              <a:avLst/>
              <a:gdLst>
                <a:gd name="T0" fmla="*/ 131 w 134"/>
                <a:gd name="T1" fmla="*/ 55 h 131"/>
                <a:gd name="T2" fmla="*/ 134 w 134"/>
                <a:gd name="T3" fmla="*/ 52 h 131"/>
                <a:gd name="T4" fmla="*/ 85 w 134"/>
                <a:gd name="T5" fmla="*/ 0 h 131"/>
                <a:gd name="T6" fmla="*/ 82 w 134"/>
                <a:gd name="T7" fmla="*/ 3 h 131"/>
                <a:gd name="T8" fmla="*/ 9 w 134"/>
                <a:gd name="T9" fmla="*/ 95 h 131"/>
                <a:gd name="T10" fmla="*/ 1 w 134"/>
                <a:gd name="T11" fmla="*/ 112 h 131"/>
                <a:gd name="T12" fmla="*/ 3 w 134"/>
                <a:gd name="T13" fmla="*/ 122 h 131"/>
                <a:gd name="T14" fmla="*/ 8 w 134"/>
                <a:gd name="T15" fmla="*/ 128 h 131"/>
                <a:gd name="T16" fmla="*/ 18 w 134"/>
                <a:gd name="T17" fmla="*/ 130 h 131"/>
                <a:gd name="T18" fmla="*/ 35 w 134"/>
                <a:gd name="T19" fmla="*/ 123 h 131"/>
                <a:gd name="T20" fmla="*/ 131 w 134"/>
                <a:gd name="T21" fmla="*/ 55 h 131"/>
                <a:gd name="T22" fmla="*/ 48 w 134"/>
                <a:gd name="T23" fmla="*/ 84 h 131"/>
                <a:gd name="T24" fmla="*/ 49 w 134"/>
                <a:gd name="T25" fmla="*/ 65 h 131"/>
                <a:gd name="T26" fmla="*/ 68 w 134"/>
                <a:gd name="T27" fmla="*/ 65 h 131"/>
                <a:gd name="T28" fmla="*/ 68 w 134"/>
                <a:gd name="T29" fmla="*/ 85 h 131"/>
                <a:gd name="T30" fmla="*/ 48 w 134"/>
                <a:gd name="T31" fmla="*/ 8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31">
                  <a:moveTo>
                    <a:pt x="131" y="55"/>
                  </a:moveTo>
                  <a:cubicBezTo>
                    <a:pt x="134" y="52"/>
                    <a:pt x="134" y="52"/>
                    <a:pt x="134" y="52"/>
                  </a:cubicBezTo>
                  <a:cubicBezTo>
                    <a:pt x="85" y="0"/>
                    <a:pt x="85" y="0"/>
                    <a:pt x="85" y="0"/>
                  </a:cubicBezTo>
                  <a:cubicBezTo>
                    <a:pt x="82" y="3"/>
                    <a:pt x="82" y="3"/>
                    <a:pt x="82" y="3"/>
                  </a:cubicBezTo>
                  <a:cubicBezTo>
                    <a:pt x="51" y="28"/>
                    <a:pt x="26" y="59"/>
                    <a:pt x="9" y="95"/>
                  </a:cubicBezTo>
                  <a:cubicBezTo>
                    <a:pt x="1" y="112"/>
                    <a:pt x="1" y="112"/>
                    <a:pt x="1" y="112"/>
                  </a:cubicBezTo>
                  <a:cubicBezTo>
                    <a:pt x="0" y="115"/>
                    <a:pt x="0" y="119"/>
                    <a:pt x="3" y="122"/>
                  </a:cubicBezTo>
                  <a:cubicBezTo>
                    <a:pt x="8" y="128"/>
                    <a:pt x="8" y="128"/>
                    <a:pt x="8" y="128"/>
                  </a:cubicBezTo>
                  <a:cubicBezTo>
                    <a:pt x="11" y="130"/>
                    <a:pt x="15" y="131"/>
                    <a:pt x="18" y="130"/>
                  </a:cubicBezTo>
                  <a:cubicBezTo>
                    <a:pt x="35" y="123"/>
                    <a:pt x="35" y="123"/>
                    <a:pt x="35" y="123"/>
                  </a:cubicBezTo>
                  <a:cubicBezTo>
                    <a:pt x="72" y="108"/>
                    <a:pt x="105" y="85"/>
                    <a:pt x="131" y="55"/>
                  </a:cubicBezTo>
                  <a:close/>
                  <a:moveTo>
                    <a:pt x="48" y="84"/>
                  </a:moveTo>
                  <a:cubicBezTo>
                    <a:pt x="43" y="79"/>
                    <a:pt x="43" y="70"/>
                    <a:pt x="49" y="65"/>
                  </a:cubicBezTo>
                  <a:cubicBezTo>
                    <a:pt x="54" y="59"/>
                    <a:pt x="63" y="60"/>
                    <a:pt x="68" y="65"/>
                  </a:cubicBezTo>
                  <a:cubicBezTo>
                    <a:pt x="74" y="71"/>
                    <a:pt x="73" y="80"/>
                    <a:pt x="68" y="85"/>
                  </a:cubicBezTo>
                  <a:cubicBezTo>
                    <a:pt x="62" y="90"/>
                    <a:pt x="53" y="90"/>
                    <a:pt x="48" y="84"/>
                  </a:cubicBezTo>
                  <a:close/>
                </a:path>
              </a:pathLst>
            </a:custGeom>
            <a:solidFill>
              <a:srgbClr val="8F55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6" name="íSlíḋè"/>
            <p:cNvSpPr/>
            <p:nvPr/>
          </p:nvSpPr>
          <p:spPr bwMode="auto">
            <a:xfrm>
              <a:off x="7686948" y="2924180"/>
              <a:ext cx="898058" cy="885459"/>
            </a:xfrm>
            <a:custGeom>
              <a:avLst/>
              <a:gdLst>
                <a:gd name="T0" fmla="*/ 0 w 499"/>
                <a:gd name="T1" fmla="*/ 243 h 492"/>
                <a:gd name="T2" fmla="*/ 231 w 499"/>
                <a:gd name="T3" fmla="*/ 0 h 492"/>
                <a:gd name="T4" fmla="*/ 324 w 499"/>
                <a:gd name="T5" fmla="*/ 75 h 492"/>
                <a:gd name="T6" fmla="*/ 285 w 499"/>
                <a:gd name="T7" fmla="*/ 131 h 492"/>
                <a:gd name="T8" fmla="*/ 351 w 499"/>
                <a:gd name="T9" fmla="*/ 89 h 492"/>
                <a:gd name="T10" fmla="*/ 499 w 499"/>
                <a:gd name="T11" fmla="*/ 287 h 492"/>
                <a:gd name="T12" fmla="*/ 237 w 499"/>
                <a:gd name="T13" fmla="*/ 492 h 492"/>
                <a:gd name="T14" fmla="*/ 0 w 499"/>
                <a:gd name="T15" fmla="*/ 243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492">
                  <a:moveTo>
                    <a:pt x="0" y="243"/>
                  </a:moveTo>
                  <a:lnTo>
                    <a:pt x="231" y="0"/>
                  </a:lnTo>
                  <a:lnTo>
                    <a:pt x="324" y="75"/>
                  </a:lnTo>
                  <a:lnTo>
                    <a:pt x="285" y="131"/>
                  </a:lnTo>
                  <a:lnTo>
                    <a:pt x="351" y="89"/>
                  </a:lnTo>
                  <a:lnTo>
                    <a:pt x="499" y="287"/>
                  </a:lnTo>
                  <a:lnTo>
                    <a:pt x="237" y="492"/>
                  </a:lnTo>
                  <a:lnTo>
                    <a:pt x="0" y="243"/>
                  </a:lnTo>
                  <a:close/>
                </a:path>
              </a:pathLst>
            </a:custGeom>
            <a:solidFill>
              <a:srgbClr val="F7E9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7" name="íṣḻîdè"/>
            <p:cNvSpPr/>
            <p:nvPr/>
          </p:nvSpPr>
          <p:spPr bwMode="auto">
            <a:xfrm>
              <a:off x="7937108" y="2924180"/>
              <a:ext cx="647897" cy="714487"/>
            </a:xfrm>
            <a:custGeom>
              <a:avLst/>
              <a:gdLst>
                <a:gd name="T0" fmla="*/ 173 w 173"/>
                <a:gd name="T1" fmla="*/ 138 h 191"/>
                <a:gd name="T2" fmla="*/ 102 w 173"/>
                <a:gd name="T3" fmla="*/ 43 h 191"/>
                <a:gd name="T4" fmla="*/ 70 w 173"/>
                <a:gd name="T5" fmla="*/ 63 h 191"/>
                <a:gd name="T6" fmla="*/ 89 w 173"/>
                <a:gd name="T7" fmla="*/ 36 h 191"/>
                <a:gd name="T8" fmla="*/ 44 w 173"/>
                <a:gd name="T9" fmla="*/ 0 h 191"/>
                <a:gd name="T10" fmla="*/ 1 w 173"/>
                <a:gd name="T11" fmla="*/ 46 h 191"/>
                <a:gd name="T12" fmla="*/ 9 w 173"/>
                <a:gd name="T13" fmla="*/ 75 h 191"/>
                <a:gd name="T14" fmla="*/ 61 w 173"/>
                <a:gd name="T15" fmla="*/ 138 h 191"/>
                <a:gd name="T16" fmla="*/ 108 w 173"/>
                <a:gd name="T17" fmla="*/ 189 h 191"/>
                <a:gd name="T18" fmla="*/ 173 w 173"/>
                <a:gd name="T19" fmla="*/ 13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91">
                  <a:moveTo>
                    <a:pt x="173" y="138"/>
                  </a:moveTo>
                  <a:cubicBezTo>
                    <a:pt x="102" y="43"/>
                    <a:pt x="102" y="43"/>
                    <a:pt x="102" y="43"/>
                  </a:cubicBezTo>
                  <a:cubicBezTo>
                    <a:pt x="70" y="63"/>
                    <a:pt x="70" y="63"/>
                    <a:pt x="70" y="63"/>
                  </a:cubicBezTo>
                  <a:cubicBezTo>
                    <a:pt x="89" y="36"/>
                    <a:pt x="89" y="36"/>
                    <a:pt x="89" y="36"/>
                  </a:cubicBezTo>
                  <a:cubicBezTo>
                    <a:pt x="44" y="0"/>
                    <a:pt x="44" y="0"/>
                    <a:pt x="44" y="0"/>
                  </a:cubicBezTo>
                  <a:cubicBezTo>
                    <a:pt x="1" y="46"/>
                    <a:pt x="1" y="46"/>
                    <a:pt x="1" y="46"/>
                  </a:cubicBezTo>
                  <a:cubicBezTo>
                    <a:pt x="0" y="56"/>
                    <a:pt x="2" y="65"/>
                    <a:pt x="9" y="75"/>
                  </a:cubicBezTo>
                  <a:cubicBezTo>
                    <a:pt x="33" y="106"/>
                    <a:pt x="52" y="90"/>
                    <a:pt x="61" y="138"/>
                  </a:cubicBezTo>
                  <a:cubicBezTo>
                    <a:pt x="68" y="179"/>
                    <a:pt x="64" y="191"/>
                    <a:pt x="108" y="189"/>
                  </a:cubicBezTo>
                  <a:lnTo>
                    <a:pt x="173" y="138"/>
                  </a:lnTo>
                  <a:close/>
                </a:path>
              </a:pathLst>
            </a:custGeom>
            <a:solidFill>
              <a:srgbClr val="8F55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8" name="ïşḷïḑé"/>
            <p:cNvSpPr/>
            <p:nvPr/>
          </p:nvSpPr>
          <p:spPr bwMode="auto">
            <a:xfrm>
              <a:off x="8324047" y="1799360"/>
              <a:ext cx="21597" cy="55792"/>
            </a:xfrm>
            <a:custGeom>
              <a:avLst/>
              <a:gdLst>
                <a:gd name="T0" fmla="*/ 0 w 12"/>
                <a:gd name="T1" fmla="*/ 0 h 31"/>
                <a:gd name="T2" fmla="*/ 12 w 12"/>
                <a:gd name="T3" fmla="*/ 12 h 31"/>
                <a:gd name="T4" fmla="*/ 12 w 12"/>
                <a:gd name="T5" fmla="*/ 31 h 31"/>
                <a:gd name="T6" fmla="*/ 0 w 12"/>
                <a:gd name="T7" fmla="*/ 0 h 31"/>
              </a:gdLst>
              <a:ahLst/>
              <a:cxnLst>
                <a:cxn ang="0">
                  <a:pos x="T0" y="T1"/>
                </a:cxn>
                <a:cxn ang="0">
                  <a:pos x="T2" y="T3"/>
                </a:cxn>
                <a:cxn ang="0">
                  <a:pos x="T4" y="T5"/>
                </a:cxn>
                <a:cxn ang="0">
                  <a:pos x="T6" y="T7"/>
                </a:cxn>
              </a:cxnLst>
              <a:rect l="0" t="0" r="r" b="b"/>
              <a:pathLst>
                <a:path w="12" h="31">
                  <a:moveTo>
                    <a:pt x="0" y="0"/>
                  </a:moveTo>
                  <a:lnTo>
                    <a:pt x="12" y="12"/>
                  </a:lnTo>
                  <a:lnTo>
                    <a:pt x="12" y="31"/>
                  </a:lnTo>
                  <a:lnTo>
                    <a:pt x="0"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39" name="islîḓê"/>
            <p:cNvSpPr/>
            <p:nvPr/>
          </p:nvSpPr>
          <p:spPr bwMode="auto">
            <a:xfrm>
              <a:off x="7974902" y="1820956"/>
              <a:ext cx="494922" cy="426533"/>
            </a:xfrm>
            <a:custGeom>
              <a:avLst/>
              <a:gdLst>
                <a:gd name="T0" fmla="*/ 206 w 275"/>
                <a:gd name="T1" fmla="*/ 0 h 237"/>
                <a:gd name="T2" fmla="*/ 69 w 275"/>
                <a:gd name="T3" fmla="*/ 0 h 237"/>
                <a:gd name="T4" fmla="*/ 0 w 275"/>
                <a:gd name="T5" fmla="*/ 119 h 237"/>
                <a:gd name="T6" fmla="*/ 69 w 275"/>
                <a:gd name="T7" fmla="*/ 237 h 237"/>
                <a:gd name="T8" fmla="*/ 206 w 275"/>
                <a:gd name="T9" fmla="*/ 237 h 237"/>
                <a:gd name="T10" fmla="*/ 275 w 275"/>
                <a:gd name="T11" fmla="*/ 119 h 237"/>
                <a:gd name="T12" fmla="*/ 206 w 275"/>
                <a:gd name="T13" fmla="*/ 0 h 237"/>
                <a:gd name="T14" fmla="*/ 171 w 275"/>
                <a:gd name="T15" fmla="*/ 175 h 237"/>
                <a:gd name="T16" fmla="*/ 104 w 275"/>
                <a:gd name="T17" fmla="*/ 175 h 237"/>
                <a:gd name="T18" fmla="*/ 71 w 275"/>
                <a:gd name="T19" fmla="*/ 119 h 237"/>
                <a:gd name="T20" fmla="*/ 104 w 275"/>
                <a:gd name="T21" fmla="*/ 62 h 237"/>
                <a:gd name="T22" fmla="*/ 171 w 275"/>
                <a:gd name="T23" fmla="*/ 62 h 237"/>
                <a:gd name="T24" fmla="*/ 204 w 275"/>
                <a:gd name="T25" fmla="*/ 119 h 237"/>
                <a:gd name="T26" fmla="*/ 171 w 275"/>
                <a:gd name="T27" fmla="*/ 17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5" h="237">
                  <a:moveTo>
                    <a:pt x="206" y="0"/>
                  </a:moveTo>
                  <a:lnTo>
                    <a:pt x="69" y="0"/>
                  </a:lnTo>
                  <a:lnTo>
                    <a:pt x="0" y="119"/>
                  </a:lnTo>
                  <a:lnTo>
                    <a:pt x="69" y="237"/>
                  </a:lnTo>
                  <a:lnTo>
                    <a:pt x="206" y="237"/>
                  </a:lnTo>
                  <a:lnTo>
                    <a:pt x="275" y="119"/>
                  </a:lnTo>
                  <a:lnTo>
                    <a:pt x="206" y="0"/>
                  </a:lnTo>
                  <a:close/>
                  <a:moveTo>
                    <a:pt x="171" y="175"/>
                  </a:moveTo>
                  <a:lnTo>
                    <a:pt x="104" y="175"/>
                  </a:lnTo>
                  <a:lnTo>
                    <a:pt x="71" y="119"/>
                  </a:lnTo>
                  <a:lnTo>
                    <a:pt x="104" y="62"/>
                  </a:lnTo>
                  <a:lnTo>
                    <a:pt x="171" y="62"/>
                  </a:lnTo>
                  <a:lnTo>
                    <a:pt x="204" y="119"/>
                  </a:lnTo>
                  <a:lnTo>
                    <a:pt x="171" y="175"/>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0" name="îš1ïḍè"/>
            <p:cNvSpPr/>
            <p:nvPr/>
          </p:nvSpPr>
          <p:spPr bwMode="auto">
            <a:xfrm>
              <a:off x="8075686" y="2216893"/>
              <a:ext cx="26996" cy="30596"/>
            </a:xfrm>
            <a:custGeom>
              <a:avLst/>
              <a:gdLst>
                <a:gd name="T0" fmla="*/ 0 w 15"/>
                <a:gd name="T1" fmla="*/ 5 h 17"/>
                <a:gd name="T2" fmla="*/ 13 w 15"/>
                <a:gd name="T3" fmla="*/ 17 h 17"/>
                <a:gd name="T4" fmla="*/ 15 w 15"/>
                <a:gd name="T5" fmla="*/ 0 h 17"/>
                <a:gd name="T6" fmla="*/ 0 w 15"/>
                <a:gd name="T7" fmla="*/ 5 h 17"/>
              </a:gdLst>
              <a:ahLst/>
              <a:cxnLst>
                <a:cxn ang="0">
                  <a:pos x="T0" y="T1"/>
                </a:cxn>
                <a:cxn ang="0">
                  <a:pos x="T2" y="T3"/>
                </a:cxn>
                <a:cxn ang="0">
                  <a:pos x="T4" y="T5"/>
                </a:cxn>
                <a:cxn ang="0">
                  <a:pos x="T6" y="T7"/>
                </a:cxn>
              </a:cxnLst>
              <a:rect l="0" t="0" r="r" b="b"/>
              <a:pathLst>
                <a:path w="15" h="17">
                  <a:moveTo>
                    <a:pt x="0" y="5"/>
                  </a:moveTo>
                  <a:lnTo>
                    <a:pt x="13" y="17"/>
                  </a:lnTo>
                  <a:lnTo>
                    <a:pt x="15" y="0"/>
                  </a:lnTo>
                  <a:lnTo>
                    <a:pt x="0" y="5"/>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1" name="ïṧľíde"/>
            <p:cNvSpPr/>
            <p:nvPr/>
          </p:nvSpPr>
          <p:spPr bwMode="auto">
            <a:xfrm>
              <a:off x="7953306" y="1799360"/>
              <a:ext cx="493122" cy="426533"/>
            </a:xfrm>
            <a:custGeom>
              <a:avLst/>
              <a:gdLst>
                <a:gd name="T0" fmla="*/ 206 w 274"/>
                <a:gd name="T1" fmla="*/ 0 h 237"/>
                <a:gd name="T2" fmla="*/ 68 w 274"/>
                <a:gd name="T3" fmla="*/ 0 h 237"/>
                <a:gd name="T4" fmla="*/ 0 w 274"/>
                <a:gd name="T5" fmla="*/ 118 h 237"/>
                <a:gd name="T6" fmla="*/ 68 w 274"/>
                <a:gd name="T7" fmla="*/ 237 h 237"/>
                <a:gd name="T8" fmla="*/ 206 w 274"/>
                <a:gd name="T9" fmla="*/ 237 h 237"/>
                <a:gd name="T10" fmla="*/ 274 w 274"/>
                <a:gd name="T11" fmla="*/ 118 h 237"/>
                <a:gd name="T12" fmla="*/ 206 w 274"/>
                <a:gd name="T13" fmla="*/ 0 h 237"/>
                <a:gd name="T14" fmla="*/ 170 w 274"/>
                <a:gd name="T15" fmla="*/ 174 h 237"/>
                <a:gd name="T16" fmla="*/ 104 w 274"/>
                <a:gd name="T17" fmla="*/ 174 h 237"/>
                <a:gd name="T18" fmla="*/ 70 w 274"/>
                <a:gd name="T19" fmla="*/ 118 h 237"/>
                <a:gd name="T20" fmla="*/ 104 w 274"/>
                <a:gd name="T21" fmla="*/ 62 h 237"/>
                <a:gd name="T22" fmla="*/ 170 w 274"/>
                <a:gd name="T23" fmla="*/ 62 h 237"/>
                <a:gd name="T24" fmla="*/ 201 w 274"/>
                <a:gd name="T25" fmla="*/ 118 h 237"/>
                <a:gd name="T26" fmla="*/ 170 w 274"/>
                <a:gd name="T27" fmla="*/ 17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4" h="237">
                  <a:moveTo>
                    <a:pt x="206" y="0"/>
                  </a:moveTo>
                  <a:lnTo>
                    <a:pt x="68" y="0"/>
                  </a:lnTo>
                  <a:lnTo>
                    <a:pt x="0" y="118"/>
                  </a:lnTo>
                  <a:lnTo>
                    <a:pt x="68" y="237"/>
                  </a:lnTo>
                  <a:lnTo>
                    <a:pt x="206" y="237"/>
                  </a:lnTo>
                  <a:lnTo>
                    <a:pt x="274" y="118"/>
                  </a:lnTo>
                  <a:lnTo>
                    <a:pt x="206" y="0"/>
                  </a:lnTo>
                  <a:close/>
                  <a:moveTo>
                    <a:pt x="170" y="174"/>
                  </a:moveTo>
                  <a:lnTo>
                    <a:pt x="104" y="174"/>
                  </a:lnTo>
                  <a:lnTo>
                    <a:pt x="70" y="118"/>
                  </a:lnTo>
                  <a:lnTo>
                    <a:pt x="104" y="62"/>
                  </a:lnTo>
                  <a:lnTo>
                    <a:pt x="170" y="62"/>
                  </a:lnTo>
                  <a:lnTo>
                    <a:pt x="201" y="118"/>
                  </a:lnTo>
                  <a:lnTo>
                    <a:pt x="170" y="174"/>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2" name="iSḻídê"/>
            <p:cNvSpPr/>
            <p:nvPr/>
          </p:nvSpPr>
          <p:spPr bwMode="auto">
            <a:xfrm>
              <a:off x="5228539" y="2139505"/>
              <a:ext cx="55792" cy="21597"/>
            </a:xfrm>
            <a:custGeom>
              <a:avLst/>
              <a:gdLst>
                <a:gd name="T0" fmla="*/ 31 w 31"/>
                <a:gd name="T1" fmla="*/ 0 h 12"/>
                <a:gd name="T2" fmla="*/ 18 w 31"/>
                <a:gd name="T3" fmla="*/ 12 h 12"/>
                <a:gd name="T4" fmla="*/ 0 w 31"/>
                <a:gd name="T5" fmla="*/ 12 h 12"/>
                <a:gd name="T6" fmla="*/ 31 w 31"/>
                <a:gd name="T7" fmla="*/ 0 h 12"/>
              </a:gdLst>
              <a:ahLst/>
              <a:cxnLst>
                <a:cxn ang="0">
                  <a:pos x="T0" y="T1"/>
                </a:cxn>
                <a:cxn ang="0">
                  <a:pos x="T2" y="T3"/>
                </a:cxn>
                <a:cxn ang="0">
                  <a:pos x="T4" y="T5"/>
                </a:cxn>
                <a:cxn ang="0">
                  <a:pos x="T6" y="T7"/>
                </a:cxn>
              </a:cxnLst>
              <a:rect l="0" t="0" r="r" b="b"/>
              <a:pathLst>
                <a:path w="31" h="12">
                  <a:moveTo>
                    <a:pt x="31" y="0"/>
                  </a:moveTo>
                  <a:lnTo>
                    <a:pt x="18" y="12"/>
                  </a:lnTo>
                  <a:lnTo>
                    <a:pt x="0" y="12"/>
                  </a:lnTo>
                  <a:lnTo>
                    <a:pt x="31"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3" name="íS1ïḋe"/>
            <p:cNvSpPr/>
            <p:nvPr/>
          </p:nvSpPr>
          <p:spPr bwMode="auto">
            <a:xfrm>
              <a:off x="4827202" y="1799360"/>
              <a:ext cx="433732" cy="493122"/>
            </a:xfrm>
            <a:custGeom>
              <a:avLst/>
              <a:gdLst>
                <a:gd name="T0" fmla="*/ 241 w 241"/>
                <a:gd name="T1" fmla="*/ 201 h 274"/>
                <a:gd name="T2" fmla="*/ 237 w 241"/>
                <a:gd name="T3" fmla="*/ 64 h 274"/>
                <a:gd name="T4" fmla="*/ 115 w 241"/>
                <a:gd name="T5" fmla="*/ 0 h 274"/>
                <a:gd name="T6" fmla="*/ 0 w 241"/>
                <a:gd name="T7" fmla="*/ 72 h 274"/>
                <a:gd name="T8" fmla="*/ 4 w 241"/>
                <a:gd name="T9" fmla="*/ 210 h 274"/>
                <a:gd name="T10" fmla="*/ 125 w 241"/>
                <a:gd name="T11" fmla="*/ 274 h 274"/>
                <a:gd name="T12" fmla="*/ 241 w 241"/>
                <a:gd name="T13" fmla="*/ 201 h 274"/>
                <a:gd name="T14" fmla="*/ 65 w 241"/>
                <a:gd name="T15" fmla="*/ 172 h 274"/>
                <a:gd name="T16" fmla="*/ 63 w 241"/>
                <a:gd name="T17" fmla="*/ 106 h 274"/>
                <a:gd name="T18" fmla="*/ 119 w 241"/>
                <a:gd name="T19" fmla="*/ 72 h 274"/>
                <a:gd name="T20" fmla="*/ 177 w 241"/>
                <a:gd name="T21" fmla="*/ 101 h 274"/>
                <a:gd name="T22" fmla="*/ 179 w 241"/>
                <a:gd name="T23" fmla="*/ 168 h 274"/>
                <a:gd name="T24" fmla="*/ 123 w 241"/>
                <a:gd name="T25" fmla="*/ 203 h 274"/>
                <a:gd name="T26" fmla="*/ 65 w 241"/>
                <a:gd name="T27" fmla="*/ 17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274">
                  <a:moveTo>
                    <a:pt x="241" y="201"/>
                  </a:moveTo>
                  <a:lnTo>
                    <a:pt x="237" y="64"/>
                  </a:lnTo>
                  <a:lnTo>
                    <a:pt x="115" y="0"/>
                  </a:lnTo>
                  <a:lnTo>
                    <a:pt x="0" y="72"/>
                  </a:lnTo>
                  <a:lnTo>
                    <a:pt x="4" y="210"/>
                  </a:lnTo>
                  <a:lnTo>
                    <a:pt x="125" y="274"/>
                  </a:lnTo>
                  <a:lnTo>
                    <a:pt x="241" y="201"/>
                  </a:lnTo>
                  <a:close/>
                  <a:moveTo>
                    <a:pt x="65" y="172"/>
                  </a:moveTo>
                  <a:lnTo>
                    <a:pt x="63" y="106"/>
                  </a:lnTo>
                  <a:lnTo>
                    <a:pt x="119" y="72"/>
                  </a:lnTo>
                  <a:lnTo>
                    <a:pt x="177" y="101"/>
                  </a:lnTo>
                  <a:lnTo>
                    <a:pt x="179" y="168"/>
                  </a:lnTo>
                  <a:lnTo>
                    <a:pt x="123" y="203"/>
                  </a:lnTo>
                  <a:lnTo>
                    <a:pt x="65" y="172"/>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4" name="isḻíḋé"/>
            <p:cNvSpPr/>
            <p:nvPr/>
          </p:nvSpPr>
          <p:spPr bwMode="auto">
            <a:xfrm>
              <a:off x="4827202" y="1907343"/>
              <a:ext cx="30596" cy="25196"/>
            </a:xfrm>
            <a:custGeom>
              <a:avLst/>
              <a:gdLst>
                <a:gd name="T0" fmla="*/ 11 w 17"/>
                <a:gd name="T1" fmla="*/ 0 h 14"/>
                <a:gd name="T2" fmla="*/ 0 w 17"/>
                <a:gd name="T3" fmla="*/ 12 h 14"/>
                <a:gd name="T4" fmla="*/ 17 w 17"/>
                <a:gd name="T5" fmla="*/ 14 h 14"/>
                <a:gd name="T6" fmla="*/ 11 w 17"/>
                <a:gd name="T7" fmla="*/ 0 h 14"/>
              </a:gdLst>
              <a:ahLst/>
              <a:cxnLst>
                <a:cxn ang="0">
                  <a:pos x="T0" y="T1"/>
                </a:cxn>
                <a:cxn ang="0">
                  <a:pos x="T2" y="T3"/>
                </a:cxn>
                <a:cxn ang="0">
                  <a:pos x="T4" y="T5"/>
                </a:cxn>
                <a:cxn ang="0">
                  <a:pos x="T6" y="T7"/>
                </a:cxn>
              </a:cxnLst>
              <a:rect l="0" t="0" r="r" b="b"/>
              <a:pathLst>
                <a:path w="17" h="14">
                  <a:moveTo>
                    <a:pt x="11" y="0"/>
                  </a:moveTo>
                  <a:lnTo>
                    <a:pt x="0" y="12"/>
                  </a:lnTo>
                  <a:lnTo>
                    <a:pt x="17" y="14"/>
                  </a:lnTo>
                  <a:lnTo>
                    <a:pt x="11"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5" name="îṥlíḑè"/>
            <p:cNvSpPr/>
            <p:nvPr/>
          </p:nvSpPr>
          <p:spPr bwMode="auto">
            <a:xfrm>
              <a:off x="4847000" y="1775963"/>
              <a:ext cx="437331" cy="493122"/>
            </a:xfrm>
            <a:custGeom>
              <a:avLst/>
              <a:gdLst>
                <a:gd name="T0" fmla="*/ 243 w 243"/>
                <a:gd name="T1" fmla="*/ 202 h 274"/>
                <a:gd name="T2" fmla="*/ 239 w 243"/>
                <a:gd name="T3" fmla="*/ 65 h 274"/>
                <a:gd name="T4" fmla="*/ 116 w 243"/>
                <a:gd name="T5" fmla="*/ 0 h 274"/>
                <a:gd name="T6" fmla="*/ 0 w 243"/>
                <a:gd name="T7" fmla="*/ 73 h 274"/>
                <a:gd name="T8" fmla="*/ 6 w 243"/>
                <a:gd name="T9" fmla="*/ 210 h 274"/>
                <a:gd name="T10" fmla="*/ 126 w 243"/>
                <a:gd name="T11" fmla="*/ 274 h 274"/>
                <a:gd name="T12" fmla="*/ 243 w 243"/>
                <a:gd name="T13" fmla="*/ 202 h 274"/>
                <a:gd name="T14" fmla="*/ 66 w 243"/>
                <a:gd name="T15" fmla="*/ 173 h 274"/>
                <a:gd name="T16" fmla="*/ 64 w 243"/>
                <a:gd name="T17" fmla="*/ 106 h 274"/>
                <a:gd name="T18" fmla="*/ 120 w 243"/>
                <a:gd name="T19" fmla="*/ 71 h 274"/>
                <a:gd name="T20" fmla="*/ 176 w 243"/>
                <a:gd name="T21" fmla="*/ 102 h 274"/>
                <a:gd name="T22" fmla="*/ 180 w 243"/>
                <a:gd name="T23" fmla="*/ 169 h 274"/>
                <a:gd name="T24" fmla="*/ 124 w 243"/>
                <a:gd name="T25" fmla="*/ 202 h 274"/>
                <a:gd name="T26" fmla="*/ 66 w 243"/>
                <a:gd name="T27" fmla="*/ 17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3" h="274">
                  <a:moveTo>
                    <a:pt x="243" y="202"/>
                  </a:moveTo>
                  <a:lnTo>
                    <a:pt x="239" y="65"/>
                  </a:lnTo>
                  <a:lnTo>
                    <a:pt x="116" y="0"/>
                  </a:lnTo>
                  <a:lnTo>
                    <a:pt x="0" y="73"/>
                  </a:lnTo>
                  <a:lnTo>
                    <a:pt x="6" y="210"/>
                  </a:lnTo>
                  <a:lnTo>
                    <a:pt x="126" y="274"/>
                  </a:lnTo>
                  <a:lnTo>
                    <a:pt x="243" y="202"/>
                  </a:lnTo>
                  <a:close/>
                  <a:moveTo>
                    <a:pt x="66" y="173"/>
                  </a:moveTo>
                  <a:lnTo>
                    <a:pt x="64" y="106"/>
                  </a:lnTo>
                  <a:lnTo>
                    <a:pt x="120" y="71"/>
                  </a:lnTo>
                  <a:lnTo>
                    <a:pt x="176" y="102"/>
                  </a:lnTo>
                  <a:lnTo>
                    <a:pt x="180" y="169"/>
                  </a:lnTo>
                  <a:lnTo>
                    <a:pt x="124" y="202"/>
                  </a:lnTo>
                  <a:lnTo>
                    <a:pt x="66" y="173"/>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6" name="iṩ1îḑè"/>
            <p:cNvSpPr/>
            <p:nvPr/>
          </p:nvSpPr>
          <p:spPr bwMode="auto">
            <a:xfrm>
              <a:off x="4654430" y="4887669"/>
              <a:ext cx="19797" cy="41394"/>
            </a:xfrm>
            <a:custGeom>
              <a:avLst/>
              <a:gdLst>
                <a:gd name="T0" fmla="*/ 0 w 11"/>
                <a:gd name="T1" fmla="*/ 0 h 23"/>
                <a:gd name="T2" fmla="*/ 11 w 11"/>
                <a:gd name="T3" fmla="*/ 8 h 23"/>
                <a:gd name="T4" fmla="*/ 11 w 11"/>
                <a:gd name="T5" fmla="*/ 23 h 23"/>
                <a:gd name="T6" fmla="*/ 0 w 11"/>
                <a:gd name="T7" fmla="*/ 0 h 23"/>
              </a:gdLst>
              <a:ahLst/>
              <a:cxnLst>
                <a:cxn ang="0">
                  <a:pos x="T0" y="T1"/>
                </a:cxn>
                <a:cxn ang="0">
                  <a:pos x="T2" y="T3"/>
                </a:cxn>
                <a:cxn ang="0">
                  <a:pos x="T4" y="T5"/>
                </a:cxn>
                <a:cxn ang="0">
                  <a:pos x="T6" y="T7"/>
                </a:cxn>
              </a:cxnLst>
              <a:rect l="0" t="0" r="r" b="b"/>
              <a:pathLst>
                <a:path w="11" h="23">
                  <a:moveTo>
                    <a:pt x="0" y="0"/>
                  </a:moveTo>
                  <a:lnTo>
                    <a:pt x="11" y="8"/>
                  </a:lnTo>
                  <a:lnTo>
                    <a:pt x="11" y="23"/>
                  </a:lnTo>
                  <a:lnTo>
                    <a:pt x="0"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7" name="iṥḻîḓé"/>
            <p:cNvSpPr/>
            <p:nvPr/>
          </p:nvSpPr>
          <p:spPr bwMode="auto">
            <a:xfrm>
              <a:off x="4393472" y="4902067"/>
              <a:ext cx="370741" cy="325749"/>
            </a:xfrm>
            <a:custGeom>
              <a:avLst/>
              <a:gdLst>
                <a:gd name="T0" fmla="*/ 156 w 206"/>
                <a:gd name="T1" fmla="*/ 0 h 181"/>
                <a:gd name="T2" fmla="*/ 52 w 206"/>
                <a:gd name="T3" fmla="*/ 0 h 181"/>
                <a:gd name="T4" fmla="*/ 0 w 206"/>
                <a:gd name="T5" fmla="*/ 92 h 181"/>
                <a:gd name="T6" fmla="*/ 52 w 206"/>
                <a:gd name="T7" fmla="*/ 181 h 181"/>
                <a:gd name="T8" fmla="*/ 156 w 206"/>
                <a:gd name="T9" fmla="*/ 181 h 181"/>
                <a:gd name="T10" fmla="*/ 206 w 206"/>
                <a:gd name="T11" fmla="*/ 92 h 181"/>
                <a:gd name="T12" fmla="*/ 156 w 206"/>
                <a:gd name="T13" fmla="*/ 0 h 181"/>
                <a:gd name="T14" fmla="*/ 129 w 206"/>
                <a:gd name="T15" fmla="*/ 133 h 181"/>
                <a:gd name="T16" fmla="*/ 79 w 206"/>
                <a:gd name="T17" fmla="*/ 133 h 181"/>
                <a:gd name="T18" fmla="*/ 54 w 206"/>
                <a:gd name="T19" fmla="*/ 92 h 181"/>
                <a:gd name="T20" fmla="*/ 79 w 206"/>
                <a:gd name="T21" fmla="*/ 48 h 181"/>
                <a:gd name="T22" fmla="*/ 129 w 206"/>
                <a:gd name="T23" fmla="*/ 48 h 181"/>
                <a:gd name="T24" fmla="*/ 152 w 206"/>
                <a:gd name="T25" fmla="*/ 92 h 181"/>
                <a:gd name="T26" fmla="*/ 129 w 206"/>
                <a:gd name="T27" fmla="*/ 1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181">
                  <a:moveTo>
                    <a:pt x="156" y="0"/>
                  </a:moveTo>
                  <a:lnTo>
                    <a:pt x="52" y="0"/>
                  </a:lnTo>
                  <a:lnTo>
                    <a:pt x="0" y="92"/>
                  </a:lnTo>
                  <a:lnTo>
                    <a:pt x="52" y="181"/>
                  </a:lnTo>
                  <a:lnTo>
                    <a:pt x="156" y="181"/>
                  </a:lnTo>
                  <a:lnTo>
                    <a:pt x="206" y="92"/>
                  </a:lnTo>
                  <a:lnTo>
                    <a:pt x="156" y="0"/>
                  </a:lnTo>
                  <a:close/>
                  <a:moveTo>
                    <a:pt x="129" y="133"/>
                  </a:moveTo>
                  <a:lnTo>
                    <a:pt x="79" y="133"/>
                  </a:lnTo>
                  <a:lnTo>
                    <a:pt x="54" y="92"/>
                  </a:lnTo>
                  <a:lnTo>
                    <a:pt x="79" y="48"/>
                  </a:lnTo>
                  <a:lnTo>
                    <a:pt x="129" y="48"/>
                  </a:lnTo>
                  <a:lnTo>
                    <a:pt x="152" y="92"/>
                  </a:lnTo>
                  <a:lnTo>
                    <a:pt x="129" y="133"/>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8" name="îŝ1íḍé"/>
            <p:cNvSpPr/>
            <p:nvPr/>
          </p:nvSpPr>
          <p:spPr bwMode="auto">
            <a:xfrm>
              <a:off x="4467259" y="5200819"/>
              <a:ext cx="23397" cy="26996"/>
            </a:xfrm>
            <a:custGeom>
              <a:avLst/>
              <a:gdLst>
                <a:gd name="T0" fmla="*/ 0 w 13"/>
                <a:gd name="T1" fmla="*/ 4 h 15"/>
                <a:gd name="T2" fmla="*/ 11 w 13"/>
                <a:gd name="T3" fmla="*/ 15 h 15"/>
                <a:gd name="T4" fmla="*/ 13 w 13"/>
                <a:gd name="T5" fmla="*/ 0 h 15"/>
                <a:gd name="T6" fmla="*/ 0 w 13"/>
                <a:gd name="T7" fmla="*/ 4 h 15"/>
              </a:gdLst>
              <a:ahLst/>
              <a:cxnLst>
                <a:cxn ang="0">
                  <a:pos x="T0" y="T1"/>
                </a:cxn>
                <a:cxn ang="0">
                  <a:pos x="T2" y="T3"/>
                </a:cxn>
                <a:cxn ang="0">
                  <a:pos x="T4" y="T5"/>
                </a:cxn>
                <a:cxn ang="0">
                  <a:pos x="T6" y="T7"/>
                </a:cxn>
              </a:cxnLst>
              <a:rect l="0" t="0" r="r" b="b"/>
              <a:pathLst>
                <a:path w="13" h="15">
                  <a:moveTo>
                    <a:pt x="0" y="4"/>
                  </a:moveTo>
                  <a:lnTo>
                    <a:pt x="11" y="15"/>
                  </a:lnTo>
                  <a:lnTo>
                    <a:pt x="13" y="0"/>
                  </a:lnTo>
                  <a:lnTo>
                    <a:pt x="0" y="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49" name="ïṧļïḓè"/>
            <p:cNvSpPr/>
            <p:nvPr/>
          </p:nvSpPr>
          <p:spPr bwMode="auto">
            <a:xfrm>
              <a:off x="4373674" y="4887669"/>
              <a:ext cx="374341" cy="320349"/>
            </a:xfrm>
            <a:custGeom>
              <a:avLst/>
              <a:gdLst>
                <a:gd name="T0" fmla="*/ 156 w 208"/>
                <a:gd name="T1" fmla="*/ 0 h 178"/>
                <a:gd name="T2" fmla="*/ 52 w 208"/>
                <a:gd name="T3" fmla="*/ 0 h 178"/>
                <a:gd name="T4" fmla="*/ 0 w 208"/>
                <a:gd name="T5" fmla="*/ 89 h 178"/>
                <a:gd name="T6" fmla="*/ 52 w 208"/>
                <a:gd name="T7" fmla="*/ 178 h 178"/>
                <a:gd name="T8" fmla="*/ 156 w 208"/>
                <a:gd name="T9" fmla="*/ 178 h 178"/>
                <a:gd name="T10" fmla="*/ 208 w 208"/>
                <a:gd name="T11" fmla="*/ 89 h 178"/>
                <a:gd name="T12" fmla="*/ 156 w 208"/>
                <a:gd name="T13" fmla="*/ 0 h 178"/>
                <a:gd name="T14" fmla="*/ 129 w 208"/>
                <a:gd name="T15" fmla="*/ 133 h 178"/>
                <a:gd name="T16" fmla="*/ 80 w 208"/>
                <a:gd name="T17" fmla="*/ 133 h 178"/>
                <a:gd name="T18" fmla="*/ 55 w 208"/>
                <a:gd name="T19" fmla="*/ 89 h 178"/>
                <a:gd name="T20" fmla="*/ 80 w 208"/>
                <a:gd name="T21" fmla="*/ 45 h 178"/>
                <a:gd name="T22" fmla="*/ 129 w 208"/>
                <a:gd name="T23" fmla="*/ 45 h 178"/>
                <a:gd name="T24" fmla="*/ 154 w 208"/>
                <a:gd name="T25" fmla="*/ 89 h 178"/>
                <a:gd name="T26" fmla="*/ 129 w 208"/>
                <a:gd name="T27"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8" h="178">
                  <a:moveTo>
                    <a:pt x="156" y="0"/>
                  </a:moveTo>
                  <a:lnTo>
                    <a:pt x="52" y="0"/>
                  </a:lnTo>
                  <a:lnTo>
                    <a:pt x="0" y="89"/>
                  </a:lnTo>
                  <a:lnTo>
                    <a:pt x="52" y="178"/>
                  </a:lnTo>
                  <a:lnTo>
                    <a:pt x="156" y="178"/>
                  </a:lnTo>
                  <a:lnTo>
                    <a:pt x="208" y="89"/>
                  </a:lnTo>
                  <a:lnTo>
                    <a:pt x="156" y="0"/>
                  </a:lnTo>
                  <a:close/>
                  <a:moveTo>
                    <a:pt x="129" y="133"/>
                  </a:moveTo>
                  <a:lnTo>
                    <a:pt x="80" y="133"/>
                  </a:lnTo>
                  <a:lnTo>
                    <a:pt x="55" y="89"/>
                  </a:lnTo>
                  <a:lnTo>
                    <a:pt x="80" y="45"/>
                  </a:lnTo>
                  <a:lnTo>
                    <a:pt x="129" y="45"/>
                  </a:lnTo>
                  <a:lnTo>
                    <a:pt x="154" y="89"/>
                  </a:lnTo>
                  <a:lnTo>
                    <a:pt x="129" y="133"/>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0" name="íṩļïḑé"/>
            <p:cNvSpPr/>
            <p:nvPr/>
          </p:nvSpPr>
          <p:spPr bwMode="auto">
            <a:xfrm>
              <a:off x="4983778" y="4416144"/>
              <a:ext cx="19797" cy="44993"/>
            </a:xfrm>
            <a:custGeom>
              <a:avLst/>
              <a:gdLst>
                <a:gd name="T0" fmla="*/ 0 w 11"/>
                <a:gd name="T1" fmla="*/ 0 h 25"/>
                <a:gd name="T2" fmla="*/ 11 w 11"/>
                <a:gd name="T3" fmla="*/ 10 h 25"/>
                <a:gd name="T4" fmla="*/ 11 w 11"/>
                <a:gd name="T5" fmla="*/ 25 h 25"/>
                <a:gd name="T6" fmla="*/ 0 w 11"/>
                <a:gd name="T7" fmla="*/ 0 h 25"/>
              </a:gdLst>
              <a:ahLst/>
              <a:cxnLst>
                <a:cxn ang="0">
                  <a:pos x="T0" y="T1"/>
                </a:cxn>
                <a:cxn ang="0">
                  <a:pos x="T2" y="T3"/>
                </a:cxn>
                <a:cxn ang="0">
                  <a:pos x="T4" y="T5"/>
                </a:cxn>
                <a:cxn ang="0">
                  <a:pos x="T6" y="T7"/>
                </a:cxn>
              </a:cxnLst>
              <a:rect l="0" t="0" r="r" b="b"/>
              <a:pathLst>
                <a:path w="11" h="25">
                  <a:moveTo>
                    <a:pt x="0" y="0"/>
                  </a:moveTo>
                  <a:lnTo>
                    <a:pt x="11" y="10"/>
                  </a:lnTo>
                  <a:lnTo>
                    <a:pt x="11" y="25"/>
                  </a:lnTo>
                  <a:lnTo>
                    <a:pt x="0"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1" name="ïṥľîḋé"/>
            <p:cNvSpPr/>
            <p:nvPr/>
          </p:nvSpPr>
          <p:spPr bwMode="auto">
            <a:xfrm>
              <a:off x="4722819" y="4434141"/>
              <a:ext cx="374341" cy="322149"/>
            </a:xfrm>
            <a:custGeom>
              <a:avLst/>
              <a:gdLst>
                <a:gd name="T0" fmla="*/ 156 w 208"/>
                <a:gd name="T1" fmla="*/ 0 h 179"/>
                <a:gd name="T2" fmla="*/ 52 w 208"/>
                <a:gd name="T3" fmla="*/ 0 h 179"/>
                <a:gd name="T4" fmla="*/ 0 w 208"/>
                <a:gd name="T5" fmla="*/ 90 h 179"/>
                <a:gd name="T6" fmla="*/ 52 w 208"/>
                <a:gd name="T7" fmla="*/ 179 h 179"/>
                <a:gd name="T8" fmla="*/ 156 w 208"/>
                <a:gd name="T9" fmla="*/ 179 h 179"/>
                <a:gd name="T10" fmla="*/ 208 w 208"/>
                <a:gd name="T11" fmla="*/ 90 h 179"/>
                <a:gd name="T12" fmla="*/ 156 w 208"/>
                <a:gd name="T13" fmla="*/ 0 h 179"/>
                <a:gd name="T14" fmla="*/ 129 w 208"/>
                <a:gd name="T15" fmla="*/ 131 h 179"/>
                <a:gd name="T16" fmla="*/ 79 w 208"/>
                <a:gd name="T17" fmla="*/ 131 h 179"/>
                <a:gd name="T18" fmla="*/ 54 w 208"/>
                <a:gd name="T19" fmla="*/ 90 h 179"/>
                <a:gd name="T20" fmla="*/ 79 w 208"/>
                <a:gd name="T21" fmla="*/ 46 h 179"/>
                <a:gd name="T22" fmla="*/ 129 w 208"/>
                <a:gd name="T23" fmla="*/ 46 h 179"/>
                <a:gd name="T24" fmla="*/ 154 w 208"/>
                <a:gd name="T25" fmla="*/ 90 h 179"/>
                <a:gd name="T26" fmla="*/ 129 w 208"/>
                <a:gd name="T27" fmla="*/ 13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8" h="179">
                  <a:moveTo>
                    <a:pt x="156" y="0"/>
                  </a:moveTo>
                  <a:lnTo>
                    <a:pt x="52" y="0"/>
                  </a:lnTo>
                  <a:lnTo>
                    <a:pt x="0" y="90"/>
                  </a:lnTo>
                  <a:lnTo>
                    <a:pt x="52" y="179"/>
                  </a:lnTo>
                  <a:lnTo>
                    <a:pt x="156" y="179"/>
                  </a:lnTo>
                  <a:lnTo>
                    <a:pt x="208" y="90"/>
                  </a:lnTo>
                  <a:lnTo>
                    <a:pt x="156" y="0"/>
                  </a:lnTo>
                  <a:close/>
                  <a:moveTo>
                    <a:pt x="129" y="131"/>
                  </a:moveTo>
                  <a:lnTo>
                    <a:pt x="79" y="131"/>
                  </a:lnTo>
                  <a:lnTo>
                    <a:pt x="54" y="90"/>
                  </a:lnTo>
                  <a:lnTo>
                    <a:pt x="79" y="46"/>
                  </a:lnTo>
                  <a:lnTo>
                    <a:pt x="129" y="46"/>
                  </a:lnTo>
                  <a:lnTo>
                    <a:pt x="154" y="90"/>
                  </a:lnTo>
                  <a:lnTo>
                    <a:pt x="129" y="131"/>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2" name="îŝľîďé"/>
            <p:cNvSpPr/>
            <p:nvPr/>
          </p:nvSpPr>
          <p:spPr bwMode="auto">
            <a:xfrm>
              <a:off x="4798407" y="4731093"/>
              <a:ext cx="21597" cy="25196"/>
            </a:xfrm>
            <a:custGeom>
              <a:avLst/>
              <a:gdLst>
                <a:gd name="T0" fmla="*/ 0 w 12"/>
                <a:gd name="T1" fmla="*/ 4 h 14"/>
                <a:gd name="T2" fmla="*/ 10 w 12"/>
                <a:gd name="T3" fmla="*/ 14 h 14"/>
                <a:gd name="T4" fmla="*/ 12 w 12"/>
                <a:gd name="T5" fmla="*/ 0 h 14"/>
                <a:gd name="T6" fmla="*/ 0 w 12"/>
                <a:gd name="T7" fmla="*/ 4 h 14"/>
              </a:gdLst>
              <a:ahLst/>
              <a:cxnLst>
                <a:cxn ang="0">
                  <a:pos x="T0" y="T1"/>
                </a:cxn>
                <a:cxn ang="0">
                  <a:pos x="T2" y="T3"/>
                </a:cxn>
                <a:cxn ang="0">
                  <a:pos x="T4" y="T5"/>
                </a:cxn>
                <a:cxn ang="0">
                  <a:pos x="T6" y="T7"/>
                </a:cxn>
              </a:cxnLst>
              <a:rect l="0" t="0" r="r" b="b"/>
              <a:pathLst>
                <a:path w="12" h="14">
                  <a:moveTo>
                    <a:pt x="0" y="4"/>
                  </a:moveTo>
                  <a:lnTo>
                    <a:pt x="10" y="14"/>
                  </a:lnTo>
                  <a:lnTo>
                    <a:pt x="12" y="0"/>
                  </a:lnTo>
                  <a:lnTo>
                    <a:pt x="0" y="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3" name="íŝlíḓé"/>
            <p:cNvSpPr/>
            <p:nvPr/>
          </p:nvSpPr>
          <p:spPr bwMode="auto">
            <a:xfrm>
              <a:off x="4704822" y="4416144"/>
              <a:ext cx="372541" cy="322149"/>
            </a:xfrm>
            <a:custGeom>
              <a:avLst/>
              <a:gdLst>
                <a:gd name="T0" fmla="*/ 155 w 207"/>
                <a:gd name="T1" fmla="*/ 0 h 179"/>
                <a:gd name="T2" fmla="*/ 52 w 207"/>
                <a:gd name="T3" fmla="*/ 0 h 179"/>
                <a:gd name="T4" fmla="*/ 0 w 207"/>
                <a:gd name="T5" fmla="*/ 89 h 179"/>
                <a:gd name="T6" fmla="*/ 52 w 207"/>
                <a:gd name="T7" fmla="*/ 179 h 179"/>
                <a:gd name="T8" fmla="*/ 155 w 207"/>
                <a:gd name="T9" fmla="*/ 179 h 179"/>
                <a:gd name="T10" fmla="*/ 207 w 207"/>
                <a:gd name="T11" fmla="*/ 89 h 179"/>
                <a:gd name="T12" fmla="*/ 155 w 207"/>
                <a:gd name="T13" fmla="*/ 0 h 179"/>
                <a:gd name="T14" fmla="*/ 128 w 207"/>
                <a:gd name="T15" fmla="*/ 133 h 179"/>
                <a:gd name="T16" fmla="*/ 79 w 207"/>
                <a:gd name="T17" fmla="*/ 133 h 179"/>
                <a:gd name="T18" fmla="*/ 54 w 207"/>
                <a:gd name="T19" fmla="*/ 89 h 179"/>
                <a:gd name="T20" fmla="*/ 79 w 207"/>
                <a:gd name="T21" fmla="*/ 46 h 179"/>
                <a:gd name="T22" fmla="*/ 128 w 207"/>
                <a:gd name="T23" fmla="*/ 46 h 179"/>
                <a:gd name="T24" fmla="*/ 153 w 207"/>
                <a:gd name="T25" fmla="*/ 89 h 179"/>
                <a:gd name="T26" fmla="*/ 128 w 207"/>
                <a:gd name="T27" fmla="*/ 1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7" h="179">
                  <a:moveTo>
                    <a:pt x="155" y="0"/>
                  </a:moveTo>
                  <a:lnTo>
                    <a:pt x="52" y="0"/>
                  </a:lnTo>
                  <a:lnTo>
                    <a:pt x="0" y="89"/>
                  </a:lnTo>
                  <a:lnTo>
                    <a:pt x="52" y="179"/>
                  </a:lnTo>
                  <a:lnTo>
                    <a:pt x="155" y="179"/>
                  </a:lnTo>
                  <a:lnTo>
                    <a:pt x="207" y="89"/>
                  </a:lnTo>
                  <a:lnTo>
                    <a:pt x="155" y="0"/>
                  </a:lnTo>
                  <a:close/>
                  <a:moveTo>
                    <a:pt x="128" y="133"/>
                  </a:moveTo>
                  <a:lnTo>
                    <a:pt x="79" y="133"/>
                  </a:lnTo>
                  <a:lnTo>
                    <a:pt x="54" y="89"/>
                  </a:lnTo>
                  <a:lnTo>
                    <a:pt x="79" y="46"/>
                  </a:lnTo>
                  <a:lnTo>
                    <a:pt x="128" y="46"/>
                  </a:lnTo>
                  <a:lnTo>
                    <a:pt x="153" y="89"/>
                  </a:lnTo>
                  <a:lnTo>
                    <a:pt x="128" y="133"/>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4" name="î$1îḓê"/>
            <p:cNvSpPr/>
            <p:nvPr/>
          </p:nvSpPr>
          <p:spPr bwMode="auto">
            <a:xfrm>
              <a:off x="5655071" y="1574395"/>
              <a:ext cx="14398" cy="41394"/>
            </a:xfrm>
            <a:custGeom>
              <a:avLst/>
              <a:gdLst>
                <a:gd name="T0" fmla="*/ 0 w 8"/>
                <a:gd name="T1" fmla="*/ 0 h 23"/>
                <a:gd name="T2" fmla="*/ 8 w 8"/>
                <a:gd name="T3" fmla="*/ 10 h 23"/>
                <a:gd name="T4" fmla="*/ 8 w 8"/>
                <a:gd name="T5" fmla="*/ 23 h 23"/>
                <a:gd name="T6" fmla="*/ 0 w 8"/>
                <a:gd name="T7" fmla="*/ 0 h 23"/>
              </a:gdLst>
              <a:ahLst/>
              <a:cxnLst>
                <a:cxn ang="0">
                  <a:pos x="T0" y="T1"/>
                </a:cxn>
                <a:cxn ang="0">
                  <a:pos x="T2" y="T3"/>
                </a:cxn>
                <a:cxn ang="0">
                  <a:pos x="T4" y="T5"/>
                </a:cxn>
                <a:cxn ang="0">
                  <a:pos x="T6" y="T7"/>
                </a:cxn>
              </a:cxnLst>
              <a:rect l="0" t="0" r="r" b="b"/>
              <a:pathLst>
                <a:path w="8" h="23">
                  <a:moveTo>
                    <a:pt x="0" y="0"/>
                  </a:moveTo>
                  <a:lnTo>
                    <a:pt x="8" y="10"/>
                  </a:lnTo>
                  <a:lnTo>
                    <a:pt x="8" y="23"/>
                  </a:lnTo>
                  <a:lnTo>
                    <a:pt x="0"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5" name="ïṡḷïde"/>
            <p:cNvSpPr/>
            <p:nvPr/>
          </p:nvSpPr>
          <p:spPr bwMode="auto">
            <a:xfrm>
              <a:off x="5392312" y="1592392"/>
              <a:ext cx="370741" cy="322149"/>
            </a:xfrm>
            <a:custGeom>
              <a:avLst/>
              <a:gdLst>
                <a:gd name="T0" fmla="*/ 154 w 206"/>
                <a:gd name="T1" fmla="*/ 0 h 179"/>
                <a:gd name="T2" fmla="*/ 50 w 206"/>
                <a:gd name="T3" fmla="*/ 0 h 179"/>
                <a:gd name="T4" fmla="*/ 0 w 206"/>
                <a:gd name="T5" fmla="*/ 90 h 179"/>
                <a:gd name="T6" fmla="*/ 50 w 206"/>
                <a:gd name="T7" fmla="*/ 179 h 179"/>
                <a:gd name="T8" fmla="*/ 154 w 206"/>
                <a:gd name="T9" fmla="*/ 179 h 179"/>
                <a:gd name="T10" fmla="*/ 206 w 206"/>
                <a:gd name="T11" fmla="*/ 90 h 179"/>
                <a:gd name="T12" fmla="*/ 154 w 206"/>
                <a:gd name="T13" fmla="*/ 0 h 179"/>
                <a:gd name="T14" fmla="*/ 127 w 206"/>
                <a:gd name="T15" fmla="*/ 131 h 179"/>
                <a:gd name="T16" fmla="*/ 77 w 206"/>
                <a:gd name="T17" fmla="*/ 131 h 179"/>
                <a:gd name="T18" fmla="*/ 52 w 206"/>
                <a:gd name="T19" fmla="*/ 90 h 179"/>
                <a:gd name="T20" fmla="*/ 77 w 206"/>
                <a:gd name="T21" fmla="*/ 46 h 179"/>
                <a:gd name="T22" fmla="*/ 127 w 206"/>
                <a:gd name="T23" fmla="*/ 46 h 179"/>
                <a:gd name="T24" fmla="*/ 152 w 206"/>
                <a:gd name="T25" fmla="*/ 90 h 179"/>
                <a:gd name="T26" fmla="*/ 127 w 206"/>
                <a:gd name="T27" fmla="*/ 13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179">
                  <a:moveTo>
                    <a:pt x="154" y="0"/>
                  </a:moveTo>
                  <a:lnTo>
                    <a:pt x="50" y="0"/>
                  </a:lnTo>
                  <a:lnTo>
                    <a:pt x="0" y="90"/>
                  </a:lnTo>
                  <a:lnTo>
                    <a:pt x="50" y="179"/>
                  </a:lnTo>
                  <a:lnTo>
                    <a:pt x="154" y="179"/>
                  </a:lnTo>
                  <a:lnTo>
                    <a:pt x="206" y="90"/>
                  </a:lnTo>
                  <a:lnTo>
                    <a:pt x="154" y="0"/>
                  </a:lnTo>
                  <a:close/>
                  <a:moveTo>
                    <a:pt x="127" y="131"/>
                  </a:moveTo>
                  <a:lnTo>
                    <a:pt x="77" y="131"/>
                  </a:lnTo>
                  <a:lnTo>
                    <a:pt x="52" y="90"/>
                  </a:lnTo>
                  <a:lnTo>
                    <a:pt x="77" y="46"/>
                  </a:lnTo>
                  <a:lnTo>
                    <a:pt x="127" y="46"/>
                  </a:lnTo>
                  <a:lnTo>
                    <a:pt x="152" y="90"/>
                  </a:lnTo>
                  <a:lnTo>
                    <a:pt x="127" y="131"/>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6" name="ï$ḻíḑè"/>
            <p:cNvSpPr/>
            <p:nvPr/>
          </p:nvSpPr>
          <p:spPr bwMode="auto">
            <a:xfrm>
              <a:off x="5467900" y="1889346"/>
              <a:ext cx="17997" cy="25196"/>
            </a:xfrm>
            <a:custGeom>
              <a:avLst/>
              <a:gdLst>
                <a:gd name="T0" fmla="*/ 0 w 10"/>
                <a:gd name="T1" fmla="*/ 4 h 14"/>
                <a:gd name="T2" fmla="*/ 8 w 10"/>
                <a:gd name="T3" fmla="*/ 14 h 14"/>
                <a:gd name="T4" fmla="*/ 10 w 10"/>
                <a:gd name="T5" fmla="*/ 0 h 14"/>
                <a:gd name="T6" fmla="*/ 0 w 10"/>
                <a:gd name="T7" fmla="*/ 4 h 14"/>
              </a:gdLst>
              <a:ahLst/>
              <a:cxnLst>
                <a:cxn ang="0">
                  <a:pos x="T0" y="T1"/>
                </a:cxn>
                <a:cxn ang="0">
                  <a:pos x="T2" y="T3"/>
                </a:cxn>
                <a:cxn ang="0">
                  <a:pos x="T4" y="T5"/>
                </a:cxn>
                <a:cxn ang="0">
                  <a:pos x="T6" y="T7"/>
                </a:cxn>
              </a:cxnLst>
              <a:rect l="0" t="0" r="r" b="b"/>
              <a:pathLst>
                <a:path w="10" h="14">
                  <a:moveTo>
                    <a:pt x="0" y="4"/>
                  </a:moveTo>
                  <a:lnTo>
                    <a:pt x="8" y="14"/>
                  </a:lnTo>
                  <a:lnTo>
                    <a:pt x="10" y="0"/>
                  </a:lnTo>
                  <a:lnTo>
                    <a:pt x="0" y="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7" name="ísļíḓê"/>
            <p:cNvSpPr/>
            <p:nvPr/>
          </p:nvSpPr>
          <p:spPr bwMode="auto">
            <a:xfrm>
              <a:off x="5374315" y="1574395"/>
              <a:ext cx="370741" cy="322149"/>
            </a:xfrm>
            <a:custGeom>
              <a:avLst/>
              <a:gdLst>
                <a:gd name="T0" fmla="*/ 156 w 206"/>
                <a:gd name="T1" fmla="*/ 0 h 179"/>
                <a:gd name="T2" fmla="*/ 52 w 206"/>
                <a:gd name="T3" fmla="*/ 0 h 179"/>
                <a:gd name="T4" fmla="*/ 0 w 206"/>
                <a:gd name="T5" fmla="*/ 89 h 179"/>
                <a:gd name="T6" fmla="*/ 52 w 206"/>
                <a:gd name="T7" fmla="*/ 179 h 179"/>
                <a:gd name="T8" fmla="*/ 156 w 206"/>
                <a:gd name="T9" fmla="*/ 179 h 179"/>
                <a:gd name="T10" fmla="*/ 206 w 206"/>
                <a:gd name="T11" fmla="*/ 89 h 179"/>
                <a:gd name="T12" fmla="*/ 156 w 206"/>
                <a:gd name="T13" fmla="*/ 0 h 179"/>
                <a:gd name="T14" fmla="*/ 129 w 206"/>
                <a:gd name="T15" fmla="*/ 133 h 179"/>
                <a:gd name="T16" fmla="*/ 79 w 206"/>
                <a:gd name="T17" fmla="*/ 133 h 179"/>
                <a:gd name="T18" fmla="*/ 54 w 206"/>
                <a:gd name="T19" fmla="*/ 89 h 179"/>
                <a:gd name="T20" fmla="*/ 79 w 206"/>
                <a:gd name="T21" fmla="*/ 46 h 179"/>
                <a:gd name="T22" fmla="*/ 129 w 206"/>
                <a:gd name="T23" fmla="*/ 46 h 179"/>
                <a:gd name="T24" fmla="*/ 154 w 206"/>
                <a:gd name="T25" fmla="*/ 89 h 179"/>
                <a:gd name="T26" fmla="*/ 129 w 206"/>
                <a:gd name="T27" fmla="*/ 1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179">
                  <a:moveTo>
                    <a:pt x="156" y="0"/>
                  </a:moveTo>
                  <a:lnTo>
                    <a:pt x="52" y="0"/>
                  </a:lnTo>
                  <a:lnTo>
                    <a:pt x="0" y="89"/>
                  </a:lnTo>
                  <a:lnTo>
                    <a:pt x="52" y="179"/>
                  </a:lnTo>
                  <a:lnTo>
                    <a:pt x="156" y="179"/>
                  </a:lnTo>
                  <a:lnTo>
                    <a:pt x="206" y="89"/>
                  </a:lnTo>
                  <a:lnTo>
                    <a:pt x="156" y="0"/>
                  </a:lnTo>
                  <a:close/>
                  <a:moveTo>
                    <a:pt x="129" y="133"/>
                  </a:moveTo>
                  <a:lnTo>
                    <a:pt x="79" y="133"/>
                  </a:lnTo>
                  <a:lnTo>
                    <a:pt x="54" y="89"/>
                  </a:lnTo>
                  <a:lnTo>
                    <a:pt x="79" y="46"/>
                  </a:lnTo>
                  <a:lnTo>
                    <a:pt x="129" y="46"/>
                  </a:lnTo>
                  <a:lnTo>
                    <a:pt x="154" y="89"/>
                  </a:lnTo>
                  <a:lnTo>
                    <a:pt x="129" y="133"/>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8" name="íSḻïḑe"/>
            <p:cNvSpPr/>
            <p:nvPr/>
          </p:nvSpPr>
          <p:spPr bwMode="auto">
            <a:xfrm>
              <a:off x="8387036" y="4453937"/>
              <a:ext cx="17997" cy="44993"/>
            </a:xfrm>
            <a:custGeom>
              <a:avLst/>
              <a:gdLst>
                <a:gd name="T0" fmla="*/ 0 w 10"/>
                <a:gd name="T1" fmla="*/ 0 h 25"/>
                <a:gd name="T2" fmla="*/ 10 w 10"/>
                <a:gd name="T3" fmla="*/ 10 h 25"/>
                <a:gd name="T4" fmla="*/ 10 w 10"/>
                <a:gd name="T5" fmla="*/ 25 h 25"/>
                <a:gd name="T6" fmla="*/ 0 w 10"/>
                <a:gd name="T7" fmla="*/ 0 h 25"/>
              </a:gdLst>
              <a:ahLst/>
              <a:cxnLst>
                <a:cxn ang="0">
                  <a:pos x="T0" y="T1"/>
                </a:cxn>
                <a:cxn ang="0">
                  <a:pos x="T2" y="T3"/>
                </a:cxn>
                <a:cxn ang="0">
                  <a:pos x="T4" y="T5"/>
                </a:cxn>
                <a:cxn ang="0">
                  <a:pos x="T6" y="T7"/>
                </a:cxn>
              </a:cxnLst>
              <a:rect l="0" t="0" r="r" b="b"/>
              <a:pathLst>
                <a:path w="10" h="25">
                  <a:moveTo>
                    <a:pt x="0" y="0"/>
                  </a:moveTo>
                  <a:lnTo>
                    <a:pt x="10" y="10"/>
                  </a:lnTo>
                  <a:lnTo>
                    <a:pt x="10" y="25"/>
                  </a:lnTo>
                  <a:lnTo>
                    <a:pt x="0"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9" name="iSḷïḋè"/>
            <p:cNvSpPr/>
            <p:nvPr/>
          </p:nvSpPr>
          <p:spPr bwMode="auto">
            <a:xfrm>
              <a:off x="8124278" y="4471934"/>
              <a:ext cx="370741" cy="322149"/>
            </a:xfrm>
            <a:custGeom>
              <a:avLst/>
              <a:gdLst>
                <a:gd name="T0" fmla="*/ 156 w 206"/>
                <a:gd name="T1" fmla="*/ 0 h 179"/>
                <a:gd name="T2" fmla="*/ 52 w 206"/>
                <a:gd name="T3" fmla="*/ 0 h 179"/>
                <a:gd name="T4" fmla="*/ 0 w 206"/>
                <a:gd name="T5" fmla="*/ 90 h 179"/>
                <a:gd name="T6" fmla="*/ 52 w 206"/>
                <a:gd name="T7" fmla="*/ 179 h 179"/>
                <a:gd name="T8" fmla="*/ 156 w 206"/>
                <a:gd name="T9" fmla="*/ 179 h 179"/>
                <a:gd name="T10" fmla="*/ 206 w 206"/>
                <a:gd name="T11" fmla="*/ 90 h 179"/>
                <a:gd name="T12" fmla="*/ 156 w 206"/>
                <a:gd name="T13" fmla="*/ 0 h 179"/>
                <a:gd name="T14" fmla="*/ 129 w 206"/>
                <a:gd name="T15" fmla="*/ 131 h 179"/>
                <a:gd name="T16" fmla="*/ 79 w 206"/>
                <a:gd name="T17" fmla="*/ 131 h 179"/>
                <a:gd name="T18" fmla="*/ 54 w 206"/>
                <a:gd name="T19" fmla="*/ 90 h 179"/>
                <a:gd name="T20" fmla="*/ 79 w 206"/>
                <a:gd name="T21" fmla="*/ 46 h 179"/>
                <a:gd name="T22" fmla="*/ 129 w 206"/>
                <a:gd name="T23" fmla="*/ 46 h 179"/>
                <a:gd name="T24" fmla="*/ 152 w 206"/>
                <a:gd name="T25" fmla="*/ 90 h 179"/>
                <a:gd name="T26" fmla="*/ 129 w 206"/>
                <a:gd name="T27" fmla="*/ 13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179">
                  <a:moveTo>
                    <a:pt x="156" y="0"/>
                  </a:moveTo>
                  <a:lnTo>
                    <a:pt x="52" y="0"/>
                  </a:lnTo>
                  <a:lnTo>
                    <a:pt x="0" y="90"/>
                  </a:lnTo>
                  <a:lnTo>
                    <a:pt x="52" y="179"/>
                  </a:lnTo>
                  <a:lnTo>
                    <a:pt x="156" y="179"/>
                  </a:lnTo>
                  <a:lnTo>
                    <a:pt x="206" y="90"/>
                  </a:lnTo>
                  <a:lnTo>
                    <a:pt x="156" y="0"/>
                  </a:lnTo>
                  <a:close/>
                  <a:moveTo>
                    <a:pt x="129" y="131"/>
                  </a:moveTo>
                  <a:lnTo>
                    <a:pt x="79" y="131"/>
                  </a:lnTo>
                  <a:lnTo>
                    <a:pt x="54" y="90"/>
                  </a:lnTo>
                  <a:lnTo>
                    <a:pt x="79" y="46"/>
                  </a:lnTo>
                  <a:lnTo>
                    <a:pt x="129" y="46"/>
                  </a:lnTo>
                  <a:lnTo>
                    <a:pt x="152" y="90"/>
                  </a:lnTo>
                  <a:lnTo>
                    <a:pt x="129" y="131"/>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0" name="íṡḻíḓê"/>
            <p:cNvSpPr/>
            <p:nvPr/>
          </p:nvSpPr>
          <p:spPr bwMode="auto">
            <a:xfrm>
              <a:off x="8199866" y="4770687"/>
              <a:ext cx="21597" cy="23397"/>
            </a:xfrm>
            <a:custGeom>
              <a:avLst/>
              <a:gdLst>
                <a:gd name="T0" fmla="*/ 0 w 12"/>
                <a:gd name="T1" fmla="*/ 2 h 13"/>
                <a:gd name="T2" fmla="*/ 10 w 12"/>
                <a:gd name="T3" fmla="*/ 13 h 13"/>
                <a:gd name="T4" fmla="*/ 12 w 12"/>
                <a:gd name="T5" fmla="*/ 0 h 13"/>
                <a:gd name="T6" fmla="*/ 0 w 12"/>
                <a:gd name="T7" fmla="*/ 2 h 13"/>
              </a:gdLst>
              <a:ahLst/>
              <a:cxnLst>
                <a:cxn ang="0">
                  <a:pos x="T0" y="T1"/>
                </a:cxn>
                <a:cxn ang="0">
                  <a:pos x="T2" y="T3"/>
                </a:cxn>
                <a:cxn ang="0">
                  <a:pos x="T4" y="T5"/>
                </a:cxn>
                <a:cxn ang="0">
                  <a:pos x="T6" y="T7"/>
                </a:cxn>
              </a:cxnLst>
              <a:rect l="0" t="0" r="r" b="b"/>
              <a:pathLst>
                <a:path w="12" h="13">
                  <a:moveTo>
                    <a:pt x="0" y="2"/>
                  </a:moveTo>
                  <a:lnTo>
                    <a:pt x="10" y="13"/>
                  </a:lnTo>
                  <a:lnTo>
                    <a:pt x="12" y="0"/>
                  </a:lnTo>
                  <a:lnTo>
                    <a:pt x="0" y="2"/>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1" name="ïşļíďé"/>
            <p:cNvSpPr/>
            <p:nvPr/>
          </p:nvSpPr>
          <p:spPr bwMode="auto">
            <a:xfrm>
              <a:off x="8106281" y="4453937"/>
              <a:ext cx="374341" cy="320349"/>
            </a:xfrm>
            <a:custGeom>
              <a:avLst/>
              <a:gdLst>
                <a:gd name="T0" fmla="*/ 156 w 208"/>
                <a:gd name="T1" fmla="*/ 0 h 178"/>
                <a:gd name="T2" fmla="*/ 52 w 208"/>
                <a:gd name="T3" fmla="*/ 0 h 178"/>
                <a:gd name="T4" fmla="*/ 0 w 208"/>
                <a:gd name="T5" fmla="*/ 89 h 178"/>
                <a:gd name="T6" fmla="*/ 52 w 208"/>
                <a:gd name="T7" fmla="*/ 178 h 178"/>
                <a:gd name="T8" fmla="*/ 156 w 208"/>
                <a:gd name="T9" fmla="*/ 178 h 178"/>
                <a:gd name="T10" fmla="*/ 208 w 208"/>
                <a:gd name="T11" fmla="*/ 89 h 178"/>
                <a:gd name="T12" fmla="*/ 156 w 208"/>
                <a:gd name="T13" fmla="*/ 0 h 178"/>
                <a:gd name="T14" fmla="*/ 129 w 208"/>
                <a:gd name="T15" fmla="*/ 133 h 178"/>
                <a:gd name="T16" fmla="*/ 79 w 208"/>
                <a:gd name="T17" fmla="*/ 133 h 178"/>
                <a:gd name="T18" fmla="*/ 54 w 208"/>
                <a:gd name="T19" fmla="*/ 89 h 178"/>
                <a:gd name="T20" fmla="*/ 79 w 208"/>
                <a:gd name="T21" fmla="*/ 48 h 178"/>
                <a:gd name="T22" fmla="*/ 129 w 208"/>
                <a:gd name="T23" fmla="*/ 48 h 178"/>
                <a:gd name="T24" fmla="*/ 154 w 208"/>
                <a:gd name="T25" fmla="*/ 89 h 178"/>
                <a:gd name="T26" fmla="*/ 129 w 208"/>
                <a:gd name="T27"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8" h="178">
                  <a:moveTo>
                    <a:pt x="156" y="0"/>
                  </a:moveTo>
                  <a:lnTo>
                    <a:pt x="52" y="0"/>
                  </a:lnTo>
                  <a:lnTo>
                    <a:pt x="0" y="89"/>
                  </a:lnTo>
                  <a:lnTo>
                    <a:pt x="52" y="178"/>
                  </a:lnTo>
                  <a:lnTo>
                    <a:pt x="156" y="178"/>
                  </a:lnTo>
                  <a:lnTo>
                    <a:pt x="208" y="89"/>
                  </a:lnTo>
                  <a:lnTo>
                    <a:pt x="156" y="0"/>
                  </a:lnTo>
                  <a:close/>
                  <a:moveTo>
                    <a:pt x="129" y="133"/>
                  </a:moveTo>
                  <a:lnTo>
                    <a:pt x="79" y="133"/>
                  </a:lnTo>
                  <a:lnTo>
                    <a:pt x="54" y="89"/>
                  </a:lnTo>
                  <a:lnTo>
                    <a:pt x="79" y="48"/>
                  </a:lnTo>
                  <a:lnTo>
                    <a:pt x="129" y="48"/>
                  </a:lnTo>
                  <a:lnTo>
                    <a:pt x="154" y="89"/>
                  </a:lnTo>
                  <a:lnTo>
                    <a:pt x="129" y="133"/>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2" name="ïS1idé"/>
            <p:cNvSpPr/>
            <p:nvPr/>
          </p:nvSpPr>
          <p:spPr bwMode="auto">
            <a:xfrm>
              <a:off x="4373674" y="4783286"/>
              <a:ext cx="30596" cy="52192"/>
            </a:xfrm>
            <a:custGeom>
              <a:avLst/>
              <a:gdLst>
                <a:gd name="T0" fmla="*/ 17 w 17"/>
                <a:gd name="T1" fmla="*/ 0 h 29"/>
                <a:gd name="T2" fmla="*/ 15 w 17"/>
                <a:gd name="T3" fmla="*/ 16 h 29"/>
                <a:gd name="T4" fmla="*/ 0 w 17"/>
                <a:gd name="T5" fmla="*/ 29 h 29"/>
                <a:gd name="T6" fmla="*/ 17 w 17"/>
                <a:gd name="T7" fmla="*/ 0 h 29"/>
              </a:gdLst>
              <a:ahLst/>
              <a:cxnLst>
                <a:cxn ang="0">
                  <a:pos x="T0" y="T1"/>
                </a:cxn>
                <a:cxn ang="0">
                  <a:pos x="T2" y="T3"/>
                </a:cxn>
                <a:cxn ang="0">
                  <a:pos x="T4" y="T5"/>
                </a:cxn>
                <a:cxn ang="0">
                  <a:pos x="T6" y="T7"/>
                </a:cxn>
              </a:cxnLst>
              <a:rect l="0" t="0" r="r" b="b"/>
              <a:pathLst>
                <a:path w="17" h="29">
                  <a:moveTo>
                    <a:pt x="17" y="0"/>
                  </a:moveTo>
                  <a:lnTo>
                    <a:pt x="15" y="16"/>
                  </a:lnTo>
                  <a:lnTo>
                    <a:pt x="0" y="29"/>
                  </a:lnTo>
                  <a:lnTo>
                    <a:pt x="17"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3" name="ïsļíḋé"/>
            <p:cNvSpPr/>
            <p:nvPr/>
          </p:nvSpPr>
          <p:spPr bwMode="auto">
            <a:xfrm>
              <a:off x="3947143" y="4637508"/>
              <a:ext cx="453528" cy="424732"/>
            </a:xfrm>
            <a:custGeom>
              <a:avLst/>
              <a:gdLst>
                <a:gd name="T0" fmla="*/ 252 w 252"/>
                <a:gd name="T1" fmla="*/ 97 h 236"/>
                <a:gd name="T2" fmla="*/ 171 w 252"/>
                <a:gd name="T3" fmla="*/ 0 h 236"/>
                <a:gd name="T4" fmla="*/ 46 w 252"/>
                <a:gd name="T5" fmla="*/ 18 h 236"/>
                <a:gd name="T6" fmla="*/ 0 w 252"/>
                <a:gd name="T7" fmla="*/ 139 h 236"/>
                <a:gd name="T8" fmla="*/ 79 w 252"/>
                <a:gd name="T9" fmla="*/ 236 h 236"/>
                <a:gd name="T10" fmla="*/ 206 w 252"/>
                <a:gd name="T11" fmla="*/ 218 h 236"/>
                <a:gd name="T12" fmla="*/ 252 w 252"/>
                <a:gd name="T13" fmla="*/ 97 h 236"/>
                <a:gd name="T14" fmla="*/ 104 w 252"/>
                <a:gd name="T15" fmla="*/ 174 h 236"/>
                <a:gd name="T16" fmla="*/ 65 w 252"/>
                <a:gd name="T17" fmla="*/ 128 h 236"/>
                <a:gd name="T18" fmla="*/ 88 w 252"/>
                <a:gd name="T19" fmla="*/ 70 h 236"/>
                <a:gd name="T20" fmla="*/ 148 w 252"/>
                <a:gd name="T21" fmla="*/ 60 h 236"/>
                <a:gd name="T22" fmla="*/ 186 w 252"/>
                <a:gd name="T23" fmla="*/ 108 h 236"/>
                <a:gd name="T24" fmla="*/ 165 w 252"/>
                <a:gd name="T25" fmla="*/ 166 h 236"/>
                <a:gd name="T26" fmla="*/ 104 w 252"/>
                <a:gd name="T27" fmla="*/ 17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2" h="236">
                  <a:moveTo>
                    <a:pt x="252" y="97"/>
                  </a:moveTo>
                  <a:lnTo>
                    <a:pt x="171" y="0"/>
                  </a:lnTo>
                  <a:lnTo>
                    <a:pt x="46" y="18"/>
                  </a:lnTo>
                  <a:lnTo>
                    <a:pt x="0" y="139"/>
                  </a:lnTo>
                  <a:lnTo>
                    <a:pt x="79" y="236"/>
                  </a:lnTo>
                  <a:lnTo>
                    <a:pt x="206" y="218"/>
                  </a:lnTo>
                  <a:lnTo>
                    <a:pt x="252" y="97"/>
                  </a:lnTo>
                  <a:close/>
                  <a:moveTo>
                    <a:pt x="104" y="174"/>
                  </a:moveTo>
                  <a:lnTo>
                    <a:pt x="65" y="128"/>
                  </a:lnTo>
                  <a:lnTo>
                    <a:pt x="88" y="70"/>
                  </a:lnTo>
                  <a:lnTo>
                    <a:pt x="148" y="60"/>
                  </a:lnTo>
                  <a:lnTo>
                    <a:pt x="186" y="108"/>
                  </a:lnTo>
                  <a:lnTo>
                    <a:pt x="165" y="166"/>
                  </a:lnTo>
                  <a:lnTo>
                    <a:pt x="104" y="17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4" name="išḻîḓe"/>
            <p:cNvSpPr/>
            <p:nvPr/>
          </p:nvSpPr>
          <p:spPr bwMode="auto">
            <a:xfrm>
              <a:off x="3947143" y="4857073"/>
              <a:ext cx="23397" cy="30596"/>
            </a:xfrm>
            <a:custGeom>
              <a:avLst/>
              <a:gdLst>
                <a:gd name="T0" fmla="*/ 0 w 13"/>
                <a:gd name="T1" fmla="*/ 0 h 17"/>
                <a:gd name="T2" fmla="*/ 0 w 13"/>
                <a:gd name="T3" fmla="*/ 17 h 17"/>
                <a:gd name="T4" fmla="*/ 13 w 13"/>
                <a:gd name="T5" fmla="*/ 8 h 17"/>
                <a:gd name="T6" fmla="*/ 0 w 13"/>
                <a:gd name="T7" fmla="*/ 0 h 17"/>
              </a:gdLst>
              <a:ahLst/>
              <a:cxnLst>
                <a:cxn ang="0">
                  <a:pos x="T0" y="T1"/>
                </a:cxn>
                <a:cxn ang="0">
                  <a:pos x="T2" y="T3"/>
                </a:cxn>
                <a:cxn ang="0">
                  <a:pos x="T4" y="T5"/>
                </a:cxn>
                <a:cxn ang="0">
                  <a:pos x="T6" y="T7"/>
                </a:cxn>
              </a:cxnLst>
              <a:rect l="0" t="0" r="r" b="b"/>
              <a:pathLst>
                <a:path w="13" h="17">
                  <a:moveTo>
                    <a:pt x="0" y="0"/>
                  </a:moveTo>
                  <a:lnTo>
                    <a:pt x="0" y="17"/>
                  </a:lnTo>
                  <a:lnTo>
                    <a:pt x="13" y="8"/>
                  </a:lnTo>
                  <a:lnTo>
                    <a:pt x="0"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5" name="íṧḻîḓe"/>
            <p:cNvSpPr/>
            <p:nvPr/>
          </p:nvSpPr>
          <p:spPr bwMode="auto">
            <a:xfrm>
              <a:off x="3947143" y="4606914"/>
              <a:ext cx="457127" cy="426533"/>
            </a:xfrm>
            <a:custGeom>
              <a:avLst/>
              <a:gdLst>
                <a:gd name="T0" fmla="*/ 254 w 254"/>
                <a:gd name="T1" fmla="*/ 98 h 237"/>
                <a:gd name="T2" fmla="*/ 173 w 254"/>
                <a:gd name="T3" fmla="*/ 0 h 237"/>
                <a:gd name="T4" fmla="*/ 46 w 254"/>
                <a:gd name="T5" fmla="*/ 19 h 237"/>
                <a:gd name="T6" fmla="*/ 0 w 254"/>
                <a:gd name="T7" fmla="*/ 139 h 237"/>
                <a:gd name="T8" fmla="*/ 82 w 254"/>
                <a:gd name="T9" fmla="*/ 237 h 237"/>
                <a:gd name="T10" fmla="*/ 208 w 254"/>
                <a:gd name="T11" fmla="*/ 218 h 237"/>
                <a:gd name="T12" fmla="*/ 254 w 254"/>
                <a:gd name="T13" fmla="*/ 98 h 237"/>
                <a:gd name="T14" fmla="*/ 106 w 254"/>
                <a:gd name="T15" fmla="*/ 174 h 237"/>
                <a:gd name="T16" fmla="*/ 67 w 254"/>
                <a:gd name="T17" fmla="*/ 129 h 237"/>
                <a:gd name="T18" fmla="*/ 90 w 254"/>
                <a:gd name="T19" fmla="*/ 71 h 237"/>
                <a:gd name="T20" fmla="*/ 150 w 254"/>
                <a:gd name="T21" fmla="*/ 60 h 237"/>
                <a:gd name="T22" fmla="*/ 188 w 254"/>
                <a:gd name="T23" fmla="*/ 108 h 237"/>
                <a:gd name="T24" fmla="*/ 167 w 254"/>
                <a:gd name="T25" fmla="*/ 166 h 237"/>
                <a:gd name="T26" fmla="*/ 106 w 254"/>
                <a:gd name="T27" fmla="*/ 17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 h="237">
                  <a:moveTo>
                    <a:pt x="254" y="98"/>
                  </a:moveTo>
                  <a:lnTo>
                    <a:pt x="173" y="0"/>
                  </a:lnTo>
                  <a:lnTo>
                    <a:pt x="46" y="19"/>
                  </a:lnTo>
                  <a:lnTo>
                    <a:pt x="0" y="139"/>
                  </a:lnTo>
                  <a:lnTo>
                    <a:pt x="82" y="237"/>
                  </a:lnTo>
                  <a:lnTo>
                    <a:pt x="208" y="218"/>
                  </a:lnTo>
                  <a:lnTo>
                    <a:pt x="254" y="98"/>
                  </a:lnTo>
                  <a:close/>
                  <a:moveTo>
                    <a:pt x="106" y="174"/>
                  </a:moveTo>
                  <a:lnTo>
                    <a:pt x="67" y="129"/>
                  </a:lnTo>
                  <a:lnTo>
                    <a:pt x="90" y="71"/>
                  </a:lnTo>
                  <a:lnTo>
                    <a:pt x="150" y="60"/>
                  </a:lnTo>
                  <a:lnTo>
                    <a:pt x="188" y="108"/>
                  </a:lnTo>
                  <a:lnTo>
                    <a:pt x="167" y="166"/>
                  </a:lnTo>
                  <a:lnTo>
                    <a:pt x="106" y="174"/>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6" name="íṧľîḍê"/>
            <p:cNvSpPr/>
            <p:nvPr/>
          </p:nvSpPr>
          <p:spPr bwMode="auto">
            <a:xfrm>
              <a:off x="7949706" y="4804882"/>
              <a:ext cx="70189" cy="37795"/>
            </a:xfrm>
            <a:custGeom>
              <a:avLst/>
              <a:gdLst>
                <a:gd name="T0" fmla="*/ 39 w 39"/>
                <a:gd name="T1" fmla="*/ 0 h 21"/>
                <a:gd name="T2" fmla="*/ 25 w 39"/>
                <a:gd name="T3" fmla="*/ 19 h 21"/>
                <a:gd name="T4" fmla="*/ 0 w 39"/>
                <a:gd name="T5" fmla="*/ 21 h 21"/>
                <a:gd name="T6" fmla="*/ 39 w 39"/>
                <a:gd name="T7" fmla="*/ 0 h 21"/>
              </a:gdLst>
              <a:ahLst/>
              <a:cxnLst>
                <a:cxn ang="0">
                  <a:pos x="T0" y="T1"/>
                </a:cxn>
                <a:cxn ang="0">
                  <a:pos x="T2" y="T3"/>
                </a:cxn>
                <a:cxn ang="0">
                  <a:pos x="T4" y="T5"/>
                </a:cxn>
                <a:cxn ang="0">
                  <a:pos x="T6" y="T7"/>
                </a:cxn>
              </a:cxnLst>
              <a:rect l="0" t="0" r="r" b="b"/>
              <a:pathLst>
                <a:path w="39" h="21">
                  <a:moveTo>
                    <a:pt x="39" y="0"/>
                  </a:moveTo>
                  <a:lnTo>
                    <a:pt x="25" y="19"/>
                  </a:lnTo>
                  <a:lnTo>
                    <a:pt x="0" y="21"/>
                  </a:lnTo>
                  <a:lnTo>
                    <a:pt x="39"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7" name="iS1idè"/>
            <p:cNvSpPr/>
            <p:nvPr/>
          </p:nvSpPr>
          <p:spPr bwMode="auto">
            <a:xfrm>
              <a:off x="7402593" y="4381949"/>
              <a:ext cx="592106" cy="644298"/>
            </a:xfrm>
            <a:custGeom>
              <a:avLst/>
              <a:gdLst>
                <a:gd name="T0" fmla="*/ 329 w 329"/>
                <a:gd name="T1" fmla="*/ 254 h 358"/>
                <a:gd name="T2" fmla="*/ 312 w 329"/>
                <a:gd name="T3" fmla="*/ 73 h 358"/>
                <a:gd name="T4" fmla="*/ 148 w 329"/>
                <a:gd name="T5" fmla="*/ 0 h 358"/>
                <a:gd name="T6" fmla="*/ 0 w 329"/>
                <a:gd name="T7" fmla="*/ 104 h 358"/>
                <a:gd name="T8" fmla="*/ 19 w 329"/>
                <a:gd name="T9" fmla="*/ 283 h 358"/>
                <a:gd name="T10" fmla="*/ 183 w 329"/>
                <a:gd name="T11" fmla="*/ 358 h 358"/>
                <a:gd name="T12" fmla="*/ 329 w 329"/>
                <a:gd name="T13" fmla="*/ 254 h 358"/>
                <a:gd name="T14" fmla="*/ 96 w 329"/>
                <a:gd name="T15" fmla="*/ 229 h 358"/>
                <a:gd name="T16" fmla="*/ 87 w 329"/>
                <a:gd name="T17" fmla="*/ 144 h 358"/>
                <a:gd name="T18" fmla="*/ 156 w 329"/>
                <a:gd name="T19" fmla="*/ 94 h 358"/>
                <a:gd name="T20" fmla="*/ 235 w 329"/>
                <a:gd name="T21" fmla="*/ 129 h 358"/>
                <a:gd name="T22" fmla="*/ 243 w 329"/>
                <a:gd name="T23" fmla="*/ 214 h 358"/>
                <a:gd name="T24" fmla="*/ 173 w 329"/>
                <a:gd name="T25" fmla="*/ 264 h 358"/>
                <a:gd name="T26" fmla="*/ 96 w 329"/>
                <a:gd name="T27" fmla="*/ 22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9" h="358">
                  <a:moveTo>
                    <a:pt x="329" y="254"/>
                  </a:moveTo>
                  <a:lnTo>
                    <a:pt x="312" y="73"/>
                  </a:lnTo>
                  <a:lnTo>
                    <a:pt x="148" y="0"/>
                  </a:lnTo>
                  <a:lnTo>
                    <a:pt x="0" y="104"/>
                  </a:lnTo>
                  <a:lnTo>
                    <a:pt x="19" y="283"/>
                  </a:lnTo>
                  <a:lnTo>
                    <a:pt x="183" y="358"/>
                  </a:lnTo>
                  <a:lnTo>
                    <a:pt x="329" y="254"/>
                  </a:lnTo>
                  <a:close/>
                  <a:moveTo>
                    <a:pt x="96" y="229"/>
                  </a:moveTo>
                  <a:lnTo>
                    <a:pt x="87" y="144"/>
                  </a:lnTo>
                  <a:lnTo>
                    <a:pt x="156" y="94"/>
                  </a:lnTo>
                  <a:lnTo>
                    <a:pt x="235" y="129"/>
                  </a:lnTo>
                  <a:lnTo>
                    <a:pt x="243" y="214"/>
                  </a:lnTo>
                  <a:lnTo>
                    <a:pt x="173" y="264"/>
                  </a:lnTo>
                  <a:lnTo>
                    <a:pt x="96" y="229"/>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8" name="ïSḻide"/>
            <p:cNvSpPr/>
            <p:nvPr/>
          </p:nvSpPr>
          <p:spPr bwMode="auto">
            <a:xfrm>
              <a:off x="7402593" y="4534925"/>
              <a:ext cx="44993" cy="37795"/>
            </a:xfrm>
            <a:custGeom>
              <a:avLst/>
              <a:gdLst>
                <a:gd name="T0" fmla="*/ 17 w 25"/>
                <a:gd name="T1" fmla="*/ 0 h 21"/>
                <a:gd name="T2" fmla="*/ 0 w 25"/>
                <a:gd name="T3" fmla="*/ 19 h 21"/>
                <a:gd name="T4" fmla="*/ 25 w 25"/>
                <a:gd name="T5" fmla="*/ 21 h 21"/>
                <a:gd name="T6" fmla="*/ 17 w 25"/>
                <a:gd name="T7" fmla="*/ 0 h 21"/>
              </a:gdLst>
              <a:ahLst/>
              <a:cxnLst>
                <a:cxn ang="0">
                  <a:pos x="T0" y="T1"/>
                </a:cxn>
                <a:cxn ang="0">
                  <a:pos x="T2" y="T3"/>
                </a:cxn>
                <a:cxn ang="0">
                  <a:pos x="T4" y="T5"/>
                </a:cxn>
                <a:cxn ang="0">
                  <a:pos x="T6" y="T7"/>
                </a:cxn>
              </a:cxnLst>
              <a:rect l="0" t="0" r="r" b="b"/>
              <a:pathLst>
                <a:path w="25" h="21">
                  <a:moveTo>
                    <a:pt x="17" y="0"/>
                  </a:moveTo>
                  <a:lnTo>
                    <a:pt x="0" y="19"/>
                  </a:lnTo>
                  <a:lnTo>
                    <a:pt x="25" y="21"/>
                  </a:lnTo>
                  <a:lnTo>
                    <a:pt x="17"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9" name="ïs1iḍê"/>
            <p:cNvSpPr/>
            <p:nvPr/>
          </p:nvSpPr>
          <p:spPr bwMode="auto">
            <a:xfrm>
              <a:off x="7433188" y="4349554"/>
              <a:ext cx="586707" cy="642498"/>
            </a:xfrm>
            <a:custGeom>
              <a:avLst/>
              <a:gdLst>
                <a:gd name="T0" fmla="*/ 326 w 326"/>
                <a:gd name="T1" fmla="*/ 253 h 357"/>
                <a:gd name="T2" fmla="*/ 309 w 326"/>
                <a:gd name="T3" fmla="*/ 74 h 357"/>
                <a:gd name="T4" fmla="*/ 145 w 326"/>
                <a:gd name="T5" fmla="*/ 0 h 357"/>
                <a:gd name="T6" fmla="*/ 0 w 326"/>
                <a:gd name="T7" fmla="*/ 103 h 357"/>
                <a:gd name="T8" fmla="*/ 16 w 326"/>
                <a:gd name="T9" fmla="*/ 284 h 357"/>
                <a:gd name="T10" fmla="*/ 181 w 326"/>
                <a:gd name="T11" fmla="*/ 357 h 357"/>
                <a:gd name="T12" fmla="*/ 326 w 326"/>
                <a:gd name="T13" fmla="*/ 253 h 357"/>
                <a:gd name="T14" fmla="*/ 93 w 326"/>
                <a:gd name="T15" fmla="*/ 228 h 357"/>
                <a:gd name="T16" fmla="*/ 85 w 326"/>
                <a:gd name="T17" fmla="*/ 143 h 357"/>
                <a:gd name="T18" fmla="*/ 154 w 326"/>
                <a:gd name="T19" fmla="*/ 93 h 357"/>
                <a:gd name="T20" fmla="*/ 233 w 326"/>
                <a:gd name="T21" fmla="*/ 128 h 357"/>
                <a:gd name="T22" fmla="*/ 241 w 326"/>
                <a:gd name="T23" fmla="*/ 214 h 357"/>
                <a:gd name="T24" fmla="*/ 172 w 326"/>
                <a:gd name="T25" fmla="*/ 263 h 357"/>
                <a:gd name="T26" fmla="*/ 93 w 326"/>
                <a:gd name="T27" fmla="*/ 228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6" h="357">
                  <a:moveTo>
                    <a:pt x="326" y="253"/>
                  </a:moveTo>
                  <a:lnTo>
                    <a:pt x="309" y="74"/>
                  </a:lnTo>
                  <a:lnTo>
                    <a:pt x="145" y="0"/>
                  </a:lnTo>
                  <a:lnTo>
                    <a:pt x="0" y="103"/>
                  </a:lnTo>
                  <a:lnTo>
                    <a:pt x="16" y="284"/>
                  </a:lnTo>
                  <a:lnTo>
                    <a:pt x="181" y="357"/>
                  </a:lnTo>
                  <a:lnTo>
                    <a:pt x="326" y="253"/>
                  </a:lnTo>
                  <a:close/>
                  <a:moveTo>
                    <a:pt x="93" y="228"/>
                  </a:moveTo>
                  <a:lnTo>
                    <a:pt x="85" y="143"/>
                  </a:lnTo>
                  <a:lnTo>
                    <a:pt x="154" y="93"/>
                  </a:lnTo>
                  <a:lnTo>
                    <a:pt x="233" y="128"/>
                  </a:lnTo>
                  <a:lnTo>
                    <a:pt x="241" y="214"/>
                  </a:lnTo>
                  <a:lnTo>
                    <a:pt x="172" y="263"/>
                  </a:lnTo>
                  <a:lnTo>
                    <a:pt x="93" y="228"/>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0" name="ïślíďe"/>
            <p:cNvSpPr/>
            <p:nvPr/>
          </p:nvSpPr>
          <p:spPr bwMode="auto">
            <a:xfrm>
              <a:off x="3804965" y="3638667"/>
              <a:ext cx="26996" cy="44993"/>
            </a:xfrm>
            <a:custGeom>
              <a:avLst/>
              <a:gdLst>
                <a:gd name="T0" fmla="*/ 15 w 15"/>
                <a:gd name="T1" fmla="*/ 0 h 25"/>
                <a:gd name="T2" fmla="*/ 13 w 15"/>
                <a:gd name="T3" fmla="*/ 14 h 25"/>
                <a:gd name="T4" fmla="*/ 0 w 15"/>
                <a:gd name="T5" fmla="*/ 25 h 25"/>
                <a:gd name="T6" fmla="*/ 15 w 15"/>
                <a:gd name="T7" fmla="*/ 0 h 25"/>
              </a:gdLst>
              <a:ahLst/>
              <a:cxnLst>
                <a:cxn ang="0">
                  <a:pos x="T0" y="T1"/>
                </a:cxn>
                <a:cxn ang="0">
                  <a:pos x="T2" y="T3"/>
                </a:cxn>
                <a:cxn ang="0">
                  <a:pos x="T4" y="T5"/>
                </a:cxn>
                <a:cxn ang="0">
                  <a:pos x="T6" y="T7"/>
                </a:cxn>
              </a:cxnLst>
              <a:rect l="0" t="0" r="r" b="b"/>
              <a:pathLst>
                <a:path w="15" h="25">
                  <a:moveTo>
                    <a:pt x="15" y="0"/>
                  </a:moveTo>
                  <a:lnTo>
                    <a:pt x="13" y="14"/>
                  </a:lnTo>
                  <a:lnTo>
                    <a:pt x="0" y="25"/>
                  </a:lnTo>
                  <a:lnTo>
                    <a:pt x="15"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1" name="ïślïḓè"/>
            <p:cNvSpPr/>
            <p:nvPr/>
          </p:nvSpPr>
          <p:spPr bwMode="auto">
            <a:xfrm>
              <a:off x="3412627" y="3503688"/>
              <a:ext cx="415734" cy="392338"/>
            </a:xfrm>
            <a:custGeom>
              <a:avLst/>
              <a:gdLst>
                <a:gd name="T0" fmla="*/ 231 w 231"/>
                <a:gd name="T1" fmla="*/ 89 h 218"/>
                <a:gd name="T2" fmla="*/ 158 w 231"/>
                <a:gd name="T3" fmla="*/ 0 h 218"/>
                <a:gd name="T4" fmla="*/ 42 w 231"/>
                <a:gd name="T5" fmla="*/ 19 h 218"/>
                <a:gd name="T6" fmla="*/ 0 w 231"/>
                <a:gd name="T7" fmla="*/ 127 h 218"/>
                <a:gd name="T8" fmla="*/ 75 w 231"/>
                <a:gd name="T9" fmla="*/ 218 h 218"/>
                <a:gd name="T10" fmla="*/ 189 w 231"/>
                <a:gd name="T11" fmla="*/ 200 h 218"/>
                <a:gd name="T12" fmla="*/ 231 w 231"/>
                <a:gd name="T13" fmla="*/ 89 h 218"/>
                <a:gd name="T14" fmla="*/ 96 w 231"/>
                <a:gd name="T15" fmla="*/ 160 h 218"/>
                <a:gd name="T16" fmla="*/ 60 w 231"/>
                <a:gd name="T17" fmla="*/ 119 h 218"/>
                <a:gd name="T18" fmla="*/ 81 w 231"/>
                <a:gd name="T19" fmla="*/ 64 h 218"/>
                <a:gd name="T20" fmla="*/ 135 w 231"/>
                <a:gd name="T21" fmla="*/ 56 h 218"/>
                <a:gd name="T22" fmla="*/ 171 w 231"/>
                <a:gd name="T23" fmla="*/ 100 h 218"/>
                <a:gd name="T24" fmla="*/ 152 w 231"/>
                <a:gd name="T25" fmla="*/ 152 h 218"/>
                <a:gd name="T26" fmla="*/ 96 w 231"/>
                <a:gd name="T27" fmla="*/ 16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1" h="218">
                  <a:moveTo>
                    <a:pt x="231" y="89"/>
                  </a:moveTo>
                  <a:lnTo>
                    <a:pt x="158" y="0"/>
                  </a:lnTo>
                  <a:lnTo>
                    <a:pt x="42" y="19"/>
                  </a:lnTo>
                  <a:lnTo>
                    <a:pt x="0" y="127"/>
                  </a:lnTo>
                  <a:lnTo>
                    <a:pt x="75" y="218"/>
                  </a:lnTo>
                  <a:lnTo>
                    <a:pt x="189" y="200"/>
                  </a:lnTo>
                  <a:lnTo>
                    <a:pt x="231" y="89"/>
                  </a:lnTo>
                  <a:close/>
                  <a:moveTo>
                    <a:pt x="96" y="160"/>
                  </a:moveTo>
                  <a:lnTo>
                    <a:pt x="60" y="119"/>
                  </a:lnTo>
                  <a:lnTo>
                    <a:pt x="81" y="64"/>
                  </a:lnTo>
                  <a:lnTo>
                    <a:pt x="135" y="56"/>
                  </a:lnTo>
                  <a:lnTo>
                    <a:pt x="171" y="100"/>
                  </a:lnTo>
                  <a:lnTo>
                    <a:pt x="152" y="152"/>
                  </a:lnTo>
                  <a:lnTo>
                    <a:pt x="96" y="16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2" name="iśḷîde"/>
            <p:cNvSpPr/>
            <p:nvPr/>
          </p:nvSpPr>
          <p:spPr bwMode="auto">
            <a:xfrm>
              <a:off x="3412627" y="3705256"/>
              <a:ext cx="26996" cy="26996"/>
            </a:xfrm>
            <a:custGeom>
              <a:avLst/>
              <a:gdLst>
                <a:gd name="T0" fmla="*/ 2 w 15"/>
                <a:gd name="T1" fmla="*/ 0 h 15"/>
                <a:gd name="T2" fmla="*/ 0 w 15"/>
                <a:gd name="T3" fmla="*/ 15 h 15"/>
                <a:gd name="T4" fmla="*/ 15 w 15"/>
                <a:gd name="T5" fmla="*/ 9 h 15"/>
                <a:gd name="T6" fmla="*/ 2 w 15"/>
                <a:gd name="T7" fmla="*/ 0 h 15"/>
              </a:gdLst>
              <a:ahLst/>
              <a:cxnLst>
                <a:cxn ang="0">
                  <a:pos x="T0" y="T1"/>
                </a:cxn>
                <a:cxn ang="0">
                  <a:pos x="T2" y="T3"/>
                </a:cxn>
                <a:cxn ang="0">
                  <a:pos x="T4" y="T5"/>
                </a:cxn>
                <a:cxn ang="0">
                  <a:pos x="T6" y="T7"/>
                </a:cxn>
              </a:cxnLst>
              <a:rect l="0" t="0" r="r" b="b"/>
              <a:pathLst>
                <a:path w="15" h="15">
                  <a:moveTo>
                    <a:pt x="2" y="0"/>
                  </a:moveTo>
                  <a:lnTo>
                    <a:pt x="0" y="15"/>
                  </a:lnTo>
                  <a:lnTo>
                    <a:pt x="15" y="9"/>
                  </a:lnTo>
                  <a:lnTo>
                    <a:pt x="2" y="0"/>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3" name="îšḷíḑé"/>
            <p:cNvSpPr/>
            <p:nvPr/>
          </p:nvSpPr>
          <p:spPr bwMode="auto">
            <a:xfrm>
              <a:off x="3416226" y="3478492"/>
              <a:ext cx="415734" cy="388738"/>
            </a:xfrm>
            <a:custGeom>
              <a:avLst/>
              <a:gdLst>
                <a:gd name="T0" fmla="*/ 231 w 231"/>
                <a:gd name="T1" fmla="*/ 89 h 216"/>
                <a:gd name="T2" fmla="*/ 156 w 231"/>
                <a:gd name="T3" fmla="*/ 0 h 216"/>
                <a:gd name="T4" fmla="*/ 42 w 231"/>
                <a:gd name="T5" fmla="*/ 16 h 216"/>
                <a:gd name="T6" fmla="*/ 0 w 231"/>
                <a:gd name="T7" fmla="*/ 126 h 216"/>
                <a:gd name="T8" fmla="*/ 73 w 231"/>
                <a:gd name="T9" fmla="*/ 216 h 216"/>
                <a:gd name="T10" fmla="*/ 189 w 231"/>
                <a:gd name="T11" fmla="*/ 199 h 216"/>
                <a:gd name="T12" fmla="*/ 231 w 231"/>
                <a:gd name="T13" fmla="*/ 89 h 216"/>
                <a:gd name="T14" fmla="*/ 96 w 231"/>
                <a:gd name="T15" fmla="*/ 160 h 216"/>
                <a:gd name="T16" fmla="*/ 60 w 231"/>
                <a:gd name="T17" fmla="*/ 116 h 216"/>
                <a:gd name="T18" fmla="*/ 79 w 231"/>
                <a:gd name="T19" fmla="*/ 64 h 216"/>
                <a:gd name="T20" fmla="*/ 135 w 231"/>
                <a:gd name="T21" fmla="*/ 56 h 216"/>
                <a:gd name="T22" fmla="*/ 171 w 231"/>
                <a:gd name="T23" fmla="*/ 99 h 216"/>
                <a:gd name="T24" fmla="*/ 150 w 231"/>
                <a:gd name="T25" fmla="*/ 151 h 216"/>
                <a:gd name="T26" fmla="*/ 96 w 231"/>
                <a:gd name="T27" fmla="*/ 16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1" h="216">
                  <a:moveTo>
                    <a:pt x="231" y="89"/>
                  </a:moveTo>
                  <a:lnTo>
                    <a:pt x="156" y="0"/>
                  </a:lnTo>
                  <a:lnTo>
                    <a:pt x="42" y="16"/>
                  </a:lnTo>
                  <a:lnTo>
                    <a:pt x="0" y="126"/>
                  </a:lnTo>
                  <a:lnTo>
                    <a:pt x="73" y="216"/>
                  </a:lnTo>
                  <a:lnTo>
                    <a:pt x="189" y="199"/>
                  </a:lnTo>
                  <a:lnTo>
                    <a:pt x="231" y="89"/>
                  </a:lnTo>
                  <a:close/>
                  <a:moveTo>
                    <a:pt x="96" y="160"/>
                  </a:moveTo>
                  <a:lnTo>
                    <a:pt x="60" y="116"/>
                  </a:lnTo>
                  <a:lnTo>
                    <a:pt x="79" y="64"/>
                  </a:lnTo>
                  <a:lnTo>
                    <a:pt x="135" y="56"/>
                  </a:lnTo>
                  <a:lnTo>
                    <a:pt x="171" y="99"/>
                  </a:lnTo>
                  <a:lnTo>
                    <a:pt x="150" y="151"/>
                  </a:lnTo>
                  <a:lnTo>
                    <a:pt x="96" y="160"/>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4" name="i$ḷïḓé"/>
            <p:cNvSpPr/>
            <p:nvPr/>
          </p:nvSpPr>
          <p:spPr bwMode="auto">
            <a:xfrm>
              <a:off x="8352842" y="2404064"/>
              <a:ext cx="318550" cy="482323"/>
            </a:xfrm>
            <a:custGeom>
              <a:avLst/>
              <a:gdLst>
                <a:gd name="T0" fmla="*/ 44 w 177"/>
                <a:gd name="T1" fmla="*/ 268 h 268"/>
                <a:gd name="T2" fmla="*/ 0 w 177"/>
                <a:gd name="T3" fmla="*/ 243 h 268"/>
                <a:gd name="T4" fmla="*/ 135 w 177"/>
                <a:gd name="T5" fmla="*/ 0 h 268"/>
                <a:gd name="T6" fmla="*/ 177 w 177"/>
                <a:gd name="T7" fmla="*/ 25 h 268"/>
                <a:gd name="T8" fmla="*/ 44 w 177"/>
                <a:gd name="T9" fmla="*/ 268 h 268"/>
              </a:gdLst>
              <a:ahLst/>
              <a:cxnLst>
                <a:cxn ang="0">
                  <a:pos x="T0" y="T1"/>
                </a:cxn>
                <a:cxn ang="0">
                  <a:pos x="T2" y="T3"/>
                </a:cxn>
                <a:cxn ang="0">
                  <a:pos x="T4" y="T5"/>
                </a:cxn>
                <a:cxn ang="0">
                  <a:pos x="T6" y="T7"/>
                </a:cxn>
                <a:cxn ang="0">
                  <a:pos x="T8" y="T9"/>
                </a:cxn>
              </a:cxnLst>
              <a:rect l="0" t="0" r="r" b="b"/>
              <a:pathLst>
                <a:path w="177" h="268">
                  <a:moveTo>
                    <a:pt x="44" y="268"/>
                  </a:moveTo>
                  <a:lnTo>
                    <a:pt x="0" y="243"/>
                  </a:lnTo>
                  <a:lnTo>
                    <a:pt x="135" y="0"/>
                  </a:lnTo>
                  <a:lnTo>
                    <a:pt x="177" y="25"/>
                  </a:lnTo>
                  <a:lnTo>
                    <a:pt x="44" y="268"/>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5" name="islîḓe"/>
            <p:cNvSpPr/>
            <p:nvPr/>
          </p:nvSpPr>
          <p:spPr bwMode="auto">
            <a:xfrm>
              <a:off x="8581405" y="2404064"/>
              <a:ext cx="75588" cy="100784"/>
            </a:xfrm>
            <a:custGeom>
              <a:avLst/>
              <a:gdLst>
                <a:gd name="T0" fmla="*/ 33 w 42"/>
                <a:gd name="T1" fmla="*/ 56 h 56"/>
                <a:gd name="T2" fmla="*/ 0 w 42"/>
                <a:gd name="T3" fmla="*/ 15 h 56"/>
                <a:gd name="T4" fmla="*/ 8 w 42"/>
                <a:gd name="T5" fmla="*/ 0 h 56"/>
                <a:gd name="T6" fmla="*/ 42 w 42"/>
                <a:gd name="T7" fmla="*/ 42 h 56"/>
                <a:gd name="T8" fmla="*/ 33 w 42"/>
                <a:gd name="T9" fmla="*/ 56 h 56"/>
              </a:gdLst>
              <a:ahLst/>
              <a:cxnLst>
                <a:cxn ang="0">
                  <a:pos x="T0" y="T1"/>
                </a:cxn>
                <a:cxn ang="0">
                  <a:pos x="T2" y="T3"/>
                </a:cxn>
                <a:cxn ang="0">
                  <a:pos x="T4" y="T5"/>
                </a:cxn>
                <a:cxn ang="0">
                  <a:pos x="T6" y="T7"/>
                </a:cxn>
                <a:cxn ang="0">
                  <a:pos x="T8" y="T9"/>
                </a:cxn>
              </a:cxnLst>
              <a:rect l="0" t="0" r="r" b="b"/>
              <a:pathLst>
                <a:path w="42" h="56">
                  <a:moveTo>
                    <a:pt x="33" y="56"/>
                  </a:moveTo>
                  <a:lnTo>
                    <a:pt x="0" y="15"/>
                  </a:lnTo>
                  <a:lnTo>
                    <a:pt x="8" y="0"/>
                  </a:lnTo>
                  <a:lnTo>
                    <a:pt x="42" y="42"/>
                  </a:lnTo>
                  <a:lnTo>
                    <a:pt x="33" y="56"/>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6" name="îŝ1ïḍê"/>
            <p:cNvSpPr/>
            <p:nvPr/>
          </p:nvSpPr>
          <p:spPr bwMode="auto">
            <a:xfrm>
              <a:off x="8559809" y="2449056"/>
              <a:ext cx="73789" cy="97185"/>
            </a:xfrm>
            <a:custGeom>
              <a:avLst/>
              <a:gdLst>
                <a:gd name="T0" fmla="*/ 33 w 41"/>
                <a:gd name="T1" fmla="*/ 54 h 54"/>
                <a:gd name="T2" fmla="*/ 0 w 41"/>
                <a:gd name="T3" fmla="*/ 15 h 54"/>
                <a:gd name="T4" fmla="*/ 6 w 41"/>
                <a:gd name="T5" fmla="*/ 0 h 54"/>
                <a:gd name="T6" fmla="*/ 41 w 41"/>
                <a:gd name="T7" fmla="*/ 40 h 54"/>
                <a:gd name="T8" fmla="*/ 33 w 41"/>
                <a:gd name="T9" fmla="*/ 54 h 54"/>
              </a:gdLst>
              <a:ahLst/>
              <a:cxnLst>
                <a:cxn ang="0">
                  <a:pos x="T0" y="T1"/>
                </a:cxn>
                <a:cxn ang="0">
                  <a:pos x="T2" y="T3"/>
                </a:cxn>
                <a:cxn ang="0">
                  <a:pos x="T4" y="T5"/>
                </a:cxn>
                <a:cxn ang="0">
                  <a:pos x="T6" y="T7"/>
                </a:cxn>
                <a:cxn ang="0">
                  <a:pos x="T8" y="T9"/>
                </a:cxn>
              </a:cxnLst>
              <a:rect l="0" t="0" r="r" b="b"/>
              <a:pathLst>
                <a:path w="41" h="54">
                  <a:moveTo>
                    <a:pt x="33" y="54"/>
                  </a:moveTo>
                  <a:lnTo>
                    <a:pt x="0" y="15"/>
                  </a:lnTo>
                  <a:lnTo>
                    <a:pt x="6" y="0"/>
                  </a:lnTo>
                  <a:lnTo>
                    <a:pt x="41" y="40"/>
                  </a:lnTo>
                  <a:lnTo>
                    <a:pt x="33"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7" name="islîdê"/>
            <p:cNvSpPr/>
            <p:nvPr/>
          </p:nvSpPr>
          <p:spPr bwMode="auto">
            <a:xfrm>
              <a:off x="8532814" y="2490450"/>
              <a:ext cx="79187" cy="97185"/>
            </a:xfrm>
            <a:custGeom>
              <a:avLst/>
              <a:gdLst>
                <a:gd name="T0" fmla="*/ 35 w 44"/>
                <a:gd name="T1" fmla="*/ 54 h 54"/>
                <a:gd name="T2" fmla="*/ 0 w 44"/>
                <a:gd name="T3" fmla="*/ 15 h 54"/>
                <a:gd name="T4" fmla="*/ 8 w 44"/>
                <a:gd name="T5" fmla="*/ 0 h 54"/>
                <a:gd name="T6" fmla="*/ 44 w 44"/>
                <a:gd name="T7" fmla="*/ 40 h 54"/>
                <a:gd name="T8" fmla="*/ 35 w 44"/>
                <a:gd name="T9" fmla="*/ 54 h 54"/>
              </a:gdLst>
              <a:ahLst/>
              <a:cxnLst>
                <a:cxn ang="0">
                  <a:pos x="T0" y="T1"/>
                </a:cxn>
                <a:cxn ang="0">
                  <a:pos x="T2" y="T3"/>
                </a:cxn>
                <a:cxn ang="0">
                  <a:pos x="T4" y="T5"/>
                </a:cxn>
                <a:cxn ang="0">
                  <a:pos x="T6" y="T7"/>
                </a:cxn>
                <a:cxn ang="0">
                  <a:pos x="T8" y="T9"/>
                </a:cxn>
              </a:cxnLst>
              <a:rect l="0" t="0" r="r" b="b"/>
              <a:pathLst>
                <a:path w="44" h="54">
                  <a:moveTo>
                    <a:pt x="35" y="54"/>
                  </a:moveTo>
                  <a:lnTo>
                    <a:pt x="0" y="15"/>
                  </a:lnTo>
                  <a:lnTo>
                    <a:pt x="8" y="0"/>
                  </a:lnTo>
                  <a:lnTo>
                    <a:pt x="44" y="40"/>
                  </a:lnTo>
                  <a:lnTo>
                    <a:pt x="35"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8" name="ís1ïḑé"/>
            <p:cNvSpPr/>
            <p:nvPr/>
          </p:nvSpPr>
          <p:spPr bwMode="auto">
            <a:xfrm>
              <a:off x="8511217" y="2531843"/>
              <a:ext cx="73789" cy="97185"/>
            </a:xfrm>
            <a:custGeom>
              <a:avLst/>
              <a:gdLst>
                <a:gd name="T0" fmla="*/ 33 w 41"/>
                <a:gd name="T1" fmla="*/ 54 h 54"/>
                <a:gd name="T2" fmla="*/ 0 w 41"/>
                <a:gd name="T3" fmla="*/ 14 h 54"/>
                <a:gd name="T4" fmla="*/ 8 w 41"/>
                <a:gd name="T5" fmla="*/ 0 h 54"/>
                <a:gd name="T6" fmla="*/ 41 w 41"/>
                <a:gd name="T7" fmla="*/ 39 h 54"/>
                <a:gd name="T8" fmla="*/ 33 w 41"/>
                <a:gd name="T9" fmla="*/ 54 h 54"/>
              </a:gdLst>
              <a:ahLst/>
              <a:cxnLst>
                <a:cxn ang="0">
                  <a:pos x="T0" y="T1"/>
                </a:cxn>
                <a:cxn ang="0">
                  <a:pos x="T2" y="T3"/>
                </a:cxn>
                <a:cxn ang="0">
                  <a:pos x="T4" y="T5"/>
                </a:cxn>
                <a:cxn ang="0">
                  <a:pos x="T6" y="T7"/>
                </a:cxn>
                <a:cxn ang="0">
                  <a:pos x="T8" y="T9"/>
                </a:cxn>
              </a:cxnLst>
              <a:rect l="0" t="0" r="r" b="b"/>
              <a:pathLst>
                <a:path w="41" h="54">
                  <a:moveTo>
                    <a:pt x="33" y="54"/>
                  </a:moveTo>
                  <a:lnTo>
                    <a:pt x="0" y="14"/>
                  </a:lnTo>
                  <a:lnTo>
                    <a:pt x="8" y="0"/>
                  </a:lnTo>
                  <a:lnTo>
                    <a:pt x="41" y="39"/>
                  </a:lnTo>
                  <a:lnTo>
                    <a:pt x="33"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9" name="ïṣḷíḍé"/>
            <p:cNvSpPr/>
            <p:nvPr/>
          </p:nvSpPr>
          <p:spPr bwMode="auto">
            <a:xfrm>
              <a:off x="8487820" y="2573237"/>
              <a:ext cx="75588" cy="97185"/>
            </a:xfrm>
            <a:custGeom>
              <a:avLst/>
              <a:gdLst>
                <a:gd name="T0" fmla="*/ 33 w 42"/>
                <a:gd name="T1" fmla="*/ 54 h 54"/>
                <a:gd name="T2" fmla="*/ 0 w 42"/>
                <a:gd name="T3" fmla="*/ 14 h 54"/>
                <a:gd name="T4" fmla="*/ 8 w 42"/>
                <a:gd name="T5" fmla="*/ 0 h 54"/>
                <a:gd name="T6" fmla="*/ 42 w 42"/>
                <a:gd name="T7" fmla="*/ 39 h 54"/>
                <a:gd name="T8" fmla="*/ 33 w 42"/>
                <a:gd name="T9" fmla="*/ 54 h 54"/>
              </a:gdLst>
              <a:ahLst/>
              <a:cxnLst>
                <a:cxn ang="0">
                  <a:pos x="T0" y="T1"/>
                </a:cxn>
                <a:cxn ang="0">
                  <a:pos x="T2" y="T3"/>
                </a:cxn>
                <a:cxn ang="0">
                  <a:pos x="T4" y="T5"/>
                </a:cxn>
                <a:cxn ang="0">
                  <a:pos x="T6" y="T7"/>
                </a:cxn>
                <a:cxn ang="0">
                  <a:pos x="T8" y="T9"/>
                </a:cxn>
              </a:cxnLst>
              <a:rect l="0" t="0" r="r" b="b"/>
              <a:pathLst>
                <a:path w="42" h="54">
                  <a:moveTo>
                    <a:pt x="33" y="54"/>
                  </a:moveTo>
                  <a:lnTo>
                    <a:pt x="0" y="14"/>
                  </a:lnTo>
                  <a:lnTo>
                    <a:pt x="8" y="0"/>
                  </a:lnTo>
                  <a:lnTo>
                    <a:pt x="42" y="39"/>
                  </a:lnTo>
                  <a:lnTo>
                    <a:pt x="33"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0" name="íşļîḓé"/>
            <p:cNvSpPr/>
            <p:nvPr/>
          </p:nvSpPr>
          <p:spPr bwMode="auto">
            <a:xfrm>
              <a:off x="8466224" y="2614630"/>
              <a:ext cx="73789" cy="97185"/>
            </a:xfrm>
            <a:custGeom>
              <a:avLst/>
              <a:gdLst>
                <a:gd name="T0" fmla="*/ 33 w 41"/>
                <a:gd name="T1" fmla="*/ 54 h 54"/>
                <a:gd name="T2" fmla="*/ 0 w 41"/>
                <a:gd name="T3" fmla="*/ 14 h 54"/>
                <a:gd name="T4" fmla="*/ 8 w 41"/>
                <a:gd name="T5" fmla="*/ 0 h 54"/>
                <a:gd name="T6" fmla="*/ 41 w 41"/>
                <a:gd name="T7" fmla="*/ 39 h 54"/>
                <a:gd name="T8" fmla="*/ 33 w 41"/>
                <a:gd name="T9" fmla="*/ 54 h 54"/>
              </a:gdLst>
              <a:ahLst/>
              <a:cxnLst>
                <a:cxn ang="0">
                  <a:pos x="T0" y="T1"/>
                </a:cxn>
                <a:cxn ang="0">
                  <a:pos x="T2" y="T3"/>
                </a:cxn>
                <a:cxn ang="0">
                  <a:pos x="T4" y="T5"/>
                </a:cxn>
                <a:cxn ang="0">
                  <a:pos x="T6" y="T7"/>
                </a:cxn>
                <a:cxn ang="0">
                  <a:pos x="T8" y="T9"/>
                </a:cxn>
              </a:cxnLst>
              <a:rect l="0" t="0" r="r" b="b"/>
              <a:pathLst>
                <a:path w="41" h="54">
                  <a:moveTo>
                    <a:pt x="33" y="54"/>
                  </a:moveTo>
                  <a:lnTo>
                    <a:pt x="0" y="14"/>
                  </a:lnTo>
                  <a:lnTo>
                    <a:pt x="8" y="0"/>
                  </a:lnTo>
                  <a:lnTo>
                    <a:pt x="41" y="39"/>
                  </a:lnTo>
                  <a:lnTo>
                    <a:pt x="33"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1" name="iṥľîdè"/>
            <p:cNvSpPr/>
            <p:nvPr/>
          </p:nvSpPr>
          <p:spPr bwMode="auto">
            <a:xfrm>
              <a:off x="8442828" y="2654223"/>
              <a:ext cx="75588" cy="102584"/>
            </a:xfrm>
            <a:custGeom>
              <a:avLst/>
              <a:gdLst>
                <a:gd name="T0" fmla="*/ 33 w 42"/>
                <a:gd name="T1" fmla="*/ 57 h 57"/>
                <a:gd name="T2" fmla="*/ 0 w 42"/>
                <a:gd name="T3" fmla="*/ 15 h 57"/>
                <a:gd name="T4" fmla="*/ 8 w 42"/>
                <a:gd name="T5" fmla="*/ 0 h 57"/>
                <a:gd name="T6" fmla="*/ 42 w 42"/>
                <a:gd name="T7" fmla="*/ 42 h 57"/>
                <a:gd name="T8" fmla="*/ 33 w 42"/>
                <a:gd name="T9" fmla="*/ 57 h 57"/>
              </a:gdLst>
              <a:ahLst/>
              <a:cxnLst>
                <a:cxn ang="0">
                  <a:pos x="T0" y="T1"/>
                </a:cxn>
                <a:cxn ang="0">
                  <a:pos x="T2" y="T3"/>
                </a:cxn>
                <a:cxn ang="0">
                  <a:pos x="T4" y="T5"/>
                </a:cxn>
                <a:cxn ang="0">
                  <a:pos x="T6" y="T7"/>
                </a:cxn>
                <a:cxn ang="0">
                  <a:pos x="T8" y="T9"/>
                </a:cxn>
              </a:cxnLst>
              <a:rect l="0" t="0" r="r" b="b"/>
              <a:pathLst>
                <a:path w="42" h="57">
                  <a:moveTo>
                    <a:pt x="33" y="57"/>
                  </a:moveTo>
                  <a:lnTo>
                    <a:pt x="0" y="15"/>
                  </a:lnTo>
                  <a:lnTo>
                    <a:pt x="8" y="0"/>
                  </a:lnTo>
                  <a:lnTo>
                    <a:pt x="42" y="42"/>
                  </a:lnTo>
                  <a:lnTo>
                    <a:pt x="33" y="57"/>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2" name="iṧļidé"/>
            <p:cNvSpPr/>
            <p:nvPr/>
          </p:nvSpPr>
          <p:spPr bwMode="auto">
            <a:xfrm>
              <a:off x="8421231" y="2695617"/>
              <a:ext cx="73789" cy="100784"/>
            </a:xfrm>
            <a:custGeom>
              <a:avLst/>
              <a:gdLst>
                <a:gd name="T0" fmla="*/ 33 w 41"/>
                <a:gd name="T1" fmla="*/ 56 h 56"/>
                <a:gd name="T2" fmla="*/ 0 w 41"/>
                <a:gd name="T3" fmla="*/ 15 h 56"/>
                <a:gd name="T4" fmla="*/ 6 w 41"/>
                <a:gd name="T5" fmla="*/ 0 h 56"/>
                <a:gd name="T6" fmla="*/ 41 w 41"/>
                <a:gd name="T7" fmla="*/ 42 h 56"/>
                <a:gd name="T8" fmla="*/ 33 w 41"/>
                <a:gd name="T9" fmla="*/ 56 h 56"/>
              </a:gdLst>
              <a:ahLst/>
              <a:cxnLst>
                <a:cxn ang="0">
                  <a:pos x="T0" y="T1"/>
                </a:cxn>
                <a:cxn ang="0">
                  <a:pos x="T2" y="T3"/>
                </a:cxn>
                <a:cxn ang="0">
                  <a:pos x="T4" y="T5"/>
                </a:cxn>
                <a:cxn ang="0">
                  <a:pos x="T6" y="T7"/>
                </a:cxn>
                <a:cxn ang="0">
                  <a:pos x="T8" y="T9"/>
                </a:cxn>
              </a:cxnLst>
              <a:rect l="0" t="0" r="r" b="b"/>
              <a:pathLst>
                <a:path w="41" h="56">
                  <a:moveTo>
                    <a:pt x="33" y="56"/>
                  </a:moveTo>
                  <a:lnTo>
                    <a:pt x="0" y="15"/>
                  </a:lnTo>
                  <a:lnTo>
                    <a:pt x="6" y="0"/>
                  </a:lnTo>
                  <a:lnTo>
                    <a:pt x="41" y="42"/>
                  </a:lnTo>
                  <a:lnTo>
                    <a:pt x="33" y="56"/>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3" name="íṩliḍé"/>
            <p:cNvSpPr/>
            <p:nvPr/>
          </p:nvSpPr>
          <p:spPr bwMode="auto">
            <a:xfrm>
              <a:off x="8394235" y="2740610"/>
              <a:ext cx="79187" cy="97185"/>
            </a:xfrm>
            <a:custGeom>
              <a:avLst/>
              <a:gdLst>
                <a:gd name="T0" fmla="*/ 35 w 44"/>
                <a:gd name="T1" fmla="*/ 54 h 54"/>
                <a:gd name="T2" fmla="*/ 0 w 44"/>
                <a:gd name="T3" fmla="*/ 15 h 54"/>
                <a:gd name="T4" fmla="*/ 8 w 44"/>
                <a:gd name="T5" fmla="*/ 0 h 54"/>
                <a:gd name="T6" fmla="*/ 44 w 44"/>
                <a:gd name="T7" fmla="*/ 40 h 54"/>
                <a:gd name="T8" fmla="*/ 35 w 44"/>
                <a:gd name="T9" fmla="*/ 54 h 54"/>
              </a:gdLst>
              <a:ahLst/>
              <a:cxnLst>
                <a:cxn ang="0">
                  <a:pos x="T0" y="T1"/>
                </a:cxn>
                <a:cxn ang="0">
                  <a:pos x="T2" y="T3"/>
                </a:cxn>
                <a:cxn ang="0">
                  <a:pos x="T4" y="T5"/>
                </a:cxn>
                <a:cxn ang="0">
                  <a:pos x="T6" y="T7"/>
                </a:cxn>
                <a:cxn ang="0">
                  <a:pos x="T8" y="T9"/>
                </a:cxn>
              </a:cxnLst>
              <a:rect l="0" t="0" r="r" b="b"/>
              <a:pathLst>
                <a:path w="44" h="54">
                  <a:moveTo>
                    <a:pt x="35" y="54"/>
                  </a:moveTo>
                  <a:lnTo>
                    <a:pt x="0" y="15"/>
                  </a:lnTo>
                  <a:lnTo>
                    <a:pt x="8" y="0"/>
                  </a:lnTo>
                  <a:lnTo>
                    <a:pt x="44" y="40"/>
                  </a:lnTo>
                  <a:lnTo>
                    <a:pt x="35"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4" name="î$ļïḑe"/>
            <p:cNvSpPr/>
            <p:nvPr/>
          </p:nvSpPr>
          <p:spPr bwMode="auto">
            <a:xfrm>
              <a:off x="8372639" y="2782004"/>
              <a:ext cx="73789" cy="97185"/>
            </a:xfrm>
            <a:custGeom>
              <a:avLst/>
              <a:gdLst>
                <a:gd name="T0" fmla="*/ 33 w 41"/>
                <a:gd name="T1" fmla="*/ 54 h 54"/>
                <a:gd name="T2" fmla="*/ 0 w 41"/>
                <a:gd name="T3" fmla="*/ 15 h 54"/>
                <a:gd name="T4" fmla="*/ 8 w 41"/>
                <a:gd name="T5" fmla="*/ 0 h 54"/>
                <a:gd name="T6" fmla="*/ 41 w 41"/>
                <a:gd name="T7" fmla="*/ 40 h 54"/>
                <a:gd name="T8" fmla="*/ 33 w 41"/>
                <a:gd name="T9" fmla="*/ 54 h 54"/>
              </a:gdLst>
              <a:ahLst/>
              <a:cxnLst>
                <a:cxn ang="0">
                  <a:pos x="T0" y="T1"/>
                </a:cxn>
                <a:cxn ang="0">
                  <a:pos x="T2" y="T3"/>
                </a:cxn>
                <a:cxn ang="0">
                  <a:pos x="T4" y="T5"/>
                </a:cxn>
                <a:cxn ang="0">
                  <a:pos x="T6" y="T7"/>
                </a:cxn>
                <a:cxn ang="0">
                  <a:pos x="T8" y="T9"/>
                </a:cxn>
              </a:cxnLst>
              <a:rect l="0" t="0" r="r" b="b"/>
              <a:pathLst>
                <a:path w="41" h="54">
                  <a:moveTo>
                    <a:pt x="33" y="54"/>
                  </a:moveTo>
                  <a:lnTo>
                    <a:pt x="0" y="15"/>
                  </a:lnTo>
                  <a:lnTo>
                    <a:pt x="8" y="0"/>
                  </a:lnTo>
                  <a:lnTo>
                    <a:pt x="41" y="40"/>
                  </a:lnTo>
                  <a:lnTo>
                    <a:pt x="33"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5" name="í$líḍè"/>
            <p:cNvSpPr/>
            <p:nvPr/>
          </p:nvSpPr>
          <p:spPr bwMode="auto">
            <a:xfrm>
              <a:off x="8491420" y="2299680"/>
              <a:ext cx="287954" cy="224965"/>
            </a:xfrm>
            <a:custGeom>
              <a:avLst/>
              <a:gdLst>
                <a:gd name="T0" fmla="*/ 56 w 77"/>
                <a:gd name="T1" fmla="*/ 15 h 60"/>
                <a:gd name="T2" fmla="*/ 44 w 77"/>
                <a:gd name="T3" fmla="*/ 8 h 60"/>
                <a:gd name="T4" fmla="*/ 2 w 77"/>
                <a:gd name="T5" fmla="*/ 21 h 60"/>
                <a:gd name="T6" fmla="*/ 0 w 77"/>
                <a:gd name="T7" fmla="*/ 23 h 60"/>
                <a:gd name="T8" fmla="*/ 67 w 77"/>
                <a:gd name="T9" fmla="*/ 60 h 60"/>
                <a:gd name="T10" fmla="*/ 69 w 77"/>
                <a:gd name="T11" fmla="*/ 58 h 60"/>
                <a:gd name="T12" fmla="*/ 56 w 77"/>
                <a:gd name="T13" fmla="*/ 15 h 60"/>
              </a:gdLst>
              <a:ahLst/>
              <a:cxnLst>
                <a:cxn ang="0">
                  <a:pos x="T0" y="T1"/>
                </a:cxn>
                <a:cxn ang="0">
                  <a:pos x="T2" y="T3"/>
                </a:cxn>
                <a:cxn ang="0">
                  <a:pos x="T4" y="T5"/>
                </a:cxn>
                <a:cxn ang="0">
                  <a:pos x="T6" y="T7"/>
                </a:cxn>
                <a:cxn ang="0">
                  <a:pos x="T8" y="T9"/>
                </a:cxn>
                <a:cxn ang="0">
                  <a:pos x="T10" y="T11"/>
                </a:cxn>
                <a:cxn ang="0">
                  <a:pos x="T12" y="T13"/>
                </a:cxn>
              </a:cxnLst>
              <a:rect l="0" t="0" r="r" b="b"/>
              <a:pathLst>
                <a:path w="77" h="60">
                  <a:moveTo>
                    <a:pt x="56" y="15"/>
                  </a:moveTo>
                  <a:cubicBezTo>
                    <a:pt x="44" y="8"/>
                    <a:pt x="44" y="8"/>
                    <a:pt x="44" y="8"/>
                  </a:cubicBezTo>
                  <a:cubicBezTo>
                    <a:pt x="29" y="0"/>
                    <a:pt x="10" y="5"/>
                    <a:pt x="2" y="21"/>
                  </a:cubicBezTo>
                  <a:cubicBezTo>
                    <a:pt x="0" y="23"/>
                    <a:pt x="0" y="23"/>
                    <a:pt x="0" y="23"/>
                  </a:cubicBezTo>
                  <a:cubicBezTo>
                    <a:pt x="67" y="60"/>
                    <a:pt x="67" y="60"/>
                    <a:pt x="67" y="60"/>
                  </a:cubicBezTo>
                  <a:cubicBezTo>
                    <a:pt x="69" y="58"/>
                    <a:pt x="69" y="58"/>
                    <a:pt x="69" y="58"/>
                  </a:cubicBezTo>
                  <a:cubicBezTo>
                    <a:pt x="77" y="42"/>
                    <a:pt x="71" y="23"/>
                    <a:pt x="56" y="15"/>
                  </a:cubicBez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6" name="iŝľîḑè"/>
            <p:cNvSpPr/>
            <p:nvPr/>
          </p:nvSpPr>
          <p:spPr bwMode="auto">
            <a:xfrm>
              <a:off x="8019895" y="4920064"/>
              <a:ext cx="610104" cy="280755"/>
            </a:xfrm>
            <a:custGeom>
              <a:avLst/>
              <a:gdLst>
                <a:gd name="T0" fmla="*/ 19 w 339"/>
                <a:gd name="T1" fmla="*/ 156 h 156"/>
                <a:gd name="T2" fmla="*/ 0 w 339"/>
                <a:gd name="T3" fmla="*/ 98 h 156"/>
                <a:gd name="T4" fmla="*/ 322 w 339"/>
                <a:gd name="T5" fmla="*/ 0 h 156"/>
                <a:gd name="T6" fmla="*/ 339 w 339"/>
                <a:gd name="T7" fmla="*/ 57 h 156"/>
                <a:gd name="T8" fmla="*/ 19 w 339"/>
                <a:gd name="T9" fmla="*/ 156 h 156"/>
              </a:gdLst>
              <a:ahLst/>
              <a:cxnLst>
                <a:cxn ang="0">
                  <a:pos x="T0" y="T1"/>
                </a:cxn>
                <a:cxn ang="0">
                  <a:pos x="T2" y="T3"/>
                </a:cxn>
                <a:cxn ang="0">
                  <a:pos x="T4" y="T5"/>
                </a:cxn>
                <a:cxn ang="0">
                  <a:pos x="T6" y="T7"/>
                </a:cxn>
                <a:cxn ang="0">
                  <a:pos x="T8" y="T9"/>
                </a:cxn>
              </a:cxnLst>
              <a:rect l="0" t="0" r="r" b="b"/>
              <a:pathLst>
                <a:path w="339" h="156">
                  <a:moveTo>
                    <a:pt x="19" y="156"/>
                  </a:moveTo>
                  <a:lnTo>
                    <a:pt x="0" y="98"/>
                  </a:lnTo>
                  <a:lnTo>
                    <a:pt x="322" y="0"/>
                  </a:lnTo>
                  <a:lnTo>
                    <a:pt x="339" y="57"/>
                  </a:lnTo>
                  <a:lnTo>
                    <a:pt x="19" y="156"/>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7" name="íṧ1îḓê"/>
            <p:cNvSpPr/>
            <p:nvPr/>
          </p:nvSpPr>
          <p:spPr bwMode="auto">
            <a:xfrm>
              <a:off x="8556209" y="4920064"/>
              <a:ext cx="43193" cy="124181"/>
            </a:xfrm>
            <a:custGeom>
              <a:avLst/>
              <a:gdLst>
                <a:gd name="T0" fmla="*/ 0 w 24"/>
                <a:gd name="T1" fmla="*/ 69 h 69"/>
                <a:gd name="T2" fmla="*/ 6 w 24"/>
                <a:gd name="T3" fmla="*/ 7 h 69"/>
                <a:gd name="T4" fmla="*/ 24 w 24"/>
                <a:gd name="T5" fmla="*/ 0 h 69"/>
                <a:gd name="T6" fmla="*/ 20 w 24"/>
                <a:gd name="T7" fmla="*/ 65 h 69"/>
                <a:gd name="T8" fmla="*/ 0 w 24"/>
                <a:gd name="T9" fmla="*/ 69 h 69"/>
              </a:gdLst>
              <a:ahLst/>
              <a:cxnLst>
                <a:cxn ang="0">
                  <a:pos x="T0" y="T1"/>
                </a:cxn>
                <a:cxn ang="0">
                  <a:pos x="T2" y="T3"/>
                </a:cxn>
                <a:cxn ang="0">
                  <a:pos x="T4" y="T5"/>
                </a:cxn>
                <a:cxn ang="0">
                  <a:pos x="T6" y="T7"/>
                </a:cxn>
                <a:cxn ang="0">
                  <a:pos x="T8" y="T9"/>
                </a:cxn>
              </a:cxnLst>
              <a:rect l="0" t="0" r="r" b="b"/>
              <a:pathLst>
                <a:path w="24" h="69">
                  <a:moveTo>
                    <a:pt x="0" y="69"/>
                  </a:moveTo>
                  <a:lnTo>
                    <a:pt x="6" y="7"/>
                  </a:lnTo>
                  <a:lnTo>
                    <a:pt x="24" y="0"/>
                  </a:lnTo>
                  <a:lnTo>
                    <a:pt x="20" y="65"/>
                  </a:lnTo>
                  <a:lnTo>
                    <a:pt x="0" y="69"/>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8" name="ïşľiďê"/>
            <p:cNvSpPr/>
            <p:nvPr/>
          </p:nvSpPr>
          <p:spPr bwMode="auto">
            <a:xfrm>
              <a:off x="8502218" y="4939860"/>
              <a:ext cx="41394" cy="122381"/>
            </a:xfrm>
            <a:custGeom>
              <a:avLst/>
              <a:gdLst>
                <a:gd name="T0" fmla="*/ 0 w 23"/>
                <a:gd name="T1" fmla="*/ 68 h 68"/>
                <a:gd name="T2" fmla="*/ 5 w 23"/>
                <a:gd name="T3" fmla="*/ 6 h 68"/>
                <a:gd name="T4" fmla="*/ 23 w 23"/>
                <a:gd name="T5" fmla="*/ 0 h 68"/>
                <a:gd name="T6" fmla="*/ 19 w 23"/>
                <a:gd name="T7" fmla="*/ 62 h 68"/>
                <a:gd name="T8" fmla="*/ 0 w 23"/>
                <a:gd name="T9" fmla="*/ 68 h 68"/>
              </a:gdLst>
              <a:ahLst/>
              <a:cxnLst>
                <a:cxn ang="0">
                  <a:pos x="T0" y="T1"/>
                </a:cxn>
                <a:cxn ang="0">
                  <a:pos x="T2" y="T3"/>
                </a:cxn>
                <a:cxn ang="0">
                  <a:pos x="T4" y="T5"/>
                </a:cxn>
                <a:cxn ang="0">
                  <a:pos x="T6" y="T7"/>
                </a:cxn>
                <a:cxn ang="0">
                  <a:pos x="T8" y="T9"/>
                </a:cxn>
              </a:cxnLst>
              <a:rect l="0" t="0" r="r" b="b"/>
              <a:pathLst>
                <a:path w="23" h="68">
                  <a:moveTo>
                    <a:pt x="0" y="68"/>
                  </a:moveTo>
                  <a:lnTo>
                    <a:pt x="5" y="6"/>
                  </a:lnTo>
                  <a:lnTo>
                    <a:pt x="23" y="0"/>
                  </a:lnTo>
                  <a:lnTo>
                    <a:pt x="19" y="62"/>
                  </a:lnTo>
                  <a:lnTo>
                    <a:pt x="0" y="68"/>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9" name="íṩļiďé"/>
            <p:cNvSpPr/>
            <p:nvPr/>
          </p:nvSpPr>
          <p:spPr bwMode="auto">
            <a:xfrm>
              <a:off x="8446427" y="4954258"/>
              <a:ext cx="41394" cy="124181"/>
            </a:xfrm>
            <a:custGeom>
              <a:avLst/>
              <a:gdLst>
                <a:gd name="T0" fmla="*/ 0 w 23"/>
                <a:gd name="T1" fmla="*/ 69 h 69"/>
                <a:gd name="T2" fmla="*/ 4 w 23"/>
                <a:gd name="T3" fmla="*/ 6 h 69"/>
                <a:gd name="T4" fmla="*/ 23 w 23"/>
                <a:gd name="T5" fmla="*/ 0 h 69"/>
                <a:gd name="T6" fmla="*/ 19 w 23"/>
                <a:gd name="T7" fmla="*/ 65 h 69"/>
                <a:gd name="T8" fmla="*/ 0 w 23"/>
                <a:gd name="T9" fmla="*/ 69 h 69"/>
              </a:gdLst>
              <a:ahLst/>
              <a:cxnLst>
                <a:cxn ang="0">
                  <a:pos x="T0" y="T1"/>
                </a:cxn>
                <a:cxn ang="0">
                  <a:pos x="T2" y="T3"/>
                </a:cxn>
                <a:cxn ang="0">
                  <a:pos x="T4" y="T5"/>
                </a:cxn>
                <a:cxn ang="0">
                  <a:pos x="T6" y="T7"/>
                </a:cxn>
                <a:cxn ang="0">
                  <a:pos x="T8" y="T9"/>
                </a:cxn>
              </a:cxnLst>
              <a:rect l="0" t="0" r="r" b="b"/>
              <a:pathLst>
                <a:path w="23" h="69">
                  <a:moveTo>
                    <a:pt x="0" y="69"/>
                  </a:moveTo>
                  <a:lnTo>
                    <a:pt x="4" y="6"/>
                  </a:lnTo>
                  <a:lnTo>
                    <a:pt x="23" y="0"/>
                  </a:lnTo>
                  <a:lnTo>
                    <a:pt x="19" y="65"/>
                  </a:lnTo>
                  <a:lnTo>
                    <a:pt x="0" y="69"/>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0" name="iśḻíḋê"/>
            <p:cNvSpPr/>
            <p:nvPr/>
          </p:nvSpPr>
          <p:spPr bwMode="auto">
            <a:xfrm>
              <a:off x="8390636" y="4974055"/>
              <a:ext cx="44993" cy="122381"/>
            </a:xfrm>
            <a:custGeom>
              <a:avLst/>
              <a:gdLst>
                <a:gd name="T0" fmla="*/ 0 w 25"/>
                <a:gd name="T1" fmla="*/ 68 h 68"/>
                <a:gd name="T2" fmla="*/ 4 w 25"/>
                <a:gd name="T3" fmla="*/ 6 h 68"/>
                <a:gd name="T4" fmla="*/ 25 w 25"/>
                <a:gd name="T5" fmla="*/ 0 h 68"/>
                <a:gd name="T6" fmla="*/ 19 w 25"/>
                <a:gd name="T7" fmla="*/ 62 h 68"/>
                <a:gd name="T8" fmla="*/ 0 w 25"/>
                <a:gd name="T9" fmla="*/ 68 h 68"/>
              </a:gdLst>
              <a:ahLst/>
              <a:cxnLst>
                <a:cxn ang="0">
                  <a:pos x="T0" y="T1"/>
                </a:cxn>
                <a:cxn ang="0">
                  <a:pos x="T2" y="T3"/>
                </a:cxn>
                <a:cxn ang="0">
                  <a:pos x="T4" y="T5"/>
                </a:cxn>
                <a:cxn ang="0">
                  <a:pos x="T6" y="T7"/>
                </a:cxn>
                <a:cxn ang="0">
                  <a:pos x="T8" y="T9"/>
                </a:cxn>
              </a:cxnLst>
              <a:rect l="0" t="0" r="r" b="b"/>
              <a:pathLst>
                <a:path w="25" h="68">
                  <a:moveTo>
                    <a:pt x="0" y="68"/>
                  </a:moveTo>
                  <a:lnTo>
                    <a:pt x="4" y="6"/>
                  </a:lnTo>
                  <a:lnTo>
                    <a:pt x="25" y="0"/>
                  </a:lnTo>
                  <a:lnTo>
                    <a:pt x="19" y="62"/>
                  </a:lnTo>
                  <a:lnTo>
                    <a:pt x="0" y="68"/>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1" name="iŝľiḓè"/>
            <p:cNvSpPr/>
            <p:nvPr/>
          </p:nvSpPr>
          <p:spPr bwMode="auto">
            <a:xfrm>
              <a:off x="8334845" y="4988453"/>
              <a:ext cx="44993" cy="122381"/>
            </a:xfrm>
            <a:custGeom>
              <a:avLst/>
              <a:gdLst>
                <a:gd name="T0" fmla="*/ 0 w 25"/>
                <a:gd name="T1" fmla="*/ 68 h 68"/>
                <a:gd name="T2" fmla="*/ 4 w 25"/>
                <a:gd name="T3" fmla="*/ 6 h 68"/>
                <a:gd name="T4" fmla="*/ 25 w 25"/>
                <a:gd name="T5" fmla="*/ 0 h 68"/>
                <a:gd name="T6" fmla="*/ 21 w 25"/>
                <a:gd name="T7" fmla="*/ 64 h 68"/>
                <a:gd name="T8" fmla="*/ 0 w 25"/>
                <a:gd name="T9" fmla="*/ 68 h 68"/>
              </a:gdLst>
              <a:ahLst/>
              <a:cxnLst>
                <a:cxn ang="0">
                  <a:pos x="T0" y="T1"/>
                </a:cxn>
                <a:cxn ang="0">
                  <a:pos x="T2" y="T3"/>
                </a:cxn>
                <a:cxn ang="0">
                  <a:pos x="T4" y="T5"/>
                </a:cxn>
                <a:cxn ang="0">
                  <a:pos x="T6" y="T7"/>
                </a:cxn>
                <a:cxn ang="0">
                  <a:pos x="T8" y="T9"/>
                </a:cxn>
              </a:cxnLst>
              <a:rect l="0" t="0" r="r" b="b"/>
              <a:pathLst>
                <a:path w="25" h="68">
                  <a:moveTo>
                    <a:pt x="0" y="68"/>
                  </a:moveTo>
                  <a:lnTo>
                    <a:pt x="4" y="6"/>
                  </a:lnTo>
                  <a:lnTo>
                    <a:pt x="25" y="0"/>
                  </a:lnTo>
                  <a:lnTo>
                    <a:pt x="21" y="64"/>
                  </a:lnTo>
                  <a:lnTo>
                    <a:pt x="0" y="68"/>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2" name="iŝḻîḓé"/>
            <p:cNvSpPr/>
            <p:nvPr/>
          </p:nvSpPr>
          <p:spPr bwMode="auto">
            <a:xfrm>
              <a:off x="8282653" y="5006450"/>
              <a:ext cx="41394" cy="124181"/>
            </a:xfrm>
            <a:custGeom>
              <a:avLst/>
              <a:gdLst>
                <a:gd name="T0" fmla="*/ 0 w 23"/>
                <a:gd name="T1" fmla="*/ 69 h 69"/>
                <a:gd name="T2" fmla="*/ 4 w 23"/>
                <a:gd name="T3" fmla="*/ 7 h 69"/>
                <a:gd name="T4" fmla="*/ 23 w 23"/>
                <a:gd name="T5" fmla="*/ 0 h 69"/>
                <a:gd name="T6" fmla="*/ 18 w 23"/>
                <a:gd name="T7" fmla="*/ 63 h 69"/>
                <a:gd name="T8" fmla="*/ 0 w 23"/>
                <a:gd name="T9" fmla="*/ 69 h 69"/>
              </a:gdLst>
              <a:ahLst/>
              <a:cxnLst>
                <a:cxn ang="0">
                  <a:pos x="T0" y="T1"/>
                </a:cxn>
                <a:cxn ang="0">
                  <a:pos x="T2" y="T3"/>
                </a:cxn>
                <a:cxn ang="0">
                  <a:pos x="T4" y="T5"/>
                </a:cxn>
                <a:cxn ang="0">
                  <a:pos x="T6" y="T7"/>
                </a:cxn>
                <a:cxn ang="0">
                  <a:pos x="T8" y="T9"/>
                </a:cxn>
              </a:cxnLst>
              <a:rect l="0" t="0" r="r" b="b"/>
              <a:pathLst>
                <a:path w="23" h="69">
                  <a:moveTo>
                    <a:pt x="0" y="69"/>
                  </a:moveTo>
                  <a:lnTo>
                    <a:pt x="4" y="7"/>
                  </a:lnTo>
                  <a:lnTo>
                    <a:pt x="23" y="0"/>
                  </a:lnTo>
                  <a:lnTo>
                    <a:pt x="18" y="63"/>
                  </a:lnTo>
                  <a:lnTo>
                    <a:pt x="0" y="69"/>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3" name="îSľîḓé"/>
            <p:cNvSpPr/>
            <p:nvPr/>
          </p:nvSpPr>
          <p:spPr bwMode="auto">
            <a:xfrm>
              <a:off x="8226862" y="5022647"/>
              <a:ext cx="39594" cy="122381"/>
            </a:xfrm>
            <a:custGeom>
              <a:avLst/>
              <a:gdLst>
                <a:gd name="T0" fmla="*/ 0 w 22"/>
                <a:gd name="T1" fmla="*/ 68 h 68"/>
                <a:gd name="T2" fmla="*/ 4 w 22"/>
                <a:gd name="T3" fmla="*/ 6 h 68"/>
                <a:gd name="T4" fmla="*/ 22 w 22"/>
                <a:gd name="T5" fmla="*/ 0 h 68"/>
                <a:gd name="T6" fmla="*/ 18 w 22"/>
                <a:gd name="T7" fmla="*/ 64 h 68"/>
                <a:gd name="T8" fmla="*/ 0 w 22"/>
                <a:gd name="T9" fmla="*/ 68 h 68"/>
              </a:gdLst>
              <a:ahLst/>
              <a:cxnLst>
                <a:cxn ang="0">
                  <a:pos x="T0" y="T1"/>
                </a:cxn>
                <a:cxn ang="0">
                  <a:pos x="T2" y="T3"/>
                </a:cxn>
                <a:cxn ang="0">
                  <a:pos x="T4" y="T5"/>
                </a:cxn>
                <a:cxn ang="0">
                  <a:pos x="T6" y="T7"/>
                </a:cxn>
                <a:cxn ang="0">
                  <a:pos x="T8" y="T9"/>
                </a:cxn>
              </a:cxnLst>
              <a:rect l="0" t="0" r="r" b="b"/>
              <a:pathLst>
                <a:path w="22" h="68">
                  <a:moveTo>
                    <a:pt x="0" y="68"/>
                  </a:moveTo>
                  <a:lnTo>
                    <a:pt x="4" y="6"/>
                  </a:lnTo>
                  <a:lnTo>
                    <a:pt x="22" y="0"/>
                  </a:lnTo>
                  <a:lnTo>
                    <a:pt x="18" y="64"/>
                  </a:lnTo>
                  <a:lnTo>
                    <a:pt x="0" y="68"/>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4" name="îślíďê"/>
            <p:cNvSpPr/>
            <p:nvPr/>
          </p:nvSpPr>
          <p:spPr bwMode="auto">
            <a:xfrm>
              <a:off x="8169272" y="5040644"/>
              <a:ext cx="41394" cy="124181"/>
            </a:xfrm>
            <a:custGeom>
              <a:avLst/>
              <a:gdLst>
                <a:gd name="T0" fmla="*/ 0 w 23"/>
                <a:gd name="T1" fmla="*/ 69 h 69"/>
                <a:gd name="T2" fmla="*/ 4 w 23"/>
                <a:gd name="T3" fmla="*/ 6 h 69"/>
                <a:gd name="T4" fmla="*/ 23 w 23"/>
                <a:gd name="T5" fmla="*/ 0 h 69"/>
                <a:gd name="T6" fmla="*/ 19 w 23"/>
                <a:gd name="T7" fmla="*/ 62 h 69"/>
                <a:gd name="T8" fmla="*/ 0 w 23"/>
                <a:gd name="T9" fmla="*/ 69 h 69"/>
              </a:gdLst>
              <a:ahLst/>
              <a:cxnLst>
                <a:cxn ang="0">
                  <a:pos x="T0" y="T1"/>
                </a:cxn>
                <a:cxn ang="0">
                  <a:pos x="T2" y="T3"/>
                </a:cxn>
                <a:cxn ang="0">
                  <a:pos x="T4" y="T5"/>
                </a:cxn>
                <a:cxn ang="0">
                  <a:pos x="T6" y="T7"/>
                </a:cxn>
                <a:cxn ang="0">
                  <a:pos x="T8" y="T9"/>
                </a:cxn>
              </a:cxnLst>
              <a:rect l="0" t="0" r="r" b="b"/>
              <a:pathLst>
                <a:path w="23" h="69">
                  <a:moveTo>
                    <a:pt x="0" y="69"/>
                  </a:moveTo>
                  <a:lnTo>
                    <a:pt x="4" y="6"/>
                  </a:lnTo>
                  <a:lnTo>
                    <a:pt x="23" y="0"/>
                  </a:lnTo>
                  <a:lnTo>
                    <a:pt x="19" y="62"/>
                  </a:lnTo>
                  <a:lnTo>
                    <a:pt x="0" y="69"/>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5" name="ï$ḻïḓè"/>
            <p:cNvSpPr/>
            <p:nvPr/>
          </p:nvSpPr>
          <p:spPr bwMode="auto">
            <a:xfrm>
              <a:off x="8113480" y="5055042"/>
              <a:ext cx="44993" cy="127780"/>
            </a:xfrm>
            <a:custGeom>
              <a:avLst/>
              <a:gdLst>
                <a:gd name="T0" fmla="*/ 0 w 25"/>
                <a:gd name="T1" fmla="*/ 71 h 71"/>
                <a:gd name="T2" fmla="*/ 4 w 25"/>
                <a:gd name="T3" fmla="*/ 7 h 71"/>
                <a:gd name="T4" fmla="*/ 25 w 25"/>
                <a:gd name="T5" fmla="*/ 0 h 71"/>
                <a:gd name="T6" fmla="*/ 21 w 25"/>
                <a:gd name="T7" fmla="*/ 65 h 71"/>
                <a:gd name="T8" fmla="*/ 0 w 25"/>
                <a:gd name="T9" fmla="*/ 71 h 71"/>
              </a:gdLst>
              <a:ahLst/>
              <a:cxnLst>
                <a:cxn ang="0">
                  <a:pos x="T0" y="T1"/>
                </a:cxn>
                <a:cxn ang="0">
                  <a:pos x="T2" y="T3"/>
                </a:cxn>
                <a:cxn ang="0">
                  <a:pos x="T4" y="T5"/>
                </a:cxn>
                <a:cxn ang="0">
                  <a:pos x="T6" y="T7"/>
                </a:cxn>
                <a:cxn ang="0">
                  <a:pos x="T8" y="T9"/>
                </a:cxn>
              </a:cxnLst>
              <a:rect l="0" t="0" r="r" b="b"/>
              <a:pathLst>
                <a:path w="25" h="71">
                  <a:moveTo>
                    <a:pt x="0" y="71"/>
                  </a:moveTo>
                  <a:lnTo>
                    <a:pt x="4" y="7"/>
                  </a:lnTo>
                  <a:lnTo>
                    <a:pt x="25" y="0"/>
                  </a:lnTo>
                  <a:lnTo>
                    <a:pt x="21" y="65"/>
                  </a:lnTo>
                  <a:lnTo>
                    <a:pt x="0" y="71"/>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6" name="îşļiḑe"/>
            <p:cNvSpPr/>
            <p:nvPr/>
          </p:nvSpPr>
          <p:spPr bwMode="auto">
            <a:xfrm>
              <a:off x="8061289" y="5074839"/>
              <a:ext cx="41394" cy="122381"/>
            </a:xfrm>
            <a:custGeom>
              <a:avLst/>
              <a:gdLst>
                <a:gd name="T0" fmla="*/ 0 w 23"/>
                <a:gd name="T1" fmla="*/ 68 h 68"/>
                <a:gd name="T2" fmla="*/ 4 w 23"/>
                <a:gd name="T3" fmla="*/ 6 h 68"/>
                <a:gd name="T4" fmla="*/ 23 w 23"/>
                <a:gd name="T5" fmla="*/ 0 h 68"/>
                <a:gd name="T6" fmla="*/ 19 w 23"/>
                <a:gd name="T7" fmla="*/ 62 h 68"/>
                <a:gd name="T8" fmla="*/ 0 w 23"/>
                <a:gd name="T9" fmla="*/ 68 h 68"/>
              </a:gdLst>
              <a:ahLst/>
              <a:cxnLst>
                <a:cxn ang="0">
                  <a:pos x="T0" y="T1"/>
                </a:cxn>
                <a:cxn ang="0">
                  <a:pos x="T2" y="T3"/>
                </a:cxn>
                <a:cxn ang="0">
                  <a:pos x="T4" y="T5"/>
                </a:cxn>
                <a:cxn ang="0">
                  <a:pos x="T6" y="T7"/>
                </a:cxn>
                <a:cxn ang="0">
                  <a:pos x="T8" y="T9"/>
                </a:cxn>
              </a:cxnLst>
              <a:rect l="0" t="0" r="r" b="b"/>
              <a:pathLst>
                <a:path w="23" h="68">
                  <a:moveTo>
                    <a:pt x="0" y="68"/>
                  </a:moveTo>
                  <a:lnTo>
                    <a:pt x="4" y="6"/>
                  </a:lnTo>
                  <a:lnTo>
                    <a:pt x="23" y="0"/>
                  </a:lnTo>
                  <a:lnTo>
                    <a:pt x="19" y="62"/>
                  </a:lnTo>
                  <a:lnTo>
                    <a:pt x="0" y="68"/>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7" name="íṧ1iďè"/>
            <p:cNvSpPr/>
            <p:nvPr/>
          </p:nvSpPr>
          <p:spPr bwMode="auto">
            <a:xfrm>
              <a:off x="8525615" y="4790484"/>
              <a:ext cx="232164" cy="358144"/>
            </a:xfrm>
            <a:custGeom>
              <a:avLst/>
              <a:gdLst>
                <a:gd name="T0" fmla="*/ 56 w 62"/>
                <a:gd name="T1" fmla="*/ 48 h 96"/>
                <a:gd name="T2" fmla="*/ 51 w 62"/>
                <a:gd name="T3" fmla="*/ 32 h 96"/>
                <a:gd name="T4" fmla="*/ 4 w 62"/>
                <a:gd name="T5" fmla="*/ 6 h 96"/>
                <a:gd name="T6" fmla="*/ 0 w 62"/>
                <a:gd name="T7" fmla="*/ 8 h 96"/>
                <a:gd name="T8" fmla="*/ 27 w 62"/>
                <a:gd name="T9" fmla="*/ 96 h 96"/>
                <a:gd name="T10" fmla="*/ 31 w 62"/>
                <a:gd name="T11" fmla="*/ 95 h 96"/>
                <a:gd name="T12" fmla="*/ 56 w 62"/>
                <a:gd name="T13" fmla="*/ 48 h 96"/>
              </a:gdLst>
              <a:ahLst/>
              <a:cxnLst>
                <a:cxn ang="0">
                  <a:pos x="T0" y="T1"/>
                </a:cxn>
                <a:cxn ang="0">
                  <a:pos x="T2" y="T3"/>
                </a:cxn>
                <a:cxn ang="0">
                  <a:pos x="T4" y="T5"/>
                </a:cxn>
                <a:cxn ang="0">
                  <a:pos x="T6" y="T7"/>
                </a:cxn>
                <a:cxn ang="0">
                  <a:pos x="T8" y="T9"/>
                </a:cxn>
                <a:cxn ang="0">
                  <a:pos x="T10" y="T11"/>
                </a:cxn>
                <a:cxn ang="0">
                  <a:pos x="T12" y="T13"/>
                </a:cxn>
              </a:cxnLst>
              <a:rect l="0" t="0" r="r" b="b"/>
              <a:pathLst>
                <a:path w="62" h="96">
                  <a:moveTo>
                    <a:pt x="56" y="48"/>
                  </a:moveTo>
                  <a:cubicBezTo>
                    <a:pt x="51" y="32"/>
                    <a:pt x="51" y="32"/>
                    <a:pt x="51" y="32"/>
                  </a:cubicBezTo>
                  <a:cubicBezTo>
                    <a:pt x="45" y="12"/>
                    <a:pt x="24" y="0"/>
                    <a:pt x="4" y="6"/>
                  </a:cubicBezTo>
                  <a:cubicBezTo>
                    <a:pt x="0" y="8"/>
                    <a:pt x="0" y="8"/>
                    <a:pt x="0" y="8"/>
                  </a:cubicBezTo>
                  <a:cubicBezTo>
                    <a:pt x="27" y="96"/>
                    <a:pt x="27" y="96"/>
                    <a:pt x="27" y="96"/>
                  </a:cubicBezTo>
                  <a:cubicBezTo>
                    <a:pt x="31" y="95"/>
                    <a:pt x="31" y="95"/>
                    <a:pt x="31" y="95"/>
                  </a:cubicBezTo>
                  <a:cubicBezTo>
                    <a:pt x="51" y="89"/>
                    <a:pt x="62" y="68"/>
                    <a:pt x="56" y="48"/>
                  </a:cubicBez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8" name="iŝḷïḍê"/>
            <p:cNvSpPr/>
            <p:nvPr/>
          </p:nvSpPr>
          <p:spPr bwMode="auto">
            <a:xfrm>
              <a:off x="3558404" y="4225374"/>
              <a:ext cx="235763" cy="613703"/>
            </a:xfrm>
            <a:custGeom>
              <a:avLst/>
              <a:gdLst>
                <a:gd name="T0" fmla="*/ 58 w 131"/>
                <a:gd name="T1" fmla="*/ 341 h 341"/>
                <a:gd name="T2" fmla="*/ 0 w 131"/>
                <a:gd name="T3" fmla="*/ 328 h 341"/>
                <a:gd name="T4" fmla="*/ 75 w 131"/>
                <a:gd name="T5" fmla="*/ 0 h 341"/>
                <a:gd name="T6" fmla="*/ 131 w 131"/>
                <a:gd name="T7" fmla="*/ 13 h 341"/>
                <a:gd name="T8" fmla="*/ 58 w 131"/>
                <a:gd name="T9" fmla="*/ 341 h 341"/>
              </a:gdLst>
              <a:ahLst/>
              <a:cxnLst>
                <a:cxn ang="0">
                  <a:pos x="T0" y="T1"/>
                </a:cxn>
                <a:cxn ang="0">
                  <a:pos x="T2" y="T3"/>
                </a:cxn>
                <a:cxn ang="0">
                  <a:pos x="T4" y="T5"/>
                </a:cxn>
                <a:cxn ang="0">
                  <a:pos x="T6" y="T7"/>
                </a:cxn>
                <a:cxn ang="0">
                  <a:pos x="T8" y="T9"/>
                </a:cxn>
              </a:cxnLst>
              <a:rect l="0" t="0" r="r" b="b"/>
              <a:pathLst>
                <a:path w="131" h="341">
                  <a:moveTo>
                    <a:pt x="58" y="341"/>
                  </a:moveTo>
                  <a:lnTo>
                    <a:pt x="0" y="328"/>
                  </a:lnTo>
                  <a:lnTo>
                    <a:pt x="75" y="0"/>
                  </a:lnTo>
                  <a:lnTo>
                    <a:pt x="131" y="13"/>
                  </a:lnTo>
                  <a:lnTo>
                    <a:pt x="58" y="341"/>
                  </a:lnTo>
                  <a:close/>
                </a:path>
              </a:pathLst>
            </a:custGeom>
            <a:solidFill>
              <a:srgbClr val="C4CC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9" name="iṡľiḑê"/>
            <p:cNvSpPr/>
            <p:nvPr/>
          </p:nvSpPr>
          <p:spPr bwMode="auto">
            <a:xfrm>
              <a:off x="3686184" y="4225374"/>
              <a:ext cx="100784" cy="97185"/>
            </a:xfrm>
            <a:custGeom>
              <a:avLst/>
              <a:gdLst>
                <a:gd name="T0" fmla="*/ 52 w 56"/>
                <a:gd name="T1" fmla="*/ 54 h 54"/>
                <a:gd name="T2" fmla="*/ 0 w 56"/>
                <a:gd name="T3" fmla="*/ 19 h 54"/>
                <a:gd name="T4" fmla="*/ 4 w 56"/>
                <a:gd name="T5" fmla="*/ 0 h 54"/>
                <a:gd name="T6" fmla="*/ 56 w 56"/>
                <a:gd name="T7" fmla="*/ 35 h 54"/>
                <a:gd name="T8" fmla="*/ 52 w 56"/>
                <a:gd name="T9" fmla="*/ 54 h 54"/>
              </a:gdLst>
              <a:ahLst/>
              <a:cxnLst>
                <a:cxn ang="0">
                  <a:pos x="T0" y="T1"/>
                </a:cxn>
                <a:cxn ang="0">
                  <a:pos x="T2" y="T3"/>
                </a:cxn>
                <a:cxn ang="0">
                  <a:pos x="T4" y="T5"/>
                </a:cxn>
                <a:cxn ang="0">
                  <a:pos x="T6" y="T7"/>
                </a:cxn>
                <a:cxn ang="0">
                  <a:pos x="T8" y="T9"/>
                </a:cxn>
              </a:cxnLst>
              <a:rect l="0" t="0" r="r" b="b"/>
              <a:pathLst>
                <a:path w="56" h="54">
                  <a:moveTo>
                    <a:pt x="52" y="54"/>
                  </a:moveTo>
                  <a:lnTo>
                    <a:pt x="0" y="19"/>
                  </a:lnTo>
                  <a:lnTo>
                    <a:pt x="4" y="0"/>
                  </a:lnTo>
                  <a:lnTo>
                    <a:pt x="56" y="35"/>
                  </a:lnTo>
                  <a:lnTo>
                    <a:pt x="52"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0" name="îṣḷíḍé"/>
            <p:cNvSpPr/>
            <p:nvPr/>
          </p:nvSpPr>
          <p:spPr bwMode="auto">
            <a:xfrm>
              <a:off x="3671786" y="4281165"/>
              <a:ext cx="104383" cy="97185"/>
            </a:xfrm>
            <a:custGeom>
              <a:avLst/>
              <a:gdLst>
                <a:gd name="T0" fmla="*/ 54 w 58"/>
                <a:gd name="T1" fmla="*/ 54 h 54"/>
                <a:gd name="T2" fmla="*/ 0 w 58"/>
                <a:gd name="T3" fmla="*/ 19 h 54"/>
                <a:gd name="T4" fmla="*/ 4 w 58"/>
                <a:gd name="T5" fmla="*/ 0 h 54"/>
                <a:gd name="T6" fmla="*/ 58 w 58"/>
                <a:gd name="T7" fmla="*/ 36 h 54"/>
                <a:gd name="T8" fmla="*/ 54 w 58"/>
                <a:gd name="T9" fmla="*/ 54 h 54"/>
              </a:gdLst>
              <a:ahLst/>
              <a:cxnLst>
                <a:cxn ang="0">
                  <a:pos x="T0" y="T1"/>
                </a:cxn>
                <a:cxn ang="0">
                  <a:pos x="T2" y="T3"/>
                </a:cxn>
                <a:cxn ang="0">
                  <a:pos x="T4" y="T5"/>
                </a:cxn>
                <a:cxn ang="0">
                  <a:pos x="T6" y="T7"/>
                </a:cxn>
                <a:cxn ang="0">
                  <a:pos x="T8" y="T9"/>
                </a:cxn>
              </a:cxnLst>
              <a:rect l="0" t="0" r="r" b="b"/>
              <a:pathLst>
                <a:path w="58" h="54">
                  <a:moveTo>
                    <a:pt x="54" y="54"/>
                  </a:moveTo>
                  <a:lnTo>
                    <a:pt x="0" y="19"/>
                  </a:lnTo>
                  <a:lnTo>
                    <a:pt x="4" y="0"/>
                  </a:lnTo>
                  <a:lnTo>
                    <a:pt x="58" y="36"/>
                  </a:lnTo>
                  <a:lnTo>
                    <a:pt x="54"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1" name="îṡ1ídê"/>
            <p:cNvSpPr/>
            <p:nvPr/>
          </p:nvSpPr>
          <p:spPr bwMode="auto">
            <a:xfrm>
              <a:off x="3659188" y="4336956"/>
              <a:ext cx="100784" cy="97185"/>
            </a:xfrm>
            <a:custGeom>
              <a:avLst/>
              <a:gdLst>
                <a:gd name="T0" fmla="*/ 52 w 56"/>
                <a:gd name="T1" fmla="*/ 54 h 54"/>
                <a:gd name="T2" fmla="*/ 0 w 56"/>
                <a:gd name="T3" fmla="*/ 19 h 54"/>
                <a:gd name="T4" fmla="*/ 4 w 56"/>
                <a:gd name="T5" fmla="*/ 0 h 54"/>
                <a:gd name="T6" fmla="*/ 56 w 56"/>
                <a:gd name="T7" fmla="*/ 36 h 54"/>
                <a:gd name="T8" fmla="*/ 52 w 56"/>
                <a:gd name="T9" fmla="*/ 54 h 54"/>
              </a:gdLst>
              <a:ahLst/>
              <a:cxnLst>
                <a:cxn ang="0">
                  <a:pos x="T0" y="T1"/>
                </a:cxn>
                <a:cxn ang="0">
                  <a:pos x="T2" y="T3"/>
                </a:cxn>
                <a:cxn ang="0">
                  <a:pos x="T4" y="T5"/>
                </a:cxn>
                <a:cxn ang="0">
                  <a:pos x="T6" y="T7"/>
                </a:cxn>
                <a:cxn ang="0">
                  <a:pos x="T8" y="T9"/>
                </a:cxn>
              </a:cxnLst>
              <a:rect l="0" t="0" r="r" b="b"/>
              <a:pathLst>
                <a:path w="56" h="54">
                  <a:moveTo>
                    <a:pt x="52" y="54"/>
                  </a:moveTo>
                  <a:lnTo>
                    <a:pt x="0" y="19"/>
                  </a:lnTo>
                  <a:lnTo>
                    <a:pt x="4" y="0"/>
                  </a:lnTo>
                  <a:lnTo>
                    <a:pt x="56" y="36"/>
                  </a:lnTo>
                  <a:lnTo>
                    <a:pt x="52"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2" name="iṩľíḋe"/>
            <p:cNvSpPr/>
            <p:nvPr/>
          </p:nvSpPr>
          <p:spPr bwMode="auto">
            <a:xfrm>
              <a:off x="3644791" y="4394547"/>
              <a:ext cx="104383" cy="97185"/>
            </a:xfrm>
            <a:custGeom>
              <a:avLst/>
              <a:gdLst>
                <a:gd name="T0" fmla="*/ 54 w 58"/>
                <a:gd name="T1" fmla="*/ 54 h 54"/>
                <a:gd name="T2" fmla="*/ 0 w 58"/>
                <a:gd name="T3" fmla="*/ 18 h 54"/>
                <a:gd name="T4" fmla="*/ 6 w 58"/>
                <a:gd name="T5" fmla="*/ 0 h 54"/>
                <a:gd name="T6" fmla="*/ 58 w 58"/>
                <a:gd name="T7" fmla="*/ 35 h 54"/>
                <a:gd name="T8" fmla="*/ 54 w 58"/>
                <a:gd name="T9" fmla="*/ 54 h 54"/>
              </a:gdLst>
              <a:ahLst/>
              <a:cxnLst>
                <a:cxn ang="0">
                  <a:pos x="T0" y="T1"/>
                </a:cxn>
                <a:cxn ang="0">
                  <a:pos x="T2" y="T3"/>
                </a:cxn>
                <a:cxn ang="0">
                  <a:pos x="T4" y="T5"/>
                </a:cxn>
                <a:cxn ang="0">
                  <a:pos x="T6" y="T7"/>
                </a:cxn>
                <a:cxn ang="0">
                  <a:pos x="T8" y="T9"/>
                </a:cxn>
              </a:cxnLst>
              <a:rect l="0" t="0" r="r" b="b"/>
              <a:pathLst>
                <a:path w="58" h="54">
                  <a:moveTo>
                    <a:pt x="54" y="54"/>
                  </a:moveTo>
                  <a:lnTo>
                    <a:pt x="0" y="18"/>
                  </a:lnTo>
                  <a:lnTo>
                    <a:pt x="6" y="0"/>
                  </a:lnTo>
                  <a:lnTo>
                    <a:pt x="58" y="35"/>
                  </a:lnTo>
                  <a:lnTo>
                    <a:pt x="54"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3" name="íŝlïḋe"/>
            <p:cNvSpPr/>
            <p:nvPr/>
          </p:nvSpPr>
          <p:spPr bwMode="auto">
            <a:xfrm>
              <a:off x="3633992" y="4450338"/>
              <a:ext cx="104383" cy="97185"/>
            </a:xfrm>
            <a:custGeom>
              <a:avLst/>
              <a:gdLst>
                <a:gd name="T0" fmla="*/ 52 w 58"/>
                <a:gd name="T1" fmla="*/ 54 h 54"/>
                <a:gd name="T2" fmla="*/ 0 w 58"/>
                <a:gd name="T3" fmla="*/ 20 h 54"/>
                <a:gd name="T4" fmla="*/ 4 w 58"/>
                <a:gd name="T5" fmla="*/ 0 h 54"/>
                <a:gd name="T6" fmla="*/ 58 w 58"/>
                <a:gd name="T7" fmla="*/ 35 h 54"/>
                <a:gd name="T8" fmla="*/ 52 w 58"/>
                <a:gd name="T9" fmla="*/ 54 h 54"/>
              </a:gdLst>
              <a:ahLst/>
              <a:cxnLst>
                <a:cxn ang="0">
                  <a:pos x="T0" y="T1"/>
                </a:cxn>
                <a:cxn ang="0">
                  <a:pos x="T2" y="T3"/>
                </a:cxn>
                <a:cxn ang="0">
                  <a:pos x="T4" y="T5"/>
                </a:cxn>
                <a:cxn ang="0">
                  <a:pos x="T6" y="T7"/>
                </a:cxn>
                <a:cxn ang="0">
                  <a:pos x="T8" y="T9"/>
                </a:cxn>
              </a:cxnLst>
              <a:rect l="0" t="0" r="r" b="b"/>
              <a:pathLst>
                <a:path w="58" h="54">
                  <a:moveTo>
                    <a:pt x="52" y="54"/>
                  </a:moveTo>
                  <a:lnTo>
                    <a:pt x="0" y="20"/>
                  </a:lnTo>
                  <a:lnTo>
                    <a:pt x="4" y="0"/>
                  </a:lnTo>
                  <a:lnTo>
                    <a:pt x="58" y="35"/>
                  </a:lnTo>
                  <a:lnTo>
                    <a:pt x="52"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4" name="íšḷiḓè"/>
            <p:cNvSpPr/>
            <p:nvPr/>
          </p:nvSpPr>
          <p:spPr bwMode="auto">
            <a:xfrm>
              <a:off x="3621394" y="4506130"/>
              <a:ext cx="102584" cy="97185"/>
            </a:xfrm>
            <a:custGeom>
              <a:avLst/>
              <a:gdLst>
                <a:gd name="T0" fmla="*/ 52 w 57"/>
                <a:gd name="T1" fmla="*/ 54 h 54"/>
                <a:gd name="T2" fmla="*/ 0 w 57"/>
                <a:gd name="T3" fmla="*/ 21 h 54"/>
                <a:gd name="T4" fmla="*/ 5 w 57"/>
                <a:gd name="T5" fmla="*/ 0 h 54"/>
                <a:gd name="T6" fmla="*/ 57 w 57"/>
                <a:gd name="T7" fmla="*/ 35 h 54"/>
                <a:gd name="T8" fmla="*/ 52 w 57"/>
                <a:gd name="T9" fmla="*/ 54 h 54"/>
              </a:gdLst>
              <a:ahLst/>
              <a:cxnLst>
                <a:cxn ang="0">
                  <a:pos x="T0" y="T1"/>
                </a:cxn>
                <a:cxn ang="0">
                  <a:pos x="T2" y="T3"/>
                </a:cxn>
                <a:cxn ang="0">
                  <a:pos x="T4" y="T5"/>
                </a:cxn>
                <a:cxn ang="0">
                  <a:pos x="T6" y="T7"/>
                </a:cxn>
                <a:cxn ang="0">
                  <a:pos x="T8" y="T9"/>
                </a:cxn>
              </a:cxnLst>
              <a:rect l="0" t="0" r="r" b="b"/>
              <a:pathLst>
                <a:path w="57" h="54">
                  <a:moveTo>
                    <a:pt x="52" y="54"/>
                  </a:moveTo>
                  <a:lnTo>
                    <a:pt x="0" y="21"/>
                  </a:lnTo>
                  <a:lnTo>
                    <a:pt x="5" y="0"/>
                  </a:lnTo>
                  <a:lnTo>
                    <a:pt x="57" y="35"/>
                  </a:lnTo>
                  <a:lnTo>
                    <a:pt x="52" y="54"/>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5" name="ïṡľîḍê"/>
            <p:cNvSpPr/>
            <p:nvPr/>
          </p:nvSpPr>
          <p:spPr bwMode="auto">
            <a:xfrm>
              <a:off x="3606996" y="4561920"/>
              <a:ext cx="104383" cy="100784"/>
            </a:xfrm>
            <a:custGeom>
              <a:avLst/>
              <a:gdLst>
                <a:gd name="T0" fmla="*/ 54 w 58"/>
                <a:gd name="T1" fmla="*/ 56 h 56"/>
                <a:gd name="T2" fmla="*/ 0 w 58"/>
                <a:gd name="T3" fmla="*/ 21 h 56"/>
                <a:gd name="T4" fmla="*/ 4 w 58"/>
                <a:gd name="T5" fmla="*/ 0 h 56"/>
                <a:gd name="T6" fmla="*/ 58 w 58"/>
                <a:gd name="T7" fmla="*/ 35 h 56"/>
                <a:gd name="T8" fmla="*/ 54 w 58"/>
                <a:gd name="T9" fmla="*/ 56 h 56"/>
              </a:gdLst>
              <a:ahLst/>
              <a:cxnLst>
                <a:cxn ang="0">
                  <a:pos x="T0" y="T1"/>
                </a:cxn>
                <a:cxn ang="0">
                  <a:pos x="T2" y="T3"/>
                </a:cxn>
                <a:cxn ang="0">
                  <a:pos x="T4" y="T5"/>
                </a:cxn>
                <a:cxn ang="0">
                  <a:pos x="T6" y="T7"/>
                </a:cxn>
                <a:cxn ang="0">
                  <a:pos x="T8" y="T9"/>
                </a:cxn>
              </a:cxnLst>
              <a:rect l="0" t="0" r="r" b="b"/>
              <a:pathLst>
                <a:path w="58" h="56">
                  <a:moveTo>
                    <a:pt x="54" y="56"/>
                  </a:moveTo>
                  <a:lnTo>
                    <a:pt x="0" y="21"/>
                  </a:lnTo>
                  <a:lnTo>
                    <a:pt x="4" y="0"/>
                  </a:lnTo>
                  <a:lnTo>
                    <a:pt x="58" y="35"/>
                  </a:lnTo>
                  <a:lnTo>
                    <a:pt x="54" y="56"/>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6" name="iSlîḍé"/>
            <p:cNvSpPr/>
            <p:nvPr/>
          </p:nvSpPr>
          <p:spPr bwMode="auto">
            <a:xfrm>
              <a:off x="3596198" y="4617712"/>
              <a:ext cx="100784" cy="100784"/>
            </a:xfrm>
            <a:custGeom>
              <a:avLst/>
              <a:gdLst>
                <a:gd name="T0" fmla="*/ 52 w 56"/>
                <a:gd name="T1" fmla="*/ 56 h 56"/>
                <a:gd name="T2" fmla="*/ 0 w 56"/>
                <a:gd name="T3" fmla="*/ 21 h 56"/>
                <a:gd name="T4" fmla="*/ 4 w 56"/>
                <a:gd name="T5" fmla="*/ 0 h 56"/>
                <a:gd name="T6" fmla="*/ 56 w 56"/>
                <a:gd name="T7" fmla="*/ 36 h 56"/>
                <a:gd name="T8" fmla="*/ 52 w 56"/>
                <a:gd name="T9" fmla="*/ 56 h 56"/>
              </a:gdLst>
              <a:ahLst/>
              <a:cxnLst>
                <a:cxn ang="0">
                  <a:pos x="T0" y="T1"/>
                </a:cxn>
                <a:cxn ang="0">
                  <a:pos x="T2" y="T3"/>
                </a:cxn>
                <a:cxn ang="0">
                  <a:pos x="T4" y="T5"/>
                </a:cxn>
                <a:cxn ang="0">
                  <a:pos x="T6" y="T7"/>
                </a:cxn>
                <a:cxn ang="0">
                  <a:pos x="T8" y="T9"/>
                </a:cxn>
              </a:cxnLst>
              <a:rect l="0" t="0" r="r" b="b"/>
              <a:pathLst>
                <a:path w="56" h="56">
                  <a:moveTo>
                    <a:pt x="52" y="56"/>
                  </a:moveTo>
                  <a:lnTo>
                    <a:pt x="0" y="21"/>
                  </a:lnTo>
                  <a:lnTo>
                    <a:pt x="4" y="0"/>
                  </a:lnTo>
                  <a:lnTo>
                    <a:pt x="56" y="36"/>
                  </a:lnTo>
                  <a:lnTo>
                    <a:pt x="52" y="56"/>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7" name="íṣļïḓe"/>
            <p:cNvSpPr/>
            <p:nvPr/>
          </p:nvSpPr>
          <p:spPr bwMode="auto">
            <a:xfrm>
              <a:off x="3581800" y="4673502"/>
              <a:ext cx="104383" cy="100784"/>
            </a:xfrm>
            <a:custGeom>
              <a:avLst/>
              <a:gdLst>
                <a:gd name="T0" fmla="*/ 54 w 58"/>
                <a:gd name="T1" fmla="*/ 56 h 56"/>
                <a:gd name="T2" fmla="*/ 0 w 58"/>
                <a:gd name="T3" fmla="*/ 21 h 56"/>
                <a:gd name="T4" fmla="*/ 6 w 58"/>
                <a:gd name="T5" fmla="*/ 0 h 56"/>
                <a:gd name="T6" fmla="*/ 58 w 58"/>
                <a:gd name="T7" fmla="*/ 36 h 56"/>
                <a:gd name="T8" fmla="*/ 54 w 58"/>
                <a:gd name="T9" fmla="*/ 56 h 56"/>
              </a:gdLst>
              <a:ahLst/>
              <a:cxnLst>
                <a:cxn ang="0">
                  <a:pos x="T0" y="T1"/>
                </a:cxn>
                <a:cxn ang="0">
                  <a:pos x="T2" y="T3"/>
                </a:cxn>
                <a:cxn ang="0">
                  <a:pos x="T4" y="T5"/>
                </a:cxn>
                <a:cxn ang="0">
                  <a:pos x="T6" y="T7"/>
                </a:cxn>
                <a:cxn ang="0">
                  <a:pos x="T8" y="T9"/>
                </a:cxn>
              </a:cxnLst>
              <a:rect l="0" t="0" r="r" b="b"/>
              <a:pathLst>
                <a:path w="58" h="56">
                  <a:moveTo>
                    <a:pt x="54" y="56"/>
                  </a:moveTo>
                  <a:lnTo>
                    <a:pt x="0" y="21"/>
                  </a:lnTo>
                  <a:lnTo>
                    <a:pt x="6" y="0"/>
                  </a:lnTo>
                  <a:lnTo>
                    <a:pt x="58" y="36"/>
                  </a:lnTo>
                  <a:lnTo>
                    <a:pt x="54" y="56"/>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8" name="íṣlíḓê"/>
            <p:cNvSpPr/>
            <p:nvPr/>
          </p:nvSpPr>
          <p:spPr bwMode="auto">
            <a:xfrm>
              <a:off x="3569203" y="4731093"/>
              <a:ext cx="106184" cy="100784"/>
            </a:xfrm>
            <a:custGeom>
              <a:avLst/>
              <a:gdLst>
                <a:gd name="T0" fmla="*/ 52 w 59"/>
                <a:gd name="T1" fmla="*/ 56 h 56"/>
                <a:gd name="T2" fmla="*/ 0 w 59"/>
                <a:gd name="T3" fmla="*/ 20 h 56"/>
                <a:gd name="T4" fmla="*/ 5 w 59"/>
                <a:gd name="T5" fmla="*/ 0 h 56"/>
                <a:gd name="T6" fmla="*/ 59 w 59"/>
                <a:gd name="T7" fmla="*/ 35 h 56"/>
                <a:gd name="T8" fmla="*/ 52 w 59"/>
                <a:gd name="T9" fmla="*/ 56 h 56"/>
              </a:gdLst>
              <a:ahLst/>
              <a:cxnLst>
                <a:cxn ang="0">
                  <a:pos x="T0" y="T1"/>
                </a:cxn>
                <a:cxn ang="0">
                  <a:pos x="T2" y="T3"/>
                </a:cxn>
                <a:cxn ang="0">
                  <a:pos x="T4" y="T5"/>
                </a:cxn>
                <a:cxn ang="0">
                  <a:pos x="T6" y="T7"/>
                </a:cxn>
                <a:cxn ang="0">
                  <a:pos x="T8" y="T9"/>
                </a:cxn>
              </a:cxnLst>
              <a:rect l="0" t="0" r="r" b="b"/>
              <a:pathLst>
                <a:path w="59" h="56">
                  <a:moveTo>
                    <a:pt x="52" y="56"/>
                  </a:moveTo>
                  <a:lnTo>
                    <a:pt x="0" y="20"/>
                  </a:lnTo>
                  <a:lnTo>
                    <a:pt x="5" y="0"/>
                  </a:lnTo>
                  <a:lnTo>
                    <a:pt x="59" y="35"/>
                  </a:lnTo>
                  <a:lnTo>
                    <a:pt x="52" y="56"/>
                  </a:lnTo>
                  <a:close/>
                </a:path>
              </a:pathLst>
            </a:custGeom>
            <a:solidFill>
              <a:srgbClr val="869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9" name="îṧľîdé"/>
            <p:cNvSpPr/>
            <p:nvPr/>
          </p:nvSpPr>
          <p:spPr bwMode="auto">
            <a:xfrm>
              <a:off x="3565603" y="4097594"/>
              <a:ext cx="359943" cy="217766"/>
            </a:xfrm>
            <a:custGeom>
              <a:avLst/>
              <a:gdLst>
                <a:gd name="T0" fmla="*/ 63 w 96"/>
                <a:gd name="T1" fmla="*/ 9 h 58"/>
                <a:gd name="T2" fmla="*/ 46 w 96"/>
                <a:gd name="T3" fmla="*/ 5 h 58"/>
                <a:gd name="T4" fmla="*/ 1 w 96"/>
                <a:gd name="T5" fmla="*/ 33 h 58"/>
                <a:gd name="T6" fmla="*/ 0 w 96"/>
                <a:gd name="T7" fmla="*/ 37 h 58"/>
                <a:gd name="T8" fmla="*/ 90 w 96"/>
                <a:gd name="T9" fmla="*/ 58 h 58"/>
                <a:gd name="T10" fmla="*/ 91 w 96"/>
                <a:gd name="T11" fmla="*/ 54 h 58"/>
                <a:gd name="T12" fmla="*/ 63 w 96"/>
                <a:gd name="T13" fmla="*/ 9 h 58"/>
              </a:gdLst>
              <a:ahLst/>
              <a:cxnLst>
                <a:cxn ang="0">
                  <a:pos x="T0" y="T1"/>
                </a:cxn>
                <a:cxn ang="0">
                  <a:pos x="T2" y="T3"/>
                </a:cxn>
                <a:cxn ang="0">
                  <a:pos x="T4" y="T5"/>
                </a:cxn>
                <a:cxn ang="0">
                  <a:pos x="T6" y="T7"/>
                </a:cxn>
                <a:cxn ang="0">
                  <a:pos x="T8" y="T9"/>
                </a:cxn>
                <a:cxn ang="0">
                  <a:pos x="T10" y="T11"/>
                </a:cxn>
                <a:cxn ang="0">
                  <a:pos x="T12" y="T13"/>
                </a:cxn>
              </a:cxnLst>
              <a:rect l="0" t="0" r="r" b="b"/>
              <a:pathLst>
                <a:path w="96" h="58">
                  <a:moveTo>
                    <a:pt x="63" y="9"/>
                  </a:moveTo>
                  <a:cubicBezTo>
                    <a:pt x="46" y="5"/>
                    <a:pt x="46" y="5"/>
                    <a:pt x="46" y="5"/>
                  </a:cubicBezTo>
                  <a:cubicBezTo>
                    <a:pt x="26" y="0"/>
                    <a:pt x="5" y="13"/>
                    <a:pt x="1" y="33"/>
                  </a:cubicBezTo>
                  <a:cubicBezTo>
                    <a:pt x="0" y="37"/>
                    <a:pt x="0" y="37"/>
                    <a:pt x="0" y="37"/>
                  </a:cubicBezTo>
                  <a:cubicBezTo>
                    <a:pt x="90" y="58"/>
                    <a:pt x="90" y="58"/>
                    <a:pt x="90" y="58"/>
                  </a:cubicBezTo>
                  <a:cubicBezTo>
                    <a:pt x="91" y="54"/>
                    <a:pt x="91" y="54"/>
                    <a:pt x="91" y="54"/>
                  </a:cubicBezTo>
                  <a:cubicBezTo>
                    <a:pt x="96" y="33"/>
                    <a:pt x="83" y="13"/>
                    <a:pt x="63" y="9"/>
                  </a:cubicBezTo>
                  <a:close/>
                </a:path>
              </a:pathLst>
            </a:custGeom>
            <a:solidFill>
              <a:srgbClr val="E2E7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0" name="ïṥḷîḑé"/>
            <p:cNvSpPr/>
            <p:nvPr/>
          </p:nvSpPr>
          <p:spPr bwMode="auto">
            <a:xfrm>
              <a:off x="5066565" y="4194778"/>
              <a:ext cx="26996" cy="57591"/>
            </a:xfrm>
            <a:custGeom>
              <a:avLst/>
              <a:gdLst>
                <a:gd name="T0" fmla="*/ 1 w 7"/>
                <a:gd name="T1" fmla="*/ 4 h 15"/>
                <a:gd name="T2" fmla="*/ 7 w 7"/>
                <a:gd name="T3" fmla="*/ 15 h 15"/>
                <a:gd name="T4" fmla="*/ 7 w 7"/>
                <a:gd name="T5" fmla="*/ 2 h 15"/>
                <a:gd name="T6" fmla="*/ 1 w 7"/>
                <a:gd name="T7" fmla="*/ 4 h 15"/>
              </a:gdLst>
              <a:ahLst/>
              <a:cxnLst>
                <a:cxn ang="0">
                  <a:pos x="T0" y="T1"/>
                </a:cxn>
                <a:cxn ang="0">
                  <a:pos x="T2" y="T3"/>
                </a:cxn>
                <a:cxn ang="0">
                  <a:pos x="T4" y="T5"/>
                </a:cxn>
                <a:cxn ang="0">
                  <a:pos x="T6" y="T7"/>
                </a:cxn>
              </a:cxnLst>
              <a:rect l="0" t="0" r="r" b="b"/>
              <a:pathLst>
                <a:path w="7" h="15">
                  <a:moveTo>
                    <a:pt x="1" y="4"/>
                  </a:moveTo>
                  <a:cubicBezTo>
                    <a:pt x="7" y="15"/>
                    <a:pt x="7" y="15"/>
                    <a:pt x="7" y="15"/>
                  </a:cubicBezTo>
                  <a:cubicBezTo>
                    <a:pt x="7" y="15"/>
                    <a:pt x="7" y="5"/>
                    <a:pt x="7" y="2"/>
                  </a:cubicBezTo>
                  <a:cubicBezTo>
                    <a:pt x="7" y="0"/>
                    <a:pt x="0" y="0"/>
                    <a:pt x="1" y="4"/>
                  </a:cubicBezTo>
                  <a:close/>
                </a:path>
              </a:pathLst>
            </a:custGeom>
            <a:solidFill>
              <a:srgbClr val="596A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1" name="íṥ1íḋe"/>
            <p:cNvSpPr/>
            <p:nvPr/>
          </p:nvSpPr>
          <p:spPr bwMode="auto">
            <a:xfrm>
              <a:off x="4737216" y="3069958"/>
              <a:ext cx="359943" cy="1141019"/>
            </a:xfrm>
            <a:custGeom>
              <a:avLst/>
              <a:gdLst>
                <a:gd name="T0" fmla="*/ 2 w 96"/>
                <a:gd name="T1" fmla="*/ 33 h 305"/>
                <a:gd name="T2" fmla="*/ 47 w 96"/>
                <a:gd name="T3" fmla="*/ 188 h 305"/>
                <a:gd name="T4" fmla="*/ 68 w 96"/>
                <a:gd name="T5" fmla="*/ 271 h 305"/>
                <a:gd name="T6" fmla="*/ 75 w 96"/>
                <a:gd name="T7" fmla="*/ 287 h 305"/>
                <a:gd name="T8" fmla="*/ 88 w 96"/>
                <a:gd name="T9" fmla="*/ 304 h 305"/>
                <a:gd name="T10" fmla="*/ 96 w 96"/>
                <a:gd name="T11" fmla="*/ 303 h 305"/>
                <a:gd name="T12" fmla="*/ 80 w 96"/>
                <a:gd name="T13" fmla="*/ 214 h 305"/>
                <a:gd name="T14" fmla="*/ 55 w 96"/>
                <a:gd name="T15" fmla="*/ 93 h 305"/>
                <a:gd name="T16" fmla="*/ 58 w 96"/>
                <a:gd name="T17" fmla="*/ 82 h 305"/>
                <a:gd name="T18" fmla="*/ 77 w 96"/>
                <a:gd name="T19" fmla="*/ 123 h 305"/>
                <a:gd name="T20" fmla="*/ 79 w 96"/>
                <a:gd name="T21" fmla="*/ 117 h 305"/>
                <a:gd name="T22" fmla="*/ 42 w 96"/>
                <a:gd name="T23" fmla="*/ 20 h 305"/>
                <a:gd name="T24" fmla="*/ 2 w 96"/>
                <a:gd name="T25" fmla="*/ 3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305">
                  <a:moveTo>
                    <a:pt x="2" y="33"/>
                  </a:moveTo>
                  <a:cubicBezTo>
                    <a:pt x="2" y="33"/>
                    <a:pt x="35" y="135"/>
                    <a:pt x="47" y="188"/>
                  </a:cubicBezTo>
                  <a:cubicBezTo>
                    <a:pt x="59" y="242"/>
                    <a:pt x="67" y="268"/>
                    <a:pt x="68" y="271"/>
                  </a:cubicBezTo>
                  <a:cubicBezTo>
                    <a:pt x="68" y="274"/>
                    <a:pt x="72" y="285"/>
                    <a:pt x="75" y="287"/>
                  </a:cubicBezTo>
                  <a:cubicBezTo>
                    <a:pt x="78" y="289"/>
                    <a:pt x="85" y="303"/>
                    <a:pt x="88" y="304"/>
                  </a:cubicBezTo>
                  <a:cubicBezTo>
                    <a:pt x="90" y="305"/>
                    <a:pt x="96" y="303"/>
                    <a:pt x="96" y="303"/>
                  </a:cubicBezTo>
                  <a:cubicBezTo>
                    <a:pt x="96" y="303"/>
                    <a:pt x="89" y="255"/>
                    <a:pt x="80" y="214"/>
                  </a:cubicBezTo>
                  <a:cubicBezTo>
                    <a:pt x="71" y="172"/>
                    <a:pt x="59" y="108"/>
                    <a:pt x="55" y="93"/>
                  </a:cubicBezTo>
                  <a:cubicBezTo>
                    <a:pt x="51" y="79"/>
                    <a:pt x="58" y="82"/>
                    <a:pt x="58" y="82"/>
                  </a:cubicBezTo>
                  <a:cubicBezTo>
                    <a:pt x="58" y="82"/>
                    <a:pt x="71" y="119"/>
                    <a:pt x="77" y="123"/>
                  </a:cubicBezTo>
                  <a:cubicBezTo>
                    <a:pt x="83" y="126"/>
                    <a:pt x="83" y="125"/>
                    <a:pt x="79" y="117"/>
                  </a:cubicBezTo>
                  <a:cubicBezTo>
                    <a:pt x="75" y="109"/>
                    <a:pt x="48" y="40"/>
                    <a:pt x="42" y="20"/>
                  </a:cubicBezTo>
                  <a:cubicBezTo>
                    <a:pt x="36" y="0"/>
                    <a:pt x="0" y="22"/>
                    <a:pt x="2" y="33"/>
                  </a:cubicBezTo>
                  <a:close/>
                </a:path>
              </a:pathLst>
            </a:custGeom>
            <a:solidFill>
              <a:srgbClr val="8F55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2" name="îşlîḑé"/>
            <p:cNvSpPr/>
            <p:nvPr/>
          </p:nvSpPr>
          <p:spPr bwMode="auto">
            <a:xfrm>
              <a:off x="4820003" y="3149145"/>
              <a:ext cx="107983" cy="395937"/>
            </a:xfrm>
            <a:custGeom>
              <a:avLst/>
              <a:gdLst>
                <a:gd name="T0" fmla="*/ 6 w 29"/>
                <a:gd name="T1" fmla="*/ 7 h 106"/>
                <a:gd name="T2" fmla="*/ 6 w 29"/>
                <a:gd name="T3" fmla="*/ 4 h 106"/>
                <a:gd name="T4" fmla="*/ 0 w 29"/>
                <a:gd name="T5" fmla="*/ 5 h 106"/>
                <a:gd name="T6" fmla="*/ 23 w 29"/>
                <a:gd name="T7" fmla="*/ 103 h 106"/>
                <a:gd name="T8" fmla="*/ 29 w 29"/>
                <a:gd name="T9" fmla="*/ 102 h 106"/>
                <a:gd name="T10" fmla="*/ 6 w 29"/>
                <a:gd name="T11" fmla="*/ 4 h 106"/>
                <a:gd name="T12" fmla="*/ 0 w 29"/>
                <a:gd name="T13" fmla="*/ 5 h 106"/>
                <a:gd name="T14" fmla="*/ 1 w 29"/>
                <a:gd name="T15" fmla="*/ 8 h 106"/>
                <a:gd name="T16" fmla="*/ 6 w 29"/>
                <a:gd name="T1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6">
                  <a:moveTo>
                    <a:pt x="6" y="7"/>
                  </a:moveTo>
                  <a:cubicBezTo>
                    <a:pt x="6" y="6"/>
                    <a:pt x="6" y="5"/>
                    <a:pt x="6" y="4"/>
                  </a:cubicBezTo>
                  <a:cubicBezTo>
                    <a:pt x="4" y="4"/>
                    <a:pt x="2" y="4"/>
                    <a:pt x="0" y="5"/>
                  </a:cubicBezTo>
                  <a:cubicBezTo>
                    <a:pt x="8" y="37"/>
                    <a:pt x="16" y="70"/>
                    <a:pt x="23" y="103"/>
                  </a:cubicBezTo>
                  <a:cubicBezTo>
                    <a:pt x="24" y="106"/>
                    <a:pt x="29" y="105"/>
                    <a:pt x="29" y="102"/>
                  </a:cubicBezTo>
                  <a:cubicBezTo>
                    <a:pt x="21" y="69"/>
                    <a:pt x="13" y="36"/>
                    <a:pt x="6" y="4"/>
                  </a:cubicBezTo>
                  <a:cubicBezTo>
                    <a:pt x="5" y="0"/>
                    <a:pt x="0" y="1"/>
                    <a:pt x="0" y="5"/>
                  </a:cubicBezTo>
                  <a:cubicBezTo>
                    <a:pt x="1" y="6"/>
                    <a:pt x="1" y="7"/>
                    <a:pt x="1" y="8"/>
                  </a:cubicBezTo>
                  <a:cubicBezTo>
                    <a:pt x="2" y="11"/>
                    <a:pt x="7" y="10"/>
                    <a:pt x="6" y="7"/>
                  </a:cubicBezTo>
                  <a:close/>
                </a:path>
              </a:pathLst>
            </a:custGeom>
            <a:solidFill>
              <a:srgbClr val="B475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3" name="îś1îḑe"/>
            <p:cNvSpPr/>
            <p:nvPr/>
          </p:nvSpPr>
          <p:spPr bwMode="auto">
            <a:xfrm>
              <a:off x="4940585" y="3618870"/>
              <a:ext cx="55792" cy="179971"/>
            </a:xfrm>
            <a:custGeom>
              <a:avLst/>
              <a:gdLst>
                <a:gd name="T0" fmla="*/ 0 w 15"/>
                <a:gd name="T1" fmla="*/ 5 h 48"/>
                <a:gd name="T2" fmla="*/ 9 w 15"/>
                <a:gd name="T3" fmla="*/ 45 h 48"/>
                <a:gd name="T4" fmla="*/ 15 w 15"/>
                <a:gd name="T5" fmla="*/ 44 h 48"/>
                <a:gd name="T6" fmla="*/ 6 w 15"/>
                <a:gd name="T7" fmla="*/ 4 h 48"/>
                <a:gd name="T8" fmla="*/ 0 w 15"/>
                <a:gd name="T9" fmla="*/ 5 h 48"/>
              </a:gdLst>
              <a:ahLst/>
              <a:cxnLst>
                <a:cxn ang="0">
                  <a:pos x="T0" y="T1"/>
                </a:cxn>
                <a:cxn ang="0">
                  <a:pos x="T2" y="T3"/>
                </a:cxn>
                <a:cxn ang="0">
                  <a:pos x="T4" y="T5"/>
                </a:cxn>
                <a:cxn ang="0">
                  <a:pos x="T6" y="T7"/>
                </a:cxn>
                <a:cxn ang="0">
                  <a:pos x="T8" y="T9"/>
                </a:cxn>
              </a:cxnLst>
              <a:rect l="0" t="0" r="r" b="b"/>
              <a:pathLst>
                <a:path w="15" h="48">
                  <a:moveTo>
                    <a:pt x="0" y="5"/>
                  </a:moveTo>
                  <a:cubicBezTo>
                    <a:pt x="3" y="18"/>
                    <a:pt x="6" y="31"/>
                    <a:pt x="9" y="45"/>
                  </a:cubicBezTo>
                  <a:cubicBezTo>
                    <a:pt x="10" y="48"/>
                    <a:pt x="15" y="47"/>
                    <a:pt x="15" y="44"/>
                  </a:cubicBezTo>
                  <a:cubicBezTo>
                    <a:pt x="12" y="30"/>
                    <a:pt x="9" y="17"/>
                    <a:pt x="6" y="4"/>
                  </a:cubicBezTo>
                  <a:cubicBezTo>
                    <a:pt x="5" y="0"/>
                    <a:pt x="0" y="2"/>
                    <a:pt x="0" y="5"/>
                  </a:cubicBezTo>
                  <a:close/>
                </a:path>
              </a:pathLst>
            </a:custGeom>
            <a:solidFill>
              <a:srgbClr val="B475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4" name="iṥļîďé"/>
            <p:cNvSpPr/>
            <p:nvPr/>
          </p:nvSpPr>
          <p:spPr bwMode="auto">
            <a:xfrm>
              <a:off x="5003574" y="3919423"/>
              <a:ext cx="34195" cy="66590"/>
            </a:xfrm>
            <a:custGeom>
              <a:avLst/>
              <a:gdLst>
                <a:gd name="T0" fmla="*/ 1 w 9"/>
                <a:gd name="T1" fmla="*/ 5 h 18"/>
                <a:gd name="T2" fmla="*/ 3 w 9"/>
                <a:gd name="T3" fmla="*/ 15 h 18"/>
                <a:gd name="T4" fmla="*/ 8 w 9"/>
                <a:gd name="T5" fmla="*/ 14 h 18"/>
                <a:gd name="T6" fmla="*/ 6 w 9"/>
                <a:gd name="T7" fmla="*/ 3 h 18"/>
                <a:gd name="T8" fmla="*/ 1 w 9"/>
                <a:gd name="T9" fmla="*/ 5 h 18"/>
              </a:gdLst>
              <a:ahLst/>
              <a:cxnLst>
                <a:cxn ang="0">
                  <a:pos x="T0" y="T1"/>
                </a:cxn>
                <a:cxn ang="0">
                  <a:pos x="T2" y="T3"/>
                </a:cxn>
                <a:cxn ang="0">
                  <a:pos x="T4" y="T5"/>
                </a:cxn>
                <a:cxn ang="0">
                  <a:pos x="T6" y="T7"/>
                </a:cxn>
                <a:cxn ang="0">
                  <a:pos x="T8" y="T9"/>
                </a:cxn>
              </a:cxnLst>
              <a:rect l="0" t="0" r="r" b="b"/>
              <a:pathLst>
                <a:path w="9" h="18">
                  <a:moveTo>
                    <a:pt x="1" y="5"/>
                  </a:moveTo>
                  <a:cubicBezTo>
                    <a:pt x="1" y="8"/>
                    <a:pt x="2" y="11"/>
                    <a:pt x="3" y="15"/>
                  </a:cubicBezTo>
                  <a:cubicBezTo>
                    <a:pt x="4" y="18"/>
                    <a:pt x="9" y="17"/>
                    <a:pt x="8" y="14"/>
                  </a:cubicBezTo>
                  <a:cubicBezTo>
                    <a:pt x="7" y="10"/>
                    <a:pt x="7" y="7"/>
                    <a:pt x="6" y="3"/>
                  </a:cubicBezTo>
                  <a:cubicBezTo>
                    <a:pt x="5" y="0"/>
                    <a:pt x="0" y="1"/>
                    <a:pt x="1" y="5"/>
                  </a:cubicBezTo>
                  <a:close/>
                </a:path>
              </a:pathLst>
            </a:custGeom>
            <a:solidFill>
              <a:srgbClr val="B475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5" name="îṣḻïḑê"/>
            <p:cNvSpPr/>
            <p:nvPr/>
          </p:nvSpPr>
          <p:spPr bwMode="auto">
            <a:xfrm>
              <a:off x="5041369" y="4083196"/>
              <a:ext cx="25196" cy="34195"/>
            </a:xfrm>
            <a:custGeom>
              <a:avLst/>
              <a:gdLst>
                <a:gd name="T0" fmla="*/ 5 w 7"/>
                <a:gd name="T1" fmla="*/ 7 h 9"/>
                <a:gd name="T2" fmla="*/ 6 w 7"/>
                <a:gd name="T3" fmla="*/ 6 h 9"/>
                <a:gd name="T4" fmla="*/ 6 w 7"/>
                <a:gd name="T5" fmla="*/ 6 h 9"/>
                <a:gd name="T6" fmla="*/ 2 w 7"/>
                <a:gd name="T7" fmla="*/ 5 h 9"/>
                <a:gd name="T8" fmla="*/ 2 w 7"/>
                <a:gd name="T9" fmla="*/ 5 h 9"/>
                <a:gd name="T10" fmla="*/ 2 w 7"/>
                <a:gd name="T11" fmla="*/ 5 h 9"/>
                <a:gd name="T12" fmla="*/ 2 w 7"/>
                <a:gd name="T13" fmla="*/ 7 h 9"/>
                <a:gd name="T14" fmla="*/ 7 w 7"/>
                <a:gd name="T15" fmla="*/ 6 h 9"/>
                <a:gd name="T16" fmla="*/ 6 w 7"/>
                <a:gd name="T17" fmla="*/ 3 h 9"/>
                <a:gd name="T18" fmla="*/ 3 w 7"/>
                <a:gd name="T19" fmla="*/ 1 h 9"/>
                <a:gd name="T20" fmla="*/ 1 w 7"/>
                <a:gd name="T21" fmla="*/ 4 h 9"/>
                <a:gd name="T22" fmla="*/ 2 w 7"/>
                <a:gd name="T23" fmla="*/ 7 h 9"/>
                <a:gd name="T24" fmla="*/ 5 w 7"/>
                <a:gd name="T25" fmla="*/ 9 h 9"/>
                <a:gd name="T26" fmla="*/ 7 w 7"/>
                <a:gd name="T27" fmla="*/ 6 h 9"/>
                <a:gd name="T28" fmla="*/ 7 w 7"/>
                <a:gd name="T29" fmla="*/ 5 h 9"/>
                <a:gd name="T30" fmla="*/ 4 w 7"/>
                <a:gd name="T31" fmla="*/ 3 h 9"/>
                <a:gd name="T32" fmla="*/ 2 w 7"/>
                <a:gd name="T33" fmla="*/ 7 h 9"/>
                <a:gd name="T34" fmla="*/ 2 w 7"/>
                <a:gd name="T35" fmla="*/ 7 h 9"/>
                <a:gd name="T36" fmla="*/ 5 w 7"/>
                <a:gd name="T37" fmla="*/ 9 h 9"/>
                <a:gd name="T38" fmla="*/ 7 w 7"/>
                <a:gd name="T39" fmla="*/ 6 h 9"/>
                <a:gd name="T40" fmla="*/ 6 w 7"/>
                <a:gd name="T41" fmla="*/ 3 h 9"/>
                <a:gd name="T42" fmla="*/ 3 w 7"/>
                <a:gd name="T43" fmla="*/ 1 h 9"/>
                <a:gd name="T44" fmla="*/ 1 w 7"/>
                <a:gd name="T45" fmla="*/ 4 h 9"/>
                <a:gd name="T46" fmla="*/ 2 w 7"/>
                <a:gd name="T47" fmla="*/ 7 h 9"/>
                <a:gd name="T48" fmla="*/ 4 w 7"/>
                <a:gd name="T49" fmla="*/ 9 h 9"/>
                <a:gd name="T50" fmla="*/ 7 w 7"/>
                <a:gd name="T51" fmla="*/ 7 h 9"/>
                <a:gd name="T52" fmla="*/ 6 w 7"/>
                <a:gd name="T53" fmla="*/ 2 h 9"/>
                <a:gd name="T54" fmla="*/ 2 w 7"/>
                <a:gd name="T55" fmla="*/ 2 h 9"/>
                <a:gd name="T56" fmla="*/ 2 w 7"/>
                <a:gd name="T57" fmla="*/ 3 h 9"/>
                <a:gd name="T58" fmla="*/ 1 w 7"/>
                <a:gd name="T59" fmla="*/ 7 h 9"/>
                <a:gd name="T60" fmla="*/ 5 w 7"/>
                <a:gd name="T6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9">
                  <a:moveTo>
                    <a:pt x="5" y="7"/>
                  </a:moveTo>
                  <a:cubicBezTo>
                    <a:pt x="5" y="7"/>
                    <a:pt x="6" y="7"/>
                    <a:pt x="6" y="6"/>
                  </a:cubicBezTo>
                  <a:cubicBezTo>
                    <a:pt x="6" y="6"/>
                    <a:pt x="6" y="6"/>
                    <a:pt x="6" y="6"/>
                  </a:cubicBezTo>
                  <a:cubicBezTo>
                    <a:pt x="5" y="7"/>
                    <a:pt x="2" y="7"/>
                    <a:pt x="2" y="5"/>
                  </a:cubicBezTo>
                  <a:cubicBezTo>
                    <a:pt x="2" y="5"/>
                    <a:pt x="2" y="4"/>
                    <a:pt x="2" y="5"/>
                  </a:cubicBezTo>
                  <a:cubicBezTo>
                    <a:pt x="2" y="5"/>
                    <a:pt x="2" y="5"/>
                    <a:pt x="2" y="5"/>
                  </a:cubicBezTo>
                  <a:cubicBezTo>
                    <a:pt x="2" y="6"/>
                    <a:pt x="2" y="6"/>
                    <a:pt x="2" y="7"/>
                  </a:cubicBezTo>
                  <a:cubicBezTo>
                    <a:pt x="4" y="6"/>
                    <a:pt x="5" y="6"/>
                    <a:pt x="7" y="6"/>
                  </a:cubicBezTo>
                  <a:cubicBezTo>
                    <a:pt x="7" y="5"/>
                    <a:pt x="7" y="4"/>
                    <a:pt x="6" y="3"/>
                  </a:cubicBezTo>
                  <a:cubicBezTo>
                    <a:pt x="6" y="1"/>
                    <a:pt x="5" y="0"/>
                    <a:pt x="3" y="1"/>
                  </a:cubicBezTo>
                  <a:cubicBezTo>
                    <a:pt x="2" y="1"/>
                    <a:pt x="1" y="3"/>
                    <a:pt x="1" y="4"/>
                  </a:cubicBezTo>
                  <a:cubicBezTo>
                    <a:pt x="1" y="5"/>
                    <a:pt x="2" y="6"/>
                    <a:pt x="2" y="7"/>
                  </a:cubicBezTo>
                  <a:cubicBezTo>
                    <a:pt x="2" y="8"/>
                    <a:pt x="4" y="9"/>
                    <a:pt x="5" y="9"/>
                  </a:cubicBezTo>
                  <a:cubicBezTo>
                    <a:pt x="6" y="8"/>
                    <a:pt x="7" y="7"/>
                    <a:pt x="7" y="6"/>
                  </a:cubicBezTo>
                  <a:cubicBezTo>
                    <a:pt x="7" y="5"/>
                    <a:pt x="7" y="5"/>
                    <a:pt x="7" y="5"/>
                  </a:cubicBezTo>
                  <a:cubicBezTo>
                    <a:pt x="7" y="4"/>
                    <a:pt x="5" y="3"/>
                    <a:pt x="4" y="3"/>
                  </a:cubicBezTo>
                  <a:cubicBezTo>
                    <a:pt x="2" y="4"/>
                    <a:pt x="1" y="5"/>
                    <a:pt x="2" y="7"/>
                  </a:cubicBezTo>
                  <a:cubicBezTo>
                    <a:pt x="2" y="7"/>
                    <a:pt x="2" y="7"/>
                    <a:pt x="2" y="7"/>
                  </a:cubicBezTo>
                  <a:cubicBezTo>
                    <a:pt x="2" y="8"/>
                    <a:pt x="4" y="9"/>
                    <a:pt x="5" y="9"/>
                  </a:cubicBezTo>
                  <a:cubicBezTo>
                    <a:pt x="6" y="8"/>
                    <a:pt x="7" y="7"/>
                    <a:pt x="7" y="6"/>
                  </a:cubicBezTo>
                  <a:cubicBezTo>
                    <a:pt x="7" y="5"/>
                    <a:pt x="7" y="4"/>
                    <a:pt x="6" y="3"/>
                  </a:cubicBezTo>
                  <a:cubicBezTo>
                    <a:pt x="6" y="1"/>
                    <a:pt x="5" y="0"/>
                    <a:pt x="3" y="1"/>
                  </a:cubicBezTo>
                  <a:cubicBezTo>
                    <a:pt x="2" y="1"/>
                    <a:pt x="1" y="3"/>
                    <a:pt x="1" y="4"/>
                  </a:cubicBezTo>
                  <a:cubicBezTo>
                    <a:pt x="1" y="5"/>
                    <a:pt x="2" y="6"/>
                    <a:pt x="2" y="7"/>
                  </a:cubicBezTo>
                  <a:cubicBezTo>
                    <a:pt x="2" y="8"/>
                    <a:pt x="3" y="9"/>
                    <a:pt x="4" y="9"/>
                  </a:cubicBezTo>
                  <a:cubicBezTo>
                    <a:pt x="6" y="9"/>
                    <a:pt x="7" y="8"/>
                    <a:pt x="7" y="7"/>
                  </a:cubicBezTo>
                  <a:cubicBezTo>
                    <a:pt x="7" y="5"/>
                    <a:pt x="7" y="3"/>
                    <a:pt x="6" y="2"/>
                  </a:cubicBezTo>
                  <a:cubicBezTo>
                    <a:pt x="5" y="1"/>
                    <a:pt x="3" y="1"/>
                    <a:pt x="2" y="2"/>
                  </a:cubicBezTo>
                  <a:cubicBezTo>
                    <a:pt x="2" y="2"/>
                    <a:pt x="2" y="3"/>
                    <a:pt x="2" y="3"/>
                  </a:cubicBezTo>
                  <a:cubicBezTo>
                    <a:pt x="0" y="4"/>
                    <a:pt x="1" y="6"/>
                    <a:pt x="1" y="7"/>
                  </a:cubicBezTo>
                  <a:cubicBezTo>
                    <a:pt x="3" y="8"/>
                    <a:pt x="4" y="8"/>
                    <a:pt x="5" y="7"/>
                  </a:cubicBezTo>
                  <a:close/>
                </a:path>
              </a:pathLst>
            </a:custGeom>
            <a:solidFill>
              <a:srgbClr val="B475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6" name="ïṥḻïḑè"/>
            <p:cNvSpPr/>
            <p:nvPr/>
          </p:nvSpPr>
          <p:spPr bwMode="auto">
            <a:xfrm>
              <a:off x="4812804" y="3104152"/>
              <a:ext cx="3207090" cy="2179454"/>
            </a:xfrm>
            <a:custGeom>
              <a:avLst/>
              <a:gdLst>
                <a:gd name="T0" fmla="*/ 856 w 857"/>
                <a:gd name="T1" fmla="*/ 492 h 583"/>
                <a:gd name="T2" fmla="*/ 857 w 857"/>
                <a:gd name="T3" fmla="*/ 507 h 583"/>
                <a:gd name="T4" fmla="*/ 779 w 857"/>
                <a:gd name="T5" fmla="*/ 555 h 583"/>
                <a:gd name="T6" fmla="*/ 381 w 857"/>
                <a:gd name="T7" fmla="*/ 522 h 583"/>
                <a:gd name="T8" fmla="*/ 4 w 857"/>
                <a:gd name="T9" fmla="*/ 552 h 583"/>
                <a:gd name="T10" fmla="*/ 17 w 857"/>
                <a:gd name="T11" fmla="*/ 527 h 583"/>
                <a:gd name="T12" fmla="*/ 15 w 857"/>
                <a:gd name="T13" fmla="*/ 498 h 583"/>
                <a:gd name="T14" fmla="*/ 35 w 857"/>
                <a:gd name="T15" fmla="*/ 477 h 583"/>
                <a:gd name="T16" fmla="*/ 42 w 857"/>
                <a:gd name="T17" fmla="*/ 469 h 583"/>
                <a:gd name="T18" fmla="*/ 42 w 857"/>
                <a:gd name="T19" fmla="*/ 465 h 583"/>
                <a:gd name="T20" fmla="*/ 42 w 857"/>
                <a:gd name="T21" fmla="*/ 315 h 583"/>
                <a:gd name="T22" fmla="*/ 198 w 857"/>
                <a:gd name="T23" fmla="*/ 105 h 583"/>
                <a:gd name="T24" fmla="*/ 605 w 857"/>
                <a:gd name="T25" fmla="*/ 173 h 583"/>
                <a:gd name="T26" fmla="*/ 670 w 857"/>
                <a:gd name="T27" fmla="*/ 316 h 583"/>
                <a:gd name="T28" fmla="*/ 705 w 857"/>
                <a:gd name="T29" fmla="*/ 412 h 583"/>
                <a:gd name="T30" fmla="*/ 707 w 857"/>
                <a:gd name="T31" fmla="*/ 417 h 583"/>
                <a:gd name="T32" fmla="*/ 729 w 857"/>
                <a:gd name="T33" fmla="*/ 426 h 583"/>
                <a:gd name="T34" fmla="*/ 727 w 857"/>
                <a:gd name="T35" fmla="*/ 455 h 583"/>
                <a:gd name="T36" fmla="*/ 856 w 857"/>
                <a:gd name="T37" fmla="*/ 492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7" h="583">
                  <a:moveTo>
                    <a:pt x="856" y="492"/>
                  </a:moveTo>
                  <a:cubicBezTo>
                    <a:pt x="857" y="507"/>
                    <a:pt x="857" y="507"/>
                    <a:pt x="857" y="507"/>
                  </a:cubicBezTo>
                  <a:cubicBezTo>
                    <a:pt x="857" y="507"/>
                    <a:pt x="838" y="526"/>
                    <a:pt x="779" y="555"/>
                  </a:cubicBezTo>
                  <a:cubicBezTo>
                    <a:pt x="720" y="583"/>
                    <a:pt x="456" y="536"/>
                    <a:pt x="381" y="522"/>
                  </a:cubicBezTo>
                  <a:cubicBezTo>
                    <a:pt x="306" y="509"/>
                    <a:pt x="7" y="569"/>
                    <a:pt x="4" y="552"/>
                  </a:cubicBezTo>
                  <a:cubicBezTo>
                    <a:pt x="0" y="535"/>
                    <a:pt x="17" y="527"/>
                    <a:pt x="17" y="527"/>
                  </a:cubicBezTo>
                  <a:cubicBezTo>
                    <a:pt x="15" y="498"/>
                    <a:pt x="15" y="498"/>
                    <a:pt x="15" y="498"/>
                  </a:cubicBezTo>
                  <a:cubicBezTo>
                    <a:pt x="35" y="477"/>
                    <a:pt x="35" y="477"/>
                    <a:pt x="35" y="477"/>
                  </a:cubicBezTo>
                  <a:cubicBezTo>
                    <a:pt x="42" y="469"/>
                    <a:pt x="42" y="469"/>
                    <a:pt x="42" y="469"/>
                  </a:cubicBezTo>
                  <a:cubicBezTo>
                    <a:pt x="42" y="465"/>
                    <a:pt x="42" y="465"/>
                    <a:pt x="42" y="465"/>
                  </a:cubicBezTo>
                  <a:cubicBezTo>
                    <a:pt x="42" y="315"/>
                    <a:pt x="42" y="315"/>
                    <a:pt x="42" y="315"/>
                  </a:cubicBezTo>
                  <a:cubicBezTo>
                    <a:pt x="76" y="138"/>
                    <a:pt x="198" y="105"/>
                    <a:pt x="198" y="105"/>
                  </a:cubicBezTo>
                  <a:cubicBezTo>
                    <a:pt x="449" y="0"/>
                    <a:pt x="578" y="146"/>
                    <a:pt x="605" y="173"/>
                  </a:cubicBezTo>
                  <a:cubicBezTo>
                    <a:pt x="619" y="187"/>
                    <a:pt x="647" y="255"/>
                    <a:pt x="670" y="316"/>
                  </a:cubicBezTo>
                  <a:cubicBezTo>
                    <a:pt x="686" y="359"/>
                    <a:pt x="700" y="399"/>
                    <a:pt x="705" y="412"/>
                  </a:cubicBezTo>
                  <a:cubicBezTo>
                    <a:pt x="706" y="416"/>
                    <a:pt x="707" y="417"/>
                    <a:pt x="707" y="417"/>
                  </a:cubicBezTo>
                  <a:cubicBezTo>
                    <a:pt x="729" y="426"/>
                    <a:pt x="729" y="426"/>
                    <a:pt x="729" y="426"/>
                  </a:cubicBezTo>
                  <a:cubicBezTo>
                    <a:pt x="727" y="455"/>
                    <a:pt x="727" y="455"/>
                    <a:pt x="727" y="455"/>
                  </a:cubicBezTo>
                  <a:lnTo>
                    <a:pt x="856" y="492"/>
                  </a:lnTo>
                  <a:close/>
                </a:path>
              </a:pathLst>
            </a:custGeom>
            <a:solidFill>
              <a:srgbClr val="E3A3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7" name="ïşľiḓê"/>
            <p:cNvSpPr/>
            <p:nvPr/>
          </p:nvSpPr>
          <p:spPr bwMode="auto">
            <a:xfrm>
              <a:off x="4823603" y="4950658"/>
              <a:ext cx="3196292" cy="332948"/>
            </a:xfrm>
            <a:custGeom>
              <a:avLst/>
              <a:gdLst>
                <a:gd name="T0" fmla="*/ 853 w 854"/>
                <a:gd name="T1" fmla="*/ 0 h 89"/>
                <a:gd name="T2" fmla="*/ 854 w 854"/>
                <a:gd name="T3" fmla="*/ 13 h 89"/>
                <a:gd name="T4" fmla="*/ 776 w 854"/>
                <a:gd name="T5" fmla="*/ 61 h 89"/>
                <a:gd name="T6" fmla="*/ 378 w 854"/>
                <a:gd name="T7" fmla="*/ 28 h 89"/>
                <a:gd name="T8" fmla="*/ 1 w 854"/>
                <a:gd name="T9" fmla="*/ 58 h 89"/>
                <a:gd name="T10" fmla="*/ 1 w 854"/>
                <a:gd name="T11" fmla="*/ 46 h 89"/>
                <a:gd name="T12" fmla="*/ 377 w 854"/>
                <a:gd name="T13" fmla="*/ 15 h 89"/>
                <a:gd name="T14" fmla="*/ 775 w 854"/>
                <a:gd name="T15" fmla="*/ 48 h 89"/>
                <a:gd name="T16" fmla="*/ 853 w 854"/>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4" h="89">
                  <a:moveTo>
                    <a:pt x="853" y="0"/>
                  </a:moveTo>
                  <a:cubicBezTo>
                    <a:pt x="854" y="13"/>
                    <a:pt x="854" y="13"/>
                    <a:pt x="854" y="13"/>
                  </a:cubicBezTo>
                  <a:cubicBezTo>
                    <a:pt x="854" y="13"/>
                    <a:pt x="835" y="32"/>
                    <a:pt x="776" y="61"/>
                  </a:cubicBezTo>
                  <a:cubicBezTo>
                    <a:pt x="717" y="89"/>
                    <a:pt x="453" y="42"/>
                    <a:pt x="378" y="28"/>
                  </a:cubicBezTo>
                  <a:cubicBezTo>
                    <a:pt x="303" y="15"/>
                    <a:pt x="4" y="75"/>
                    <a:pt x="1" y="58"/>
                  </a:cubicBezTo>
                  <a:cubicBezTo>
                    <a:pt x="0" y="53"/>
                    <a:pt x="0" y="50"/>
                    <a:pt x="1" y="46"/>
                  </a:cubicBezTo>
                  <a:cubicBezTo>
                    <a:pt x="26" y="58"/>
                    <a:pt x="305" y="2"/>
                    <a:pt x="377" y="15"/>
                  </a:cubicBezTo>
                  <a:cubicBezTo>
                    <a:pt x="452" y="29"/>
                    <a:pt x="716" y="76"/>
                    <a:pt x="775" y="48"/>
                  </a:cubicBezTo>
                  <a:cubicBezTo>
                    <a:pt x="834" y="19"/>
                    <a:pt x="853" y="0"/>
                    <a:pt x="853" y="0"/>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8" name="îS1îdê"/>
            <p:cNvSpPr/>
            <p:nvPr/>
          </p:nvSpPr>
          <p:spPr bwMode="auto">
            <a:xfrm>
              <a:off x="4969380" y="4644707"/>
              <a:ext cx="2489005" cy="298753"/>
            </a:xfrm>
            <a:custGeom>
              <a:avLst/>
              <a:gdLst>
                <a:gd name="T0" fmla="*/ 665 w 665"/>
                <a:gd name="T1" fmla="*/ 5 h 80"/>
                <a:gd name="T2" fmla="*/ 525 w 665"/>
                <a:gd name="T3" fmla="*/ 41 h 80"/>
                <a:gd name="T4" fmla="*/ 102 w 665"/>
                <a:gd name="T5" fmla="*/ 74 h 80"/>
                <a:gd name="T6" fmla="*/ 0 w 665"/>
                <a:gd name="T7" fmla="*/ 57 h 80"/>
                <a:gd name="T8" fmla="*/ 0 w 665"/>
                <a:gd name="T9" fmla="*/ 53 h 80"/>
                <a:gd name="T10" fmla="*/ 12 w 665"/>
                <a:gd name="T11" fmla="*/ 56 h 80"/>
                <a:gd name="T12" fmla="*/ 98 w 665"/>
                <a:gd name="T13" fmla="*/ 64 h 80"/>
                <a:gd name="T14" fmla="*/ 524 w 665"/>
                <a:gd name="T15" fmla="*/ 32 h 80"/>
                <a:gd name="T16" fmla="*/ 653 w 665"/>
                <a:gd name="T17" fmla="*/ 6 h 80"/>
                <a:gd name="T18" fmla="*/ 663 w 665"/>
                <a:gd name="T19" fmla="*/ 0 h 80"/>
                <a:gd name="T20" fmla="*/ 665 w 665"/>
                <a:gd name="T21"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 h="80">
                  <a:moveTo>
                    <a:pt x="665" y="5"/>
                  </a:moveTo>
                  <a:cubicBezTo>
                    <a:pt x="654" y="31"/>
                    <a:pt x="525" y="41"/>
                    <a:pt x="525" y="41"/>
                  </a:cubicBezTo>
                  <a:cubicBezTo>
                    <a:pt x="525" y="41"/>
                    <a:pt x="173" y="69"/>
                    <a:pt x="102" y="74"/>
                  </a:cubicBezTo>
                  <a:cubicBezTo>
                    <a:pt x="30" y="80"/>
                    <a:pt x="0" y="57"/>
                    <a:pt x="0" y="57"/>
                  </a:cubicBezTo>
                  <a:cubicBezTo>
                    <a:pt x="0" y="53"/>
                    <a:pt x="0" y="53"/>
                    <a:pt x="0" y="53"/>
                  </a:cubicBezTo>
                  <a:cubicBezTo>
                    <a:pt x="4" y="54"/>
                    <a:pt x="8" y="55"/>
                    <a:pt x="12" y="56"/>
                  </a:cubicBezTo>
                  <a:cubicBezTo>
                    <a:pt x="54" y="69"/>
                    <a:pt x="98" y="64"/>
                    <a:pt x="98" y="64"/>
                  </a:cubicBezTo>
                  <a:cubicBezTo>
                    <a:pt x="524" y="32"/>
                    <a:pt x="524" y="32"/>
                    <a:pt x="524" y="32"/>
                  </a:cubicBezTo>
                  <a:cubicBezTo>
                    <a:pt x="601" y="26"/>
                    <a:pt x="637" y="15"/>
                    <a:pt x="653" y="6"/>
                  </a:cubicBezTo>
                  <a:cubicBezTo>
                    <a:pt x="658" y="4"/>
                    <a:pt x="661" y="2"/>
                    <a:pt x="663" y="0"/>
                  </a:cubicBezTo>
                  <a:cubicBezTo>
                    <a:pt x="664" y="4"/>
                    <a:pt x="665" y="5"/>
                    <a:pt x="665" y="5"/>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9" name="î$ḻîḓe"/>
            <p:cNvSpPr/>
            <p:nvPr/>
          </p:nvSpPr>
          <p:spPr bwMode="auto">
            <a:xfrm>
              <a:off x="4944184" y="3104152"/>
              <a:ext cx="2375622" cy="1805114"/>
            </a:xfrm>
            <a:custGeom>
              <a:avLst/>
              <a:gdLst>
                <a:gd name="T0" fmla="*/ 606 w 635"/>
                <a:gd name="T1" fmla="*/ 329 h 483"/>
                <a:gd name="T2" fmla="*/ 608 w 635"/>
                <a:gd name="T3" fmla="*/ 283 h 483"/>
                <a:gd name="T4" fmla="*/ 366 w 635"/>
                <a:gd name="T5" fmla="*/ 92 h 483"/>
                <a:gd name="T6" fmla="*/ 39 w 635"/>
                <a:gd name="T7" fmla="*/ 319 h 483"/>
                <a:gd name="T8" fmla="*/ 42 w 635"/>
                <a:gd name="T9" fmla="*/ 483 h 483"/>
                <a:gd name="T10" fmla="*/ 0 w 635"/>
                <a:gd name="T11" fmla="*/ 477 h 483"/>
                <a:gd name="T12" fmla="*/ 7 w 635"/>
                <a:gd name="T13" fmla="*/ 469 h 483"/>
                <a:gd name="T14" fmla="*/ 7 w 635"/>
                <a:gd name="T15" fmla="*/ 465 h 483"/>
                <a:gd name="T16" fmla="*/ 7 w 635"/>
                <a:gd name="T17" fmla="*/ 315 h 483"/>
                <a:gd name="T18" fmla="*/ 163 w 635"/>
                <a:gd name="T19" fmla="*/ 105 h 483"/>
                <a:gd name="T20" fmla="*/ 570 w 635"/>
                <a:gd name="T21" fmla="*/ 173 h 483"/>
                <a:gd name="T22" fmla="*/ 635 w 635"/>
                <a:gd name="T23" fmla="*/ 316 h 483"/>
                <a:gd name="T24" fmla="*/ 606 w 635"/>
                <a:gd name="T25" fmla="*/ 32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5" h="483">
                  <a:moveTo>
                    <a:pt x="606" y="329"/>
                  </a:moveTo>
                  <a:cubicBezTo>
                    <a:pt x="608" y="283"/>
                    <a:pt x="608" y="283"/>
                    <a:pt x="608" y="283"/>
                  </a:cubicBezTo>
                  <a:cubicBezTo>
                    <a:pt x="608" y="283"/>
                    <a:pt x="535" y="105"/>
                    <a:pt x="366" y="92"/>
                  </a:cubicBezTo>
                  <a:cubicBezTo>
                    <a:pt x="198" y="79"/>
                    <a:pt x="53" y="167"/>
                    <a:pt x="39" y="319"/>
                  </a:cubicBezTo>
                  <a:cubicBezTo>
                    <a:pt x="25" y="470"/>
                    <a:pt x="42" y="483"/>
                    <a:pt x="42" y="483"/>
                  </a:cubicBezTo>
                  <a:cubicBezTo>
                    <a:pt x="0" y="477"/>
                    <a:pt x="0" y="477"/>
                    <a:pt x="0" y="477"/>
                  </a:cubicBezTo>
                  <a:cubicBezTo>
                    <a:pt x="7" y="469"/>
                    <a:pt x="7" y="469"/>
                    <a:pt x="7" y="469"/>
                  </a:cubicBezTo>
                  <a:cubicBezTo>
                    <a:pt x="7" y="465"/>
                    <a:pt x="7" y="465"/>
                    <a:pt x="7" y="465"/>
                  </a:cubicBezTo>
                  <a:cubicBezTo>
                    <a:pt x="7" y="315"/>
                    <a:pt x="7" y="315"/>
                    <a:pt x="7" y="315"/>
                  </a:cubicBezTo>
                  <a:cubicBezTo>
                    <a:pt x="41" y="138"/>
                    <a:pt x="163" y="105"/>
                    <a:pt x="163" y="105"/>
                  </a:cubicBezTo>
                  <a:cubicBezTo>
                    <a:pt x="414" y="0"/>
                    <a:pt x="543" y="146"/>
                    <a:pt x="570" y="173"/>
                  </a:cubicBezTo>
                  <a:cubicBezTo>
                    <a:pt x="584" y="187"/>
                    <a:pt x="612" y="255"/>
                    <a:pt x="635" y="316"/>
                  </a:cubicBezTo>
                  <a:lnTo>
                    <a:pt x="606" y="329"/>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0" name="iṧļíďé"/>
            <p:cNvSpPr/>
            <p:nvPr/>
          </p:nvSpPr>
          <p:spPr bwMode="auto">
            <a:xfrm>
              <a:off x="5583082" y="4155185"/>
              <a:ext cx="120581" cy="667694"/>
            </a:xfrm>
            <a:custGeom>
              <a:avLst/>
              <a:gdLst>
                <a:gd name="T0" fmla="*/ 6 w 32"/>
                <a:gd name="T1" fmla="*/ 179 h 179"/>
                <a:gd name="T2" fmla="*/ 21 w 32"/>
                <a:gd name="T3" fmla="*/ 178 h 179"/>
                <a:gd name="T4" fmla="*/ 0 w 32"/>
                <a:gd name="T5" fmla="*/ 0 h 179"/>
                <a:gd name="T6" fmla="*/ 6 w 32"/>
                <a:gd name="T7" fmla="*/ 179 h 179"/>
              </a:gdLst>
              <a:ahLst/>
              <a:cxnLst>
                <a:cxn ang="0">
                  <a:pos x="T0" y="T1"/>
                </a:cxn>
                <a:cxn ang="0">
                  <a:pos x="T2" y="T3"/>
                </a:cxn>
                <a:cxn ang="0">
                  <a:pos x="T4" y="T5"/>
                </a:cxn>
                <a:cxn ang="0">
                  <a:pos x="T6" y="T7"/>
                </a:cxn>
              </a:cxnLst>
              <a:rect l="0" t="0" r="r" b="b"/>
              <a:pathLst>
                <a:path w="32" h="179">
                  <a:moveTo>
                    <a:pt x="6" y="179"/>
                  </a:moveTo>
                  <a:cubicBezTo>
                    <a:pt x="21" y="178"/>
                    <a:pt x="21" y="178"/>
                    <a:pt x="21" y="178"/>
                  </a:cubicBezTo>
                  <a:cubicBezTo>
                    <a:pt x="32" y="50"/>
                    <a:pt x="0" y="0"/>
                    <a:pt x="0" y="0"/>
                  </a:cubicBezTo>
                  <a:cubicBezTo>
                    <a:pt x="23" y="49"/>
                    <a:pt x="11" y="146"/>
                    <a:pt x="6" y="179"/>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1" name="işľíḓe"/>
            <p:cNvSpPr/>
            <p:nvPr/>
          </p:nvSpPr>
          <p:spPr bwMode="auto">
            <a:xfrm>
              <a:off x="5187145" y="4180381"/>
              <a:ext cx="170973" cy="665894"/>
            </a:xfrm>
            <a:custGeom>
              <a:avLst/>
              <a:gdLst>
                <a:gd name="T0" fmla="*/ 46 w 46"/>
                <a:gd name="T1" fmla="*/ 177 h 178"/>
                <a:gd name="T2" fmla="*/ 30 w 46"/>
                <a:gd name="T3" fmla="*/ 178 h 178"/>
                <a:gd name="T4" fmla="*/ 24 w 46"/>
                <a:gd name="T5" fmla="*/ 0 h 178"/>
                <a:gd name="T6" fmla="*/ 46 w 46"/>
                <a:gd name="T7" fmla="*/ 177 h 178"/>
              </a:gdLst>
              <a:ahLst/>
              <a:cxnLst>
                <a:cxn ang="0">
                  <a:pos x="T0" y="T1"/>
                </a:cxn>
                <a:cxn ang="0">
                  <a:pos x="T2" y="T3"/>
                </a:cxn>
                <a:cxn ang="0">
                  <a:pos x="T4" y="T5"/>
                </a:cxn>
                <a:cxn ang="0">
                  <a:pos x="T6" y="T7"/>
                </a:cxn>
              </a:cxnLst>
              <a:rect l="0" t="0" r="r" b="b"/>
              <a:pathLst>
                <a:path w="46" h="178">
                  <a:moveTo>
                    <a:pt x="46" y="177"/>
                  </a:moveTo>
                  <a:cubicBezTo>
                    <a:pt x="30" y="178"/>
                    <a:pt x="30" y="178"/>
                    <a:pt x="30" y="178"/>
                  </a:cubicBezTo>
                  <a:cubicBezTo>
                    <a:pt x="0" y="54"/>
                    <a:pt x="24" y="0"/>
                    <a:pt x="24" y="0"/>
                  </a:cubicBezTo>
                  <a:cubicBezTo>
                    <a:pt x="9" y="51"/>
                    <a:pt x="35" y="145"/>
                    <a:pt x="46" y="177"/>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2" name="îŝḷîḓé"/>
            <p:cNvSpPr/>
            <p:nvPr/>
          </p:nvSpPr>
          <p:spPr bwMode="auto">
            <a:xfrm>
              <a:off x="6837483" y="4058000"/>
              <a:ext cx="118781" cy="667694"/>
            </a:xfrm>
            <a:custGeom>
              <a:avLst/>
              <a:gdLst>
                <a:gd name="T0" fmla="*/ 6 w 32"/>
                <a:gd name="T1" fmla="*/ 179 h 179"/>
                <a:gd name="T2" fmla="*/ 22 w 32"/>
                <a:gd name="T3" fmla="*/ 178 h 179"/>
                <a:gd name="T4" fmla="*/ 0 w 32"/>
                <a:gd name="T5" fmla="*/ 0 h 179"/>
                <a:gd name="T6" fmla="*/ 6 w 32"/>
                <a:gd name="T7" fmla="*/ 179 h 179"/>
              </a:gdLst>
              <a:ahLst/>
              <a:cxnLst>
                <a:cxn ang="0">
                  <a:pos x="T0" y="T1"/>
                </a:cxn>
                <a:cxn ang="0">
                  <a:pos x="T2" y="T3"/>
                </a:cxn>
                <a:cxn ang="0">
                  <a:pos x="T4" y="T5"/>
                </a:cxn>
                <a:cxn ang="0">
                  <a:pos x="T6" y="T7"/>
                </a:cxn>
              </a:cxnLst>
              <a:rect l="0" t="0" r="r" b="b"/>
              <a:pathLst>
                <a:path w="32" h="179">
                  <a:moveTo>
                    <a:pt x="6" y="179"/>
                  </a:moveTo>
                  <a:cubicBezTo>
                    <a:pt x="22" y="178"/>
                    <a:pt x="22" y="178"/>
                    <a:pt x="22" y="178"/>
                  </a:cubicBezTo>
                  <a:cubicBezTo>
                    <a:pt x="32" y="50"/>
                    <a:pt x="0" y="0"/>
                    <a:pt x="0" y="0"/>
                  </a:cubicBezTo>
                  <a:cubicBezTo>
                    <a:pt x="23" y="48"/>
                    <a:pt x="11" y="146"/>
                    <a:pt x="6" y="179"/>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3" name="îšḻïdê"/>
            <p:cNvSpPr/>
            <p:nvPr/>
          </p:nvSpPr>
          <p:spPr bwMode="auto">
            <a:xfrm>
              <a:off x="6439746" y="4083196"/>
              <a:ext cx="172773" cy="665894"/>
            </a:xfrm>
            <a:custGeom>
              <a:avLst/>
              <a:gdLst>
                <a:gd name="T0" fmla="*/ 46 w 46"/>
                <a:gd name="T1" fmla="*/ 177 h 178"/>
                <a:gd name="T2" fmla="*/ 30 w 46"/>
                <a:gd name="T3" fmla="*/ 178 h 178"/>
                <a:gd name="T4" fmla="*/ 24 w 46"/>
                <a:gd name="T5" fmla="*/ 0 h 178"/>
                <a:gd name="T6" fmla="*/ 46 w 46"/>
                <a:gd name="T7" fmla="*/ 177 h 178"/>
              </a:gdLst>
              <a:ahLst/>
              <a:cxnLst>
                <a:cxn ang="0">
                  <a:pos x="T0" y="T1"/>
                </a:cxn>
                <a:cxn ang="0">
                  <a:pos x="T2" y="T3"/>
                </a:cxn>
                <a:cxn ang="0">
                  <a:pos x="T4" y="T5"/>
                </a:cxn>
                <a:cxn ang="0">
                  <a:pos x="T6" y="T7"/>
                </a:cxn>
              </a:cxnLst>
              <a:rect l="0" t="0" r="r" b="b"/>
              <a:pathLst>
                <a:path w="46" h="178">
                  <a:moveTo>
                    <a:pt x="46" y="177"/>
                  </a:moveTo>
                  <a:cubicBezTo>
                    <a:pt x="30" y="178"/>
                    <a:pt x="30" y="178"/>
                    <a:pt x="30" y="178"/>
                  </a:cubicBezTo>
                  <a:cubicBezTo>
                    <a:pt x="0" y="53"/>
                    <a:pt x="24" y="0"/>
                    <a:pt x="24" y="0"/>
                  </a:cubicBezTo>
                  <a:cubicBezTo>
                    <a:pt x="9" y="51"/>
                    <a:pt x="36" y="145"/>
                    <a:pt x="46" y="177"/>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4" name="îşļiḋè"/>
            <p:cNvSpPr/>
            <p:nvPr/>
          </p:nvSpPr>
          <p:spPr bwMode="auto">
            <a:xfrm>
              <a:off x="5253735" y="4763488"/>
              <a:ext cx="460727" cy="246561"/>
            </a:xfrm>
            <a:custGeom>
              <a:avLst/>
              <a:gdLst>
                <a:gd name="T0" fmla="*/ 256 w 256"/>
                <a:gd name="T1" fmla="*/ 119 h 137"/>
                <a:gd name="T2" fmla="*/ 11 w 256"/>
                <a:gd name="T3" fmla="*/ 137 h 137"/>
                <a:gd name="T4" fmla="*/ 0 w 256"/>
                <a:gd name="T5" fmla="*/ 19 h 137"/>
                <a:gd name="T6" fmla="*/ 248 w 256"/>
                <a:gd name="T7" fmla="*/ 0 h 137"/>
                <a:gd name="T8" fmla="*/ 256 w 256"/>
                <a:gd name="T9" fmla="*/ 119 h 137"/>
              </a:gdLst>
              <a:ahLst/>
              <a:cxnLst>
                <a:cxn ang="0">
                  <a:pos x="T0" y="T1"/>
                </a:cxn>
                <a:cxn ang="0">
                  <a:pos x="T2" y="T3"/>
                </a:cxn>
                <a:cxn ang="0">
                  <a:pos x="T4" y="T5"/>
                </a:cxn>
                <a:cxn ang="0">
                  <a:pos x="T6" y="T7"/>
                </a:cxn>
                <a:cxn ang="0">
                  <a:pos x="T8" y="T9"/>
                </a:cxn>
              </a:cxnLst>
              <a:rect l="0" t="0" r="r" b="b"/>
              <a:pathLst>
                <a:path w="256" h="137">
                  <a:moveTo>
                    <a:pt x="256" y="119"/>
                  </a:moveTo>
                  <a:lnTo>
                    <a:pt x="11" y="137"/>
                  </a:lnTo>
                  <a:lnTo>
                    <a:pt x="0" y="19"/>
                  </a:lnTo>
                  <a:lnTo>
                    <a:pt x="248" y="0"/>
                  </a:lnTo>
                  <a:lnTo>
                    <a:pt x="256" y="119"/>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5" name="ï$ḻïḓê"/>
            <p:cNvSpPr/>
            <p:nvPr/>
          </p:nvSpPr>
          <p:spPr bwMode="auto">
            <a:xfrm>
              <a:off x="6511734" y="4666304"/>
              <a:ext cx="457127" cy="246561"/>
            </a:xfrm>
            <a:custGeom>
              <a:avLst/>
              <a:gdLst>
                <a:gd name="T0" fmla="*/ 254 w 254"/>
                <a:gd name="T1" fmla="*/ 119 h 137"/>
                <a:gd name="T2" fmla="*/ 8 w 254"/>
                <a:gd name="T3" fmla="*/ 137 h 137"/>
                <a:gd name="T4" fmla="*/ 0 w 254"/>
                <a:gd name="T5" fmla="*/ 19 h 137"/>
                <a:gd name="T6" fmla="*/ 245 w 254"/>
                <a:gd name="T7" fmla="*/ 0 h 137"/>
                <a:gd name="T8" fmla="*/ 254 w 254"/>
                <a:gd name="T9" fmla="*/ 119 h 137"/>
              </a:gdLst>
              <a:ahLst/>
              <a:cxnLst>
                <a:cxn ang="0">
                  <a:pos x="T0" y="T1"/>
                </a:cxn>
                <a:cxn ang="0">
                  <a:pos x="T2" y="T3"/>
                </a:cxn>
                <a:cxn ang="0">
                  <a:pos x="T4" y="T5"/>
                </a:cxn>
                <a:cxn ang="0">
                  <a:pos x="T6" y="T7"/>
                </a:cxn>
                <a:cxn ang="0">
                  <a:pos x="T8" y="T9"/>
                </a:cxn>
              </a:cxnLst>
              <a:rect l="0" t="0" r="r" b="b"/>
              <a:pathLst>
                <a:path w="254" h="137">
                  <a:moveTo>
                    <a:pt x="254" y="119"/>
                  </a:moveTo>
                  <a:lnTo>
                    <a:pt x="8" y="137"/>
                  </a:lnTo>
                  <a:lnTo>
                    <a:pt x="0" y="19"/>
                  </a:lnTo>
                  <a:lnTo>
                    <a:pt x="245" y="0"/>
                  </a:lnTo>
                  <a:lnTo>
                    <a:pt x="254" y="119"/>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6" name="îṣ1ïďé"/>
            <p:cNvSpPr/>
            <p:nvPr/>
          </p:nvSpPr>
          <p:spPr bwMode="auto">
            <a:xfrm>
              <a:off x="7103841" y="4097594"/>
              <a:ext cx="388738" cy="696490"/>
            </a:xfrm>
            <a:custGeom>
              <a:avLst/>
              <a:gdLst>
                <a:gd name="T0" fmla="*/ 49 w 104"/>
                <a:gd name="T1" fmla="*/ 186 h 186"/>
                <a:gd name="T2" fmla="*/ 4 w 104"/>
                <a:gd name="T3" fmla="*/ 59 h 186"/>
                <a:gd name="T4" fmla="*/ 47 w 104"/>
                <a:gd name="T5" fmla="*/ 0 h 186"/>
                <a:gd name="T6" fmla="*/ 57 w 104"/>
                <a:gd name="T7" fmla="*/ 10 h 186"/>
                <a:gd name="T8" fmla="*/ 104 w 104"/>
                <a:gd name="T9" fmla="*/ 155 h 186"/>
                <a:gd name="T10" fmla="*/ 49 w 104"/>
                <a:gd name="T11" fmla="*/ 186 h 186"/>
              </a:gdLst>
              <a:ahLst/>
              <a:cxnLst>
                <a:cxn ang="0">
                  <a:pos x="T0" y="T1"/>
                </a:cxn>
                <a:cxn ang="0">
                  <a:pos x="T2" y="T3"/>
                </a:cxn>
                <a:cxn ang="0">
                  <a:pos x="T4" y="T5"/>
                </a:cxn>
                <a:cxn ang="0">
                  <a:pos x="T6" y="T7"/>
                </a:cxn>
                <a:cxn ang="0">
                  <a:pos x="T8" y="T9"/>
                </a:cxn>
                <a:cxn ang="0">
                  <a:pos x="T10" y="T11"/>
                </a:cxn>
              </a:cxnLst>
              <a:rect l="0" t="0" r="r" b="b"/>
              <a:pathLst>
                <a:path w="104" h="186">
                  <a:moveTo>
                    <a:pt x="49" y="186"/>
                  </a:moveTo>
                  <a:cubicBezTo>
                    <a:pt x="49" y="186"/>
                    <a:pt x="0" y="68"/>
                    <a:pt x="4" y="59"/>
                  </a:cubicBezTo>
                  <a:cubicBezTo>
                    <a:pt x="7" y="51"/>
                    <a:pt x="39" y="1"/>
                    <a:pt x="47" y="0"/>
                  </a:cubicBezTo>
                  <a:cubicBezTo>
                    <a:pt x="54" y="0"/>
                    <a:pt x="57" y="10"/>
                    <a:pt x="57" y="10"/>
                  </a:cubicBezTo>
                  <a:cubicBezTo>
                    <a:pt x="104" y="155"/>
                    <a:pt x="104" y="155"/>
                    <a:pt x="104" y="155"/>
                  </a:cubicBezTo>
                  <a:cubicBezTo>
                    <a:pt x="104" y="155"/>
                    <a:pt x="86" y="178"/>
                    <a:pt x="49" y="186"/>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7" name="ísliďè"/>
            <p:cNvSpPr/>
            <p:nvPr/>
          </p:nvSpPr>
          <p:spPr bwMode="auto">
            <a:xfrm>
              <a:off x="5197943" y="3152745"/>
              <a:ext cx="1848307" cy="912456"/>
            </a:xfrm>
            <a:custGeom>
              <a:avLst/>
              <a:gdLst>
                <a:gd name="T0" fmla="*/ 0 w 494"/>
                <a:gd name="T1" fmla="*/ 244 h 244"/>
                <a:gd name="T2" fmla="*/ 217 w 494"/>
                <a:gd name="T3" fmla="*/ 96 h 244"/>
                <a:gd name="T4" fmla="*/ 494 w 494"/>
                <a:gd name="T5" fmla="*/ 216 h 244"/>
                <a:gd name="T6" fmla="*/ 469 w 494"/>
                <a:gd name="T7" fmla="*/ 240 h 244"/>
                <a:gd name="T8" fmla="*/ 0 w 494"/>
                <a:gd name="T9" fmla="*/ 244 h 244"/>
              </a:gdLst>
              <a:ahLst/>
              <a:cxnLst>
                <a:cxn ang="0">
                  <a:pos x="T0" y="T1"/>
                </a:cxn>
                <a:cxn ang="0">
                  <a:pos x="T2" y="T3"/>
                </a:cxn>
                <a:cxn ang="0">
                  <a:pos x="T4" y="T5"/>
                </a:cxn>
                <a:cxn ang="0">
                  <a:pos x="T6" y="T7"/>
                </a:cxn>
                <a:cxn ang="0">
                  <a:pos x="T8" y="T9"/>
                </a:cxn>
              </a:cxnLst>
              <a:rect l="0" t="0" r="r" b="b"/>
              <a:pathLst>
                <a:path w="494" h="244">
                  <a:moveTo>
                    <a:pt x="0" y="244"/>
                  </a:moveTo>
                  <a:cubicBezTo>
                    <a:pt x="0" y="244"/>
                    <a:pt x="50" y="114"/>
                    <a:pt x="217" y="96"/>
                  </a:cubicBezTo>
                  <a:cubicBezTo>
                    <a:pt x="385" y="77"/>
                    <a:pt x="494" y="216"/>
                    <a:pt x="494" y="216"/>
                  </a:cubicBezTo>
                  <a:cubicBezTo>
                    <a:pt x="469" y="240"/>
                    <a:pt x="469" y="240"/>
                    <a:pt x="469" y="240"/>
                  </a:cubicBezTo>
                  <a:cubicBezTo>
                    <a:pt x="469" y="240"/>
                    <a:pt x="236" y="0"/>
                    <a:pt x="0" y="244"/>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8" name="iṧľídê"/>
            <p:cNvSpPr/>
            <p:nvPr/>
          </p:nvSpPr>
          <p:spPr bwMode="auto">
            <a:xfrm>
              <a:off x="6875277" y="4839076"/>
              <a:ext cx="1058232" cy="268158"/>
            </a:xfrm>
            <a:custGeom>
              <a:avLst/>
              <a:gdLst>
                <a:gd name="T0" fmla="*/ 0 w 283"/>
                <a:gd name="T1" fmla="*/ 26 h 72"/>
                <a:gd name="T2" fmla="*/ 164 w 283"/>
                <a:gd name="T3" fmla="*/ 0 h 72"/>
                <a:gd name="T4" fmla="*/ 283 w 283"/>
                <a:gd name="T5" fmla="*/ 33 h 72"/>
                <a:gd name="T6" fmla="*/ 212 w 283"/>
                <a:gd name="T7" fmla="*/ 69 h 72"/>
                <a:gd name="T8" fmla="*/ 0 w 283"/>
                <a:gd name="T9" fmla="*/ 26 h 72"/>
              </a:gdLst>
              <a:ahLst/>
              <a:cxnLst>
                <a:cxn ang="0">
                  <a:pos x="T0" y="T1"/>
                </a:cxn>
                <a:cxn ang="0">
                  <a:pos x="T2" y="T3"/>
                </a:cxn>
                <a:cxn ang="0">
                  <a:pos x="T4" y="T5"/>
                </a:cxn>
                <a:cxn ang="0">
                  <a:pos x="T6" y="T7"/>
                </a:cxn>
                <a:cxn ang="0">
                  <a:pos x="T8" y="T9"/>
                </a:cxn>
              </a:cxnLst>
              <a:rect l="0" t="0" r="r" b="b"/>
              <a:pathLst>
                <a:path w="283" h="72">
                  <a:moveTo>
                    <a:pt x="0" y="26"/>
                  </a:moveTo>
                  <a:cubicBezTo>
                    <a:pt x="0" y="26"/>
                    <a:pt x="107" y="32"/>
                    <a:pt x="164" y="0"/>
                  </a:cubicBezTo>
                  <a:cubicBezTo>
                    <a:pt x="283" y="33"/>
                    <a:pt x="283" y="33"/>
                    <a:pt x="283" y="33"/>
                  </a:cubicBezTo>
                  <a:cubicBezTo>
                    <a:pt x="283" y="33"/>
                    <a:pt x="231" y="72"/>
                    <a:pt x="212" y="69"/>
                  </a:cubicBezTo>
                  <a:cubicBezTo>
                    <a:pt x="193" y="65"/>
                    <a:pt x="0" y="26"/>
                    <a:pt x="0" y="26"/>
                  </a:cubicBez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9" name="i$ḷïďê"/>
            <p:cNvSpPr/>
            <p:nvPr/>
          </p:nvSpPr>
          <p:spPr bwMode="auto">
            <a:xfrm>
              <a:off x="4902790" y="4929062"/>
              <a:ext cx="152976" cy="133179"/>
            </a:xfrm>
            <a:custGeom>
              <a:avLst/>
              <a:gdLst>
                <a:gd name="T0" fmla="*/ 1 w 41"/>
                <a:gd name="T1" fmla="*/ 36 h 36"/>
                <a:gd name="T2" fmla="*/ 0 w 41"/>
                <a:gd name="T3" fmla="*/ 17 h 36"/>
                <a:gd name="T4" fmla="*/ 17 w 41"/>
                <a:gd name="T5" fmla="*/ 0 h 36"/>
                <a:gd name="T6" fmla="*/ 41 w 41"/>
                <a:gd name="T7" fmla="*/ 1 h 36"/>
                <a:gd name="T8" fmla="*/ 15 w 41"/>
                <a:gd name="T9" fmla="*/ 35 h 36"/>
                <a:gd name="T10" fmla="*/ 1 w 41"/>
                <a:gd name="T11" fmla="*/ 36 h 36"/>
              </a:gdLst>
              <a:ahLst/>
              <a:cxnLst>
                <a:cxn ang="0">
                  <a:pos x="T0" y="T1"/>
                </a:cxn>
                <a:cxn ang="0">
                  <a:pos x="T2" y="T3"/>
                </a:cxn>
                <a:cxn ang="0">
                  <a:pos x="T4" y="T5"/>
                </a:cxn>
                <a:cxn ang="0">
                  <a:pos x="T6" y="T7"/>
                </a:cxn>
                <a:cxn ang="0">
                  <a:pos x="T8" y="T9"/>
                </a:cxn>
                <a:cxn ang="0">
                  <a:pos x="T10" y="T11"/>
                </a:cxn>
              </a:cxnLst>
              <a:rect l="0" t="0" r="r" b="b"/>
              <a:pathLst>
                <a:path w="41" h="36">
                  <a:moveTo>
                    <a:pt x="1" y="36"/>
                  </a:moveTo>
                  <a:cubicBezTo>
                    <a:pt x="0" y="17"/>
                    <a:pt x="0" y="17"/>
                    <a:pt x="0" y="17"/>
                  </a:cubicBezTo>
                  <a:cubicBezTo>
                    <a:pt x="17" y="0"/>
                    <a:pt x="17" y="0"/>
                    <a:pt x="17" y="0"/>
                  </a:cubicBezTo>
                  <a:cubicBezTo>
                    <a:pt x="41" y="1"/>
                    <a:pt x="41" y="1"/>
                    <a:pt x="41" y="1"/>
                  </a:cubicBezTo>
                  <a:cubicBezTo>
                    <a:pt x="41" y="1"/>
                    <a:pt x="15" y="19"/>
                    <a:pt x="15" y="35"/>
                  </a:cubicBezTo>
                  <a:lnTo>
                    <a:pt x="1" y="36"/>
                  </a:lnTo>
                  <a:close/>
                </a:path>
              </a:pathLst>
            </a:custGeom>
            <a:solidFill>
              <a:srgbClr val="F3D3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250" fill="hold"/>
                                        <p:tgtEl>
                                          <p:spTgt spid="32"/>
                                        </p:tgtEl>
                                        <p:attrNameLst>
                                          <p:attrName>ppt_x</p:attrName>
                                        </p:attrNameLst>
                                      </p:cBhvr>
                                      <p:tavLst>
                                        <p:tav tm="0">
                                          <p:val>
                                            <p:strVal val="0-#ppt_w/2"/>
                                          </p:val>
                                        </p:tav>
                                        <p:tav tm="100000">
                                          <p:val>
                                            <p:strVal val="#ppt_x"/>
                                          </p:val>
                                        </p:tav>
                                      </p:tavLst>
                                    </p:anim>
                                    <p:anim calcmode="lin" valueType="num">
                                      <p:cBhvr additive="base">
                                        <p:cTn id="13" dur="25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250" fill="hold"/>
                                        <p:tgtEl>
                                          <p:spTgt spid="35"/>
                                        </p:tgtEl>
                                        <p:attrNameLst>
                                          <p:attrName>ppt_x</p:attrName>
                                        </p:attrNameLst>
                                      </p:cBhvr>
                                      <p:tavLst>
                                        <p:tav tm="0">
                                          <p:val>
                                            <p:strVal val="0-#ppt_w/2"/>
                                          </p:val>
                                        </p:tav>
                                        <p:tav tm="100000">
                                          <p:val>
                                            <p:strVal val="#ppt_x"/>
                                          </p:val>
                                        </p:tav>
                                      </p:tavLst>
                                    </p:anim>
                                    <p:anim calcmode="lin" valueType="num">
                                      <p:cBhvr additive="base">
                                        <p:cTn id="18" dur="250" fill="hold"/>
                                        <p:tgtEl>
                                          <p:spTgt spid="3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250" fill="hold"/>
                                        <p:tgtEl>
                                          <p:spTgt spid="38"/>
                                        </p:tgtEl>
                                        <p:attrNameLst>
                                          <p:attrName>ppt_x</p:attrName>
                                        </p:attrNameLst>
                                      </p:cBhvr>
                                      <p:tavLst>
                                        <p:tav tm="0">
                                          <p:val>
                                            <p:strVal val="0-#ppt_w/2"/>
                                          </p:val>
                                        </p:tav>
                                        <p:tav tm="100000">
                                          <p:val>
                                            <p:strVal val="#ppt_x"/>
                                          </p:val>
                                        </p:tav>
                                      </p:tavLst>
                                    </p:anim>
                                    <p:anim calcmode="lin" valueType="num">
                                      <p:cBhvr additive="base">
                                        <p:cTn id="23" dur="25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250" fill="hold"/>
                                        <p:tgtEl>
                                          <p:spTgt spid="41"/>
                                        </p:tgtEl>
                                        <p:attrNameLst>
                                          <p:attrName>ppt_x</p:attrName>
                                        </p:attrNameLst>
                                      </p:cBhvr>
                                      <p:tavLst>
                                        <p:tav tm="0">
                                          <p:val>
                                            <p:strVal val="0-#ppt_w/2"/>
                                          </p:val>
                                        </p:tav>
                                        <p:tav tm="100000">
                                          <p:val>
                                            <p:strVal val="#ppt_x"/>
                                          </p:val>
                                        </p:tav>
                                      </p:tavLst>
                                    </p:anim>
                                    <p:anim calcmode="lin" valueType="num">
                                      <p:cBhvr additive="base">
                                        <p:cTn id="28" dur="25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250" fill="hold"/>
                                        <p:tgtEl>
                                          <p:spTgt spid="44"/>
                                        </p:tgtEl>
                                        <p:attrNameLst>
                                          <p:attrName>ppt_x</p:attrName>
                                        </p:attrNameLst>
                                      </p:cBhvr>
                                      <p:tavLst>
                                        <p:tav tm="0">
                                          <p:val>
                                            <p:strVal val="0-#ppt_w/2"/>
                                          </p:val>
                                        </p:tav>
                                        <p:tav tm="100000">
                                          <p:val>
                                            <p:strVal val="#ppt_x"/>
                                          </p:val>
                                        </p:tav>
                                      </p:tavLst>
                                    </p:anim>
                                    <p:anim calcmode="lin" valueType="num">
                                      <p:cBhvr additive="base">
                                        <p:cTn id="33" dur="250" fill="hold"/>
                                        <p:tgtEl>
                                          <p:spTgt spid="4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decel="5330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750" fill="hold"/>
                                        <p:tgtEl>
                                          <p:spTgt spid="58"/>
                                        </p:tgtEl>
                                        <p:attrNameLst>
                                          <p:attrName>ppt_x</p:attrName>
                                        </p:attrNameLst>
                                      </p:cBhvr>
                                      <p:tavLst>
                                        <p:tav tm="0">
                                          <p:val>
                                            <p:strVal val="0-#ppt_w/2"/>
                                          </p:val>
                                        </p:tav>
                                        <p:tav tm="100000">
                                          <p:val>
                                            <p:strVal val="#ppt_x"/>
                                          </p:val>
                                        </p:tav>
                                      </p:tavLst>
                                    </p:anim>
                                    <p:anim calcmode="lin" valueType="num">
                                      <p:cBhvr>
                                        <p:cTn id="38" dur="750" fill="hold"/>
                                        <p:tgtEl>
                                          <p:spTgt spid="58"/>
                                        </p:tgtEl>
                                        <p:attrNameLst>
                                          <p:attrName>ppt_y</p:attrName>
                                        </p:attrNameLst>
                                      </p:cBhvr>
                                      <p:tavLst>
                                        <p:tav tm="0">
                                          <p:val>
                                            <p:strVal val="#ppt_y"/>
                                          </p:val>
                                        </p:tav>
                                        <p:tav tm="100000">
                                          <p:val>
                                            <p:strVal val="#ppt_y"/>
                                          </p:val>
                                        </p:tav>
                                      </p:tavLst>
                                    </p:anim>
                                  </p:childTnLst>
                                </p:cTn>
                              </p:par>
                              <p:par>
                                <p:cTn id="39" presetID="2" presetClass="entr" presetSubtype="8" decel="5330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 calcmode="lin" valueType="num">
                                      <p:cBhvr>
                                        <p:cTn id="41" dur="750" fill="hold"/>
                                        <p:tgtEl>
                                          <p:spTgt spid="59"/>
                                        </p:tgtEl>
                                        <p:attrNameLst>
                                          <p:attrName>ppt_x</p:attrName>
                                        </p:attrNameLst>
                                      </p:cBhvr>
                                      <p:tavLst>
                                        <p:tav tm="0">
                                          <p:val>
                                            <p:strVal val="0-#ppt_w/2"/>
                                          </p:val>
                                        </p:tav>
                                        <p:tav tm="100000">
                                          <p:val>
                                            <p:strVal val="#ppt_x"/>
                                          </p:val>
                                        </p:tav>
                                      </p:tavLst>
                                    </p:anim>
                                    <p:anim calcmode="lin" valueType="num">
                                      <p:cBhvr>
                                        <p:cTn id="42" dur="750" fill="hold"/>
                                        <p:tgtEl>
                                          <p:spTgt spid="59"/>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ppt_w</p:attrName>
                                        </p:attrNameLst>
                                      </p:cBhvr>
                                      <p:tavLst>
                                        <p:tav tm="0">
                                          <p:val>
                                            <p:fltVal val="0"/>
                                          </p:val>
                                        </p:tav>
                                        <p:tav tm="100000">
                                          <p:val>
                                            <p:strVal val="#ppt_w"/>
                                          </p:val>
                                        </p:tav>
                                      </p:tavLst>
                                    </p:anim>
                                    <p:anim calcmode="lin" valueType="num">
                                      <p:cBhvr>
                                        <p:cTn id="47" dur="500" fill="hold"/>
                                        <p:tgtEl>
                                          <p:spTgt spid="60"/>
                                        </p:tgtEl>
                                        <p:attrNameLst>
                                          <p:attrName>ppt_h</p:attrName>
                                        </p:attrNameLst>
                                      </p:cBhvr>
                                      <p:tavLst>
                                        <p:tav tm="0">
                                          <p:val>
                                            <p:fltVal val="0"/>
                                          </p:val>
                                        </p:tav>
                                        <p:tav tm="100000">
                                          <p:val>
                                            <p:strVal val="#ppt_h"/>
                                          </p:val>
                                        </p:tav>
                                      </p:tavLst>
                                    </p:anim>
                                    <p:animEffect transition="in" filter="fade">
                                      <p:cBhvr>
                                        <p:cTn id="48" dur="500"/>
                                        <p:tgtEl>
                                          <p:spTgt spid="60"/>
                                        </p:tgtEl>
                                      </p:cBhvr>
                                    </p:animEffect>
                                  </p:childTnLst>
                                </p:cTn>
                              </p:par>
                            </p:childTnLst>
                          </p:cTn>
                        </p:par>
                        <p:par>
                          <p:cTn id="49" fill="hold">
                            <p:stCondLst>
                              <p:cond delay="3400"/>
                            </p:stCondLst>
                            <p:childTnLst>
                              <p:par>
                                <p:cTn id="50" presetID="2" presetClass="entr" presetSubtype="8" fill="hold" nodeType="after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additive="base">
                                        <p:cTn id="52" dur="250" fill="hold"/>
                                        <p:tgtEl>
                                          <p:spTgt spid="61"/>
                                        </p:tgtEl>
                                        <p:attrNameLst>
                                          <p:attrName>ppt_x</p:attrName>
                                        </p:attrNameLst>
                                      </p:cBhvr>
                                      <p:tavLst>
                                        <p:tav tm="0">
                                          <p:val>
                                            <p:strVal val="0-#ppt_w/2"/>
                                          </p:val>
                                        </p:tav>
                                        <p:tav tm="100000">
                                          <p:val>
                                            <p:strVal val="#ppt_x"/>
                                          </p:val>
                                        </p:tav>
                                      </p:tavLst>
                                    </p:anim>
                                    <p:anim calcmode="lin" valueType="num">
                                      <p:cBhvr additive="base">
                                        <p:cTn id="53" dur="250" fill="hold"/>
                                        <p:tgtEl>
                                          <p:spTgt spid="61"/>
                                        </p:tgtEl>
                                        <p:attrNameLst>
                                          <p:attrName>ppt_y</p:attrName>
                                        </p:attrNameLst>
                                      </p:cBhvr>
                                      <p:tavLst>
                                        <p:tav tm="0">
                                          <p:val>
                                            <p:strVal val="#ppt_y"/>
                                          </p:val>
                                        </p:tav>
                                        <p:tav tm="100000">
                                          <p:val>
                                            <p:strVal val="#ppt_y"/>
                                          </p:val>
                                        </p:tav>
                                      </p:tavLst>
                                    </p:anim>
                                  </p:childTnLst>
                                </p:cTn>
                              </p:par>
                            </p:childTnLst>
                          </p:cTn>
                        </p:par>
                        <p:par>
                          <p:cTn id="54" fill="hold">
                            <p:stCondLst>
                              <p:cond delay="3900"/>
                            </p:stCondLst>
                            <p:childTnLst>
                              <p:par>
                                <p:cTn id="55" presetID="2" presetClass="entr" presetSubtype="8"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250" fill="hold"/>
                                        <p:tgtEl>
                                          <p:spTgt spid="64"/>
                                        </p:tgtEl>
                                        <p:attrNameLst>
                                          <p:attrName>ppt_x</p:attrName>
                                        </p:attrNameLst>
                                      </p:cBhvr>
                                      <p:tavLst>
                                        <p:tav tm="0">
                                          <p:val>
                                            <p:strVal val="0-#ppt_w/2"/>
                                          </p:val>
                                        </p:tav>
                                        <p:tav tm="100000">
                                          <p:val>
                                            <p:strVal val="#ppt_x"/>
                                          </p:val>
                                        </p:tav>
                                      </p:tavLst>
                                    </p:anim>
                                    <p:anim calcmode="lin" valueType="num">
                                      <p:cBhvr additive="base">
                                        <p:cTn id="58" dur="250" fill="hold"/>
                                        <p:tgtEl>
                                          <p:spTgt spid="64"/>
                                        </p:tgtEl>
                                        <p:attrNameLst>
                                          <p:attrName>ppt_y</p:attrName>
                                        </p:attrNameLst>
                                      </p:cBhvr>
                                      <p:tavLst>
                                        <p:tav tm="0">
                                          <p:val>
                                            <p:strVal val="#ppt_y"/>
                                          </p:val>
                                        </p:tav>
                                        <p:tav tm="100000">
                                          <p:val>
                                            <p:strVal val="#ppt_y"/>
                                          </p:val>
                                        </p:tav>
                                      </p:tavLst>
                                    </p:anim>
                                  </p:childTnLst>
                                </p:cTn>
                              </p:par>
                            </p:childTnLst>
                          </p:cTn>
                        </p:par>
                        <p:par>
                          <p:cTn id="59" fill="hold">
                            <p:stCondLst>
                              <p:cond delay="4400"/>
                            </p:stCondLst>
                            <p:childTnLst>
                              <p:par>
                                <p:cTn id="60" presetID="2" presetClass="entr" presetSubtype="8"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additive="base">
                                        <p:cTn id="62" dur="250" fill="hold"/>
                                        <p:tgtEl>
                                          <p:spTgt spid="67"/>
                                        </p:tgtEl>
                                        <p:attrNameLst>
                                          <p:attrName>ppt_x</p:attrName>
                                        </p:attrNameLst>
                                      </p:cBhvr>
                                      <p:tavLst>
                                        <p:tav tm="0">
                                          <p:val>
                                            <p:strVal val="0-#ppt_w/2"/>
                                          </p:val>
                                        </p:tav>
                                        <p:tav tm="100000">
                                          <p:val>
                                            <p:strVal val="#ppt_x"/>
                                          </p:val>
                                        </p:tav>
                                      </p:tavLst>
                                    </p:anim>
                                    <p:anim calcmode="lin" valueType="num">
                                      <p:cBhvr additive="base">
                                        <p:cTn id="63" dur="2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97025" y="1561550"/>
            <a:ext cx="8755391" cy="3565082"/>
            <a:chOff x="1067594" y="1356185"/>
            <a:chExt cx="6910140" cy="2813718"/>
          </a:xfrm>
          <a:solidFill>
            <a:schemeClr val="accent6">
              <a:lumMod val="75000"/>
            </a:schemeClr>
          </a:solidFill>
        </p:grpSpPr>
        <p:sp>
          <p:nvSpPr>
            <p:cNvPr id="8" name="椭圆 7"/>
            <p:cNvSpPr/>
            <p:nvPr/>
          </p:nvSpPr>
          <p:spPr bwMode="auto">
            <a:xfrm>
              <a:off x="1067594" y="1356185"/>
              <a:ext cx="377960" cy="378159"/>
            </a:xfrm>
            <a:prstGeom prst="ellipse">
              <a:avLst/>
            </a:prstGeom>
            <a:grpFill/>
            <a:ln w="9525" cap="flat" cmpd="sng" algn="ctr">
              <a:solidFill>
                <a:srgbClr val="FFFFFF"/>
              </a:solidFill>
              <a:prstDash val="solid"/>
              <a:round/>
              <a:headEnd type="none" w="med" len="med"/>
              <a:tailEnd type="none" w="med" len="med"/>
            </a:ln>
            <a:effectLst/>
          </p:spPr>
          <p:txBody>
            <a:bodyPr vert="horz" wrap="square" lIns="68555" tIns="34277" rIns="68555" bIns="34277" numCol="1" rtlCol="0" anchor="t" anchorCtr="0" compatLnSpc="1"/>
            <a:lstStyle/>
            <a:p>
              <a:pPr algn="ctr" defTabSz="685800">
                <a:lnSpc>
                  <a:spcPct val="150000"/>
                </a:lnSpc>
                <a:defRPr/>
              </a:pPr>
              <a:r>
                <a:rPr lang="en-US" altLang="zh-CN" sz="1200" b="1" kern="0" dirty="0">
                  <a:solidFill>
                    <a:srgbClr val="FFFFFF"/>
                  </a:solidFill>
                  <a:latin typeface="+mn-lt"/>
                  <a:ea typeface="+mn-ea"/>
                  <a:cs typeface="+mn-ea"/>
                  <a:sym typeface="+mn-lt"/>
                </a:rPr>
                <a:t>1</a:t>
              </a:r>
              <a:endParaRPr lang="zh-CN" altLang="en-US" sz="1200" b="1" kern="0" dirty="0">
                <a:solidFill>
                  <a:srgbClr val="FFFFFF"/>
                </a:solidFill>
                <a:latin typeface="+mn-lt"/>
                <a:ea typeface="+mn-ea"/>
                <a:cs typeface="+mn-ea"/>
                <a:sym typeface="+mn-lt"/>
              </a:endParaRPr>
            </a:p>
          </p:txBody>
        </p:sp>
        <p:sp>
          <p:nvSpPr>
            <p:cNvPr id="9" name="椭圆 8"/>
            <p:cNvSpPr/>
            <p:nvPr/>
          </p:nvSpPr>
          <p:spPr bwMode="auto">
            <a:xfrm>
              <a:off x="1067594" y="2572544"/>
              <a:ext cx="377960" cy="378159"/>
            </a:xfrm>
            <a:prstGeom prst="ellipse">
              <a:avLst/>
            </a:prstGeom>
            <a:grpFill/>
            <a:ln w="9525" cap="flat" cmpd="sng" algn="ctr">
              <a:solidFill>
                <a:srgbClr val="FFFFFF"/>
              </a:solidFill>
              <a:prstDash val="solid"/>
              <a:round/>
              <a:headEnd type="none" w="med" len="med"/>
              <a:tailEnd type="none" w="med" len="med"/>
            </a:ln>
            <a:effectLst/>
          </p:spPr>
          <p:txBody>
            <a:bodyPr vert="horz" wrap="square" lIns="68555" tIns="34277" rIns="68555" bIns="34277" numCol="1" rtlCol="0" anchor="t" anchorCtr="0" compatLnSpc="1"/>
            <a:lstStyle/>
            <a:p>
              <a:pPr algn="ctr" defTabSz="685800">
                <a:lnSpc>
                  <a:spcPct val="150000"/>
                </a:lnSpc>
                <a:defRPr/>
              </a:pPr>
              <a:r>
                <a:rPr lang="en-US" altLang="zh-CN" sz="1200" b="1" kern="0" dirty="0">
                  <a:solidFill>
                    <a:srgbClr val="FFFFFF"/>
                  </a:solidFill>
                  <a:latin typeface="+mn-lt"/>
                  <a:ea typeface="+mn-ea"/>
                  <a:cs typeface="+mn-ea"/>
                  <a:sym typeface="+mn-lt"/>
                </a:rPr>
                <a:t>2</a:t>
              </a:r>
              <a:endParaRPr lang="zh-CN" altLang="en-US" sz="1200" b="1" kern="0" dirty="0">
                <a:solidFill>
                  <a:srgbClr val="FFFFFF"/>
                </a:solidFill>
                <a:latin typeface="+mn-lt"/>
                <a:ea typeface="+mn-ea"/>
                <a:cs typeface="+mn-ea"/>
                <a:sym typeface="+mn-lt"/>
              </a:endParaRPr>
            </a:p>
          </p:txBody>
        </p:sp>
        <p:sp>
          <p:nvSpPr>
            <p:cNvPr id="10" name="椭圆 9"/>
            <p:cNvSpPr/>
            <p:nvPr/>
          </p:nvSpPr>
          <p:spPr bwMode="auto">
            <a:xfrm>
              <a:off x="1067594" y="3791744"/>
              <a:ext cx="377960" cy="378159"/>
            </a:xfrm>
            <a:prstGeom prst="ellipse">
              <a:avLst/>
            </a:prstGeom>
            <a:grpFill/>
            <a:ln w="9525" cap="flat" cmpd="sng" algn="ctr">
              <a:solidFill>
                <a:srgbClr val="FFFFFF"/>
              </a:solidFill>
              <a:prstDash val="solid"/>
              <a:round/>
              <a:headEnd type="none" w="med" len="med"/>
              <a:tailEnd type="none" w="med" len="med"/>
            </a:ln>
            <a:effectLst/>
          </p:spPr>
          <p:txBody>
            <a:bodyPr vert="horz" wrap="square" lIns="68555" tIns="34277" rIns="68555" bIns="34277" numCol="1" rtlCol="0" anchor="t" anchorCtr="0" compatLnSpc="1"/>
            <a:lstStyle/>
            <a:p>
              <a:pPr algn="ctr" defTabSz="685800">
                <a:lnSpc>
                  <a:spcPct val="150000"/>
                </a:lnSpc>
                <a:defRPr/>
              </a:pPr>
              <a:r>
                <a:rPr lang="en-US" altLang="zh-CN" sz="1200" b="1" kern="0" dirty="0">
                  <a:solidFill>
                    <a:srgbClr val="FFFFFF"/>
                  </a:solidFill>
                  <a:latin typeface="+mn-lt"/>
                  <a:ea typeface="+mn-ea"/>
                  <a:cs typeface="+mn-ea"/>
                  <a:sym typeface="+mn-lt"/>
                </a:rPr>
                <a:t>3</a:t>
              </a:r>
              <a:endParaRPr lang="zh-CN" altLang="en-US" sz="1200" b="1" kern="0" dirty="0">
                <a:solidFill>
                  <a:srgbClr val="FFFFFF"/>
                </a:solidFill>
                <a:latin typeface="+mn-lt"/>
                <a:ea typeface="+mn-ea"/>
                <a:cs typeface="+mn-ea"/>
                <a:sym typeface="+mn-lt"/>
              </a:endParaRPr>
            </a:p>
          </p:txBody>
        </p:sp>
        <p:grpSp>
          <p:nvGrpSpPr>
            <p:cNvPr id="12" name="组合 11"/>
            <p:cNvGrpSpPr/>
            <p:nvPr/>
          </p:nvGrpSpPr>
          <p:grpSpPr>
            <a:xfrm flipV="1">
              <a:off x="4153844" y="1429544"/>
              <a:ext cx="3823890" cy="109222"/>
              <a:chOff x="2058194" y="-1008856"/>
              <a:chExt cx="5486400" cy="156708"/>
            </a:xfrm>
            <a:grpFill/>
          </p:grpSpPr>
          <p:sp>
            <p:nvSpPr>
              <p:cNvPr id="23" name="矩形 22"/>
              <p:cNvSpPr/>
              <p:nvPr/>
            </p:nvSpPr>
            <p:spPr>
              <a:xfrm>
                <a:off x="57157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5" name="矩形 24"/>
              <p:cNvSpPr/>
              <p:nvPr/>
            </p:nvSpPr>
            <p:spPr>
              <a:xfrm>
                <a:off x="20581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6" name="矩形 25"/>
              <p:cNvSpPr/>
              <p:nvPr/>
            </p:nvSpPr>
            <p:spPr>
              <a:xfrm>
                <a:off x="38869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3" name="组合 12"/>
            <p:cNvGrpSpPr/>
            <p:nvPr/>
          </p:nvGrpSpPr>
          <p:grpSpPr>
            <a:xfrm flipV="1">
              <a:off x="4153844" y="2737644"/>
              <a:ext cx="3823890" cy="109222"/>
              <a:chOff x="2058194" y="-1008856"/>
              <a:chExt cx="5486400" cy="156708"/>
            </a:xfrm>
            <a:grpFill/>
          </p:grpSpPr>
          <p:sp>
            <p:nvSpPr>
              <p:cNvPr id="19" name="矩形 18"/>
              <p:cNvSpPr/>
              <p:nvPr/>
            </p:nvSpPr>
            <p:spPr>
              <a:xfrm>
                <a:off x="57157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1" name="矩形 20"/>
              <p:cNvSpPr/>
              <p:nvPr/>
            </p:nvSpPr>
            <p:spPr>
              <a:xfrm>
                <a:off x="20581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2" name="矩形 21"/>
              <p:cNvSpPr/>
              <p:nvPr/>
            </p:nvSpPr>
            <p:spPr>
              <a:xfrm>
                <a:off x="38869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4" name="组合 13"/>
            <p:cNvGrpSpPr/>
            <p:nvPr/>
          </p:nvGrpSpPr>
          <p:grpSpPr>
            <a:xfrm flipV="1">
              <a:off x="4153844" y="3956844"/>
              <a:ext cx="3823890" cy="109222"/>
              <a:chOff x="2058194" y="-1008856"/>
              <a:chExt cx="5486400" cy="156708"/>
            </a:xfrm>
            <a:grpFill/>
          </p:grpSpPr>
          <p:sp>
            <p:nvSpPr>
              <p:cNvPr id="15" name="矩形 14"/>
              <p:cNvSpPr/>
              <p:nvPr/>
            </p:nvSpPr>
            <p:spPr>
              <a:xfrm>
                <a:off x="57157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7" name="矩形 16"/>
              <p:cNvSpPr/>
              <p:nvPr/>
            </p:nvSpPr>
            <p:spPr>
              <a:xfrm>
                <a:off x="20581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8" name="矩形 17"/>
              <p:cNvSpPr/>
              <p:nvPr/>
            </p:nvSpPr>
            <p:spPr>
              <a:xfrm>
                <a:off x="3886994" y="-1008856"/>
                <a:ext cx="1828800" cy="156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sp>
        <p:nvSpPr>
          <p:cNvPr id="27" name="TextBox 8"/>
          <p:cNvSpPr txBox="1"/>
          <p:nvPr/>
        </p:nvSpPr>
        <p:spPr>
          <a:xfrm>
            <a:off x="2811134" y="1586721"/>
            <a:ext cx="4489188" cy="1231106"/>
          </a:xfrm>
          <a:prstGeom prst="rect">
            <a:avLst/>
          </a:prstGeom>
          <a:noFill/>
        </p:spPr>
        <p:txBody>
          <a:bodyPr wrap="square" lIns="0" tIns="0" rIns="0" bIns="0" rtlCol="0" anchor="ctr">
            <a:spAutoFit/>
          </a:bodyPr>
          <a:lstStyle/>
          <a:p>
            <a:pPr>
              <a:defRPr/>
            </a:pPr>
            <a:r>
              <a:rPr lang="en-US" altLang="zh-CN" sz="2000" b="1" dirty="0">
                <a:latin typeface="+mn-lt"/>
                <a:ea typeface="+mn-ea"/>
                <a:cs typeface="+mn-ea"/>
                <a:sym typeface="+mn-lt"/>
              </a:rPr>
              <a:t>#</a:t>
            </a:r>
            <a:r>
              <a:rPr lang="zh-CN" altLang="en-US" sz="2000" b="1" dirty="0">
                <a:solidFill>
                  <a:srgbClr val="595959"/>
                </a:solidFill>
                <a:latin typeface="+mn-lt"/>
                <a:ea typeface="+mn-ea"/>
                <a:cs typeface="+mn-ea"/>
                <a:sym typeface="+mn-lt"/>
              </a:rPr>
              <a:t>添加文本标题</a:t>
            </a:r>
            <a:endParaRPr lang="zh-CN" altLang="en-US" sz="2000" b="1" dirty="0">
              <a:solidFill>
                <a:srgbClr val="595959"/>
              </a:solidFill>
              <a:latin typeface="+mn-lt"/>
              <a:ea typeface="+mn-ea"/>
              <a:cs typeface="+mn-ea"/>
              <a:sym typeface="+mn-lt"/>
            </a:endParaRPr>
          </a:p>
          <a:p>
            <a:pPr lvl="0" fontAlgn="base">
              <a:spcBef>
                <a:spcPct val="0"/>
              </a:spcBef>
              <a:spcAft>
                <a:spcPct val="0"/>
              </a:spcAft>
              <a:defRPr/>
            </a:pPr>
            <a:br>
              <a:rPr lang="en-US" altLang="zh-CN" sz="2000" b="1" dirty="0">
                <a:latin typeface="+mn-lt"/>
                <a:ea typeface="+mn-ea"/>
                <a:cs typeface="+mn-ea"/>
                <a:sym typeface="+mn-lt"/>
              </a:rPr>
            </a:br>
            <a:endParaRPr lang="zh-CN" altLang="en-US" sz="4000" b="1" dirty="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endParaRPr>
          </a:p>
        </p:txBody>
      </p:sp>
      <p:sp>
        <p:nvSpPr>
          <p:cNvPr id="30" name="文本框 29"/>
          <p:cNvSpPr txBox="1"/>
          <p:nvPr/>
        </p:nvSpPr>
        <p:spPr>
          <a:xfrm>
            <a:off x="2710429" y="2167154"/>
            <a:ext cx="6951173" cy="1314206"/>
          </a:xfrm>
          <a:prstGeom prst="rect">
            <a:avLst/>
          </a:prstGeom>
          <a:noFill/>
        </p:spPr>
        <p:txBody>
          <a:bodyPr wrap="square" rtlCol="0">
            <a:spAutoFit/>
          </a:bodyPr>
          <a:lstStyle/>
          <a:p>
            <a:pPr algn="ctr">
              <a:lnSpc>
                <a:spcPct val="150000"/>
              </a:lnSpc>
            </a:pPr>
            <a:r>
              <a:rPr lang="zh-CN" altLang="en-US" sz="1200" dirty="0">
                <a:solidFill>
                  <a:srgbClr val="595959"/>
                </a:solidFill>
                <a:latin typeface="+mn-lt"/>
                <a:ea typeface="+mn-ea"/>
                <a:cs typeface="+mn-ea"/>
                <a:sym typeface="+mn-lt"/>
              </a:rPr>
              <a:t>此处添加适当的文字简要分析此处添加适当的文字此处添加适当的文字简要分析此处添加适当的文字此处此处添加适当的文字简要分析此处添加适当的文字添加适当的文字简要分析此处添加适当的文字</a:t>
            </a:r>
            <a:endParaRPr lang="en-US" altLang="zh-CN" sz="1400" dirty="0">
              <a:solidFill>
                <a:srgbClr val="595959"/>
              </a:solidFill>
              <a:latin typeface="+mn-lt"/>
              <a:ea typeface="+mn-ea"/>
              <a:cs typeface="+mn-ea"/>
              <a:sym typeface="+mn-lt"/>
            </a:endParaRPr>
          </a:p>
          <a:p>
            <a:pPr>
              <a:lnSpc>
                <a:spcPct val="120000"/>
              </a:lnSpc>
              <a:spcBef>
                <a:spcPts val="300"/>
              </a:spcBef>
              <a:defRPr/>
            </a:pPr>
            <a:endParaRPr lang="en-US" altLang="zh-CN" sz="1200" dirty="0">
              <a:latin typeface="+mn-lt"/>
              <a:ea typeface="+mn-ea"/>
              <a:cs typeface="+mn-ea"/>
              <a:sym typeface="+mn-lt"/>
            </a:endParaRPr>
          </a:p>
          <a:p>
            <a:pPr>
              <a:lnSpc>
                <a:spcPct val="120000"/>
              </a:lnSpc>
              <a:spcBef>
                <a:spcPts val="300"/>
              </a:spcBef>
              <a:defRPr/>
            </a:pPr>
            <a:endParaRPr lang="en-US" altLang="zh-CN" sz="2000" dirty="0">
              <a:latin typeface="+mn-lt"/>
              <a:ea typeface="+mn-ea"/>
              <a:cs typeface="+mn-ea"/>
              <a:sym typeface="+mn-lt"/>
            </a:endParaRPr>
          </a:p>
        </p:txBody>
      </p:sp>
      <p:sp>
        <p:nvSpPr>
          <p:cNvPr id="35"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rgbClr val="FCD6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6"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7"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执行细节</a:t>
            </a:r>
            <a:endParaRPr lang="zh-CN" altLang="en-US" dirty="0">
              <a:solidFill>
                <a:schemeClr val="bg1"/>
              </a:solidFill>
              <a:latin typeface="+mn-lt"/>
              <a:ea typeface="+mn-ea"/>
              <a:cs typeface="+mn-ea"/>
              <a:sym typeface="+mn-lt"/>
            </a:endParaRPr>
          </a:p>
        </p:txBody>
      </p:sp>
      <p:sp>
        <p:nvSpPr>
          <p:cNvPr id="38" name="TextBox 8"/>
          <p:cNvSpPr txBox="1"/>
          <p:nvPr/>
        </p:nvSpPr>
        <p:spPr>
          <a:xfrm>
            <a:off x="2805646" y="3183010"/>
            <a:ext cx="4489188" cy="1231106"/>
          </a:xfrm>
          <a:prstGeom prst="rect">
            <a:avLst/>
          </a:prstGeom>
          <a:noFill/>
        </p:spPr>
        <p:txBody>
          <a:bodyPr wrap="square" lIns="0" tIns="0" rIns="0" bIns="0" rtlCol="0" anchor="ctr">
            <a:spAutoFit/>
          </a:bodyPr>
          <a:lstStyle/>
          <a:p>
            <a:pPr>
              <a:defRPr/>
            </a:pPr>
            <a:r>
              <a:rPr lang="en-US" altLang="zh-CN" sz="2000" b="1" dirty="0">
                <a:latin typeface="+mn-lt"/>
                <a:ea typeface="+mn-ea"/>
                <a:cs typeface="+mn-ea"/>
                <a:sym typeface="+mn-lt"/>
              </a:rPr>
              <a:t>#</a:t>
            </a:r>
            <a:r>
              <a:rPr lang="zh-CN" altLang="en-US" sz="2000" b="1" dirty="0">
                <a:solidFill>
                  <a:srgbClr val="595959"/>
                </a:solidFill>
                <a:latin typeface="+mn-lt"/>
                <a:ea typeface="+mn-ea"/>
                <a:cs typeface="+mn-ea"/>
                <a:sym typeface="+mn-lt"/>
              </a:rPr>
              <a:t>添加文本标题</a:t>
            </a:r>
            <a:endParaRPr lang="zh-CN" altLang="en-US" sz="2000" b="1" dirty="0">
              <a:solidFill>
                <a:srgbClr val="595959"/>
              </a:solidFill>
              <a:latin typeface="+mn-lt"/>
              <a:ea typeface="+mn-ea"/>
              <a:cs typeface="+mn-ea"/>
              <a:sym typeface="+mn-lt"/>
            </a:endParaRPr>
          </a:p>
          <a:p>
            <a:pPr lvl="0" fontAlgn="base">
              <a:spcBef>
                <a:spcPct val="0"/>
              </a:spcBef>
              <a:spcAft>
                <a:spcPct val="0"/>
              </a:spcAft>
              <a:defRPr/>
            </a:pPr>
            <a:br>
              <a:rPr lang="en-US" altLang="zh-CN" sz="2000" b="1" dirty="0">
                <a:latin typeface="+mn-lt"/>
                <a:ea typeface="+mn-ea"/>
                <a:cs typeface="+mn-ea"/>
                <a:sym typeface="+mn-lt"/>
              </a:rPr>
            </a:br>
            <a:endParaRPr lang="zh-CN" altLang="en-US" sz="4000" b="1" dirty="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endParaRPr>
          </a:p>
        </p:txBody>
      </p:sp>
      <p:sp>
        <p:nvSpPr>
          <p:cNvPr id="39" name="TextBox 8"/>
          <p:cNvSpPr txBox="1"/>
          <p:nvPr/>
        </p:nvSpPr>
        <p:spPr>
          <a:xfrm>
            <a:off x="2805646" y="4740117"/>
            <a:ext cx="4489188" cy="1231106"/>
          </a:xfrm>
          <a:prstGeom prst="rect">
            <a:avLst/>
          </a:prstGeom>
          <a:noFill/>
        </p:spPr>
        <p:txBody>
          <a:bodyPr wrap="square" lIns="0" tIns="0" rIns="0" bIns="0" rtlCol="0" anchor="ctr">
            <a:spAutoFit/>
          </a:bodyPr>
          <a:lstStyle/>
          <a:p>
            <a:pPr>
              <a:defRPr/>
            </a:pPr>
            <a:r>
              <a:rPr lang="en-US" altLang="zh-CN" sz="2000" b="1" dirty="0">
                <a:latin typeface="+mn-lt"/>
                <a:ea typeface="+mn-ea"/>
                <a:cs typeface="+mn-ea"/>
                <a:sym typeface="+mn-lt"/>
              </a:rPr>
              <a:t>#</a:t>
            </a:r>
            <a:r>
              <a:rPr lang="zh-CN" altLang="en-US" sz="2000" b="1" dirty="0">
                <a:solidFill>
                  <a:srgbClr val="595959"/>
                </a:solidFill>
                <a:latin typeface="+mn-lt"/>
                <a:ea typeface="+mn-ea"/>
                <a:cs typeface="+mn-ea"/>
                <a:sym typeface="+mn-lt"/>
              </a:rPr>
              <a:t>添加文本标题</a:t>
            </a:r>
            <a:endParaRPr lang="zh-CN" altLang="en-US" sz="2000" b="1" dirty="0">
              <a:solidFill>
                <a:srgbClr val="595959"/>
              </a:solidFill>
              <a:latin typeface="+mn-lt"/>
              <a:ea typeface="+mn-ea"/>
              <a:cs typeface="+mn-ea"/>
              <a:sym typeface="+mn-lt"/>
            </a:endParaRPr>
          </a:p>
          <a:p>
            <a:pPr lvl="0" fontAlgn="base">
              <a:spcBef>
                <a:spcPct val="0"/>
              </a:spcBef>
              <a:spcAft>
                <a:spcPct val="0"/>
              </a:spcAft>
              <a:defRPr/>
            </a:pPr>
            <a:br>
              <a:rPr lang="en-US" altLang="zh-CN" sz="2000" b="1" dirty="0">
                <a:latin typeface="+mn-lt"/>
                <a:ea typeface="+mn-ea"/>
                <a:cs typeface="+mn-ea"/>
                <a:sym typeface="+mn-lt"/>
              </a:rPr>
            </a:br>
            <a:endParaRPr lang="zh-CN" altLang="en-US" sz="4000" b="1" dirty="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endParaRPr>
          </a:p>
        </p:txBody>
      </p:sp>
      <p:sp>
        <p:nvSpPr>
          <p:cNvPr id="40" name="文本框 39"/>
          <p:cNvSpPr txBox="1"/>
          <p:nvPr/>
        </p:nvSpPr>
        <p:spPr>
          <a:xfrm>
            <a:off x="2678010" y="3704649"/>
            <a:ext cx="6951173" cy="1314206"/>
          </a:xfrm>
          <a:prstGeom prst="rect">
            <a:avLst/>
          </a:prstGeom>
          <a:noFill/>
        </p:spPr>
        <p:txBody>
          <a:bodyPr wrap="square" rtlCol="0">
            <a:spAutoFit/>
          </a:bodyPr>
          <a:lstStyle/>
          <a:p>
            <a:pPr algn="ctr">
              <a:lnSpc>
                <a:spcPct val="150000"/>
              </a:lnSpc>
            </a:pPr>
            <a:r>
              <a:rPr lang="zh-CN" altLang="en-US" sz="1200" dirty="0">
                <a:solidFill>
                  <a:srgbClr val="595959"/>
                </a:solidFill>
                <a:latin typeface="+mn-lt"/>
                <a:ea typeface="+mn-ea"/>
                <a:cs typeface="+mn-ea"/>
                <a:sym typeface="+mn-lt"/>
              </a:rPr>
              <a:t>此处添加适当的文字简要分析此处添加适当的文字此处添加适当的文字简要分析此处添加适当的文字此处此处添加适当的文字简要分析此处添加适当的文字添加适当的文字简要分析此处添加适当的文字</a:t>
            </a:r>
            <a:endParaRPr lang="en-US" altLang="zh-CN" sz="1400" dirty="0">
              <a:solidFill>
                <a:srgbClr val="595959"/>
              </a:solidFill>
              <a:latin typeface="+mn-lt"/>
              <a:ea typeface="+mn-ea"/>
              <a:cs typeface="+mn-ea"/>
              <a:sym typeface="+mn-lt"/>
            </a:endParaRPr>
          </a:p>
          <a:p>
            <a:pPr>
              <a:lnSpc>
                <a:spcPct val="120000"/>
              </a:lnSpc>
              <a:spcBef>
                <a:spcPts val="300"/>
              </a:spcBef>
              <a:defRPr/>
            </a:pPr>
            <a:endParaRPr lang="en-US" altLang="zh-CN" sz="1200" dirty="0">
              <a:latin typeface="+mn-lt"/>
              <a:ea typeface="+mn-ea"/>
              <a:cs typeface="+mn-ea"/>
              <a:sym typeface="+mn-lt"/>
            </a:endParaRPr>
          </a:p>
          <a:p>
            <a:pPr>
              <a:lnSpc>
                <a:spcPct val="120000"/>
              </a:lnSpc>
              <a:spcBef>
                <a:spcPts val="300"/>
              </a:spcBef>
              <a:defRPr/>
            </a:pPr>
            <a:endParaRPr lang="en-US" altLang="zh-CN" sz="2000" dirty="0">
              <a:latin typeface="+mn-lt"/>
              <a:ea typeface="+mn-ea"/>
              <a:cs typeface="+mn-ea"/>
              <a:sym typeface="+mn-lt"/>
            </a:endParaRPr>
          </a:p>
        </p:txBody>
      </p:sp>
      <p:sp>
        <p:nvSpPr>
          <p:cNvPr id="41" name="文本框 40"/>
          <p:cNvSpPr txBox="1"/>
          <p:nvPr/>
        </p:nvSpPr>
        <p:spPr>
          <a:xfrm>
            <a:off x="2678009" y="5242144"/>
            <a:ext cx="6951173" cy="1314206"/>
          </a:xfrm>
          <a:prstGeom prst="rect">
            <a:avLst/>
          </a:prstGeom>
          <a:noFill/>
        </p:spPr>
        <p:txBody>
          <a:bodyPr wrap="square" rtlCol="0">
            <a:spAutoFit/>
          </a:bodyPr>
          <a:lstStyle/>
          <a:p>
            <a:pPr algn="ctr">
              <a:lnSpc>
                <a:spcPct val="150000"/>
              </a:lnSpc>
            </a:pPr>
            <a:r>
              <a:rPr lang="zh-CN" altLang="en-US" sz="1200" dirty="0">
                <a:solidFill>
                  <a:srgbClr val="595959"/>
                </a:solidFill>
                <a:latin typeface="+mn-lt"/>
                <a:ea typeface="+mn-ea"/>
                <a:cs typeface="+mn-ea"/>
                <a:sym typeface="+mn-lt"/>
              </a:rPr>
              <a:t>此处添加适当的文字简要分析此处添加适当的文字此处添加适当的文字简要分析此处添加适当的文字此处此处添加适当的文字简要分析此处添加适当的文字添加适当的文字简要分析此处添加适当的文字</a:t>
            </a:r>
            <a:endParaRPr lang="en-US" altLang="zh-CN" sz="1400" dirty="0">
              <a:solidFill>
                <a:srgbClr val="595959"/>
              </a:solidFill>
              <a:latin typeface="+mn-lt"/>
              <a:ea typeface="+mn-ea"/>
              <a:cs typeface="+mn-ea"/>
              <a:sym typeface="+mn-lt"/>
            </a:endParaRPr>
          </a:p>
          <a:p>
            <a:pPr>
              <a:lnSpc>
                <a:spcPct val="120000"/>
              </a:lnSpc>
              <a:spcBef>
                <a:spcPts val="300"/>
              </a:spcBef>
              <a:defRPr/>
            </a:pPr>
            <a:endParaRPr lang="en-US" altLang="zh-CN" sz="1200" dirty="0">
              <a:latin typeface="+mn-lt"/>
              <a:ea typeface="+mn-ea"/>
              <a:cs typeface="+mn-ea"/>
              <a:sym typeface="+mn-lt"/>
            </a:endParaRPr>
          </a:p>
          <a:p>
            <a:pPr>
              <a:lnSpc>
                <a:spcPct val="120000"/>
              </a:lnSpc>
              <a:spcBef>
                <a:spcPts val="300"/>
              </a:spcBef>
              <a:defRPr/>
            </a:pPr>
            <a:endParaRPr lang="en-US" altLang="zh-CN" sz="2000" dirty="0">
              <a:latin typeface="+mn-lt"/>
              <a:ea typeface="+mn-ea"/>
              <a:cs typeface="+mn-ea"/>
              <a:sym typeface="+mn-lt"/>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ppt_x</p:attrName>
                                        </p:attrNameLst>
                                      </p:cBhvr>
                                      <p:tavLst>
                                        <p:tav tm="0">
                                          <p:val>
                                            <p:strVal val="0-#ppt_w/2"/>
                                          </p:val>
                                        </p:tav>
                                        <p:tav tm="100000">
                                          <p:val>
                                            <p:strVal val="#ppt_x"/>
                                          </p:val>
                                        </p:tav>
                                      </p:tavLst>
                                    </p:anim>
                                    <p:anim calcmode="lin" valueType="num">
                                      <p:cBhvr>
                                        <p:cTn id="8" dur="75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750" fill="hold"/>
                                        <p:tgtEl>
                                          <p:spTgt spid="36"/>
                                        </p:tgtEl>
                                        <p:attrNameLst>
                                          <p:attrName>ppt_x</p:attrName>
                                        </p:attrNameLst>
                                      </p:cBhvr>
                                      <p:tavLst>
                                        <p:tav tm="0">
                                          <p:val>
                                            <p:strVal val="0-#ppt_w/2"/>
                                          </p:val>
                                        </p:tav>
                                        <p:tav tm="100000">
                                          <p:val>
                                            <p:strVal val="#ppt_x"/>
                                          </p:val>
                                        </p:tav>
                                      </p:tavLst>
                                    </p:anim>
                                    <p:anim calcmode="lin" valueType="num">
                                      <p:cBhvr>
                                        <p:cTn id="12" dur="75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500"/>
                                        <p:tgtEl>
                                          <p:spTgt spid="2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down)">
                                      <p:cBhvr>
                                        <p:cTn id="29" dur="500"/>
                                        <p:tgtEl>
                                          <p:spTgt spid="38"/>
                                        </p:tgtEl>
                                      </p:cBhvr>
                                    </p:animEffect>
                                  </p:childTnLst>
                                </p:cTn>
                              </p:par>
                            </p:childTnLst>
                          </p:cTn>
                        </p:par>
                        <p:par>
                          <p:cTn id="30" fill="hold">
                            <p:stCondLst>
                              <p:cond delay="500"/>
                            </p:stCondLst>
                            <p:childTnLst>
                              <p:par>
                                <p:cTn id="31" presetID="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1000" fill="hold"/>
                                        <p:tgtEl>
                                          <p:spTgt spid="2"/>
                                        </p:tgtEl>
                                        <p:attrNameLst>
                                          <p:attrName>ppt_x</p:attrName>
                                        </p:attrNameLst>
                                      </p:cBhvr>
                                      <p:tavLst>
                                        <p:tav tm="0">
                                          <p:val>
                                            <p:strVal val="0-#ppt_w/2"/>
                                          </p:val>
                                        </p:tav>
                                        <p:tav tm="100000">
                                          <p:val>
                                            <p:strVal val="#ppt_x"/>
                                          </p:val>
                                        </p:tav>
                                      </p:tavLst>
                                    </p:anim>
                                    <p:anim calcmode="lin" valueType="num">
                                      <p:cBhvr additive="base">
                                        <p:cTn id="34"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down)">
                                      <p:cBhvr>
                                        <p:cTn id="4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5" grpId="0" animBg="1"/>
      <p:bldP spid="36" grpId="0" animBg="1"/>
      <p:bldP spid="37" grpId="0"/>
      <p:bldP spid="38" grpId="0"/>
      <p:bldP spid="39" grpId="0"/>
      <p:bldP spid="40"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0"/>
            <a:ext cx="12192000" cy="6858000"/>
          </a:xfrm>
          <a:prstGeom prst="rect">
            <a:avLst/>
          </a:prstGeom>
        </p:spPr>
      </p:pic>
      <p:sp>
        <p:nvSpPr>
          <p:cNvPr id="29" name="TextBox 12"/>
          <p:cNvSpPr txBox="1">
            <a:spLocks noChangeArrowheads="1"/>
          </p:cNvSpPr>
          <p:nvPr/>
        </p:nvSpPr>
        <p:spPr bwMode="auto">
          <a:xfrm>
            <a:off x="2073275" y="2449513"/>
            <a:ext cx="8286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dirty="0">
                <a:solidFill>
                  <a:schemeClr val="accent6">
                    <a:lumMod val="50000"/>
                  </a:schemeClr>
                </a:solidFill>
                <a:latin typeface="+mn-lt"/>
                <a:ea typeface="+mn-ea"/>
                <a:cs typeface="+mn-ea"/>
                <a:sym typeface="+mn-lt"/>
              </a:rPr>
              <a:t>五一劳动节，劳动最光荣！</a:t>
            </a:r>
            <a:endParaRPr lang="zh-CN" altLang="en-US" sz="3600" dirty="0">
              <a:solidFill>
                <a:schemeClr val="accent6">
                  <a:lumMod val="50000"/>
                </a:schemeClr>
              </a:solidFill>
              <a:latin typeface="+mn-lt"/>
              <a:ea typeface="+mn-ea"/>
              <a:cs typeface="+mn-ea"/>
              <a:sym typeface="+mn-lt"/>
            </a:endParaRPr>
          </a:p>
        </p:txBody>
      </p:sp>
      <p:pic>
        <p:nvPicPr>
          <p:cNvPr id="10" name="图片 9"/>
          <p:cNvPicPr>
            <a:picLocks noChangeAspect="1"/>
          </p:cNvPicPr>
          <p:nvPr/>
        </p:nvPicPr>
        <p:blipFill>
          <a:blip r:embed="rId2" cstate="screen"/>
          <a:stretch>
            <a:fillRect/>
          </a:stretch>
        </p:blipFill>
        <p:spPr>
          <a:xfrm>
            <a:off x="0" y="4169265"/>
            <a:ext cx="12192000" cy="4393217"/>
          </a:xfrm>
          <a:prstGeom prst="rect">
            <a:avLst/>
          </a:prstGeom>
        </p:spPr>
      </p:pic>
      <p:sp>
        <p:nvSpPr>
          <p:cNvPr id="31" name="TextBox 12"/>
          <p:cNvSpPr txBox="1">
            <a:spLocks noChangeArrowheads="1"/>
          </p:cNvSpPr>
          <p:nvPr/>
        </p:nvSpPr>
        <p:spPr bwMode="auto">
          <a:xfrm>
            <a:off x="3610824" y="3811589"/>
            <a:ext cx="50514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595959"/>
                </a:solidFill>
                <a:latin typeface="+mn-lt"/>
                <a:ea typeface="+mn-ea"/>
                <a:cs typeface="+mn-ea"/>
                <a:sym typeface="+mn-lt"/>
              </a:rPr>
              <a:t>策划人：XXX</a:t>
            </a:r>
            <a:r>
              <a:rPr lang="en-US" altLang="zh-CN" sz="1600" dirty="0">
                <a:solidFill>
                  <a:srgbClr val="595959"/>
                </a:solidFill>
                <a:latin typeface="+mn-lt"/>
                <a:ea typeface="+mn-ea"/>
                <a:cs typeface="+mn-ea"/>
                <a:sym typeface="+mn-lt"/>
              </a:rPr>
              <a:t>	</a:t>
            </a:r>
            <a:r>
              <a:rPr lang="zh-CN" altLang="en-US" sz="1600" dirty="0">
                <a:solidFill>
                  <a:srgbClr val="595959"/>
                </a:solidFill>
                <a:latin typeface="+mn-lt"/>
                <a:ea typeface="+mn-ea"/>
                <a:cs typeface="+mn-ea"/>
                <a:sym typeface="+mn-lt"/>
              </a:rPr>
              <a:t>日期</a:t>
            </a:r>
            <a:r>
              <a:rPr lang="zh-CN" altLang="en-US" sz="1600" dirty="0" smtClean="0">
                <a:solidFill>
                  <a:srgbClr val="595959"/>
                </a:solidFill>
                <a:latin typeface="+mn-lt"/>
                <a:ea typeface="+mn-ea"/>
                <a:cs typeface="+mn-ea"/>
                <a:sym typeface="+mn-lt"/>
              </a:rPr>
              <a:t>：</a:t>
            </a:r>
            <a:r>
              <a:rPr lang="en-US" altLang="zh-CN" sz="1600" dirty="0" smtClean="0">
                <a:solidFill>
                  <a:srgbClr val="595959"/>
                </a:solidFill>
                <a:latin typeface="+mn-lt"/>
                <a:ea typeface="+mn-ea"/>
                <a:cs typeface="+mn-ea"/>
                <a:sym typeface="+mn-lt"/>
              </a:rPr>
              <a:t>20XX.05</a:t>
            </a:r>
            <a:r>
              <a:rPr lang="zh-CN" altLang="en-US" sz="1600" dirty="0">
                <a:solidFill>
                  <a:srgbClr val="595959"/>
                </a:solidFill>
                <a:latin typeface="+mn-lt"/>
                <a:ea typeface="+mn-ea"/>
                <a:cs typeface="+mn-ea"/>
                <a:sym typeface="+mn-lt"/>
              </a:rPr>
              <a:t>月</a:t>
            </a:r>
            <a:endParaRPr lang="zh-CN" altLang="en-US" sz="1600" dirty="0">
              <a:solidFill>
                <a:srgbClr val="595959"/>
              </a:solidFill>
              <a:latin typeface="+mn-lt"/>
              <a:ea typeface="+mn-ea"/>
              <a:cs typeface="+mn-ea"/>
              <a:sym typeface="+mn-lt"/>
            </a:endParaRPr>
          </a:p>
        </p:txBody>
      </p:sp>
      <p:pic>
        <p:nvPicPr>
          <p:cNvPr id="12" name="图片 11"/>
          <p:cNvPicPr>
            <a:picLocks noChangeAspect="1"/>
          </p:cNvPicPr>
          <p:nvPr/>
        </p:nvPicPr>
        <p:blipFill>
          <a:blip r:embed="rId3" cstate="screen"/>
          <a:stretch>
            <a:fillRect/>
          </a:stretch>
        </p:blipFill>
        <p:spPr>
          <a:xfrm>
            <a:off x="8489639" y="5516072"/>
            <a:ext cx="3284439" cy="1403928"/>
          </a:xfrm>
          <a:prstGeom prst="rect">
            <a:avLst/>
          </a:prstGeom>
        </p:spPr>
      </p:pic>
      <p:pic>
        <p:nvPicPr>
          <p:cNvPr id="5" name="图片 4"/>
          <p:cNvPicPr>
            <a:picLocks noChangeAspect="1"/>
          </p:cNvPicPr>
          <p:nvPr/>
        </p:nvPicPr>
        <p:blipFill>
          <a:blip r:embed="rId4" cstate="screen"/>
          <a:stretch>
            <a:fillRect/>
          </a:stretch>
        </p:blipFill>
        <p:spPr>
          <a:xfrm>
            <a:off x="8814349" y="2260501"/>
            <a:ext cx="2424592" cy="4105373"/>
          </a:xfrm>
          <a:prstGeom prst="rect">
            <a:avLst/>
          </a:prstGeom>
        </p:spPr>
      </p:pic>
      <p:sp>
        <p:nvSpPr>
          <p:cNvPr id="6" name="文本框 5"/>
          <p:cNvSpPr txBox="1"/>
          <p:nvPr/>
        </p:nvSpPr>
        <p:spPr>
          <a:xfrm>
            <a:off x="3233678" y="1337692"/>
            <a:ext cx="5724644" cy="1200329"/>
          </a:xfrm>
          <a:prstGeom prst="rect">
            <a:avLst/>
          </a:prstGeom>
          <a:noFill/>
        </p:spPr>
        <p:txBody>
          <a:bodyPr wrap="none" rtlCol="0">
            <a:spAutoFit/>
          </a:bodyPr>
          <a:lstStyle/>
          <a:p>
            <a:r>
              <a:rPr lang="zh-CN" altLang="en-US" sz="7200" dirty="0">
                <a:solidFill>
                  <a:schemeClr val="accent6">
                    <a:lumMod val="50000"/>
                  </a:schemeClr>
                </a:solidFill>
                <a:latin typeface="+mn-lt"/>
                <a:ea typeface="+mn-ea"/>
                <a:cs typeface="+mn-ea"/>
                <a:sym typeface="+mn-lt"/>
              </a:rPr>
              <a:t>感谢您的下载</a:t>
            </a:r>
            <a:endParaRPr lang="zh-CN" altLang="en-US" sz="7200" dirty="0">
              <a:solidFill>
                <a:schemeClr val="accent6">
                  <a:lumMod val="50000"/>
                </a:schemeClr>
              </a:solidFill>
              <a:latin typeface="+mn-lt"/>
              <a:ea typeface="+mn-ea"/>
              <a:cs typeface="+mn-ea"/>
              <a:sym typeface="+mn-lt"/>
            </a:endParaRPr>
          </a:p>
        </p:txBody>
      </p:sp>
    </p:spTree>
  </p:cSld>
  <p:clrMapOvr>
    <a:masterClrMapping/>
  </p:clrMapOvr>
  <p:transition spd="slow" advTm="3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ppt_x</p:attrName>
                                        </p:attrNameLst>
                                      </p:cBhvr>
                                      <p:tavLst>
                                        <p:tav tm="0">
                                          <p:val>
                                            <p:strVal val="1+#ppt_w/2"/>
                                          </p:val>
                                        </p:tav>
                                        <p:tav tm="100000">
                                          <p:val>
                                            <p:strVal val="#ppt_x"/>
                                          </p:val>
                                        </p:tav>
                                      </p:tavLst>
                                    </p:anim>
                                    <p:anim calcmode="lin" valueType="num">
                                      <p:cBhvr>
                                        <p:cTn id="13"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Freeform 35"/>
          <p:cNvSpPr>
            <a:spLocks noChangeArrowheads="1"/>
          </p:cNvSpPr>
          <p:nvPr/>
        </p:nvSpPr>
        <p:spPr bwMode="auto">
          <a:xfrm>
            <a:off x="6749069" y="6534989"/>
            <a:ext cx="33337" cy="9525"/>
          </a:xfrm>
          <a:custGeom>
            <a:avLst/>
            <a:gdLst>
              <a:gd name="T0" fmla="*/ 0 w 14"/>
              <a:gd name="T1" fmla="*/ 0 h 6"/>
              <a:gd name="T2" fmla="*/ 4 w 14"/>
              <a:gd name="T3" fmla="*/ 6 h 6"/>
              <a:gd name="T4" fmla="*/ 14 w 14"/>
              <a:gd name="T5" fmla="*/ 0 h 6"/>
              <a:gd name="T6" fmla="*/ 0 w 14"/>
              <a:gd name="T7" fmla="*/ 0 h 6"/>
            </a:gdLst>
            <a:ahLst/>
            <a:cxnLst>
              <a:cxn ang="0">
                <a:pos x="T0" y="T1"/>
              </a:cxn>
              <a:cxn ang="0">
                <a:pos x="T2" y="T3"/>
              </a:cxn>
              <a:cxn ang="0">
                <a:pos x="T4" y="T5"/>
              </a:cxn>
              <a:cxn ang="0">
                <a:pos x="T6" y="T7"/>
              </a:cxn>
            </a:cxnLst>
            <a:rect l="0" t="0" r="r" b="b"/>
            <a:pathLst>
              <a:path w="14" h="6">
                <a:moveTo>
                  <a:pt x="0" y="0"/>
                </a:moveTo>
                <a:cubicBezTo>
                  <a:pt x="1" y="2"/>
                  <a:pt x="2" y="4"/>
                  <a:pt x="4" y="6"/>
                </a:cubicBezTo>
                <a:cubicBezTo>
                  <a:pt x="7" y="4"/>
                  <a:pt x="11" y="2"/>
                  <a:pt x="14" y="0"/>
                </a:cubicBezTo>
                <a:lnTo>
                  <a:pt x="0" y="0"/>
                </a:lnTo>
                <a:close/>
              </a:path>
            </a:pathLst>
          </a:custGeom>
          <a:solidFill>
            <a:srgbClr val="9D2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36" name="任意多边形 35"/>
          <p:cNvSpPr/>
          <p:nvPr>
            <p:custDataLst>
              <p:tags r:id="rId1"/>
            </p:custDataLst>
          </p:nvPr>
        </p:nvSpPr>
        <p:spPr>
          <a:xfrm>
            <a:off x="3332654" y="1491697"/>
            <a:ext cx="2224088" cy="1389063"/>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solidFill>
            <a:schemeClr val="accent6">
              <a:lumMod val="75000"/>
            </a:schemeClr>
          </a:solidFill>
          <a:ln w="19050" cap="flat" cmpd="sng" algn="ctr">
            <a:solidFill>
              <a:schemeClr val="accent6">
                <a:lumMod val="75000"/>
              </a:schemeClr>
            </a:solidFill>
            <a:prstDash val="solid"/>
            <a:miter lim="800000"/>
          </a:ln>
          <a:effectLst/>
        </p:spPr>
        <p:txBody>
          <a:bodyPr tIns="0" bIns="108000" anchor="ctr"/>
          <a:lstStyle/>
          <a:p>
            <a:pPr algn="ctr" fontAlgn="auto">
              <a:defRPr/>
            </a:pPr>
            <a:r>
              <a:rPr lang="en-US" altLang="zh-CN" sz="3400" kern="0" spc="400" noProof="1">
                <a:solidFill>
                  <a:schemeClr val="bg1"/>
                </a:solidFill>
                <a:latin typeface="+mn-lt"/>
                <a:ea typeface="+mn-ea"/>
                <a:cs typeface="+mn-ea"/>
                <a:sym typeface="+mn-lt"/>
              </a:rPr>
              <a:t>Part.01</a:t>
            </a:r>
            <a:endParaRPr lang="zh-CN" altLang="en-US" sz="3400" kern="0" spc="400" noProof="1">
              <a:solidFill>
                <a:schemeClr val="bg1"/>
              </a:solidFill>
              <a:latin typeface="+mn-lt"/>
              <a:ea typeface="+mn-ea"/>
              <a:cs typeface="+mn-ea"/>
              <a:sym typeface="+mn-lt"/>
            </a:endParaRPr>
          </a:p>
        </p:txBody>
      </p:sp>
      <p:sp>
        <p:nvSpPr>
          <p:cNvPr id="37" name="矩形 36"/>
          <p:cNvSpPr/>
          <p:nvPr/>
        </p:nvSpPr>
        <p:spPr>
          <a:xfrm>
            <a:off x="2870692" y="3125235"/>
            <a:ext cx="3228975" cy="914400"/>
          </a:xfrm>
          <a:prstGeom prst="rect">
            <a:avLst/>
          </a:prstGeom>
        </p:spPr>
        <p:txBody>
          <a:bodyPr wrap="none">
            <a:spAutoFit/>
          </a:bodyPr>
          <a:lstStyle/>
          <a:p>
            <a:pPr fontAlgn="auto"/>
            <a:r>
              <a:rPr lang="zh-CN" altLang="en-US" sz="5335" b="1" spc="600" noProof="1">
                <a:solidFill>
                  <a:schemeClr val="tx1">
                    <a:lumMod val="65000"/>
                    <a:lumOff val="35000"/>
                  </a:schemeClr>
                </a:solidFill>
                <a:latin typeface="+mn-lt"/>
                <a:ea typeface="+mn-ea"/>
                <a:cs typeface="+mn-ea"/>
                <a:sym typeface="+mn-lt"/>
              </a:rPr>
              <a:t>活动概述</a:t>
            </a:r>
            <a:endParaRPr lang="zh-CN" altLang="en-US" sz="5335" b="1" spc="600" noProof="1">
              <a:solidFill>
                <a:schemeClr val="tx1">
                  <a:lumMod val="65000"/>
                  <a:lumOff val="35000"/>
                </a:schemeClr>
              </a:solidFill>
              <a:latin typeface="+mn-lt"/>
              <a:ea typeface="+mn-ea"/>
              <a:cs typeface="+mn-ea"/>
              <a:sym typeface="+mn-lt"/>
            </a:endParaRPr>
          </a:p>
        </p:txBody>
      </p:sp>
      <p:cxnSp>
        <p:nvCxnSpPr>
          <p:cNvPr id="38" name="直接连接符 37"/>
          <p:cNvCxnSpPr/>
          <p:nvPr/>
        </p:nvCxnSpPr>
        <p:spPr>
          <a:xfrm>
            <a:off x="2697654" y="4180922"/>
            <a:ext cx="3575050" cy="0"/>
          </a:xfrm>
          <a:prstGeom prst="line">
            <a:avLst/>
          </a:prstGeom>
          <a:ln>
            <a:solidFill>
              <a:schemeClr val="accent6">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39"/>
          <p:cNvSpPr>
            <a:spLocks noChangeAspect="1" noChangeArrowheads="1"/>
          </p:cNvSpPr>
          <p:nvPr/>
        </p:nvSpPr>
        <p:spPr bwMode="auto">
          <a:xfrm>
            <a:off x="2211879" y="4477785"/>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19" name="Oval 40"/>
          <p:cNvSpPr>
            <a:spLocks noChangeAspect="1" noChangeArrowheads="1"/>
          </p:cNvSpPr>
          <p:nvPr/>
        </p:nvSpPr>
        <p:spPr bwMode="auto">
          <a:xfrm>
            <a:off x="2211879" y="4914347"/>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21" name="Oval 42"/>
          <p:cNvSpPr>
            <a:spLocks noChangeAspect="1" noChangeArrowheads="1"/>
          </p:cNvSpPr>
          <p:nvPr/>
        </p:nvSpPr>
        <p:spPr bwMode="auto">
          <a:xfrm>
            <a:off x="3964479" y="4477785"/>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22" name="TextBox 19"/>
          <p:cNvSpPr txBox="1">
            <a:spLocks noChangeArrowheads="1"/>
          </p:cNvSpPr>
          <p:nvPr/>
        </p:nvSpPr>
        <p:spPr bwMode="auto">
          <a:xfrm>
            <a:off x="2400792" y="4414285"/>
            <a:ext cx="15827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活动背景</a:t>
            </a:r>
            <a:endParaRPr lang="zh-CN" altLang="en-US" sz="1600">
              <a:solidFill>
                <a:srgbClr val="595959"/>
              </a:solidFill>
              <a:latin typeface="+mn-lt"/>
              <a:ea typeface="+mn-ea"/>
              <a:cs typeface="+mn-ea"/>
              <a:sym typeface="+mn-lt"/>
            </a:endParaRPr>
          </a:p>
        </p:txBody>
      </p:sp>
      <p:sp>
        <p:nvSpPr>
          <p:cNvPr id="23" name="TextBox 20"/>
          <p:cNvSpPr txBox="1">
            <a:spLocks noChangeArrowheads="1"/>
          </p:cNvSpPr>
          <p:nvPr/>
        </p:nvSpPr>
        <p:spPr bwMode="auto">
          <a:xfrm>
            <a:off x="2400792" y="4850847"/>
            <a:ext cx="1582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主要人员</a:t>
            </a:r>
            <a:endParaRPr lang="zh-CN" altLang="en-US" sz="1600">
              <a:solidFill>
                <a:srgbClr val="595959"/>
              </a:solidFill>
              <a:latin typeface="+mn-lt"/>
              <a:ea typeface="+mn-ea"/>
              <a:cs typeface="+mn-ea"/>
              <a:sym typeface="+mn-lt"/>
            </a:endParaRPr>
          </a:p>
        </p:txBody>
      </p:sp>
      <p:sp>
        <p:nvSpPr>
          <p:cNvPr id="26" name="Oval 42"/>
          <p:cNvSpPr>
            <a:spLocks noChangeAspect="1" noChangeArrowheads="1"/>
          </p:cNvSpPr>
          <p:nvPr/>
        </p:nvSpPr>
        <p:spPr bwMode="auto">
          <a:xfrm>
            <a:off x="3964479" y="4914347"/>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27" name="TextBox 24"/>
          <p:cNvSpPr txBox="1">
            <a:spLocks noChangeArrowheads="1"/>
          </p:cNvSpPr>
          <p:nvPr/>
        </p:nvSpPr>
        <p:spPr bwMode="auto">
          <a:xfrm>
            <a:off x="4153392" y="4414285"/>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宗旨和目标</a:t>
            </a:r>
            <a:endParaRPr lang="zh-CN" altLang="en-US" sz="1600">
              <a:solidFill>
                <a:srgbClr val="595959"/>
              </a:solidFill>
              <a:latin typeface="+mn-lt"/>
              <a:ea typeface="+mn-ea"/>
              <a:cs typeface="+mn-ea"/>
              <a:sym typeface="+mn-lt"/>
            </a:endParaRPr>
          </a:p>
        </p:txBody>
      </p:sp>
      <p:sp>
        <p:nvSpPr>
          <p:cNvPr id="29" name="TextBox 26"/>
          <p:cNvSpPr txBox="1">
            <a:spLocks noChangeArrowheads="1"/>
          </p:cNvSpPr>
          <p:nvPr/>
        </p:nvSpPr>
        <p:spPr bwMode="auto">
          <a:xfrm>
            <a:off x="4153392" y="4850847"/>
            <a:ext cx="1584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时间地点</a:t>
            </a:r>
            <a:endParaRPr lang="zh-CN" altLang="en-US" sz="1600">
              <a:solidFill>
                <a:srgbClr val="595959"/>
              </a:solidFill>
              <a:latin typeface="+mn-lt"/>
              <a:ea typeface="+mn-ea"/>
              <a:cs typeface="+mn-ea"/>
              <a:sym typeface="+mn-lt"/>
            </a:endParaRPr>
          </a:p>
        </p:txBody>
      </p:sp>
      <p:sp>
        <p:nvSpPr>
          <p:cNvPr id="34" name="Oval 42"/>
          <p:cNvSpPr>
            <a:spLocks noChangeAspect="1" noChangeArrowheads="1"/>
          </p:cNvSpPr>
          <p:nvPr/>
        </p:nvSpPr>
        <p:spPr bwMode="auto">
          <a:xfrm>
            <a:off x="5548804" y="4477785"/>
            <a:ext cx="215900" cy="215900"/>
          </a:xfrm>
          <a:prstGeom prst="ellipse">
            <a:avLst/>
          </a:prstGeom>
          <a:solidFill>
            <a:schemeClr val="accent6">
              <a:lumMod val="75000"/>
            </a:schemeClr>
          </a:solidFill>
          <a:ln>
            <a:noFill/>
          </a:ln>
        </p:spPr>
        <p:txBody>
          <a:bodyPr/>
          <a:lstStyle/>
          <a:p>
            <a:endParaRPr lang="zh-CN" altLang="en-US" sz="1600">
              <a:solidFill>
                <a:srgbClr val="595959"/>
              </a:solidFill>
              <a:latin typeface="+mn-lt"/>
              <a:ea typeface="+mn-ea"/>
              <a:cs typeface="+mn-ea"/>
              <a:sym typeface="+mn-lt"/>
            </a:endParaRPr>
          </a:p>
        </p:txBody>
      </p:sp>
      <p:sp>
        <p:nvSpPr>
          <p:cNvPr id="41" name="TextBox 24"/>
          <p:cNvSpPr txBox="1">
            <a:spLocks noChangeArrowheads="1"/>
          </p:cNvSpPr>
          <p:nvPr/>
        </p:nvSpPr>
        <p:spPr bwMode="auto">
          <a:xfrm>
            <a:off x="5737717" y="4414285"/>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595959"/>
                </a:solidFill>
                <a:latin typeface="+mn-lt"/>
                <a:ea typeface="+mn-ea"/>
                <a:cs typeface="+mn-ea"/>
                <a:sym typeface="+mn-lt"/>
              </a:rPr>
              <a:t>活动意义</a:t>
            </a:r>
            <a:endParaRPr lang="zh-CN" altLang="en-US" sz="1600">
              <a:solidFill>
                <a:srgbClr val="595959"/>
              </a:solidFill>
              <a:latin typeface="+mn-lt"/>
              <a:ea typeface="+mn-ea"/>
              <a:cs typeface="+mn-ea"/>
              <a:sym typeface="+mn-lt"/>
            </a:endParaRPr>
          </a:p>
        </p:txBody>
      </p:sp>
      <p:grpSp>
        <p:nvGrpSpPr>
          <p:cNvPr id="225" name="c6fbd50c-821b-439c-b072-21504fa3008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918163" y="1138824"/>
            <a:ext cx="3384550" cy="4580352"/>
            <a:chOff x="4408488" y="1115599"/>
            <a:chExt cx="3384550" cy="4580352"/>
          </a:xfrm>
        </p:grpSpPr>
        <p:sp>
          <p:nvSpPr>
            <p:cNvPr id="226" name="iŝlíde"/>
            <p:cNvSpPr/>
            <p:nvPr/>
          </p:nvSpPr>
          <p:spPr bwMode="auto">
            <a:xfrm>
              <a:off x="4408488" y="5019676"/>
              <a:ext cx="3384550" cy="676275"/>
            </a:xfrm>
            <a:prstGeom prst="ellipse">
              <a:avLst/>
            </a:prstGeom>
            <a:solidFill>
              <a:schemeClr val="bg1">
                <a:lumMod val="85000"/>
              </a:schemeClr>
            </a:solidFill>
            <a:ln>
              <a:noFill/>
            </a:ln>
          </p:spPr>
          <p:txBody>
            <a:bodyPr anchor="ctr"/>
            <a:lstStyle/>
            <a:p>
              <a:pPr algn="ctr"/>
              <a:endParaRPr>
                <a:latin typeface="+mn-lt"/>
                <a:ea typeface="+mn-ea"/>
                <a:cs typeface="+mn-ea"/>
                <a:sym typeface="+mn-lt"/>
              </a:endParaRPr>
            </a:p>
          </p:txBody>
        </p:sp>
        <p:sp>
          <p:nvSpPr>
            <p:cNvPr id="227" name="ïṥḷiḍè"/>
            <p:cNvSpPr/>
            <p:nvPr/>
          </p:nvSpPr>
          <p:spPr bwMode="auto">
            <a:xfrm>
              <a:off x="5400676" y="5376864"/>
              <a:ext cx="379413" cy="187325"/>
            </a:xfrm>
            <a:custGeom>
              <a:avLst/>
              <a:gdLst>
                <a:gd name="T0" fmla="*/ 66 w 75"/>
                <a:gd name="T1" fmla="*/ 5 h 37"/>
                <a:gd name="T2" fmla="*/ 71 w 75"/>
                <a:gd name="T3" fmla="*/ 2 h 37"/>
                <a:gd name="T4" fmla="*/ 75 w 75"/>
                <a:gd name="T5" fmla="*/ 6 h 37"/>
                <a:gd name="T6" fmla="*/ 69 w 75"/>
                <a:gd name="T7" fmla="*/ 9 h 37"/>
                <a:gd name="T8" fmla="*/ 46 w 75"/>
                <a:gd name="T9" fmla="*/ 35 h 37"/>
                <a:gd name="T10" fmla="*/ 4 w 75"/>
                <a:gd name="T11" fmla="*/ 30 h 37"/>
                <a:gd name="T12" fmla="*/ 4 w 75"/>
                <a:gd name="T13" fmla="*/ 25 h 37"/>
                <a:gd name="T14" fmla="*/ 31 w 75"/>
                <a:gd name="T15" fmla="*/ 7 h 37"/>
                <a:gd name="T16" fmla="*/ 66 w 75"/>
                <a:gd name="T17"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7">
                  <a:moveTo>
                    <a:pt x="66" y="5"/>
                  </a:moveTo>
                  <a:cubicBezTo>
                    <a:pt x="66" y="5"/>
                    <a:pt x="70" y="4"/>
                    <a:pt x="71" y="2"/>
                  </a:cubicBezTo>
                  <a:cubicBezTo>
                    <a:pt x="71" y="2"/>
                    <a:pt x="75" y="3"/>
                    <a:pt x="75" y="6"/>
                  </a:cubicBezTo>
                  <a:cubicBezTo>
                    <a:pt x="69" y="9"/>
                    <a:pt x="69" y="9"/>
                    <a:pt x="69" y="9"/>
                  </a:cubicBezTo>
                  <a:cubicBezTo>
                    <a:pt x="69" y="9"/>
                    <a:pt x="68" y="32"/>
                    <a:pt x="46" y="35"/>
                  </a:cubicBezTo>
                  <a:cubicBezTo>
                    <a:pt x="25" y="37"/>
                    <a:pt x="7" y="32"/>
                    <a:pt x="4" y="30"/>
                  </a:cubicBezTo>
                  <a:cubicBezTo>
                    <a:pt x="2" y="28"/>
                    <a:pt x="0" y="26"/>
                    <a:pt x="4" y="25"/>
                  </a:cubicBezTo>
                  <a:cubicBezTo>
                    <a:pt x="8" y="24"/>
                    <a:pt x="12" y="13"/>
                    <a:pt x="31" y="7"/>
                  </a:cubicBezTo>
                  <a:cubicBezTo>
                    <a:pt x="52" y="0"/>
                    <a:pt x="66" y="5"/>
                    <a:pt x="66"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8" name="ïṧļîḍè"/>
            <p:cNvSpPr/>
            <p:nvPr/>
          </p:nvSpPr>
          <p:spPr bwMode="auto">
            <a:xfrm>
              <a:off x="5395913" y="5407026"/>
              <a:ext cx="342900" cy="122238"/>
            </a:xfrm>
            <a:custGeom>
              <a:avLst/>
              <a:gdLst>
                <a:gd name="T0" fmla="*/ 0 w 68"/>
                <a:gd name="T1" fmla="*/ 24 h 24"/>
                <a:gd name="T2" fmla="*/ 0 w 68"/>
                <a:gd name="T3" fmla="*/ 21 h 24"/>
                <a:gd name="T4" fmla="*/ 37 w 68"/>
                <a:gd name="T5" fmla="*/ 12 h 24"/>
                <a:gd name="T6" fmla="*/ 67 w 68"/>
                <a:gd name="T7" fmla="*/ 0 h 24"/>
                <a:gd name="T8" fmla="*/ 68 w 68"/>
                <a:gd name="T9" fmla="*/ 3 h 24"/>
                <a:gd name="T10" fmla="*/ 38 w 68"/>
                <a:gd name="T11" fmla="*/ 15 h 24"/>
                <a:gd name="T12" fmla="*/ 0 w 6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68" h="24">
                  <a:moveTo>
                    <a:pt x="0" y="24"/>
                  </a:moveTo>
                  <a:cubicBezTo>
                    <a:pt x="0" y="21"/>
                    <a:pt x="0" y="21"/>
                    <a:pt x="0" y="21"/>
                  </a:cubicBezTo>
                  <a:cubicBezTo>
                    <a:pt x="1" y="21"/>
                    <a:pt x="20" y="20"/>
                    <a:pt x="37" y="12"/>
                  </a:cubicBezTo>
                  <a:cubicBezTo>
                    <a:pt x="53" y="4"/>
                    <a:pt x="67" y="0"/>
                    <a:pt x="67" y="0"/>
                  </a:cubicBezTo>
                  <a:cubicBezTo>
                    <a:pt x="68" y="3"/>
                    <a:pt x="68" y="3"/>
                    <a:pt x="68" y="3"/>
                  </a:cubicBezTo>
                  <a:cubicBezTo>
                    <a:pt x="68" y="3"/>
                    <a:pt x="54" y="7"/>
                    <a:pt x="38" y="15"/>
                  </a:cubicBezTo>
                  <a:cubicBezTo>
                    <a:pt x="21" y="23"/>
                    <a:pt x="1" y="24"/>
                    <a:pt x="0"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9" name="îŝľiḍè"/>
            <p:cNvSpPr/>
            <p:nvPr/>
          </p:nvSpPr>
          <p:spPr bwMode="auto">
            <a:xfrm>
              <a:off x="5557838" y="5468939"/>
              <a:ext cx="50800" cy="111125"/>
            </a:xfrm>
            <a:custGeom>
              <a:avLst/>
              <a:gdLst>
                <a:gd name="T0" fmla="*/ 2 w 10"/>
                <a:gd name="T1" fmla="*/ 22 h 22"/>
                <a:gd name="T2" fmla="*/ 0 w 10"/>
                <a:gd name="T3" fmla="*/ 20 h 22"/>
                <a:gd name="T4" fmla="*/ 7 w 10"/>
                <a:gd name="T5" fmla="*/ 0 h 22"/>
                <a:gd name="T6" fmla="*/ 10 w 10"/>
                <a:gd name="T7" fmla="*/ 0 h 22"/>
                <a:gd name="T8" fmla="*/ 2 w 10"/>
                <a:gd name="T9" fmla="*/ 22 h 22"/>
              </a:gdLst>
              <a:ahLst/>
              <a:cxnLst>
                <a:cxn ang="0">
                  <a:pos x="T0" y="T1"/>
                </a:cxn>
                <a:cxn ang="0">
                  <a:pos x="T2" y="T3"/>
                </a:cxn>
                <a:cxn ang="0">
                  <a:pos x="T4" y="T5"/>
                </a:cxn>
                <a:cxn ang="0">
                  <a:pos x="T6" y="T7"/>
                </a:cxn>
                <a:cxn ang="0">
                  <a:pos x="T8" y="T9"/>
                </a:cxn>
              </a:cxnLst>
              <a:rect l="0" t="0" r="r" b="b"/>
              <a:pathLst>
                <a:path w="10" h="22">
                  <a:moveTo>
                    <a:pt x="2" y="22"/>
                  </a:moveTo>
                  <a:cubicBezTo>
                    <a:pt x="0" y="20"/>
                    <a:pt x="0" y="20"/>
                    <a:pt x="0" y="20"/>
                  </a:cubicBezTo>
                  <a:cubicBezTo>
                    <a:pt x="2" y="16"/>
                    <a:pt x="7" y="5"/>
                    <a:pt x="7" y="0"/>
                  </a:cubicBezTo>
                  <a:cubicBezTo>
                    <a:pt x="10" y="0"/>
                    <a:pt x="10" y="0"/>
                    <a:pt x="10" y="0"/>
                  </a:cubicBezTo>
                  <a:cubicBezTo>
                    <a:pt x="10" y="6"/>
                    <a:pt x="3" y="20"/>
                    <a:pt x="2" y="2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0" name="íŝľïḍe"/>
            <p:cNvSpPr/>
            <p:nvPr/>
          </p:nvSpPr>
          <p:spPr bwMode="auto">
            <a:xfrm>
              <a:off x="5451476" y="5453064"/>
              <a:ext cx="141288" cy="25400"/>
            </a:xfrm>
            <a:custGeom>
              <a:avLst/>
              <a:gdLst>
                <a:gd name="T0" fmla="*/ 27 w 28"/>
                <a:gd name="T1" fmla="*/ 5 h 5"/>
                <a:gd name="T2" fmla="*/ 0 w 28"/>
                <a:gd name="T3" fmla="*/ 3 h 5"/>
                <a:gd name="T4" fmla="*/ 0 w 28"/>
                <a:gd name="T5" fmla="*/ 0 h 5"/>
                <a:gd name="T6" fmla="*/ 28 w 28"/>
                <a:gd name="T7" fmla="*/ 2 h 5"/>
                <a:gd name="T8" fmla="*/ 27 w 28"/>
                <a:gd name="T9" fmla="*/ 5 h 5"/>
              </a:gdLst>
              <a:ahLst/>
              <a:cxnLst>
                <a:cxn ang="0">
                  <a:pos x="T0" y="T1"/>
                </a:cxn>
                <a:cxn ang="0">
                  <a:pos x="T2" y="T3"/>
                </a:cxn>
                <a:cxn ang="0">
                  <a:pos x="T4" y="T5"/>
                </a:cxn>
                <a:cxn ang="0">
                  <a:pos x="T6" y="T7"/>
                </a:cxn>
                <a:cxn ang="0">
                  <a:pos x="T8" y="T9"/>
                </a:cxn>
              </a:cxnLst>
              <a:rect l="0" t="0" r="r" b="b"/>
              <a:pathLst>
                <a:path w="28" h="5">
                  <a:moveTo>
                    <a:pt x="27" y="5"/>
                  </a:moveTo>
                  <a:cubicBezTo>
                    <a:pt x="24" y="3"/>
                    <a:pt x="10" y="3"/>
                    <a:pt x="0" y="3"/>
                  </a:cubicBezTo>
                  <a:cubicBezTo>
                    <a:pt x="0" y="0"/>
                    <a:pt x="0" y="0"/>
                    <a:pt x="0" y="0"/>
                  </a:cubicBezTo>
                  <a:cubicBezTo>
                    <a:pt x="4" y="0"/>
                    <a:pt x="25" y="0"/>
                    <a:pt x="28" y="2"/>
                  </a:cubicBezTo>
                  <a:lnTo>
                    <a:pt x="27" y="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1" name="ïṧļiḑè"/>
            <p:cNvSpPr/>
            <p:nvPr/>
          </p:nvSpPr>
          <p:spPr bwMode="auto">
            <a:xfrm>
              <a:off x="5588001" y="5387976"/>
              <a:ext cx="111125" cy="50800"/>
            </a:xfrm>
            <a:custGeom>
              <a:avLst/>
              <a:gdLst>
                <a:gd name="T0" fmla="*/ 20 w 22"/>
                <a:gd name="T1" fmla="*/ 10 h 10"/>
                <a:gd name="T2" fmla="*/ 0 w 22"/>
                <a:gd name="T3" fmla="*/ 3 h 10"/>
                <a:gd name="T4" fmla="*/ 0 w 22"/>
                <a:gd name="T5" fmla="*/ 0 h 10"/>
                <a:gd name="T6" fmla="*/ 22 w 22"/>
                <a:gd name="T7" fmla="*/ 7 h 10"/>
                <a:gd name="T8" fmla="*/ 20 w 22"/>
                <a:gd name="T9" fmla="*/ 10 h 10"/>
              </a:gdLst>
              <a:ahLst/>
              <a:cxnLst>
                <a:cxn ang="0">
                  <a:pos x="T0" y="T1"/>
                </a:cxn>
                <a:cxn ang="0">
                  <a:pos x="T2" y="T3"/>
                </a:cxn>
                <a:cxn ang="0">
                  <a:pos x="T4" y="T5"/>
                </a:cxn>
                <a:cxn ang="0">
                  <a:pos x="T6" y="T7"/>
                </a:cxn>
                <a:cxn ang="0">
                  <a:pos x="T8" y="T9"/>
                </a:cxn>
              </a:cxnLst>
              <a:rect l="0" t="0" r="r" b="b"/>
              <a:pathLst>
                <a:path w="22" h="10">
                  <a:moveTo>
                    <a:pt x="20" y="10"/>
                  </a:moveTo>
                  <a:cubicBezTo>
                    <a:pt x="15" y="6"/>
                    <a:pt x="0" y="3"/>
                    <a:pt x="0" y="3"/>
                  </a:cubicBezTo>
                  <a:cubicBezTo>
                    <a:pt x="0" y="0"/>
                    <a:pt x="0" y="0"/>
                    <a:pt x="0" y="0"/>
                  </a:cubicBezTo>
                  <a:cubicBezTo>
                    <a:pt x="1" y="0"/>
                    <a:pt x="16" y="3"/>
                    <a:pt x="22" y="7"/>
                  </a:cubicBezTo>
                  <a:lnTo>
                    <a:pt x="20"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2" name="işḷïḍe"/>
            <p:cNvSpPr/>
            <p:nvPr/>
          </p:nvSpPr>
          <p:spPr bwMode="auto">
            <a:xfrm>
              <a:off x="5638801" y="5438776"/>
              <a:ext cx="39688" cy="130175"/>
            </a:xfrm>
            <a:custGeom>
              <a:avLst/>
              <a:gdLst>
                <a:gd name="T0" fmla="*/ 3 w 8"/>
                <a:gd name="T1" fmla="*/ 26 h 26"/>
                <a:gd name="T2" fmla="*/ 0 w 8"/>
                <a:gd name="T3" fmla="*/ 24 h 26"/>
                <a:gd name="T4" fmla="*/ 5 w 8"/>
                <a:gd name="T5" fmla="*/ 0 h 26"/>
                <a:gd name="T6" fmla="*/ 8 w 8"/>
                <a:gd name="T7" fmla="*/ 0 h 26"/>
                <a:gd name="T8" fmla="*/ 3 w 8"/>
                <a:gd name="T9" fmla="*/ 26 h 26"/>
              </a:gdLst>
              <a:ahLst/>
              <a:cxnLst>
                <a:cxn ang="0">
                  <a:pos x="T0" y="T1"/>
                </a:cxn>
                <a:cxn ang="0">
                  <a:pos x="T2" y="T3"/>
                </a:cxn>
                <a:cxn ang="0">
                  <a:pos x="T4" y="T5"/>
                </a:cxn>
                <a:cxn ang="0">
                  <a:pos x="T6" y="T7"/>
                </a:cxn>
                <a:cxn ang="0">
                  <a:pos x="T8" y="T9"/>
                </a:cxn>
              </a:cxnLst>
              <a:rect l="0" t="0" r="r" b="b"/>
              <a:pathLst>
                <a:path w="8" h="26">
                  <a:moveTo>
                    <a:pt x="3" y="26"/>
                  </a:moveTo>
                  <a:cubicBezTo>
                    <a:pt x="0" y="24"/>
                    <a:pt x="0" y="24"/>
                    <a:pt x="0" y="24"/>
                  </a:cubicBezTo>
                  <a:cubicBezTo>
                    <a:pt x="3" y="20"/>
                    <a:pt x="5" y="6"/>
                    <a:pt x="5" y="0"/>
                  </a:cubicBezTo>
                  <a:cubicBezTo>
                    <a:pt x="8" y="0"/>
                    <a:pt x="8" y="0"/>
                    <a:pt x="8" y="0"/>
                  </a:cubicBezTo>
                  <a:cubicBezTo>
                    <a:pt x="8" y="2"/>
                    <a:pt x="6" y="21"/>
                    <a:pt x="3"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3" name="îśḷïḓé"/>
            <p:cNvSpPr/>
            <p:nvPr/>
          </p:nvSpPr>
          <p:spPr bwMode="auto">
            <a:xfrm>
              <a:off x="7196138" y="3408364"/>
              <a:ext cx="217488" cy="363538"/>
            </a:xfrm>
            <a:custGeom>
              <a:avLst/>
              <a:gdLst>
                <a:gd name="T0" fmla="*/ 19 w 43"/>
                <a:gd name="T1" fmla="*/ 0 h 72"/>
                <a:gd name="T2" fmla="*/ 34 w 43"/>
                <a:gd name="T3" fmla="*/ 23 h 72"/>
                <a:gd name="T4" fmla="*/ 37 w 43"/>
                <a:gd name="T5" fmla="*/ 52 h 72"/>
                <a:gd name="T6" fmla="*/ 43 w 43"/>
                <a:gd name="T7" fmla="*/ 51 h 72"/>
                <a:gd name="T8" fmla="*/ 23 w 43"/>
                <a:gd name="T9" fmla="*/ 66 h 72"/>
                <a:gd name="T10" fmla="*/ 0 w 43"/>
                <a:gd name="T11" fmla="*/ 39 h 72"/>
                <a:gd name="T12" fmla="*/ 4 w 43"/>
                <a:gd name="T13" fmla="*/ 12 h 72"/>
                <a:gd name="T14" fmla="*/ 19 w 43"/>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2">
                  <a:moveTo>
                    <a:pt x="19" y="0"/>
                  </a:moveTo>
                  <a:cubicBezTo>
                    <a:pt x="19" y="0"/>
                    <a:pt x="34" y="3"/>
                    <a:pt x="34" y="23"/>
                  </a:cubicBezTo>
                  <a:cubicBezTo>
                    <a:pt x="34" y="43"/>
                    <a:pt x="34" y="51"/>
                    <a:pt x="37" y="52"/>
                  </a:cubicBezTo>
                  <a:cubicBezTo>
                    <a:pt x="41" y="52"/>
                    <a:pt x="43" y="51"/>
                    <a:pt x="43" y="51"/>
                  </a:cubicBezTo>
                  <a:cubicBezTo>
                    <a:pt x="43" y="51"/>
                    <a:pt x="41" y="72"/>
                    <a:pt x="23" y="66"/>
                  </a:cubicBezTo>
                  <a:cubicBezTo>
                    <a:pt x="5" y="61"/>
                    <a:pt x="1" y="41"/>
                    <a:pt x="0" y="39"/>
                  </a:cubicBezTo>
                  <a:cubicBezTo>
                    <a:pt x="0" y="36"/>
                    <a:pt x="4" y="12"/>
                    <a:pt x="4" y="12"/>
                  </a:cubicBezTo>
                  <a:lnTo>
                    <a:pt x="19"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4" name="isľiḓé"/>
            <p:cNvSpPr/>
            <p:nvPr/>
          </p:nvSpPr>
          <p:spPr bwMode="auto">
            <a:xfrm>
              <a:off x="7059613" y="3609976"/>
              <a:ext cx="92075" cy="141288"/>
            </a:xfrm>
            <a:custGeom>
              <a:avLst/>
              <a:gdLst>
                <a:gd name="T0" fmla="*/ 1 w 18"/>
                <a:gd name="T1" fmla="*/ 5 h 28"/>
                <a:gd name="T2" fmla="*/ 1 w 18"/>
                <a:gd name="T3" fmla="*/ 15 h 28"/>
                <a:gd name="T4" fmla="*/ 0 w 18"/>
                <a:gd name="T5" fmla="*/ 28 h 28"/>
                <a:gd name="T6" fmla="*/ 17 w 18"/>
                <a:gd name="T7" fmla="*/ 28 h 28"/>
                <a:gd name="T8" fmla="*/ 16 w 18"/>
                <a:gd name="T9" fmla="*/ 15 h 28"/>
                <a:gd name="T10" fmla="*/ 16 w 18"/>
                <a:gd name="T11" fmla="*/ 7 h 28"/>
                <a:gd name="T12" fmla="*/ 9 w 18"/>
                <a:gd name="T13" fmla="*/ 0 h 28"/>
                <a:gd name="T14" fmla="*/ 1 w 18"/>
                <a:gd name="T15" fmla="*/ 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8">
                  <a:moveTo>
                    <a:pt x="1" y="5"/>
                  </a:moveTo>
                  <a:cubicBezTo>
                    <a:pt x="1" y="15"/>
                    <a:pt x="1" y="15"/>
                    <a:pt x="1" y="15"/>
                  </a:cubicBezTo>
                  <a:cubicBezTo>
                    <a:pt x="0" y="28"/>
                    <a:pt x="0" y="28"/>
                    <a:pt x="0" y="28"/>
                  </a:cubicBezTo>
                  <a:cubicBezTo>
                    <a:pt x="17" y="28"/>
                    <a:pt x="17" y="28"/>
                    <a:pt x="17" y="28"/>
                  </a:cubicBezTo>
                  <a:cubicBezTo>
                    <a:pt x="17" y="28"/>
                    <a:pt x="16" y="21"/>
                    <a:pt x="16" y="15"/>
                  </a:cubicBezTo>
                  <a:cubicBezTo>
                    <a:pt x="16" y="12"/>
                    <a:pt x="16" y="8"/>
                    <a:pt x="16" y="7"/>
                  </a:cubicBezTo>
                  <a:cubicBezTo>
                    <a:pt x="18" y="3"/>
                    <a:pt x="9" y="0"/>
                    <a:pt x="9" y="0"/>
                  </a:cubicBezTo>
                  <a:cubicBezTo>
                    <a:pt x="1" y="5"/>
                    <a:pt x="1" y="5"/>
                    <a:pt x="1" y="5"/>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5" name="ïšľïḓè"/>
            <p:cNvSpPr/>
            <p:nvPr/>
          </p:nvSpPr>
          <p:spPr bwMode="auto">
            <a:xfrm>
              <a:off x="7064376" y="3609976"/>
              <a:ext cx="80963" cy="80963"/>
            </a:xfrm>
            <a:custGeom>
              <a:avLst/>
              <a:gdLst>
                <a:gd name="T0" fmla="*/ 8 w 16"/>
                <a:gd name="T1" fmla="*/ 0 h 16"/>
                <a:gd name="T2" fmla="*/ 0 w 16"/>
                <a:gd name="T3" fmla="*/ 5 h 16"/>
                <a:gd name="T4" fmla="*/ 0 w 16"/>
                <a:gd name="T5" fmla="*/ 15 h 16"/>
                <a:gd name="T6" fmla="*/ 6 w 16"/>
                <a:gd name="T7" fmla="*/ 16 h 16"/>
                <a:gd name="T8" fmla="*/ 13 w 16"/>
                <a:gd name="T9" fmla="*/ 15 h 16"/>
                <a:gd name="T10" fmla="*/ 15 w 16"/>
                <a:gd name="T11" fmla="*/ 15 h 16"/>
                <a:gd name="T12" fmla="*/ 15 w 16"/>
                <a:gd name="T13" fmla="*/ 12 h 16"/>
                <a:gd name="T14" fmla="*/ 15 w 16"/>
                <a:gd name="T15" fmla="*/ 7 h 16"/>
                <a:gd name="T16" fmla="*/ 16 w 16"/>
                <a:gd name="T17" fmla="*/ 6 h 16"/>
                <a:gd name="T18" fmla="*/ 8 w 16"/>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0" y="5"/>
                    <a:pt x="0" y="5"/>
                    <a:pt x="0" y="5"/>
                  </a:cubicBezTo>
                  <a:cubicBezTo>
                    <a:pt x="0" y="15"/>
                    <a:pt x="0" y="15"/>
                    <a:pt x="0" y="15"/>
                  </a:cubicBezTo>
                  <a:cubicBezTo>
                    <a:pt x="0" y="15"/>
                    <a:pt x="3" y="16"/>
                    <a:pt x="6" y="16"/>
                  </a:cubicBezTo>
                  <a:cubicBezTo>
                    <a:pt x="8" y="16"/>
                    <a:pt x="11" y="16"/>
                    <a:pt x="13" y="15"/>
                  </a:cubicBezTo>
                  <a:cubicBezTo>
                    <a:pt x="15" y="15"/>
                    <a:pt x="15" y="15"/>
                    <a:pt x="15" y="15"/>
                  </a:cubicBezTo>
                  <a:cubicBezTo>
                    <a:pt x="15" y="14"/>
                    <a:pt x="15" y="13"/>
                    <a:pt x="15" y="12"/>
                  </a:cubicBezTo>
                  <a:cubicBezTo>
                    <a:pt x="15" y="10"/>
                    <a:pt x="15" y="8"/>
                    <a:pt x="15" y="7"/>
                  </a:cubicBezTo>
                  <a:cubicBezTo>
                    <a:pt x="16" y="7"/>
                    <a:pt x="16" y="6"/>
                    <a:pt x="16" y="6"/>
                  </a:cubicBezTo>
                  <a:cubicBezTo>
                    <a:pt x="16" y="2"/>
                    <a:pt x="8" y="0"/>
                    <a:pt x="8"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6" name="ïs1îḋé"/>
            <p:cNvSpPr/>
            <p:nvPr/>
          </p:nvSpPr>
          <p:spPr bwMode="auto">
            <a:xfrm>
              <a:off x="7004051" y="3387726"/>
              <a:ext cx="298450" cy="277813"/>
            </a:xfrm>
            <a:custGeom>
              <a:avLst/>
              <a:gdLst>
                <a:gd name="T0" fmla="*/ 6 w 59"/>
                <a:gd name="T1" fmla="*/ 7 h 55"/>
                <a:gd name="T2" fmla="*/ 1 w 59"/>
                <a:gd name="T3" fmla="*/ 26 h 55"/>
                <a:gd name="T4" fmla="*/ 7 w 59"/>
                <a:gd name="T5" fmla="*/ 49 h 55"/>
                <a:gd name="T6" fmla="*/ 31 w 59"/>
                <a:gd name="T7" fmla="*/ 52 h 55"/>
                <a:gd name="T8" fmla="*/ 44 w 59"/>
                <a:gd name="T9" fmla="*/ 34 h 55"/>
                <a:gd name="T10" fmla="*/ 56 w 59"/>
                <a:gd name="T11" fmla="*/ 31 h 55"/>
                <a:gd name="T12" fmla="*/ 57 w 59"/>
                <a:gd name="T13" fmla="*/ 24 h 55"/>
                <a:gd name="T14" fmla="*/ 46 w 59"/>
                <a:gd name="T15" fmla="*/ 23 h 55"/>
                <a:gd name="T16" fmla="*/ 50 w 59"/>
                <a:gd name="T17" fmla="*/ 9 h 55"/>
                <a:gd name="T18" fmla="*/ 36 w 59"/>
                <a:gd name="T19" fmla="*/ 1 h 55"/>
                <a:gd name="T20" fmla="*/ 14 w 59"/>
                <a:gd name="T21" fmla="*/ 0 h 55"/>
                <a:gd name="T22" fmla="*/ 6 w 59"/>
                <a:gd name="T23"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5">
                  <a:moveTo>
                    <a:pt x="6" y="7"/>
                  </a:moveTo>
                  <a:cubicBezTo>
                    <a:pt x="6" y="7"/>
                    <a:pt x="2" y="19"/>
                    <a:pt x="1" y="26"/>
                  </a:cubicBezTo>
                  <a:cubicBezTo>
                    <a:pt x="0" y="33"/>
                    <a:pt x="2" y="48"/>
                    <a:pt x="7" y="49"/>
                  </a:cubicBezTo>
                  <a:cubicBezTo>
                    <a:pt x="11" y="51"/>
                    <a:pt x="27" y="55"/>
                    <a:pt x="31" y="52"/>
                  </a:cubicBezTo>
                  <a:cubicBezTo>
                    <a:pt x="36" y="49"/>
                    <a:pt x="43" y="42"/>
                    <a:pt x="44" y="34"/>
                  </a:cubicBezTo>
                  <a:cubicBezTo>
                    <a:pt x="44" y="34"/>
                    <a:pt x="53" y="36"/>
                    <a:pt x="56" y="31"/>
                  </a:cubicBezTo>
                  <a:cubicBezTo>
                    <a:pt x="58" y="28"/>
                    <a:pt x="59" y="26"/>
                    <a:pt x="57" y="24"/>
                  </a:cubicBezTo>
                  <a:cubicBezTo>
                    <a:pt x="54" y="22"/>
                    <a:pt x="46" y="23"/>
                    <a:pt x="46" y="23"/>
                  </a:cubicBezTo>
                  <a:cubicBezTo>
                    <a:pt x="50" y="9"/>
                    <a:pt x="50" y="9"/>
                    <a:pt x="50" y="9"/>
                  </a:cubicBezTo>
                  <a:cubicBezTo>
                    <a:pt x="36" y="1"/>
                    <a:pt x="36" y="1"/>
                    <a:pt x="36" y="1"/>
                  </a:cubicBezTo>
                  <a:cubicBezTo>
                    <a:pt x="14" y="0"/>
                    <a:pt x="14" y="0"/>
                    <a:pt x="14" y="0"/>
                  </a:cubicBezTo>
                  <a:lnTo>
                    <a:pt x="6" y="7"/>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7" name="ïŝlíḑé"/>
            <p:cNvSpPr/>
            <p:nvPr/>
          </p:nvSpPr>
          <p:spPr bwMode="auto">
            <a:xfrm>
              <a:off x="7024688" y="3479801"/>
              <a:ext cx="50800" cy="85725"/>
            </a:xfrm>
            <a:custGeom>
              <a:avLst/>
              <a:gdLst>
                <a:gd name="T0" fmla="*/ 7 w 10"/>
                <a:gd name="T1" fmla="*/ 2 h 17"/>
                <a:gd name="T2" fmla="*/ 2 w 10"/>
                <a:gd name="T3" fmla="*/ 14 h 17"/>
                <a:gd name="T4" fmla="*/ 7 w 10"/>
                <a:gd name="T5" fmla="*/ 15 h 17"/>
                <a:gd name="T6" fmla="*/ 10 w 10"/>
                <a:gd name="T7" fmla="*/ 3 h 17"/>
                <a:gd name="T8" fmla="*/ 7 w 10"/>
                <a:gd name="T9" fmla="*/ 2 h 17"/>
              </a:gdLst>
              <a:ahLst/>
              <a:cxnLst>
                <a:cxn ang="0">
                  <a:pos x="T0" y="T1"/>
                </a:cxn>
                <a:cxn ang="0">
                  <a:pos x="T2" y="T3"/>
                </a:cxn>
                <a:cxn ang="0">
                  <a:pos x="T4" y="T5"/>
                </a:cxn>
                <a:cxn ang="0">
                  <a:pos x="T6" y="T7"/>
                </a:cxn>
                <a:cxn ang="0">
                  <a:pos x="T8" y="T9"/>
                </a:cxn>
              </a:cxnLst>
              <a:rect l="0" t="0" r="r" b="b"/>
              <a:pathLst>
                <a:path w="10" h="17">
                  <a:moveTo>
                    <a:pt x="7" y="2"/>
                  </a:moveTo>
                  <a:cubicBezTo>
                    <a:pt x="7" y="2"/>
                    <a:pt x="0" y="13"/>
                    <a:pt x="2" y="14"/>
                  </a:cubicBezTo>
                  <a:cubicBezTo>
                    <a:pt x="4" y="16"/>
                    <a:pt x="7" y="17"/>
                    <a:pt x="7" y="15"/>
                  </a:cubicBezTo>
                  <a:cubicBezTo>
                    <a:pt x="8" y="13"/>
                    <a:pt x="10" y="3"/>
                    <a:pt x="10" y="3"/>
                  </a:cubicBezTo>
                  <a:cubicBezTo>
                    <a:pt x="10" y="3"/>
                    <a:pt x="10" y="0"/>
                    <a:pt x="7" y="2"/>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8" name="ïṥľíḑe"/>
            <p:cNvSpPr/>
            <p:nvPr/>
          </p:nvSpPr>
          <p:spPr bwMode="auto">
            <a:xfrm>
              <a:off x="6811963" y="4191001"/>
              <a:ext cx="490538" cy="873125"/>
            </a:xfrm>
            <a:custGeom>
              <a:avLst/>
              <a:gdLst>
                <a:gd name="T0" fmla="*/ 71 w 97"/>
                <a:gd name="T1" fmla="*/ 3 h 173"/>
                <a:gd name="T2" fmla="*/ 80 w 97"/>
                <a:gd name="T3" fmla="*/ 17 h 173"/>
                <a:gd name="T4" fmla="*/ 88 w 97"/>
                <a:gd name="T5" fmla="*/ 89 h 173"/>
                <a:gd name="T6" fmla="*/ 93 w 97"/>
                <a:gd name="T7" fmla="*/ 164 h 173"/>
                <a:gd name="T8" fmla="*/ 78 w 97"/>
                <a:gd name="T9" fmla="*/ 172 h 173"/>
                <a:gd name="T10" fmla="*/ 63 w 97"/>
                <a:gd name="T11" fmla="*/ 167 h 173"/>
                <a:gd name="T12" fmla="*/ 56 w 97"/>
                <a:gd name="T13" fmla="*/ 121 h 173"/>
                <a:gd name="T14" fmla="*/ 52 w 97"/>
                <a:gd name="T15" fmla="*/ 88 h 173"/>
                <a:gd name="T16" fmla="*/ 48 w 97"/>
                <a:gd name="T17" fmla="*/ 79 h 173"/>
                <a:gd name="T18" fmla="*/ 34 w 97"/>
                <a:gd name="T19" fmla="*/ 102 h 173"/>
                <a:gd name="T20" fmla="*/ 26 w 97"/>
                <a:gd name="T21" fmla="*/ 169 h 173"/>
                <a:gd name="T22" fmla="*/ 14 w 97"/>
                <a:gd name="T23" fmla="*/ 173 h 173"/>
                <a:gd name="T24" fmla="*/ 1 w 97"/>
                <a:gd name="T25" fmla="*/ 158 h 173"/>
                <a:gd name="T26" fmla="*/ 1 w 97"/>
                <a:gd name="T27" fmla="*/ 101 h 173"/>
                <a:gd name="T28" fmla="*/ 20 w 97"/>
                <a:gd name="T29" fmla="*/ 7 h 173"/>
                <a:gd name="T30" fmla="*/ 46 w 97"/>
                <a:gd name="T31" fmla="*/ 0 h 173"/>
                <a:gd name="T32" fmla="*/ 71 w 97"/>
                <a:gd name="T33" fmla="*/ 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173">
                  <a:moveTo>
                    <a:pt x="71" y="3"/>
                  </a:moveTo>
                  <a:cubicBezTo>
                    <a:pt x="71" y="3"/>
                    <a:pt x="78" y="5"/>
                    <a:pt x="80" y="17"/>
                  </a:cubicBezTo>
                  <a:cubicBezTo>
                    <a:pt x="82" y="29"/>
                    <a:pt x="89" y="46"/>
                    <a:pt x="88" y="89"/>
                  </a:cubicBezTo>
                  <a:cubicBezTo>
                    <a:pt x="86" y="131"/>
                    <a:pt x="97" y="138"/>
                    <a:pt x="93" y="164"/>
                  </a:cubicBezTo>
                  <a:cubicBezTo>
                    <a:pt x="78" y="172"/>
                    <a:pt x="78" y="172"/>
                    <a:pt x="78" y="172"/>
                  </a:cubicBezTo>
                  <a:cubicBezTo>
                    <a:pt x="63" y="167"/>
                    <a:pt x="63" y="167"/>
                    <a:pt x="63" y="167"/>
                  </a:cubicBezTo>
                  <a:cubicBezTo>
                    <a:pt x="63" y="167"/>
                    <a:pt x="57" y="134"/>
                    <a:pt x="56" y="121"/>
                  </a:cubicBezTo>
                  <a:cubicBezTo>
                    <a:pt x="56" y="113"/>
                    <a:pt x="54" y="98"/>
                    <a:pt x="52" y="88"/>
                  </a:cubicBezTo>
                  <a:cubicBezTo>
                    <a:pt x="51" y="82"/>
                    <a:pt x="50" y="79"/>
                    <a:pt x="48" y="79"/>
                  </a:cubicBezTo>
                  <a:cubicBezTo>
                    <a:pt x="44" y="78"/>
                    <a:pt x="39" y="79"/>
                    <a:pt x="34" y="102"/>
                  </a:cubicBezTo>
                  <a:cubicBezTo>
                    <a:pt x="30" y="125"/>
                    <a:pt x="26" y="169"/>
                    <a:pt x="26" y="169"/>
                  </a:cubicBezTo>
                  <a:cubicBezTo>
                    <a:pt x="14" y="173"/>
                    <a:pt x="14" y="173"/>
                    <a:pt x="14" y="173"/>
                  </a:cubicBezTo>
                  <a:cubicBezTo>
                    <a:pt x="1" y="158"/>
                    <a:pt x="1" y="158"/>
                    <a:pt x="1" y="158"/>
                  </a:cubicBezTo>
                  <a:cubicBezTo>
                    <a:pt x="1" y="158"/>
                    <a:pt x="0" y="116"/>
                    <a:pt x="1" y="101"/>
                  </a:cubicBezTo>
                  <a:cubicBezTo>
                    <a:pt x="2" y="85"/>
                    <a:pt x="4" y="21"/>
                    <a:pt x="20" y="7"/>
                  </a:cubicBezTo>
                  <a:cubicBezTo>
                    <a:pt x="46" y="0"/>
                    <a:pt x="46" y="0"/>
                    <a:pt x="46" y="0"/>
                  </a:cubicBezTo>
                  <a:cubicBezTo>
                    <a:pt x="71" y="3"/>
                    <a:pt x="71" y="3"/>
                    <a:pt x="71" y="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9" name="îṥḻïḑè"/>
            <p:cNvSpPr/>
            <p:nvPr/>
          </p:nvSpPr>
          <p:spPr bwMode="auto">
            <a:xfrm>
              <a:off x="7105651" y="4973639"/>
              <a:ext cx="273050" cy="449263"/>
            </a:xfrm>
            <a:custGeom>
              <a:avLst/>
              <a:gdLst>
                <a:gd name="T0" fmla="*/ 3 w 54"/>
                <a:gd name="T1" fmla="*/ 4 h 89"/>
                <a:gd name="T2" fmla="*/ 1 w 54"/>
                <a:gd name="T3" fmla="*/ 12 h 89"/>
                <a:gd name="T4" fmla="*/ 4 w 54"/>
                <a:gd name="T5" fmla="*/ 28 h 89"/>
                <a:gd name="T6" fmla="*/ 10 w 54"/>
                <a:gd name="T7" fmla="*/ 56 h 89"/>
                <a:gd name="T8" fmla="*/ 11 w 54"/>
                <a:gd name="T9" fmla="*/ 70 h 89"/>
                <a:gd name="T10" fmla="*/ 22 w 54"/>
                <a:gd name="T11" fmla="*/ 75 h 89"/>
                <a:gd name="T12" fmla="*/ 24 w 54"/>
                <a:gd name="T13" fmla="*/ 73 h 89"/>
                <a:gd name="T14" fmla="*/ 39 w 54"/>
                <a:gd name="T15" fmla="*/ 88 h 89"/>
                <a:gd name="T16" fmla="*/ 54 w 54"/>
                <a:gd name="T17" fmla="*/ 84 h 89"/>
                <a:gd name="T18" fmla="*/ 45 w 54"/>
                <a:gd name="T19" fmla="*/ 70 h 89"/>
                <a:gd name="T20" fmla="*/ 37 w 54"/>
                <a:gd name="T21" fmla="*/ 48 h 89"/>
                <a:gd name="T22" fmla="*/ 39 w 54"/>
                <a:gd name="T23" fmla="*/ 12 h 89"/>
                <a:gd name="T24" fmla="*/ 39 w 54"/>
                <a:gd name="T25" fmla="*/ 6 h 89"/>
                <a:gd name="T26" fmla="*/ 36 w 54"/>
                <a:gd name="T27" fmla="*/ 0 h 89"/>
                <a:gd name="T28" fmla="*/ 20 w 54"/>
                <a:gd name="T29" fmla="*/ 9 h 89"/>
                <a:gd name="T30" fmla="*/ 3 w 54"/>
                <a:gd name="T3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89">
                  <a:moveTo>
                    <a:pt x="3" y="4"/>
                  </a:moveTo>
                  <a:cubicBezTo>
                    <a:pt x="3" y="4"/>
                    <a:pt x="0" y="2"/>
                    <a:pt x="1" y="12"/>
                  </a:cubicBezTo>
                  <a:cubicBezTo>
                    <a:pt x="1" y="16"/>
                    <a:pt x="3" y="22"/>
                    <a:pt x="4" y="28"/>
                  </a:cubicBezTo>
                  <a:cubicBezTo>
                    <a:pt x="7" y="39"/>
                    <a:pt x="10" y="51"/>
                    <a:pt x="10" y="56"/>
                  </a:cubicBezTo>
                  <a:cubicBezTo>
                    <a:pt x="10" y="64"/>
                    <a:pt x="8" y="68"/>
                    <a:pt x="11" y="70"/>
                  </a:cubicBezTo>
                  <a:cubicBezTo>
                    <a:pt x="13" y="72"/>
                    <a:pt x="20" y="76"/>
                    <a:pt x="22" y="75"/>
                  </a:cubicBezTo>
                  <a:cubicBezTo>
                    <a:pt x="24" y="73"/>
                    <a:pt x="22" y="72"/>
                    <a:pt x="24" y="73"/>
                  </a:cubicBezTo>
                  <a:cubicBezTo>
                    <a:pt x="26" y="75"/>
                    <a:pt x="34" y="87"/>
                    <a:pt x="39" y="88"/>
                  </a:cubicBezTo>
                  <a:cubicBezTo>
                    <a:pt x="44" y="89"/>
                    <a:pt x="54" y="88"/>
                    <a:pt x="54" y="84"/>
                  </a:cubicBezTo>
                  <a:cubicBezTo>
                    <a:pt x="53" y="79"/>
                    <a:pt x="48" y="77"/>
                    <a:pt x="45" y="70"/>
                  </a:cubicBezTo>
                  <a:cubicBezTo>
                    <a:pt x="42" y="64"/>
                    <a:pt x="37" y="57"/>
                    <a:pt x="37" y="48"/>
                  </a:cubicBezTo>
                  <a:cubicBezTo>
                    <a:pt x="38" y="41"/>
                    <a:pt x="39" y="22"/>
                    <a:pt x="39" y="12"/>
                  </a:cubicBezTo>
                  <a:cubicBezTo>
                    <a:pt x="39" y="9"/>
                    <a:pt x="39" y="7"/>
                    <a:pt x="39" y="6"/>
                  </a:cubicBezTo>
                  <a:cubicBezTo>
                    <a:pt x="38" y="3"/>
                    <a:pt x="36" y="0"/>
                    <a:pt x="36" y="0"/>
                  </a:cubicBezTo>
                  <a:cubicBezTo>
                    <a:pt x="36" y="0"/>
                    <a:pt x="32" y="10"/>
                    <a:pt x="20" y="9"/>
                  </a:cubicBezTo>
                  <a:cubicBezTo>
                    <a:pt x="9" y="9"/>
                    <a:pt x="3" y="4"/>
                    <a:pt x="3" y="4"/>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0" name="ïṣḻïḍé"/>
            <p:cNvSpPr/>
            <p:nvPr/>
          </p:nvSpPr>
          <p:spPr bwMode="auto">
            <a:xfrm>
              <a:off x="7110413" y="4973639"/>
              <a:ext cx="192088" cy="141288"/>
            </a:xfrm>
            <a:custGeom>
              <a:avLst/>
              <a:gdLst>
                <a:gd name="T0" fmla="*/ 35 w 38"/>
                <a:gd name="T1" fmla="*/ 0 h 28"/>
                <a:gd name="T2" fmla="*/ 20 w 38"/>
                <a:gd name="T3" fmla="*/ 9 h 28"/>
                <a:gd name="T4" fmla="*/ 19 w 38"/>
                <a:gd name="T5" fmla="*/ 9 h 28"/>
                <a:gd name="T6" fmla="*/ 3 w 38"/>
                <a:gd name="T7" fmla="*/ 5 h 28"/>
                <a:gd name="T8" fmla="*/ 2 w 38"/>
                <a:gd name="T9" fmla="*/ 4 h 28"/>
                <a:gd name="T10" fmla="*/ 1 w 38"/>
                <a:gd name="T11" fmla="*/ 4 h 28"/>
                <a:gd name="T12" fmla="*/ 0 w 38"/>
                <a:gd name="T13" fmla="*/ 9 h 28"/>
                <a:gd name="T14" fmla="*/ 0 w 38"/>
                <a:gd name="T15" fmla="*/ 12 h 28"/>
                <a:gd name="T16" fmla="*/ 3 w 38"/>
                <a:gd name="T17" fmla="*/ 28 h 28"/>
                <a:gd name="T18" fmla="*/ 9 w 38"/>
                <a:gd name="T19" fmla="*/ 18 h 28"/>
                <a:gd name="T20" fmla="*/ 36 w 38"/>
                <a:gd name="T21" fmla="*/ 13 h 28"/>
                <a:gd name="T22" fmla="*/ 38 w 38"/>
                <a:gd name="T23" fmla="*/ 12 h 28"/>
                <a:gd name="T24" fmla="*/ 38 w 38"/>
                <a:gd name="T25" fmla="*/ 9 h 28"/>
                <a:gd name="T26" fmla="*/ 38 w 38"/>
                <a:gd name="T27" fmla="*/ 6 h 28"/>
                <a:gd name="T28" fmla="*/ 35 w 38"/>
                <a:gd name="T29" fmla="*/ 0 h 28"/>
                <a:gd name="T30" fmla="*/ 35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5" y="0"/>
                  </a:moveTo>
                  <a:cubicBezTo>
                    <a:pt x="35" y="0"/>
                    <a:pt x="31" y="9"/>
                    <a:pt x="20" y="9"/>
                  </a:cubicBezTo>
                  <a:cubicBezTo>
                    <a:pt x="20" y="9"/>
                    <a:pt x="20" y="9"/>
                    <a:pt x="19" y="9"/>
                  </a:cubicBezTo>
                  <a:cubicBezTo>
                    <a:pt x="11" y="9"/>
                    <a:pt x="5" y="6"/>
                    <a:pt x="3" y="5"/>
                  </a:cubicBezTo>
                  <a:cubicBezTo>
                    <a:pt x="2" y="5"/>
                    <a:pt x="2" y="4"/>
                    <a:pt x="2" y="4"/>
                  </a:cubicBezTo>
                  <a:cubicBezTo>
                    <a:pt x="2" y="4"/>
                    <a:pt x="2" y="4"/>
                    <a:pt x="1" y="4"/>
                  </a:cubicBezTo>
                  <a:cubicBezTo>
                    <a:pt x="1" y="4"/>
                    <a:pt x="0" y="5"/>
                    <a:pt x="0" y="9"/>
                  </a:cubicBezTo>
                  <a:cubicBezTo>
                    <a:pt x="0" y="10"/>
                    <a:pt x="0" y="11"/>
                    <a:pt x="0" y="12"/>
                  </a:cubicBezTo>
                  <a:cubicBezTo>
                    <a:pt x="0" y="16"/>
                    <a:pt x="2" y="22"/>
                    <a:pt x="3" y="28"/>
                  </a:cubicBezTo>
                  <a:cubicBezTo>
                    <a:pt x="3" y="28"/>
                    <a:pt x="2" y="20"/>
                    <a:pt x="9" y="18"/>
                  </a:cubicBezTo>
                  <a:cubicBezTo>
                    <a:pt x="17" y="17"/>
                    <a:pt x="25" y="20"/>
                    <a:pt x="36" y="13"/>
                  </a:cubicBezTo>
                  <a:cubicBezTo>
                    <a:pt x="38" y="12"/>
                    <a:pt x="38" y="12"/>
                    <a:pt x="38" y="12"/>
                  </a:cubicBezTo>
                  <a:cubicBezTo>
                    <a:pt x="38" y="11"/>
                    <a:pt x="38" y="10"/>
                    <a:pt x="38" y="9"/>
                  </a:cubicBezTo>
                  <a:cubicBezTo>
                    <a:pt x="38" y="8"/>
                    <a:pt x="38" y="7"/>
                    <a:pt x="38" y="6"/>
                  </a:cubicBezTo>
                  <a:cubicBezTo>
                    <a:pt x="37" y="3"/>
                    <a:pt x="35" y="0"/>
                    <a:pt x="35" y="0"/>
                  </a:cubicBezTo>
                  <a:cubicBezTo>
                    <a:pt x="35" y="0"/>
                    <a:pt x="35" y="0"/>
                    <a:pt x="3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1" name="ïs1iḋe"/>
            <p:cNvSpPr/>
            <p:nvPr/>
          </p:nvSpPr>
          <p:spPr bwMode="auto">
            <a:xfrm>
              <a:off x="6700838" y="4973639"/>
              <a:ext cx="277813" cy="449263"/>
            </a:xfrm>
            <a:custGeom>
              <a:avLst/>
              <a:gdLst>
                <a:gd name="T0" fmla="*/ 49 w 55"/>
                <a:gd name="T1" fmla="*/ 2 h 89"/>
                <a:gd name="T2" fmla="*/ 54 w 55"/>
                <a:gd name="T3" fmla="*/ 12 h 89"/>
                <a:gd name="T4" fmla="*/ 45 w 55"/>
                <a:gd name="T5" fmla="*/ 56 h 89"/>
                <a:gd name="T6" fmla="*/ 44 w 55"/>
                <a:gd name="T7" fmla="*/ 70 h 89"/>
                <a:gd name="T8" fmla="*/ 32 w 55"/>
                <a:gd name="T9" fmla="*/ 75 h 89"/>
                <a:gd name="T10" fmla="*/ 30 w 55"/>
                <a:gd name="T11" fmla="*/ 73 h 89"/>
                <a:gd name="T12" fmla="*/ 16 w 55"/>
                <a:gd name="T13" fmla="*/ 88 h 89"/>
                <a:gd name="T14" fmla="*/ 1 w 55"/>
                <a:gd name="T15" fmla="*/ 84 h 89"/>
                <a:gd name="T16" fmla="*/ 9 w 55"/>
                <a:gd name="T17" fmla="*/ 70 h 89"/>
                <a:gd name="T18" fmla="*/ 17 w 55"/>
                <a:gd name="T19" fmla="*/ 48 h 89"/>
                <a:gd name="T20" fmla="*/ 16 w 55"/>
                <a:gd name="T21" fmla="*/ 6 h 89"/>
                <a:gd name="T22" fmla="*/ 23 w 55"/>
                <a:gd name="T23" fmla="*/ 0 h 89"/>
                <a:gd name="T24" fmla="*/ 34 w 55"/>
                <a:gd name="T25" fmla="*/ 7 h 89"/>
                <a:gd name="T26" fmla="*/ 49 w 55"/>
                <a:gd name="T27"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9">
                  <a:moveTo>
                    <a:pt x="49" y="2"/>
                  </a:moveTo>
                  <a:cubicBezTo>
                    <a:pt x="49" y="2"/>
                    <a:pt x="55" y="2"/>
                    <a:pt x="54" y="12"/>
                  </a:cubicBezTo>
                  <a:cubicBezTo>
                    <a:pt x="53" y="22"/>
                    <a:pt x="45" y="48"/>
                    <a:pt x="45" y="56"/>
                  </a:cubicBezTo>
                  <a:cubicBezTo>
                    <a:pt x="45" y="64"/>
                    <a:pt x="46" y="68"/>
                    <a:pt x="44" y="70"/>
                  </a:cubicBezTo>
                  <a:cubicBezTo>
                    <a:pt x="41" y="72"/>
                    <a:pt x="34" y="76"/>
                    <a:pt x="32" y="75"/>
                  </a:cubicBezTo>
                  <a:cubicBezTo>
                    <a:pt x="30" y="73"/>
                    <a:pt x="32" y="72"/>
                    <a:pt x="30" y="73"/>
                  </a:cubicBezTo>
                  <a:cubicBezTo>
                    <a:pt x="28" y="75"/>
                    <a:pt x="21" y="87"/>
                    <a:pt x="16" y="88"/>
                  </a:cubicBezTo>
                  <a:cubicBezTo>
                    <a:pt x="11" y="89"/>
                    <a:pt x="0" y="88"/>
                    <a:pt x="1" y="84"/>
                  </a:cubicBezTo>
                  <a:cubicBezTo>
                    <a:pt x="1" y="79"/>
                    <a:pt x="6" y="77"/>
                    <a:pt x="9" y="70"/>
                  </a:cubicBezTo>
                  <a:cubicBezTo>
                    <a:pt x="12" y="64"/>
                    <a:pt x="18" y="57"/>
                    <a:pt x="17" y="48"/>
                  </a:cubicBezTo>
                  <a:cubicBezTo>
                    <a:pt x="17" y="38"/>
                    <a:pt x="15" y="10"/>
                    <a:pt x="16" y="6"/>
                  </a:cubicBezTo>
                  <a:cubicBezTo>
                    <a:pt x="16" y="3"/>
                    <a:pt x="23" y="0"/>
                    <a:pt x="23" y="0"/>
                  </a:cubicBezTo>
                  <a:cubicBezTo>
                    <a:pt x="23" y="0"/>
                    <a:pt x="23" y="7"/>
                    <a:pt x="34" y="7"/>
                  </a:cubicBezTo>
                  <a:cubicBezTo>
                    <a:pt x="46" y="6"/>
                    <a:pt x="49" y="2"/>
                    <a:pt x="49" y="2"/>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2" name="ïs1ide"/>
            <p:cNvSpPr/>
            <p:nvPr/>
          </p:nvSpPr>
          <p:spPr bwMode="auto">
            <a:xfrm>
              <a:off x="6781801" y="4973639"/>
              <a:ext cx="192088" cy="282575"/>
            </a:xfrm>
            <a:custGeom>
              <a:avLst/>
              <a:gdLst>
                <a:gd name="T0" fmla="*/ 7 w 38"/>
                <a:gd name="T1" fmla="*/ 0 h 56"/>
                <a:gd name="T2" fmla="*/ 0 w 38"/>
                <a:gd name="T3" fmla="*/ 6 h 56"/>
                <a:gd name="T4" fmla="*/ 1 w 38"/>
                <a:gd name="T5" fmla="*/ 8 h 56"/>
                <a:gd name="T6" fmla="*/ 10 w 38"/>
                <a:gd name="T7" fmla="*/ 18 h 56"/>
                <a:gd name="T8" fmla="*/ 29 w 38"/>
                <a:gd name="T9" fmla="*/ 56 h 56"/>
                <a:gd name="T10" fmla="*/ 38 w 38"/>
                <a:gd name="T11" fmla="*/ 12 h 56"/>
                <a:gd name="T12" fmla="*/ 38 w 38"/>
                <a:gd name="T13" fmla="*/ 10 h 56"/>
                <a:gd name="T14" fmla="*/ 33 w 38"/>
                <a:gd name="T15" fmla="*/ 2 h 56"/>
                <a:gd name="T16" fmla="*/ 18 w 38"/>
                <a:gd name="T17" fmla="*/ 7 h 56"/>
                <a:gd name="T18" fmla="*/ 17 w 38"/>
                <a:gd name="T19" fmla="*/ 7 h 56"/>
                <a:gd name="T20" fmla="*/ 7 w 38"/>
                <a:gd name="T21" fmla="*/ 0 h 56"/>
                <a:gd name="T22" fmla="*/ 7 w 38"/>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6">
                  <a:moveTo>
                    <a:pt x="7" y="0"/>
                  </a:moveTo>
                  <a:cubicBezTo>
                    <a:pt x="7" y="0"/>
                    <a:pt x="0" y="3"/>
                    <a:pt x="0" y="6"/>
                  </a:cubicBezTo>
                  <a:cubicBezTo>
                    <a:pt x="1" y="8"/>
                    <a:pt x="1" y="8"/>
                    <a:pt x="1" y="8"/>
                  </a:cubicBezTo>
                  <a:cubicBezTo>
                    <a:pt x="1" y="8"/>
                    <a:pt x="3" y="14"/>
                    <a:pt x="10" y="18"/>
                  </a:cubicBezTo>
                  <a:cubicBezTo>
                    <a:pt x="17" y="23"/>
                    <a:pt x="29" y="56"/>
                    <a:pt x="29" y="56"/>
                  </a:cubicBezTo>
                  <a:cubicBezTo>
                    <a:pt x="29" y="48"/>
                    <a:pt x="37" y="22"/>
                    <a:pt x="38" y="12"/>
                  </a:cubicBezTo>
                  <a:cubicBezTo>
                    <a:pt x="38" y="12"/>
                    <a:pt x="38" y="11"/>
                    <a:pt x="38" y="10"/>
                  </a:cubicBezTo>
                  <a:cubicBezTo>
                    <a:pt x="38" y="2"/>
                    <a:pt x="33" y="2"/>
                    <a:pt x="33" y="2"/>
                  </a:cubicBezTo>
                  <a:cubicBezTo>
                    <a:pt x="33" y="2"/>
                    <a:pt x="30" y="6"/>
                    <a:pt x="18" y="7"/>
                  </a:cubicBezTo>
                  <a:cubicBezTo>
                    <a:pt x="18" y="7"/>
                    <a:pt x="18" y="7"/>
                    <a:pt x="17" y="7"/>
                  </a:cubicBezTo>
                  <a:cubicBezTo>
                    <a:pt x="7" y="7"/>
                    <a:pt x="7"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3" name="íṧļïḍe"/>
            <p:cNvSpPr/>
            <p:nvPr/>
          </p:nvSpPr>
          <p:spPr bwMode="auto">
            <a:xfrm>
              <a:off x="6913563" y="3721101"/>
              <a:ext cx="342900" cy="520700"/>
            </a:xfrm>
            <a:custGeom>
              <a:avLst/>
              <a:gdLst>
                <a:gd name="T0" fmla="*/ 4 w 68"/>
                <a:gd name="T1" fmla="*/ 81 h 103"/>
                <a:gd name="T2" fmla="*/ 2 w 68"/>
                <a:gd name="T3" fmla="*/ 102 h 103"/>
                <a:gd name="T4" fmla="*/ 19 w 68"/>
                <a:gd name="T5" fmla="*/ 101 h 103"/>
                <a:gd name="T6" fmla="*/ 44 w 68"/>
                <a:gd name="T7" fmla="*/ 100 h 103"/>
                <a:gd name="T8" fmla="*/ 56 w 68"/>
                <a:gd name="T9" fmla="*/ 102 h 103"/>
                <a:gd name="T10" fmla="*/ 62 w 68"/>
                <a:gd name="T11" fmla="*/ 82 h 103"/>
                <a:gd name="T12" fmla="*/ 68 w 68"/>
                <a:gd name="T13" fmla="*/ 14 h 103"/>
                <a:gd name="T14" fmla="*/ 58 w 68"/>
                <a:gd name="T15" fmla="*/ 9 h 103"/>
                <a:gd name="T16" fmla="*/ 49 w 68"/>
                <a:gd name="T17" fmla="*/ 1 h 103"/>
                <a:gd name="T18" fmla="*/ 23 w 68"/>
                <a:gd name="T19" fmla="*/ 4 h 103"/>
                <a:gd name="T20" fmla="*/ 4 w 68"/>
                <a:gd name="T21"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03">
                  <a:moveTo>
                    <a:pt x="4" y="81"/>
                  </a:moveTo>
                  <a:cubicBezTo>
                    <a:pt x="4" y="81"/>
                    <a:pt x="0" y="101"/>
                    <a:pt x="2" y="102"/>
                  </a:cubicBezTo>
                  <a:cubicBezTo>
                    <a:pt x="3" y="103"/>
                    <a:pt x="10" y="102"/>
                    <a:pt x="19" y="101"/>
                  </a:cubicBezTo>
                  <a:cubicBezTo>
                    <a:pt x="28" y="100"/>
                    <a:pt x="38" y="99"/>
                    <a:pt x="44" y="100"/>
                  </a:cubicBezTo>
                  <a:cubicBezTo>
                    <a:pt x="56" y="102"/>
                    <a:pt x="56" y="102"/>
                    <a:pt x="56" y="102"/>
                  </a:cubicBezTo>
                  <a:cubicBezTo>
                    <a:pt x="56" y="102"/>
                    <a:pt x="62" y="96"/>
                    <a:pt x="62" y="82"/>
                  </a:cubicBezTo>
                  <a:cubicBezTo>
                    <a:pt x="61" y="68"/>
                    <a:pt x="68" y="14"/>
                    <a:pt x="68" y="14"/>
                  </a:cubicBezTo>
                  <a:cubicBezTo>
                    <a:pt x="58" y="9"/>
                    <a:pt x="58" y="9"/>
                    <a:pt x="58" y="9"/>
                  </a:cubicBezTo>
                  <a:cubicBezTo>
                    <a:pt x="58" y="9"/>
                    <a:pt x="59" y="0"/>
                    <a:pt x="49" y="1"/>
                  </a:cubicBezTo>
                  <a:cubicBezTo>
                    <a:pt x="39" y="2"/>
                    <a:pt x="23" y="4"/>
                    <a:pt x="23" y="4"/>
                  </a:cubicBezTo>
                  <a:cubicBezTo>
                    <a:pt x="23" y="4"/>
                    <a:pt x="6" y="75"/>
                    <a:pt x="4" y="8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4" name="iṡlíḍè"/>
            <p:cNvSpPr/>
            <p:nvPr/>
          </p:nvSpPr>
          <p:spPr bwMode="auto">
            <a:xfrm>
              <a:off x="7008813" y="3852864"/>
              <a:ext cx="217488" cy="292100"/>
            </a:xfrm>
            <a:custGeom>
              <a:avLst/>
              <a:gdLst>
                <a:gd name="T0" fmla="*/ 11 w 43"/>
                <a:gd name="T1" fmla="*/ 6 h 58"/>
                <a:gd name="T2" fmla="*/ 8 w 43"/>
                <a:gd name="T3" fmla="*/ 7 h 58"/>
                <a:gd name="T4" fmla="*/ 7 w 43"/>
                <a:gd name="T5" fmla="*/ 7 h 58"/>
                <a:gd name="T6" fmla="*/ 0 w 43"/>
                <a:gd name="T7" fmla="*/ 44 h 58"/>
                <a:gd name="T8" fmla="*/ 9 w 43"/>
                <a:gd name="T9" fmla="*/ 36 h 58"/>
                <a:gd name="T10" fmla="*/ 36 w 43"/>
                <a:gd name="T11" fmla="*/ 58 h 58"/>
                <a:gd name="T12" fmla="*/ 37 w 43"/>
                <a:gd name="T13" fmla="*/ 58 h 58"/>
                <a:gd name="T14" fmla="*/ 36 w 43"/>
                <a:gd name="T15" fmla="*/ 57 h 58"/>
                <a:gd name="T16" fmla="*/ 22 w 43"/>
                <a:gd name="T17" fmla="*/ 34 h 58"/>
                <a:gd name="T18" fmla="*/ 19 w 43"/>
                <a:gd name="T19" fmla="*/ 33 h 58"/>
                <a:gd name="T20" fmla="*/ 11 w 43"/>
                <a:gd name="T21" fmla="*/ 6 h 58"/>
                <a:gd name="T22" fmla="*/ 30 w 43"/>
                <a:gd name="T23" fmla="*/ 0 h 58"/>
                <a:gd name="T24" fmla="*/ 42 w 43"/>
                <a:gd name="T25" fmla="*/ 15 h 58"/>
                <a:gd name="T26" fmla="*/ 42 w 43"/>
                <a:gd name="T27" fmla="*/ 15 h 58"/>
                <a:gd name="T28" fmla="*/ 42 w 43"/>
                <a:gd name="T29" fmla="*/ 15 h 58"/>
                <a:gd name="T30" fmla="*/ 43 w 43"/>
                <a:gd name="T31" fmla="*/ 13 h 58"/>
                <a:gd name="T32" fmla="*/ 30 w 43"/>
                <a:gd name="T3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8">
                  <a:moveTo>
                    <a:pt x="11" y="6"/>
                  </a:moveTo>
                  <a:cubicBezTo>
                    <a:pt x="11" y="6"/>
                    <a:pt x="10" y="7"/>
                    <a:pt x="8" y="7"/>
                  </a:cubicBezTo>
                  <a:cubicBezTo>
                    <a:pt x="7" y="7"/>
                    <a:pt x="7" y="7"/>
                    <a:pt x="7" y="7"/>
                  </a:cubicBezTo>
                  <a:cubicBezTo>
                    <a:pt x="0" y="44"/>
                    <a:pt x="0" y="44"/>
                    <a:pt x="0" y="44"/>
                  </a:cubicBezTo>
                  <a:cubicBezTo>
                    <a:pt x="3" y="40"/>
                    <a:pt x="7" y="36"/>
                    <a:pt x="9" y="36"/>
                  </a:cubicBezTo>
                  <a:cubicBezTo>
                    <a:pt x="14" y="36"/>
                    <a:pt x="22" y="58"/>
                    <a:pt x="36" y="58"/>
                  </a:cubicBezTo>
                  <a:cubicBezTo>
                    <a:pt x="37" y="58"/>
                    <a:pt x="37" y="58"/>
                    <a:pt x="37" y="58"/>
                  </a:cubicBezTo>
                  <a:cubicBezTo>
                    <a:pt x="37" y="58"/>
                    <a:pt x="37" y="58"/>
                    <a:pt x="36" y="57"/>
                  </a:cubicBezTo>
                  <a:cubicBezTo>
                    <a:pt x="28" y="53"/>
                    <a:pt x="24" y="40"/>
                    <a:pt x="22" y="34"/>
                  </a:cubicBezTo>
                  <a:cubicBezTo>
                    <a:pt x="21" y="33"/>
                    <a:pt x="20" y="33"/>
                    <a:pt x="19" y="33"/>
                  </a:cubicBezTo>
                  <a:cubicBezTo>
                    <a:pt x="19" y="33"/>
                    <a:pt x="12" y="13"/>
                    <a:pt x="11" y="6"/>
                  </a:cubicBezTo>
                  <a:moveTo>
                    <a:pt x="30" y="0"/>
                  </a:moveTo>
                  <a:cubicBezTo>
                    <a:pt x="42" y="15"/>
                    <a:pt x="42" y="15"/>
                    <a:pt x="42" y="15"/>
                  </a:cubicBezTo>
                  <a:cubicBezTo>
                    <a:pt x="42" y="15"/>
                    <a:pt x="42" y="15"/>
                    <a:pt x="42" y="15"/>
                  </a:cubicBezTo>
                  <a:cubicBezTo>
                    <a:pt x="42" y="15"/>
                    <a:pt x="42" y="15"/>
                    <a:pt x="42" y="15"/>
                  </a:cubicBezTo>
                  <a:cubicBezTo>
                    <a:pt x="43" y="13"/>
                    <a:pt x="43" y="13"/>
                    <a:pt x="43" y="13"/>
                  </a:cubicBezTo>
                  <a:cubicBezTo>
                    <a:pt x="43" y="13"/>
                    <a:pt x="36" y="5"/>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5" name="íšľïḓé"/>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6" name="îSlíḍè"/>
            <p:cNvSpPr/>
            <p:nvPr/>
          </p:nvSpPr>
          <p:spPr bwMode="auto">
            <a:xfrm>
              <a:off x="6811963" y="3792539"/>
              <a:ext cx="242888" cy="1049338"/>
            </a:xfrm>
            <a:custGeom>
              <a:avLst/>
              <a:gdLst>
                <a:gd name="T0" fmla="*/ 153 w 153"/>
                <a:gd name="T1" fmla="*/ 13 h 661"/>
                <a:gd name="T2" fmla="*/ 35 w 153"/>
                <a:gd name="T3" fmla="*/ 661 h 661"/>
                <a:gd name="T4" fmla="*/ 0 w 153"/>
                <a:gd name="T5" fmla="*/ 655 h 661"/>
                <a:gd name="T6" fmla="*/ 108 w 153"/>
                <a:gd name="T7" fmla="*/ 0 h 661"/>
                <a:gd name="T8" fmla="*/ 153 w 153"/>
                <a:gd name="T9" fmla="*/ 13 h 661"/>
              </a:gdLst>
              <a:ahLst/>
              <a:cxnLst>
                <a:cxn ang="0">
                  <a:pos x="T0" y="T1"/>
                </a:cxn>
                <a:cxn ang="0">
                  <a:pos x="T2" y="T3"/>
                </a:cxn>
                <a:cxn ang="0">
                  <a:pos x="T4" y="T5"/>
                </a:cxn>
                <a:cxn ang="0">
                  <a:pos x="T6" y="T7"/>
                </a:cxn>
                <a:cxn ang="0">
                  <a:pos x="T8" y="T9"/>
                </a:cxn>
              </a:cxnLst>
              <a:rect l="0" t="0" r="r" b="b"/>
              <a:pathLst>
                <a:path w="153" h="661">
                  <a:moveTo>
                    <a:pt x="153" y="13"/>
                  </a:moveTo>
                  <a:lnTo>
                    <a:pt x="35" y="661"/>
                  </a:lnTo>
                  <a:lnTo>
                    <a:pt x="0" y="655"/>
                  </a:lnTo>
                  <a:lnTo>
                    <a:pt x="108" y="0"/>
                  </a:lnTo>
                  <a:lnTo>
                    <a:pt x="153"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7" name="íṥľiḍè"/>
            <p:cNvSpPr/>
            <p:nvPr/>
          </p:nvSpPr>
          <p:spPr bwMode="auto">
            <a:xfrm>
              <a:off x="6791326" y="4806951"/>
              <a:ext cx="96838" cy="187325"/>
            </a:xfrm>
            <a:custGeom>
              <a:avLst/>
              <a:gdLst>
                <a:gd name="T0" fmla="*/ 2 w 19"/>
                <a:gd name="T1" fmla="*/ 0 h 37"/>
                <a:gd name="T2" fmla="*/ 19 w 19"/>
                <a:gd name="T3" fmla="*/ 3 h 37"/>
                <a:gd name="T4" fmla="*/ 11 w 19"/>
                <a:gd name="T5" fmla="*/ 33 h 37"/>
                <a:gd name="T6" fmla="*/ 0 w 19"/>
                <a:gd name="T7" fmla="*/ 32 h 37"/>
                <a:gd name="T8" fmla="*/ 2 w 19"/>
                <a:gd name="T9" fmla="*/ 0 h 37"/>
              </a:gdLst>
              <a:ahLst/>
              <a:cxnLst>
                <a:cxn ang="0">
                  <a:pos x="T0" y="T1"/>
                </a:cxn>
                <a:cxn ang="0">
                  <a:pos x="T2" y="T3"/>
                </a:cxn>
                <a:cxn ang="0">
                  <a:pos x="T4" y="T5"/>
                </a:cxn>
                <a:cxn ang="0">
                  <a:pos x="T6" y="T7"/>
                </a:cxn>
                <a:cxn ang="0">
                  <a:pos x="T8" y="T9"/>
                </a:cxn>
              </a:cxnLst>
              <a:rect l="0" t="0" r="r" b="b"/>
              <a:pathLst>
                <a:path w="19" h="37">
                  <a:moveTo>
                    <a:pt x="2" y="0"/>
                  </a:moveTo>
                  <a:cubicBezTo>
                    <a:pt x="2" y="0"/>
                    <a:pt x="14" y="6"/>
                    <a:pt x="19" y="3"/>
                  </a:cubicBezTo>
                  <a:cubicBezTo>
                    <a:pt x="11" y="33"/>
                    <a:pt x="11" y="33"/>
                    <a:pt x="11" y="33"/>
                  </a:cubicBezTo>
                  <a:cubicBezTo>
                    <a:pt x="11" y="33"/>
                    <a:pt x="4" y="37"/>
                    <a:pt x="0" y="32"/>
                  </a:cubicBezTo>
                  <a:lnTo>
                    <a:pt x="2" y="0"/>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8" name="ïṡľïḑê"/>
            <p:cNvSpPr/>
            <p:nvPr/>
          </p:nvSpPr>
          <p:spPr bwMode="auto">
            <a:xfrm>
              <a:off x="6573838" y="4943476"/>
              <a:ext cx="465138" cy="504825"/>
            </a:xfrm>
            <a:custGeom>
              <a:avLst/>
              <a:gdLst>
                <a:gd name="T0" fmla="*/ 42 w 92"/>
                <a:gd name="T1" fmla="*/ 3 h 100"/>
                <a:gd name="T2" fmla="*/ 19 w 92"/>
                <a:gd name="T3" fmla="*/ 7 h 100"/>
                <a:gd name="T4" fmla="*/ 14 w 92"/>
                <a:gd name="T5" fmla="*/ 92 h 100"/>
                <a:gd name="T6" fmla="*/ 18 w 92"/>
                <a:gd name="T7" fmla="*/ 96 h 100"/>
                <a:gd name="T8" fmla="*/ 18 w 92"/>
                <a:gd name="T9" fmla="*/ 77 h 100"/>
                <a:gd name="T10" fmla="*/ 27 w 92"/>
                <a:gd name="T11" fmla="*/ 18 h 100"/>
                <a:gd name="T12" fmla="*/ 35 w 92"/>
                <a:gd name="T13" fmla="*/ 94 h 100"/>
                <a:gd name="T14" fmla="*/ 43 w 92"/>
                <a:gd name="T15" fmla="*/ 97 h 100"/>
                <a:gd name="T16" fmla="*/ 62 w 92"/>
                <a:gd name="T17" fmla="*/ 21 h 100"/>
                <a:gd name="T18" fmla="*/ 58 w 92"/>
                <a:gd name="T19" fmla="*/ 96 h 100"/>
                <a:gd name="T20" fmla="*/ 61 w 92"/>
                <a:gd name="T21" fmla="*/ 99 h 100"/>
                <a:gd name="T22" fmla="*/ 69 w 92"/>
                <a:gd name="T23" fmla="*/ 9 h 100"/>
                <a:gd name="T24" fmla="*/ 42 w 92"/>
                <a:gd name="T25" fmla="*/ 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00">
                  <a:moveTo>
                    <a:pt x="42" y="3"/>
                  </a:moveTo>
                  <a:cubicBezTo>
                    <a:pt x="42" y="3"/>
                    <a:pt x="26" y="0"/>
                    <a:pt x="19" y="7"/>
                  </a:cubicBezTo>
                  <a:cubicBezTo>
                    <a:pt x="11" y="13"/>
                    <a:pt x="0" y="23"/>
                    <a:pt x="14" y="92"/>
                  </a:cubicBezTo>
                  <a:cubicBezTo>
                    <a:pt x="14" y="92"/>
                    <a:pt x="13" y="96"/>
                    <a:pt x="18" y="96"/>
                  </a:cubicBezTo>
                  <a:cubicBezTo>
                    <a:pt x="23" y="96"/>
                    <a:pt x="19" y="84"/>
                    <a:pt x="18" y="77"/>
                  </a:cubicBezTo>
                  <a:cubicBezTo>
                    <a:pt x="17" y="71"/>
                    <a:pt x="13" y="18"/>
                    <a:pt x="27" y="18"/>
                  </a:cubicBezTo>
                  <a:cubicBezTo>
                    <a:pt x="42" y="19"/>
                    <a:pt x="35" y="94"/>
                    <a:pt x="35" y="94"/>
                  </a:cubicBezTo>
                  <a:cubicBezTo>
                    <a:pt x="35" y="94"/>
                    <a:pt x="35" y="100"/>
                    <a:pt x="43" y="97"/>
                  </a:cubicBezTo>
                  <a:cubicBezTo>
                    <a:pt x="43" y="97"/>
                    <a:pt x="47" y="18"/>
                    <a:pt x="62" y="21"/>
                  </a:cubicBezTo>
                  <a:cubicBezTo>
                    <a:pt x="77" y="23"/>
                    <a:pt x="58" y="96"/>
                    <a:pt x="58" y="96"/>
                  </a:cubicBezTo>
                  <a:cubicBezTo>
                    <a:pt x="58" y="96"/>
                    <a:pt x="57" y="100"/>
                    <a:pt x="61" y="99"/>
                  </a:cubicBezTo>
                  <a:cubicBezTo>
                    <a:pt x="65" y="99"/>
                    <a:pt x="92" y="28"/>
                    <a:pt x="69" y="9"/>
                  </a:cubicBezTo>
                  <a:cubicBezTo>
                    <a:pt x="69" y="9"/>
                    <a:pt x="55" y="3"/>
                    <a:pt x="42" y="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9" name="ïSlïḓe"/>
            <p:cNvSpPr/>
            <p:nvPr/>
          </p:nvSpPr>
          <p:spPr bwMode="auto">
            <a:xfrm>
              <a:off x="7115176" y="3792539"/>
              <a:ext cx="222250" cy="384175"/>
            </a:xfrm>
            <a:custGeom>
              <a:avLst/>
              <a:gdLst>
                <a:gd name="T0" fmla="*/ 0 w 44"/>
                <a:gd name="T1" fmla="*/ 42 h 76"/>
                <a:gd name="T2" fmla="*/ 15 w 44"/>
                <a:gd name="T3" fmla="*/ 69 h 76"/>
                <a:gd name="T4" fmla="*/ 29 w 44"/>
                <a:gd name="T5" fmla="*/ 71 h 76"/>
                <a:gd name="T6" fmla="*/ 42 w 44"/>
                <a:gd name="T7" fmla="*/ 45 h 76"/>
                <a:gd name="T8" fmla="*/ 41 w 44"/>
                <a:gd name="T9" fmla="*/ 8 h 76"/>
                <a:gd name="T10" fmla="*/ 28 w 44"/>
                <a:gd name="T11" fmla="*/ 0 h 76"/>
                <a:gd name="T12" fmla="*/ 21 w 44"/>
                <a:gd name="T13" fmla="*/ 27 h 76"/>
                <a:gd name="T14" fmla="*/ 9 w 44"/>
                <a:gd name="T15" fmla="*/ 33 h 76"/>
                <a:gd name="T16" fmla="*/ 0 w 44"/>
                <a:gd name="T17" fmla="*/ 4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6">
                  <a:moveTo>
                    <a:pt x="0" y="42"/>
                  </a:moveTo>
                  <a:cubicBezTo>
                    <a:pt x="0" y="42"/>
                    <a:pt x="5" y="63"/>
                    <a:pt x="15" y="69"/>
                  </a:cubicBezTo>
                  <a:cubicBezTo>
                    <a:pt x="26" y="75"/>
                    <a:pt x="25" y="76"/>
                    <a:pt x="29" y="71"/>
                  </a:cubicBezTo>
                  <a:cubicBezTo>
                    <a:pt x="33" y="67"/>
                    <a:pt x="41" y="63"/>
                    <a:pt x="42" y="45"/>
                  </a:cubicBezTo>
                  <a:cubicBezTo>
                    <a:pt x="42" y="26"/>
                    <a:pt x="44" y="11"/>
                    <a:pt x="41" y="8"/>
                  </a:cubicBezTo>
                  <a:cubicBezTo>
                    <a:pt x="39" y="6"/>
                    <a:pt x="30" y="0"/>
                    <a:pt x="28" y="0"/>
                  </a:cubicBezTo>
                  <a:cubicBezTo>
                    <a:pt x="21" y="27"/>
                    <a:pt x="21" y="27"/>
                    <a:pt x="21" y="27"/>
                  </a:cubicBezTo>
                  <a:cubicBezTo>
                    <a:pt x="9" y="33"/>
                    <a:pt x="9" y="33"/>
                    <a:pt x="9" y="33"/>
                  </a:cubicBezTo>
                  <a:cubicBezTo>
                    <a:pt x="0" y="42"/>
                    <a:pt x="0" y="42"/>
                    <a:pt x="0"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0" name="íṥḷïḓè"/>
            <p:cNvSpPr/>
            <p:nvPr/>
          </p:nvSpPr>
          <p:spPr bwMode="auto">
            <a:xfrm>
              <a:off x="6791326" y="3959226"/>
              <a:ext cx="173038" cy="211138"/>
            </a:xfrm>
            <a:custGeom>
              <a:avLst/>
              <a:gdLst>
                <a:gd name="T0" fmla="*/ 10 w 34"/>
                <a:gd name="T1" fmla="*/ 0 h 42"/>
                <a:gd name="T2" fmla="*/ 1 w 34"/>
                <a:gd name="T3" fmla="*/ 11 h 42"/>
                <a:gd name="T4" fmla="*/ 4 w 34"/>
                <a:gd name="T5" fmla="*/ 33 h 42"/>
                <a:gd name="T6" fmla="*/ 26 w 34"/>
                <a:gd name="T7" fmla="*/ 35 h 42"/>
                <a:gd name="T8" fmla="*/ 34 w 34"/>
                <a:gd name="T9" fmla="*/ 12 h 42"/>
                <a:gd name="T10" fmla="*/ 10 w 34"/>
                <a:gd name="T11" fmla="*/ 0 h 42"/>
              </a:gdLst>
              <a:ahLst/>
              <a:cxnLst>
                <a:cxn ang="0">
                  <a:pos x="T0" y="T1"/>
                </a:cxn>
                <a:cxn ang="0">
                  <a:pos x="T2" y="T3"/>
                </a:cxn>
                <a:cxn ang="0">
                  <a:pos x="T4" y="T5"/>
                </a:cxn>
                <a:cxn ang="0">
                  <a:pos x="T6" y="T7"/>
                </a:cxn>
                <a:cxn ang="0">
                  <a:pos x="T8" y="T9"/>
                </a:cxn>
                <a:cxn ang="0">
                  <a:pos x="T10" y="T11"/>
                </a:cxn>
              </a:cxnLst>
              <a:rect l="0" t="0" r="r" b="b"/>
              <a:pathLst>
                <a:path w="34" h="42">
                  <a:moveTo>
                    <a:pt x="10" y="0"/>
                  </a:moveTo>
                  <a:cubicBezTo>
                    <a:pt x="10" y="0"/>
                    <a:pt x="2" y="4"/>
                    <a:pt x="1" y="11"/>
                  </a:cubicBezTo>
                  <a:cubicBezTo>
                    <a:pt x="0" y="18"/>
                    <a:pt x="0" y="31"/>
                    <a:pt x="4" y="33"/>
                  </a:cubicBezTo>
                  <a:cubicBezTo>
                    <a:pt x="8" y="35"/>
                    <a:pt x="18" y="42"/>
                    <a:pt x="26" y="35"/>
                  </a:cubicBezTo>
                  <a:cubicBezTo>
                    <a:pt x="34" y="29"/>
                    <a:pt x="34" y="12"/>
                    <a:pt x="34" y="12"/>
                  </a:cubicBez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1" name="ï$ľîḑe"/>
            <p:cNvSpPr/>
            <p:nvPr/>
          </p:nvSpPr>
          <p:spPr bwMode="auto">
            <a:xfrm>
              <a:off x="6816726" y="3741739"/>
              <a:ext cx="277813" cy="317500"/>
            </a:xfrm>
            <a:custGeom>
              <a:avLst/>
              <a:gdLst>
                <a:gd name="T0" fmla="*/ 23 w 55"/>
                <a:gd name="T1" fmla="*/ 18 h 63"/>
                <a:gd name="T2" fmla="*/ 3 w 55"/>
                <a:gd name="T3" fmla="*/ 43 h 63"/>
                <a:gd name="T4" fmla="*/ 30 w 55"/>
                <a:gd name="T5" fmla="*/ 60 h 63"/>
                <a:gd name="T6" fmla="*/ 34 w 55"/>
                <a:gd name="T7" fmla="*/ 38 h 63"/>
                <a:gd name="T8" fmla="*/ 37 w 55"/>
                <a:gd name="T9" fmla="*/ 25 h 63"/>
                <a:gd name="T10" fmla="*/ 51 w 55"/>
                <a:gd name="T11" fmla="*/ 22 h 63"/>
                <a:gd name="T12" fmla="*/ 55 w 55"/>
                <a:gd name="T13" fmla="*/ 6 h 63"/>
                <a:gd name="T14" fmla="*/ 42 w 55"/>
                <a:gd name="T15" fmla="*/ 0 h 63"/>
                <a:gd name="T16" fmla="*/ 23 w 55"/>
                <a:gd name="T17" fmla="*/ 1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3">
                  <a:moveTo>
                    <a:pt x="23" y="18"/>
                  </a:moveTo>
                  <a:cubicBezTo>
                    <a:pt x="3" y="43"/>
                    <a:pt x="3" y="43"/>
                    <a:pt x="3" y="43"/>
                  </a:cubicBezTo>
                  <a:cubicBezTo>
                    <a:pt x="3" y="43"/>
                    <a:pt x="0" y="63"/>
                    <a:pt x="30" y="60"/>
                  </a:cubicBezTo>
                  <a:cubicBezTo>
                    <a:pt x="30" y="60"/>
                    <a:pt x="32" y="48"/>
                    <a:pt x="34" y="38"/>
                  </a:cubicBezTo>
                  <a:cubicBezTo>
                    <a:pt x="35" y="31"/>
                    <a:pt x="37" y="26"/>
                    <a:pt x="37" y="25"/>
                  </a:cubicBezTo>
                  <a:cubicBezTo>
                    <a:pt x="37" y="23"/>
                    <a:pt x="47" y="25"/>
                    <a:pt x="51" y="22"/>
                  </a:cubicBezTo>
                  <a:cubicBezTo>
                    <a:pt x="55" y="20"/>
                    <a:pt x="55" y="6"/>
                    <a:pt x="55" y="6"/>
                  </a:cubicBezTo>
                  <a:cubicBezTo>
                    <a:pt x="55" y="6"/>
                    <a:pt x="49" y="0"/>
                    <a:pt x="42" y="0"/>
                  </a:cubicBezTo>
                  <a:cubicBezTo>
                    <a:pt x="35" y="1"/>
                    <a:pt x="25" y="13"/>
                    <a:pt x="23" y="18"/>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2" name="îšľiḍê"/>
            <p:cNvSpPr/>
            <p:nvPr/>
          </p:nvSpPr>
          <p:spPr bwMode="auto">
            <a:xfrm>
              <a:off x="6927851" y="3792539"/>
              <a:ext cx="71438" cy="141288"/>
            </a:xfrm>
            <a:custGeom>
              <a:avLst/>
              <a:gdLst>
                <a:gd name="T0" fmla="*/ 6 w 14"/>
                <a:gd name="T1" fmla="*/ 0 h 28"/>
                <a:gd name="T2" fmla="*/ 1 w 14"/>
                <a:gd name="T3" fmla="*/ 8 h 28"/>
                <a:gd name="T4" fmla="*/ 1 w 14"/>
                <a:gd name="T5" fmla="*/ 8 h 28"/>
                <a:gd name="T6" fmla="*/ 10 w 14"/>
                <a:gd name="T7" fmla="*/ 28 h 28"/>
                <a:gd name="T8" fmla="*/ 12 w 14"/>
                <a:gd name="T9" fmla="*/ 28 h 28"/>
                <a:gd name="T10" fmla="*/ 14 w 14"/>
                <a:gd name="T11" fmla="*/ 18 h 28"/>
                <a:gd name="T12" fmla="*/ 9 w 14"/>
                <a:gd name="T13" fmla="*/ 15 h 28"/>
                <a:gd name="T14" fmla="*/ 6 w 1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8">
                  <a:moveTo>
                    <a:pt x="6" y="0"/>
                  </a:moveTo>
                  <a:cubicBezTo>
                    <a:pt x="4" y="3"/>
                    <a:pt x="2" y="6"/>
                    <a:pt x="1" y="8"/>
                  </a:cubicBezTo>
                  <a:cubicBezTo>
                    <a:pt x="1" y="8"/>
                    <a:pt x="1" y="8"/>
                    <a:pt x="1" y="8"/>
                  </a:cubicBezTo>
                  <a:cubicBezTo>
                    <a:pt x="1" y="8"/>
                    <a:pt x="0" y="22"/>
                    <a:pt x="10" y="28"/>
                  </a:cubicBezTo>
                  <a:cubicBezTo>
                    <a:pt x="12" y="28"/>
                    <a:pt x="12" y="28"/>
                    <a:pt x="12" y="28"/>
                  </a:cubicBezTo>
                  <a:cubicBezTo>
                    <a:pt x="13" y="24"/>
                    <a:pt x="14" y="20"/>
                    <a:pt x="14" y="18"/>
                  </a:cubicBezTo>
                  <a:cubicBezTo>
                    <a:pt x="12" y="17"/>
                    <a:pt x="10" y="16"/>
                    <a:pt x="9" y="15"/>
                  </a:cubicBezTo>
                  <a:cubicBezTo>
                    <a:pt x="8" y="11"/>
                    <a:pt x="6" y="4"/>
                    <a:pt x="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3" name="ïsḻïḍe"/>
            <p:cNvSpPr/>
            <p:nvPr/>
          </p:nvSpPr>
          <p:spPr bwMode="auto">
            <a:xfrm>
              <a:off x="6953251" y="3727451"/>
              <a:ext cx="268288" cy="317500"/>
            </a:xfrm>
            <a:custGeom>
              <a:avLst/>
              <a:gdLst>
                <a:gd name="T0" fmla="*/ 22 w 53"/>
                <a:gd name="T1" fmla="*/ 31 h 63"/>
                <a:gd name="T2" fmla="*/ 4 w 53"/>
                <a:gd name="T3" fmla="*/ 28 h 63"/>
                <a:gd name="T4" fmla="*/ 2 w 53"/>
                <a:gd name="T5" fmla="*/ 10 h 63"/>
                <a:gd name="T6" fmla="*/ 16 w 53"/>
                <a:gd name="T7" fmla="*/ 0 h 63"/>
                <a:gd name="T8" fmla="*/ 30 w 53"/>
                <a:gd name="T9" fmla="*/ 7 h 63"/>
                <a:gd name="T10" fmla="*/ 36 w 53"/>
                <a:gd name="T11" fmla="*/ 20 h 63"/>
                <a:gd name="T12" fmla="*/ 53 w 53"/>
                <a:gd name="T13" fmla="*/ 40 h 63"/>
                <a:gd name="T14" fmla="*/ 30 w 53"/>
                <a:gd name="T15" fmla="*/ 58 h 63"/>
                <a:gd name="T16" fmla="*/ 22 w 53"/>
                <a:gd name="T1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63">
                  <a:moveTo>
                    <a:pt x="22" y="31"/>
                  </a:moveTo>
                  <a:cubicBezTo>
                    <a:pt x="22" y="31"/>
                    <a:pt x="6" y="32"/>
                    <a:pt x="4" y="28"/>
                  </a:cubicBezTo>
                  <a:cubicBezTo>
                    <a:pt x="2" y="23"/>
                    <a:pt x="0" y="12"/>
                    <a:pt x="2" y="10"/>
                  </a:cubicBezTo>
                  <a:cubicBezTo>
                    <a:pt x="3" y="8"/>
                    <a:pt x="10" y="0"/>
                    <a:pt x="16" y="0"/>
                  </a:cubicBezTo>
                  <a:cubicBezTo>
                    <a:pt x="23" y="0"/>
                    <a:pt x="28" y="3"/>
                    <a:pt x="30" y="7"/>
                  </a:cubicBezTo>
                  <a:cubicBezTo>
                    <a:pt x="31" y="11"/>
                    <a:pt x="36" y="20"/>
                    <a:pt x="36" y="20"/>
                  </a:cubicBezTo>
                  <a:cubicBezTo>
                    <a:pt x="53" y="40"/>
                    <a:pt x="53" y="40"/>
                    <a:pt x="53" y="40"/>
                  </a:cubicBezTo>
                  <a:cubicBezTo>
                    <a:pt x="53" y="40"/>
                    <a:pt x="46" y="63"/>
                    <a:pt x="30" y="58"/>
                  </a:cubicBezTo>
                  <a:cubicBezTo>
                    <a:pt x="30" y="58"/>
                    <a:pt x="23" y="38"/>
                    <a:pt x="22" y="31"/>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4" name="ïṥľîďé"/>
            <p:cNvSpPr/>
            <p:nvPr/>
          </p:nvSpPr>
          <p:spPr bwMode="auto">
            <a:xfrm>
              <a:off x="7004051" y="3313114"/>
              <a:ext cx="307975" cy="196850"/>
            </a:xfrm>
            <a:custGeom>
              <a:avLst/>
              <a:gdLst>
                <a:gd name="T0" fmla="*/ 35 w 61"/>
                <a:gd name="T1" fmla="*/ 1 h 39"/>
                <a:gd name="T2" fmla="*/ 15 w 61"/>
                <a:gd name="T3" fmla="*/ 5 h 39"/>
                <a:gd name="T4" fmla="*/ 4 w 61"/>
                <a:gd name="T5" fmla="*/ 20 h 39"/>
                <a:gd name="T6" fmla="*/ 7 w 61"/>
                <a:gd name="T7" fmla="*/ 27 h 39"/>
                <a:gd name="T8" fmla="*/ 24 w 61"/>
                <a:gd name="T9" fmla="*/ 25 h 39"/>
                <a:gd name="T10" fmla="*/ 20 w 61"/>
                <a:gd name="T11" fmla="*/ 28 h 39"/>
                <a:gd name="T12" fmla="*/ 31 w 61"/>
                <a:gd name="T13" fmla="*/ 27 h 39"/>
                <a:gd name="T14" fmla="*/ 30 w 61"/>
                <a:gd name="T15" fmla="*/ 31 h 39"/>
                <a:gd name="T16" fmla="*/ 38 w 61"/>
                <a:gd name="T17" fmla="*/ 30 h 39"/>
                <a:gd name="T18" fmla="*/ 36 w 61"/>
                <a:gd name="T19" fmla="*/ 34 h 39"/>
                <a:gd name="T20" fmla="*/ 44 w 61"/>
                <a:gd name="T21" fmla="*/ 33 h 39"/>
                <a:gd name="T22" fmla="*/ 45 w 61"/>
                <a:gd name="T23" fmla="*/ 38 h 39"/>
                <a:gd name="T24" fmla="*/ 57 w 61"/>
                <a:gd name="T25" fmla="*/ 39 h 39"/>
                <a:gd name="T26" fmla="*/ 58 w 61"/>
                <a:gd name="T27" fmla="*/ 16 h 39"/>
                <a:gd name="T28" fmla="*/ 45 w 61"/>
                <a:gd name="T29" fmla="*/ 2 h 39"/>
                <a:gd name="T30" fmla="*/ 35 w 61"/>
                <a:gd name="T3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39">
                  <a:moveTo>
                    <a:pt x="35" y="1"/>
                  </a:moveTo>
                  <a:cubicBezTo>
                    <a:pt x="35" y="1"/>
                    <a:pt x="23" y="0"/>
                    <a:pt x="15" y="5"/>
                  </a:cubicBezTo>
                  <a:cubicBezTo>
                    <a:pt x="7" y="11"/>
                    <a:pt x="5" y="18"/>
                    <a:pt x="4" y="20"/>
                  </a:cubicBezTo>
                  <a:cubicBezTo>
                    <a:pt x="2" y="22"/>
                    <a:pt x="0" y="26"/>
                    <a:pt x="7" y="27"/>
                  </a:cubicBezTo>
                  <a:cubicBezTo>
                    <a:pt x="14" y="27"/>
                    <a:pt x="24" y="25"/>
                    <a:pt x="24" y="25"/>
                  </a:cubicBezTo>
                  <a:cubicBezTo>
                    <a:pt x="24" y="25"/>
                    <a:pt x="18" y="28"/>
                    <a:pt x="20" y="28"/>
                  </a:cubicBezTo>
                  <a:cubicBezTo>
                    <a:pt x="21" y="29"/>
                    <a:pt x="31" y="27"/>
                    <a:pt x="31" y="27"/>
                  </a:cubicBezTo>
                  <a:cubicBezTo>
                    <a:pt x="31" y="27"/>
                    <a:pt x="27" y="31"/>
                    <a:pt x="30" y="31"/>
                  </a:cubicBezTo>
                  <a:cubicBezTo>
                    <a:pt x="33" y="31"/>
                    <a:pt x="38" y="30"/>
                    <a:pt x="38" y="30"/>
                  </a:cubicBezTo>
                  <a:cubicBezTo>
                    <a:pt x="38" y="30"/>
                    <a:pt x="33" y="34"/>
                    <a:pt x="36" y="34"/>
                  </a:cubicBezTo>
                  <a:cubicBezTo>
                    <a:pt x="39" y="34"/>
                    <a:pt x="44" y="33"/>
                    <a:pt x="44" y="33"/>
                  </a:cubicBezTo>
                  <a:cubicBezTo>
                    <a:pt x="44" y="33"/>
                    <a:pt x="43" y="38"/>
                    <a:pt x="45" y="38"/>
                  </a:cubicBezTo>
                  <a:cubicBezTo>
                    <a:pt x="47" y="38"/>
                    <a:pt x="55" y="37"/>
                    <a:pt x="57" y="39"/>
                  </a:cubicBezTo>
                  <a:cubicBezTo>
                    <a:pt x="57" y="39"/>
                    <a:pt x="61" y="24"/>
                    <a:pt x="58" y="16"/>
                  </a:cubicBezTo>
                  <a:cubicBezTo>
                    <a:pt x="55" y="7"/>
                    <a:pt x="48" y="2"/>
                    <a:pt x="45" y="2"/>
                  </a:cubicBezTo>
                  <a:cubicBezTo>
                    <a:pt x="42" y="1"/>
                    <a:pt x="38" y="1"/>
                    <a:pt x="35" y="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5" name="íšlidê"/>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6" name="ïṩḷiḋè"/>
            <p:cNvSpPr/>
            <p:nvPr/>
          </p:nvSpPr>
          <p:spPr bwMode="auto">
            <a:xfrm>
              <a:off x="7221538" y="3857626"/>
              <a:ext cx="15875" cy="71438"/>
            </a:xfrm>
            <a:custGeom>
              <a:avLst/>
              <a:gdLst>
                <a:gd name="T0" fmla="*/ 10 w 10"/>
                <a:gd name="T1" fmla="*/ 0 h 45"/>
                <a:gd name="T2" fmla="*/ 0 w 10"/>
                <a:gd name="T3" fmla="*/ 45 h 45"/>
                <a:gd name="T4" fmla="*/ 0 w 10"/>
                <a:gd name="T5" fmla="*/ 45 h 45"/>
                <a:gd name="T6" fmla="*/ 10 w 10"/>
                <a:gd name="T7" fmla="*/ 3 h 45"/>
                <a:gd name="T8" fmla="*/ 10 w 10"/>
                <a:gd name="T9" fmla="*/ 0 h 45"/>
              </a:gdLst>
              <a:ahLst/>
              <a:cxnLst>
                <a:cxn ang="0">
                  <a:pos x="T0" y="T1"/>
                </a:cxn>
                <a:cxn ang="0">
                  <a:pos x="T2" y="T3"/>
                </a:cxn>
                <a:cxn ang="0">
                  <a:pos x="T4" y="T5"/>
                </a:cxn>
                <a:cxn ang="0">
                  <a:pos x="T6" y="T7"/>
                </a:cxn>
                <a:cxn ang="0">
                  <a:pos x="T8" y="T9"/>
                </a:cxn>
              </a:cxnLst>
              <a:rect l="0" t="0" r="r" b="b"/>
              <a:pathLst>
                <a:path w="10" h="45">
                  <a:moveTo>
                    <a:pt x="10" y="0"/>
                  </a:moveTo>
                  <a:lnTo>
                    <a:pt x="0" y="45"/>
                  </a:lnTo>
                  <a:lnTo>
                    <a:pt x="0" y="45"/>
                  </a:lnTo>
                  <a:lnTo>
                    <a:pt x="10" y="3"/>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7" name="ïṡḻíḋé"/>
            <p:cNvSpPr/>
            <p:nvPr/>
          </p:nvSpPr>
          <p:spPr bwMode="auto">
            <a:xfrm>
              <a:off x="7221538" y="3862389"/>
              <a:ext cx="46038" cy="122238"/>
            </a:xfrm>
            <a:custGeom>
              <a:avLst/>
              <a:gdLst>
                <a:gd name="T0" fmla="*/ 3 w 9"/>
                <a:gd name="T1" fmla="*/ 0 h 24"/>
                <a:gd name="T2" fmla="*/ 0 w 9"/>
                <a:gd name="T3" fmla="*/ 13 h 24"/>
                <a:gd name="T4" fmla="*/ 9 w 9"/>
                <a:gd name="T5" fmla="*/ 24 h 24"/>
                <a:gd name="T6" fmla="*/ 3 w 9"/>
                <a:gd name="T7" fmla="*/ 0 h 24"/>
              </a:gdLst>
              <a:ahLst/>
              <a:cxnLst>
                <a:cxn ang="0">
                  <a:pos x="T0" y="T1"/>
                </a:cxn>
                <a:cxn ang="0">
                  <a:pos x="T2" y="T3"/>
                </a:cxn>
                <a:cxn ang="0">
                  <a:pos x="T4" y="T5"/>
                </a:cxn>
                <a:cxn ang="0">
                  <a:pos x="T6" y="T7"/>
                </a:cxn>
              </a:cxnLst>
              <a:rect l="0" t="0" r="r" b="b"/>
              <a:pathLst>
                <a:path w="9" h="24">
                  <a:moveTo>
                    <a:pt x="3" y="0"/>
                  </a:moveTo>
                  <a:cubicBezTo>
                    <a:pt x="0" y="13"/>
                    <a:pt x="0" y="13"/>
                    <a:pt x="0" y="13"/>
                  </a:cubicBezTo>
                  <a:cubicBezTo>
                    <a:pt x="0" y="13"/>
                    <a:pt x="8" y="20"/>
                    <a:pt x="9" y="24"/>
                  </a:cubicBezTo>
                  <a:cubicBezTo>
                    <a:pt x="3" y="0"/>
                    <a:pt x="3" y="0"/>
                    <a:pt x="3"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8" name="îŝļíďé"/>
            <p:cNvSpPr/>
            <p:nvPr/>
          </p:nvSpPr>
          <p:spPr bwMode="auto">
            <a:xfrm>
              <a:off x="6184901" y="3297239"/>
              <a:ext cx="80963" cy="71438"/>
            </a:xfrm>
            <a:custGeom>
              <a:avLst/>
              <a:gdLst>
                <a:gd name="T0" fmla="*/ 6 w 16"/>
                <a:gd name="T1" fmla="*/ 0 h 14"/>
                <a:gd name="T2" fmla="*/ 0 w 16"/>
                <a:gd name="T3" fmla="*/ 7 h 14"/>
                <a:gd name="T4" fmla="*/ 5 w 16"/>
                <a:gd name="T5" fmla="*/ 13 h 14"/>
                <a:gd name="T6" fmla="*/ 16 w 16"/>
                <a:gd name="T7" fmla="*/ 14 h 14"/>
                <a:gd name="T8" fmla="*/ 6 w 16"/>
                <a:gd name="T9" fmla="*/ 0 h 14"/>
              </a:gdLst>
              <a:ahLst/>
              <a:cxnLst>
                <a:cxn ang="0">
                  <a:pos x="T0" y="T1"/>
                </a:cxn>
                <a:cxn ang="0">
                  <a:pos x="T2" y="T3"/>
                </a:cxn>
                <a:cxn ang="0">
                  <a:pos x="T4" y="T5"/>
                </a:cxn>
                <a:cxn ang="0">
                  <a:pos x="T6" y="T7"/>
                </a:cxn>
                <a:cxn ang="0">
                  <a:pos x="T8" y="T9"/>
                </a:cxn>
              </a:cxnLst>
              <a:rect l="0" t="0" r="r" b="b"/>
              <a:pathLst>
                <a:path w="16" h="14">
                  <a:moveTo>
                    <a:pt x="6" y="0"/>
                  </a:moveTo>
                  <a:cubicBezTo>
                    <a:pt x="6" y="0"/>
                    <a:pt x="0" y="4"/>
                    <a:pt x="0" y="7"/>
                  </a:cubicBezTo>
                  <a:cubicBezTo>
                    <a:pt x="5" y="13"/>
                    <a:pt x="5" y="13"/>
                    <a:pt x="5" y="13"/>
                  </a:cubicBezTo>
                  <a:cubicBezTo>
                    <a:pt x="16" y="14"/>
                    <a:pt x="16" y="14"/>
                    <a:pt x="16" y="14"/>
                  </a:cubicBezTo>
                  <a:cubicBezTo>
                    <a:pt x="6" y="0"/>
                    <a:pt x="6" y="0"/>
                    <a:pt x="6" y="0"/>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9" name="íṩ1îdè"/>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0" name="ï$lîḋé"/>
            <p:cNvSpPr/>
            <p:nvPr/>
          </p:nvSpPr>
          <p:spPr bwMode="auto">
            <a:xfrm>
              <a:off x="6199188" y="3236914"/>
              <a:ext cx="112713" cy="115888"/>
            </a:xfrm>
            <a:custGeom>
              <a:avLst/>
              <a:gdLst>
                <a:gd name="T0" fmla="*/ 0 w 71"/>
                <a:gd name="T1" fmla="*/ 10 h 73"/>
                <a:gd name="T2" fmla="*/ 13 w 71"/>
                <a:gd name="T3" fmla="*/ 73 h 73"/>
                <a:gd name="T4" fmla="*/ 42 w 71"/>
                <a:gd name="T5" fmla="*/ 73 h 73"/>
                <a:gd name="T6" fmla="*/ 71 w 71"/>
                <a:gd name="T7" fmla="*/ 73 h 73"/>
                <a:gd name="T8" fmla="*/ 71 w 71"/>
                <a:gd name="T9" fmla="*/ 0 h 73"/>
                <a:gd name="T10" fmla="*/ 51 w 71"/>
                <a:gd name="T11" fmla="*/ 3 h 73"/>
                <a:gd name="T12" fmla="*/ 0 w 71"/>
                <a:gd name="T13" fmla="*/ 10 h 73"/>
              </a:gdLst>
              <a:ahLst/>
              <a:cxnLst>
                <a:cxn ang="0">
                  <a:pos x="T0" y="T1"/>
                </a:cxn>
                <a:cxn ang="0">
                  <a:pos x="T2" y="T3"/>
                </a:cxn>
                <a:cxn ang="0">
                  <a:pos x="T4" y="T5"/>
                </a:cxn>
                <a:cxn ang="0">
                  <a:pos x="T6" y="T7"/>
                </a:cxn>
                <a:cxn ang="0">
                  <a:pos x="T8" y="T9"/>
                </a:cxn>
                <a:cxn ang="0">
                  <a:pos x="T10" y="T11"/>
                </a:cxn>
                <a:cxn ang="0">
                  <a:pos x="T12" y="T13"/>
                </a:cxn>
              </a:cxnLst>
              <a:rect l="0" t="0" r="r" b="b"/>
              <a:pathLst>
                <a:path w="71" h="73">
                  <a:moveTo>
                    <a:pt x="0" y="10"/>
                  </a:moveTo>
                  <a:lnTo>
                    <a:pt x="13" y="73"/>
                  </a:lnTo>
                  <a:lnTo>
                    <a:pt x="42" y="73"/>
                  </a:lnTo>
                  <a:lnTo>
                    <a:pt x="71" y="73"/>
                  </a:lnTo>
                  <a:lnTo>
                    <a:pt x="71" y="0"/>
                  </a:lnTo>
                  <a:lnTo>
                    <a:pt x="51" y="3"/>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1" name="îṥḷíḋê"/>
            <p:cNvSpPr/>
            <p:nvPr/>
          </p:nvSpPr>
          <p:spPr bwMode="auto">
            <a:xfrm>
              <a:off x="6265863" y="3236914"/>
              <a:ext cx="46038" cy="111125"/>
            </a:xfrm>
            <a:custGeom>
              <a:avLst/>
              <a:gdLst>
                <a:gd name="T0" fmla="*/ 6 w 9"/>
                <a:gd name="T1" fmla="*/ 0 h 22"/>
                <a:gd name="T2" fmla="*/ 3 w 9"/>
                <a:gd name="T3" fmla="*/ 1 h 22"/>
                <a:gd name="T4" fmla="*/ 0 w 9"/>
                <a:gd name="T5" fmla="*/ 22 h 22"/>
                <a:gd name="T6" fmla="*/ 0 w 9"/>
                <a:gd name="T7" fmla="*/ 22 h 22"/>
                <a:gd name="T8" fmla="*/ 1 w 9"/>
                <a:gd name="T9" fmla="*/ 22 h 22"/>
                <a:gd name="T10" fmla="*/ 1 w 9"/>
                <a:gd name="T11" fmla="*/ 22 h 22"/>
                <a:gd name="T12" fmla="*/ 1 w 9"/>
                <a:gd name="T13" fmla="*/ 22 h 22"/>
                <a:gd name="T14" fmla="*/ 1 w 9"/>
                <a:gd name="T15" fmla="*/ 22 h 22"/>
                <a:gd name="T16" fmla="*/ 8 w 9"/>
                <a:gd name="T17" fmla="*/ 21 h 22"/>
                <a:gd name="T18" fmla="*/ 8 w 9"/>
                <a:gd name="T19" fmla="*/ 21 h 22"/>
                <a:gd name="T20" fmla="*/ 8 w 9"/>
                <a:gd name="T21" fmla="*/ 21 h 22"/>
                <a:gd name="T22" fmla="*/ 9 w 9"/>
                <a:gd name="T23" fmla="*/ 21 h 22"/>
                <a:gd name="T24" fmla="*/ 6 w 9"/>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2">
                  <a:moveTo>
                    <a:pt x="6" y="0"/>
                  </a:moveTo>
                  <a:cubicBezTo>
                    <a:pt x="3" y="1"/>
                    <a:pt x="3" y="1"/>
                    <a:pt x="3" y="1"/>
                  </a:cubicBezTo>
                  <a:cubicBezTo>
                    <a:pt x="0" y="22"/>
                    <a:pt x="0" y="22"/>
                    <a:pt x="0" y="22"/>
                  </a:cubicBezTo>
                  <a:cubicBezTo>
                    <a:pt x="0" y="22"/>
                    <a:pt x="0" y="22"/>
                    <a:pt x="0" y="22"/>
                  </a:cubicBezTo>
                  <a:cubicBezTo>
                    <a:pt x="0" y="22"/>
                    <a:pt x="1" y="22"/>
                    <a:pt x="1" y="22"/>
                  </a:cubicBezTo>
                  <a:cubicBezTo>
                    <a:pt x="1" y="22"/>
                    <a:pt x="1" y="22"/>
                    <a:pt x="1" y="22"/>
                  </a:cubicBezTo>
                  <a:cubicBezTo>
                    <a:pt x="1" y="22"/>
                    <a:pt x="1" y="22"/>
                    <a:pt x="1" y="22"/>
                  </a:cubicBezTo>
                  <a:cubicBezTo>
                    <a:pt x="1" y="22"/>
                    <a:pt x="1" y="22"/>
                    <a:pt x="1" y="22"/>
                  </a:cubicBezTo>
                  <a:cubicBezTo>
                    <a:pt x="4" y="22"/>
                    <a:pt x="6" y="21"/>
                    <a:pt x="8" y="21"/>
                  </a:cubicBezTo>
                  <a:cubicBezTo>
                    <a:pt x="8" y="21"/>
                    <a:pt x="8" y="21"/>
                    <a:pt x="8" y="21"/>
                  </a:cubicBezTo>
                  <a:cubicBezTo>
                    <a:pt x="8" y="21"/>
                    <a:pt x="8" y="21"/>
                    <a:pt x="8" y="21"/>
                  </a:cubicBezTo>
                  <a:cubicBezTo>
                    <a:pt x="9" y="21"/>
                    <a:pt x="9" y="21"/>
                    <a:pt x="9" y="21"/>
                  </a:cubicBezTo>
                  <a:cubicBezTo>
                    <a:pt x="6" y="0"/>
                    <a:pt x="6" y="0"/>
                    <a:pt x="6" y="0"/>
                  </a:cubicBezTo>
                </a:path>
              </a:pathLst>
            </a:custGeom>
            <a:solidFill>
              <a:srgbClr val="D499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2" name="išḷîďe"/>
            <p:cNvSpPr/>
            <p:nvPr/>
          </p:nvSpPr>
          <p:spPr bwMode="auto">
            <a:xfrm>
              <a:off x="6296026" y="3206751"/>
              <a:ext cx="141288" cy="180975"/>
            </a:xfrm>
            <a:custGeom>
              <a:avLst/>
              <a:gdLst>
                <a:gd name="T0" fmla="*/ 0 w 28"/>
                <a:gd name="T1" fmla="*/ 3 h 36"/>
                <a:gd name="T2" fmla="*/ 3 w 28"/>
                <a:gd name="T3" fmla="*/ 29 h 36"/>
                <a:gd name="T4" fmla="*/ 18 w 28"/>
                <a:gd name="T5" fmla="*/ 36 h 36"/>
                <a:gd name="T6" fmla="*/ 25 w 28"/>
                <a:gd name="T7" fmla="*/ 31 h 36"/>
                <a:gd name="T8" fmla="*/ 27 w 28"/>
                <a:gd name="T9" fmla="*/ 30 h 36"/>
                <a:gd name="T10" fmla="*/ 28 w 28"/>
                <a:gd name="T11" fmla="*/ 2 h 36"/>
                <a:gd name="T12" fmla="*/ 0 w 28"/>
                <a:gd name="T13" fmla="*/ 3 h 36"/>
              </a:gdLst>
              <a:ahLst/>
              <a:cxnLst>
                <a:cxn ang="0">
                  <a:pos x="T0" y="T1"/>
                </a:cxn>
                <a:cxn ang="0">
                  <a:pos x="T2" y="T3"/>
                </a:cxn>
                <a:cxn ang="0">
                  <a:pos x="T4" y="T5"/>
                </a:cxn>
                <a:cxn ang="0">
                  <a:pos x="T6" y="T7"/>
                </a:cxn>
                <a:cxn ang="0">
                  <a:pos x="T8" y="T9"/>
                </a:cxn>
                <a:cxn ang="0">
                  <a:pos x="T10" y="T11"/>
                </a:cxn>
                <a:cxn ang="0">
                  <a:pos x="T12" y="T13"/>
                </a:cxn>
              </a:cxnLst>
              <a:rect l="0" t="0" r="r" b="b"/>
              <a:pathLst>
                <a:path w="28" h="36">
                  <a:moveTo>
                    <a:pt x="0" y="3"/>
                  </a:moveTo>
                  <a:cubicBezTo>
                    <a:pt x="3" y="29"/>
                    <a:pt x="3" y="29"/>
                    <a:pt x="3" y="29"/>
                  </a:cubicBezTo>
                  <a:cubicBezTo>
                    <a:pt x="18" y="36"/>
                    <a:pt x="18" y="36"/>
                    <a:pt x="18" y="36"/>
                  </a:cubicBezTo>
                  <a:cubicBezTo>
                    <a:pt x="25" y="31"/>
                    <a:pt x="25" y="31"/>
                    <a:pt x="25" y="31"/>
                  </a:cubicBezTo>
                  <a:cubicBezTo>
                    <a:pt x="27" y="30"/>
                    <a:pt x="27" y="30"/>
                    <a:pt x="27" y="30"/>
                  </a:cubicBezTo>
                  <a:cubicBezTo>
                    <a:pt x="27" y="30"/>
                    <a:pt x="28" y="3"/>
                    <a:pt x="28" y="2"/>
                  </a:cubicBezTo>
                  <a:cubicBezTo>
                    <a:pt x="27" y="0"/>
                    <a:pt x="0" y="3"/>
                    <a:pt x="0" y="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3" name="iślîdè"/>
            <p:cNvSpPr/>
            <p:nvPr/>
          </p:nvSpPr>
          <p:spPr bwMode="auto">
            <a:xfrm>
              <a:off x="6069013" y="2525714"/>
              <a:ext cx="398463" cy="776288"/>
            </a:xfrm>
            <a:custGeom>
              <a:avLst/>
              <a:gdLst>
                <a:gd name="T0" fmla="*/ 7 w 79"/>
                <a:gd name="T1" fmla="*/ 5 h 154"/>
                <a:gd name="T2" fmla="*/ 2 w 79"/>
                <a:gd name="T3" fmla="*/ 20 h 154"/>
                <a:gd name="T4" fmla="*/ 0 w 79"/>
                <a:gd name="T5" fmla="*/ 37 h 154"/>
                <a:gd name="T6" fmla="*/ 16 w 79"/>
                <a:gd name="T7" fmla="*/ 143 h 154"/>
                <a:gd name="T8" fmla="*/ 79 w 79"/>
                <a:gd name="T9" fmla="*/ 133 h 154"/>
                <a:gd name="T10" fmla="*/ 69 w 79"/>
                <a:gd name="T11" fmla="*/ 24 h 154"/>
                <a:gd name="T12" fmla="*/ 62 w 79"/>
                <a:gd name="T13" fmla="*/ 12 h 154"/>
                <a:gd name="T14" fmla="*/ 52 w 79"/>
                <a:gd name="T15" fmla="*/ 0 h 154"/>
                <a:gd name="T16" fmla="*/ 7 w 79"/>
                <a:gd name="T17" fmla="*/ 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54">
                  <a:moveTo>
                    <a:pt x="7" y="5"/>
                  </a:moveTo>
                  <a:cubicBezTo>
                    <a:pt x="7" y="5"/>
                    <a:pt x="4" y="11"/>
                    <a:pt x="2" y="20"/>
                  </a:cubicBezTo>
                  <a:cubicBezTo>
                    <a:pt x="1" y="25"/>
                    <a:pt x="0" y="31"/>
                    <a:pt x="0" y="37"/>
                  </a:cubicBezTo>
                  <a:cubicBezTo>
                    <a:pt x="0" y="53"/>
                    <a:pt x="5" y="111"/>
                    <a:pt x="16" y="143"/>
                  </a:cubicBezTo>
                  <a:cubicBezTo>
                    <a:pt x="16" y="143"/>
                    <a:pt x="53" y="154"/>
                    <a:pt x="79" y="133"/>
                  </a:cubicBezTo>
                  <a:cubicBezTo>
                    <a:pt x="79" y="133"/>
                    <a:pt x="74" y="37"/>
                    <a:pt x="69" y="24"/>
                  </a:cubicBezTo>
                  <a:cubicBezTo>
                    <a:pt x="67" y="20"/>
                    <a:pt x="65" y="16"/>
                    <a:pt x="62" y="12"/>
                  </a:cubicBezTo>
                  <a:cubicBezTo>
                    <a:pt x="57" y="5"/>
                    <a:pt x="52" y="0"/>
                    <a:pt x="52" y="0"/>
                  </a:cubicBezTo>
                  <a:lnTo>
                    <a:pt x="7" y="5"/>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4" name="išḻïďé"/>
            <p:cNvSpPr/>
            <p:nvPr/>
          </p:nvSpPr>
          <p:spPr bwMode="auto">
            <a:xfrm>
              <a:off x="6022976" y="1722439"/>
              <a:ext cx="338138" cy="500063"/>
            </a:xfrm>
            <a:custGeom>
              <a:avLst/>
              <a:gdLst>
                <a:gd name="T0" fmla="*/ 11 w 67"/>
                <a:gd name="T1" fmla="*/ 92 h 99"/>
                <a:gd name="T2" fmla="*/ 4 w 67"/>
                <a:gd name="T3" fmla="*/ 29 h 99"/>
                <a:gd name="T4" fmla="*/ 34 w 67"/>
                <a:gd name="T5" fmla="*/ 2 h 99"/>
                <a:gd name="T6" fmla="*/ 64 w 67"/>
                <a:gd name="T7" fmla="*/ 37 h 99"/>
                <a:gd name="T8" fmla="*/ 66 w 67"/>
                <a:gd name="T9" fmla="*/ 99 h 99"/>
                <a:gd name="T10" fmla="*/ 11 w 67"/>
                <a:gd name="T11" fmla="*/ 92 h 99"/>
              </a:gdLst>
              <a:ahLst/>
              <a:cxnLst>
                <a:cxn ang="0">
                  <a:pos x="T0" y="T1"/>
                </a:cxn>
                <a:cxn ang="0">
                  <a:pos x="T2" y="T3"/>
                </a:cxn>
                <a:cxn ang="0">
                  <a:pos x="T4" y="T5"/>
                </a:cxn>
                <a:cxn ang="0">
                  <a:pos x="T6" y="T7"/>
                </a:cxn>
                <a:cxn ang="0">
                  <a:pos x="T8" y="T9"/>
                </a:cxn>
                <a:cxn ang="0">
                  <a:pos x="T10" y="T11"/>
                </a:cxn>
              </a:cxnLst>
              <a:rect l="0" t="0" r="r" b="b"/>
              <a:pathLst>
                <a:path w="67" h="99">
                  <a:moveTo>
                    <a:pt x="11" y="92"/>
                  </a:moveTo>
                  <a:cubicBezTo>
                    <a:pt x="11" y="92"/>
                    <a:pt x="0" y="49"/>
                    <a:pt x="4" y="29"/>
                  </a:cubicBezTo>
                  <a:cubicBezTo>
                    <a:pt x="8" y="9"/>
                    <a:pt x="22" y="0"/>
                    <a:pt x="34" y="2"/>
                  </a:cubicBezTo>
                  <a:cubicBezTo>
                    <a:pt x="46" y="4"/>
                    <a:pt x="60" y="8"/>
                    <a:pt x="64" y="37"/>
                  </a:cubicBezTo>
                  <a:cubicBezTo>
                    <a:pt x="67" y="66"/>
                    <a:pt x="66" y="99"/>
                    <a:pt x="66" y="99"/>
                  </a:cubicBezTo>
                  <a:lnTo>
                    <a:pt x="11" y="9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5" name="îSľîde"/>
            <p:cNvSpPr/>
            <p:nvPr/>
          </p:nvSpPr>
          <p:spPr bwMode="auto">
            <a:xfrm>
              <a:off x="5745163" y="1731964"/>
              <a:ext cx="869950" cy="868363"/>
            </a:xfrm>
            <a:custGeom>
              <a:avLst/>
              <a:gdLst>
                <a:gd name="T0" fmla="*/ 129 w 172"/>
                <a:gd name="T1" fmla="*/ 20 h 172"/>
                <a:gd name="T2" fmla="*/ 144 w 172"/>
                <a:gd name="T3" fmla="*/ 46 h 172"/>
                <a:gd name="T4" fmla="*/ 134 w 172"/>
                <a:gd name="T5" fmla="*/ 64 h 172"/>
                <a:gd name="T6" fmla="*/ 104 w 172"/>
                <a:gd name="T7" fmla="*/ 71 h 172"/>
                <a:gd name="T8" fmla="*/ 99 w 172"/>
                <a:gd name="T9" fmla="*/ 61 h 172"/>
                <a:gd name="T10" fmla="*/ 81 w 172"/>
                <a:gd name="T11" fmla="*/ 58 h 172"/>
                <a:gd name="T12" fmla="*/ 72 w 172"/>
                <a:gd name="T13" fmla="*/ 74 h 172"/>
                <a:gd name="T14" fmla="*/ 53 w 172"/>
                <a:gd name="T15" fmla="*/ 74 h 172"/>
                <a:gd name="T16" fmla="*/ 25 w 172"/>
                <a:gd name="T17" fmla="*/ 45 h 172"/>
                <a:gd name="T18" fmla="*/ 31 w 172"/>
                <a:gd name="T19" fmla="*/ 4 h 172"/>
                <a:gd name="T20" fmla="*/ 10 w 172"/>
                <a:gd name="T21" fmla="*/ 0 h 172"/>
                <a:gd name="T22" fmla="*/ 3 w 172"/>
                <a:gd name="T23" fmla="*/ 48 h 172"/>
                <a:gd name="T24" fmla="*/ 18 w 172"/>
                <a:gd name="T25" fmla="*/ 71 h 172"/>
                <a:gd name="T26" fmla="*/ 53 w 172"/>
                <a:gd name="T27" fmla="*/ 108 h 172"/>
                <a:gd name="T28" fmla="*/ 69 w 172"/>
                <a:gd name="T29" fmla="*/ 166 h 172"/>
                <a:gd name="T30" fmla="*/ 88 w 172"/>
                <a:gd name="T31" fmla="*/ 171 h 172"/>
                <a:gd name="T32" fmla="*/ 123 w 172"/>
                <a:gd name="T33" fmla="*/ 158 h 172"/>
                <a:gd name="T34" fmla="*/ 123 w 172"/>
                <a:gd name="T35" fmla="*/ 120 h 172"/>
                <a:gd name="T36" fmla="*/ 135 w 172"/>
                <a:gd name="T37" fmla="*/ 94 h 172"/>
                <a:gd name="T38" fmla="*/ 171 w 172"/>
                <a:gd name="T39" fmla="*/ 59 h 172"/>
                <a:gd name="T40" fmla="*/ 141 w 172"/>
                <a:gd name="T41" fmla="*/ 10 h 172"/>
                <a:gd name="T42" fmla="*/ 129 w 172"/>
                <a:gd name="T43"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72">
                  <a:moveTo>
                    <a:pt x="129" y="20"/>
                  </a:moveTo>
                  <a:cubicBezTo>
                    <a:pt x="129" y="20"/>
                    <a:pt x="143" y="42"/>
                    <a:pt x="144" y="46"/>
                  </a:cubicBezTo>
                  <a:cubicBezTo>
                    <a:pt x="145" y="50"/>
                    <a:pt x="144" y="58"/>
                    <a:pt x="134" y="64"/>
                  </a:cubicBezTo>
                  <a:cubicBezTo>
                    <a:pt x="124" y="70"/>
                    <a:pt x="106" y="72"/>
                    <a:pt x="104" y="71"/>
                  </a:cubicBezTo>
                  <a:cubicBezTo>
                    <a:pt x="102" y="70"/>
                    <a:pt x="99" y="61"/>
                    <a:pt x="99" y="61"/>
                  </a:cubicBezTo>
                  <a:cubicBezTo>
                    <a:pt x="99" y="61"/>
                    <a:pt x="85" y="57"/>
                    <a:pt x="81" y="58"/>
                  </a:cubicBezTo>
                  <a:cubicBezTo>
                    <a:pt x="81" y="58"/>
                    <a:pt x="75" y="71"/>
                    <a:pt x="72" y="74"/>
                  </a:cubicBezTo>
                  <a:cubicBezTo>
                    <a:pt x="69" y="76"/>
                    <a:pt x="60" y="79"/>
                    <a:pt x="53" y="74"/>
                  </a:cubicBezTo>
                  <a:cubicBezTo>
                    <a:pt x="45" y="68"/>
                    <a:pt x="25" y="50"/>
                    <a:pt x="25" y="45"/>
                  </a:cubicBezTo>
                  <a:cubicBezTo>
                    <a:pt x="26" y="40"/>
                    <a:pt x="31" y="4"/>
                    <a:pt x="31" y="4"/>
                  </a:cubicBezTo>
                  <a:cubicBezTo>
                    <a:pt x="10" y="0"/>
                    <a:pt x="10" y="0"/>
                    <a:pt x="10" y="0"/>
                  </a:cubicBezTo>
                  <a:cubicBezTo>
                    <a:pt x="10" y="0"/>
                    <a:pt x="0" y="36"/>
                    <a:pt x="3" y="48"/>
                  </a:cubicBezTo>
                  <a:cubicBezTo>
                    <a:pt x="4" y="53"/>
                    <a:pt x="10" y="62"/>
                    <a:pt x="18" y="71"/>
                  </a:cubicBezTo>
                  <a:cubicBezTo>
                    <a:pt x="31" y="86"/>
                    <a:pt x="48" y="104"/>
                    <a:pt x="53" y="108"/>
                  </a:cubicBezTo>
                  <a:cubicBezTo>
                    <a:pt x="53" y="108"/>
                    <a:pt x="64" y="152"/>
                    <a:pt x="69" y="166"/>
                  </a:cubicBezTo>
                  <a:cubicBezTo>
                    <a:pt x="69" y="166"/>
                    <a:pt x="71" y="172"/>
                    <a:pt x="88" y="171"/>
                  </a:cubicBezTo>
                  <a:cubicBezTo>
                    <a:pt x="105" y="170"/>
                    <a:pt x="121" y="164"/>
                    <a:pt x="123" y="158"/>
                  </a:cubicBezTo>
                  <a:cubicBezTo>
                    <a:pt x="125" y="153"/>
                    <a:pt x="122" y="127"/>
                    <a:pt x="123" y="120"/>
                  </a:cubicBezTo>
                  <a:cubicBezTo>
                    <a:pt x="123" y="114"/>
                    <a:pt x="132" y="98"/>
                    <a:pt x="135" y="94"/>
                  </a:cubicBezTo>
                  <a:cubicBezTo>
                    <a:pt x="137" y="91"/>
                    <a:pt x="171" y="65"/>
                    <a:pt x="171" y="59"/>
                  </a:cubicBezTo>
                  <a:cubicBezTo>
                    <a:pt x="172" y="53"/>
                    <a:pt x="155" y="24"/>
                    <a:pt x="141" y="10"/>
                  </a:cubicBezTo>
                  <a:lnTo>
                    <a:pt x="129"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6" name="iś1iḓé"/>
            <p:cNvSpPr/>
            <p:nvPr/>
          </p:nvSpPr>
          <p:spPr bwMode="auto">
            <a:xfrm>
              <a:off x="6078538" y="1798639"/>
              <a:ext cx="238125" cy="241300"/>
            </a:xfrm>
            <a:custGeom>
              <a:avLst/>
              <a:gdLst>
                <a:gd name="T0" fmla="*/ 2 w 47"/>
                <a:gd name="T1" fmla="*/ 8 h 48"/>
                <a:gd name="T2" fmla="*/ 1 w 47"/>
                <a:gd name="T3" fmla="*/ 29 h 48"/>
                <a:gd name="T4" fmla="*/ 16 w 47"/>
                <a:gd name="T5" fmla="*/ 47 h 48"/>
                <a:gd name="T6" fmla="*/ 33 w 47"/>
                <a:gd name="T7" fmla="*/ 44 h 48"/>
                <a:gd name="T8" fmla="*/ 41 w 47"/>
                <a:gd name="T9" fmla="*/ 29 h 48"/>
                <a:gd name="T10" fmla="*/ 46 w 47"/>
                <a:gd name="T11" fmla="*/ 26 h 48"/>
                <a:gd name="T12" fmla="*/ 45 w 47"/>
                <a:gd name="T13" fmla="*/ 20 h 48"/>
                <a:gd name="T14" fmla="*/ 38 w 47"/>
                <a:gd name="T15" fmla="*/ 20 h 48"/>
                <a:gd name="T16" fmla="*/ 36 w 47"/>
                <a:gd name="T17" fmla="*/ 16 h 48"/>
                <a:gd name="T18" fmla="*/ 22 w 47"/>
                <a:gd name="T19" fmla="*/ 0 h 48"/>
                <a:gd name="T20" fmla="*/ 2 w 47"/>
                <a:gd name="T21"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2" y="8"/>
                  </a:moveTo>
                  <a:cubicBezTo>
                    <a:pt x="2" y="8"/>
                    <a:pt x="0" y="22"/>
                    <a:pt x="1" y="29"/>
                  </a:cubicBezTo>
                  <a:cubicBezTo>
                    <a:pt x="2" y="37"/>
                    <a:pt x="8" y="46"/>
                    <a:pt x="16" y="47"/>
                  </a:cubicBezTo>
                  <a:cubicBezTo>
                    <a:pt x="24" y="48"/>
                    <a:pt x="30" y="47"/>
                    <a:pt x="33" y="44"/>
                  </a:cubicBezTo>
                  <a:cubicBezTo>
                    <a:pt x="35" y="40"/>
                    <a:pt x="41" y="29"/>
                    <a:pt x="41" y="29"/>
                  </a:cubicBezTo>
                  <a:cubicBezTo>
                    <a:pt x="41" y="29"/>
                    <a:pt x="46" y="29"/>
                    <a:pt x="46" y="26"/>
                  </a:cubicBezTo>
                  <a:cubicBezTo>
                    <a:pt x="47" y="22"/>
                    <a:pt x="47" y="21"/>
                    <a:pt x="45" y="20"/>
                  </a:cubicBezTo>
                  <a:cubicBezTo>
                    <a:pt x="43" y="20"/>
                    <a:pt x="38" y="20"/>
                    <a:pt x="38" y="20"/>
                  </a:cubicBezTo>
                  <a:cubicBezTo>
                    <a:pt x="36" y="16"/>
                    <a:pt x="36" y="16"/>
                    <a:pt x="36" y="16"/>
                  </a:cubicBezTo>
                  <a:cubicBezTo>
                    <a:pt x="36" y="16"/>
                    <a:pt x="27" y="13"/>
                    <a:pt x="22" y="0"/>
                  </a:cubicBezTo>
                  <a:cubicBezTo>
                    <a:pt x="22" y="0"/>
                    <a:pt x="19" y="8"/>
                    <a:pt x="2" y="8"/>
                  </a:cubicBezTo>
                  <a:close/>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7" name="ïSľîḍe"/>
            <p:cNvSpPr/>
            <p:nvPr/>
          </p:nvSpPr>
          <p:spPr bwMode="auto">
            <a:xfrm>
              <a:off x="6189663" y="1460501"/>
              <a:ext cx="314325" cy="393700"/>
            </a:xfrm>
            <a:custGeom>
              <a:avLst/>
              <a:gdLst>
                <a:gd name="T0" fmla="*/ 1 w 62"/>
                <a:gd name="T1" fmla="*/ 35 h 78"/>
                <a:gd name="T2" fmla="*/ 8 w 62"/>
                <a:gd name="T3" fmla="*/ 45 h 78"/>
                <a:gd name="T4" fmla="*/ 20 w 62"/>
                <a:gd name="T5" fmla="*/ 51 h 78"/>
                <a:gd name="T6" fmla="*/ 36 w 62"/>
                <a:gd name="T7" fmla="*/ 78 h 78"/>
                <a:gd name="T8" fmla="*/ 62 w 62"/>
                <a:gd name="T9" fmla="*/ 62 h 78"/>
                <a:gd name="T10" fmla="*/ 38 w 62"/>
                <a:gd name="T11" fmla="*/ 39 h 78"/>
                <a:gd name="T12" fmla="*/ 43 w 62"/>
                <a:gd name="T13" fmla="*/ 11 h 78"/>
                <a:gd name="T14" fmla="*/ 24 w 62"/>
                <a:gd name="T15" fmla="*/ 7 h 78"/>
                <a:gd name="T16" fmla="*/ 15 w 62"/>
                <a:gd name="T17" fmla="*/ 32 h 78"/>
                <a:gd name="T18" fmla="*/ 8 w 62"/>
                <a:gd name="T19" fmla="*/ 32 h 78"/>
                <a:gd name="T20" fmla="*/ 1 w 62"/>
                <a:gd name="T21"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78">
                  <a:moveTo>
                    <a:pt x="1" y="35"/>
                  </a:moveTo>
                  <a:cubicBezTo>
                    <a:pt x="1" y="35"/>
                    <a:pt x="3" y="43"/>
                    <a:pt x="8" y="45"/>
                  </a:cubicBezTo>
                  <a:cubicBezTo>
                    <a:pt x="12" y="47"/>
                    <a:pt x="16" y="46"/>
                    <a:pt x="20" y="51"/>
                  </a:cubicBezTo>
                  <a:cubicBezTo>
                    <a:pt x="24" y="55"/>
                    <a:pt x="35" y="70"/>
                    <a:pt x="36" y="78"/>
                  </a:cubicBezTo>
                  <a:cubicBezTo>
                    <a:pt x="36" y="78"/>
                    <a:pt x="52" y="78"/>
                    <a:pt x="62" y="62"/>
                  </a:cubicBezTo>
                  <a:cubicBezTo>
                    <a:pt x="62" y="62"/>
                    <a:pt x="39" y="44"/>
                    <a:pt x="38" y="39"/>
                  </a:cubicBezTo>
                  <a:cubicBezTo>
                    <a:pt x="37" y="34"/>
                    <a:pt x="44" y="16"/>
                    <a:pt x="43" y="11"/>
                  </a:cubicBezTo>
                  <a:cubicBezTo>
                    <a:pt x="42" y="7"/>
                    <a:pt x="34" y="0"/>
                    <a:pt x="24" y="7"/>
                  </a:cubicBezTo>
                  <a:cubicBezTo>
                    <a:pt x="14" y="13"/>
                    <a:pt x="17" y="30"/>
                    <a:pt x="15" y="32"/>
                  </a:cubicBezTo>
                  <a:cubicBezTo>
                    <a:pt x="13" y="34"/>
                    <a:pt x="11" y="36"/>
                    <a:pt x="8" y="32"/>
                  </a:cubicBezTo>
                  <a:cubicBezTo>
                    <a:pt x="6" y="29"/>
                    <a:pt x="0" y="30"/>
                    <a:pt x="1" y="35"/>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8" name="îŝļiḑé"/>
            <p:cNvSpPr/>
            <p:nvPr/>
          </p:nvSpPr>
          <p:spPr bwMode="auto">
            <a:xfrm>
              <a:off x="6275388" y="1530351"/>
              <a:ext cx="122238" cy="76200"/>
            </a:xfrm>
            <a:custGeom>
              <a:avLst/>
              <a:gdLst>
                <a:gd name="T0" fmla="*/ 24 w 24"/>
                <a:gd name="T1" fmla="*/ 0 h 15"/>
                <a:gd name="T2" fmla="*/ 4 w 24"/>
                <a:gd name="T3" fmla="*/ 8 h 15"/>
                <a:gd name="T4" fmla="*/ 3 w 24"/>
                <a:gd name="T5" fmla="*/ 8 h 15"/>
                <a:gd name="T6" fmla="*/ 4 w 24"/>
                <a:gd name="T7" fmla="*/ 15 h 15"/>
                <a:gd name="T8" fmla="*/ 4 w 24"/>
                <a:gd name="T9" fmla="*/ 15 h 15"/>
                <a:gd name="T10" fmla="*/ 24 w 24"/>
                <a:gd name="T11" fmla="*/ 0 h 15"/>
              </a:gdLst>
              <a:ahLst/>
              <a:cxnLst>
                <a:cxn ang="0">
                  <a:pos x="T0" y="T1"/>
                </a:cxn>
                <a:cxn ang="0">
                  <a:pos x="T2" y="T3"/>
                </a:cxn>
                <a:cxn ang="0">
                  <a:pos x="T4" y="T5"/>
                </a:cxn>
                <a:cxn ang="0">
                  <a:pos x="T6" y="T7"/>
                </a:cxn>
                <a:cxn ang="0">
                  <a:pos x="T8" y="T9"/>
                </a:cxn>
                <a:cxn ang="0">
                  <a:pos x="T10" y="T11"/>
                </a:cxn>
              </a:cxnLst>
              <a:rect l="0" t="0" r="r" b="b"/>
              <a:pathLst>
                <a:path w="24" h="15">
                  <a:moveTo>
                    <a:pt x="24" y="0"/>
                  </a:moveTo>
                  <a:cubicBezTo>
                    <a:pt x="4" y="8"/>
                    <a:pt x="4" y="8"/>
                    <a:pt x="4" y="8"/>
                  </a:cubicBezTo>
                  <a:cubicBezTo>
                    <a:pt x="3" y="8"/>
                    <a:pt x="3" y="8"/>
                    <a:pt x="3" y="8"/>
                  </a:cubicBezTo>
                  <a:cubicBezTo>
                    <a:pt x="3" y="8"/>
                    <a:pt x="0" y="15"/>
                    <a:pt x="4" y="15"/>
                  </a:cubicBezTo>
                  <a:cubicBezTo>
                    <a:pt x="4" y="15"/>
                    <a:pt x="4" y="15"/>
                    <a:pt x="4" y="15"/>
                  </a:cubicBezTo>
                  <a:cubicBezTo>
                    <a:pt x="9" y="15"/>
                    <a:pt x="23" y="8"/>
                    <a:pt x="24"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69" name="ï$1ïḍè"/>
            <p:cNvSpPr/>
            <p:nvPr/>
          </p:nvSpPr>
          <p:spPr bwMode="auto">
            <a:xfrm>
              <a:off x="5764213" y="1460501"/>
              <a:ext cx="223838" cy="377825"/>
            </a:xfrm>
            <a:custGeom>
              <a:avLst/>
              <a:gdLst>
                <a:gd name="T0" fmla="*/ 4 w 44"/>
                <a:gd name="T1" fmla="*/ 49 h 75"/>
                <a:gd name="T2" fmla="*/ 0 w 44"/>
                <a:gd name="T3" fmla="*/ 64 h 75"/>
                <a:gd name="T4" fmla="*/ 29 w 44"/>
                <a:gd name="T5" fmla="*/ 68 h 75"/>
                <a:gd name="T6" fmla="*/ 31 w 44"/>
                <a:gd name="T7" fmla="*/ 47 h 75"/>
                <a:gd name="T8" fmla="*/ 39 w 44"/>
                <a:gd name="T9" fmla="*/ 29 h 75"/>
                <a:gd name="T10" fmla="*/ 32 w 44"/>
                <a:gd name="T11" fmla="*/ 29 h 75"/>
                <a:gd name="T12" fmla="*/ 38 w 44"/>
                <a:gd name="T13" fmla="*/ 8 h 75"/>
                <a:gd name="T14" fmla="*/ 20 w 44"/>
                <a:gd name="T15" fmla="*/ 9 h 75"/>
                <a:gd name="T16" fmla="*/ 4 w 44"/>
                <a:gd name="T17"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5">
                  <a:moveTo>
                    <a:pt x="4" y="49"/>
                  </a:moveTo>
                  <a:cubicBezTo>
                    <a:pt x="0" y="64"/>
                    <a:pt x="0" y="64"/>
                    <a:pt x="0" y="64"/>
                  </a:cubicBezTo>
                  <a:cubicBezTo>
                    <a:pt x="0" y="64"/>
                    <a:pt x="28" y="75"/>
                    <a:pt x="29" y="68"/>
                  </a:cubicBezTo>
                  <a:cubicBezTo>
                    <a:pt x="30" y="66"/>
                    <a:pt x="28" y="53"/>
                    <a:pt x="31" y="47"/>
                  </a:cubicBezTo>
                  <a:cubicBezTo>
                    <a:pt x="34" y="42"/>
                    <a:pt x="44" y="34"/>
                    <a:pt x="39" y="29"/>
                  </a:cubicBezTo>
                  <a:cubicBezTo>
                    <a:pt x="37" y="27"/>
                    <a:pt x="34" y="32"/>
                    <a:pt x="32" y="29"/>
                  </a:cubicBezTo>
                  <a:cubicBezTo>
                    <a:pt x="30" y="26"/>
                    <a:pt x="39" y="14"/>
                    <a:pt x="38" y="8"/>
                  </a:cubicBezTo>
                  <a:cubicBezTo>
                    <a:pt x="37" y="3"/>
                    <a:pt x="27" y="0"/>
                    <a:pt x="20" y="9"/>
                  </a:cubicBezTo>
                  <a:cubicBezTo>
                    <a:pt x="12" y="19"/>
                    <a:pt x="5" y="47"/>
                    <a:pt x="4" y="49"/>
                  </a:cubicBezTo>
                  <a:close/>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0" name="îšḷiḓe"/>
            <p:cNvSpPr/>
            <p:nvPr/>
          </p:nvSpPr>
          <p:spPr bwMode="auto">
            <a:xfrm>
              <a:off x="6184901" y="3332164"/>
              <a:ext cx="176213" cy="395288"/>
            </a:xfrm>
            <a:custGeom>
              <a:avLst/>
              <a:gdLst>
                <a:gd name="T0" fmla="*/ 0 w 35"/>
                <a:gd name="T1" fmla="*/ 0 h 78"/>
                <a:gd name="T2" fmla="*/ 16 w 35"/>
                <a:gd name="T3" fmla="*/ 3 h 78"/>
                <a:gd name="T4" fmla="*/ 25 w 35"/>
                <a:gd name="T5" fmla="*/ 2 h 78"/>
                <a:gd name="T6" fmla="*/ 35 w 35"/>
                <a:gd name="T7" fmla="*/ 61 h 78"/>
                <a:gd name="T8" fmla="*/ 28 w 35"/>
                <a:gd name="T9" fmla="*/ 67 h 78"/>
                <a:gd name="T10" fmla="*/ 27 w 35"/>
                <a:gd name="T11" fmla="*/ 67 h 78"/>
                <a:gd name="T12" fmla="*/ 18 w 35"/>
                <a:gd name="T13" fmla="*/ 74 h 78"/>
                <a:gd name="T14" fmla="*/ 4 w 35"/>
                <a:gd name="T15" fmla="*/ 77 h 78"/>
                <a:gd name="T16" fmla="*/ 4 w 35"/>
                <a:gd name="T17" fmla="*/ 68 h 78"/>
                <a:gd name="T18" fmla="*/ 13 w 35"/>
                <a:gd name="T19" fmla="*/ 53 h 78"/>
                <a:gd name="T20" fmla="*/ 2 w 35"/>
                <a:gd name="T21" fmla="*/ 8 h 78"/>
                <a:gd name="T22" fmla="*/ 0 w 35"/>
                <a:gd name="T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78">
                  <a:moveTo>
                    <a:pt x="0" y="0"/>
                  </a:moveTo>
                  <a:cubicBezTo>
                    <a:pt x="0" y="0"/>
                    <a:pt x="8" y="2"/>
                    <a:pt x="16" y="3"/>
                  </a:cubicBezTo>
                  <a:cubicBezTo>
                    <a:pt x="19" y="3"/>
                    <a:pt x="22" y="2"/>
                    <a:pt x="25" y="2"/>
                  </a:cubicBezTo>
                  <a:cubicBezTo>
                    <a:pt x="35" y="61"/>
                    <a:pt x="35" y="61"/>
                    <a:pt x="35" y="61"/>
                  </a:cubicBezTo>
                  <a:cubicBezTo>
                    <a:pt x="35" y="61"/>
                    <a:pt x="30" y="67"/>
                    <a:pt x="28" y="67"/>
                  </a:cubicBezTo>
                  <a:cubicBezTo>
                    <a:pt x="27" y="67"/>
                    <a:pt x="29" y="68"/>
                    <a:pt x="27" y="67"/>
                  </a:cubicBezTo>
                  <a:cubicBezTo>
                    <a:pt x="25" y="67"/>
                    <a:pt x="20" y="72"/>
                    <a:pt x="18" y="74"/>
                  </a:cubicBezTo>
                  <a:cubicBezTo>
                    <a:pt x="17" y="76"/>
                    <a:pt x="8" y="78"/>
                    <a:pt x="4" y="77"/>
                  </a:cubicBezTo>
                  <a:cubicBezTo>
                    <a:pt x="0" y="76"/>
                    <a:pt x="1" y="70"/>
                    <a:pt x="4" y="68"/>
                  </a:cubicBezTo>
                  <a:cubicBezTo>
                    <a:pt x="7" y="66"/>
                    <a:pt x="13" y="58"/>
                    <a:pt x="13" y="53"/>
                  </a:cubicBezTo>
                  <a:cubicBezTo>
                    <a:pt x="13" y="50"/>
                    <a:pt x="5" y="21"/>
                    <a:pt x="2" y="8"/>
                  </a:cubicBezTo>
                  <a:cubicBezTo>
                    <a:pt x="1" y="4"/>
                    <a:pt x="0" y="1"/>
                    <a:pt x="0"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1" name="îṥḷîḍé"/>
            <p:cNvSpPr/>
            <p:nvPr/>
          </p:nvSpPr>
          <p:spPr bwMode="auto">
            <a:xfrm>
              <a:off x="6265863" y="3343276"/>
              <a:ext cx="39688" cy="4763"/>
            </a:xfrm>
            <a:custGeom>
              <a:avLst/>
              <a:gdLst>
                <a:gd name="T0" fmla="*/ 1 w 8"/>
                <a:gd name="T1" fmla="*/ 1 h 1"/>
                <a:gd name="T2" fmla="*/ 1 w 8"/>
                <a:gd name="T3" fmla="*/ 1 h 1"/>
                <a:gd name="T4" fmla="*/ 1 w 8"/>
                <a:gd name="T5" fmla="*/ 1 h 1"/>
                <a:gd name="T6" fmla="*/ 1 w 8"/>
                <a:gd name="T7" fmla="*/ 1 h 1"/>
                <a:gd name="T8" fmla="*/ 0 w 8"/>
                <a:gd name="T9" fmla="*/ 1 h 1"/>
                <a:gd name="T10" fmla="*/ 0 w 8"/>
                <a:gd name="T11" fmla="*/ 1 h 1"/>
                <a:gd name="T12" fmla="*/ 0 w 8"/>
                <a:gd name="T13" fmla="*/ 1 h 1"/>
                <a:gd name="T14" fmla="*/ 0 w 8"/>
                <a:gd name="T15" fmla="*/ 1 h 1"/>
                <a:gd name="T16" fmla="*/ 1 w 8"/>
                <a:gd name="T17" fmla="*/ 1 h 1"/>
                <a:gd name="T18" fmla="*/ 0 w 8"/>
                <a:gd name="T19" fmla="*/ 1 h 1"/>
                <a:gd name="T20" fmla="*/ 0 w 8"/>
                <a:gd name="T21" fmla="*/ 1 h 1"/>
                <a:gd name="T22" fmla="*/ 8 w 8"/>
                <a:gd name="T23" fmla="*/ 0 h 1"/>
                <a:gd name="T24" fmla="*/ 1 w 8"/>
                <a:gd name="T25" fmla="*/ 1 h 1"/>
                <a:gd name="T26" fmla="*/ 8 w 8"/>
                <a:gd name="T27" fmla="*/ 0 h 1"/>
                <a:gd name="T28" fmla="*/ 8 w 8"/>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
                  <a:moveTo>
                    <a:pt x="1" y="1"/>
                  </a:moveTo>
                  <a:cubicBezTo>
                    <a:pt x="1" y="1"/>
                    <a:pt x="1" y="1"/>
                    <a:pt x="1" y="1"/>
                  </a:cubicBezTo>
                  <a:cubicBezTo>
                    <a:pt x="1" y="1"/>
                    <a:pt x="1" y="1"/>
                    <a:pt x="1" y="1"/>
                  </a:cubicBezTo>
                  <a:cubicBezTo>
                    <a:pt x="1" y="1"/>
                    <a:pt x="1" y="1"/>
                    <a:pt x="1" y="1"/>
                  </a:cubicBezTo>
                  <a:moveTo>
                    <a:pt x="0" y="1"/>
                  </a:moveTo>
                  <a:cubicBezTo>
                    <a:pt x="0" y="1"/>
                    <a:pt x="0" y="1"/>
                    <a:pt x="0" y="1"/>
                  </a:cubicBezTo>
                  <a:cubicBezTo>
                    <a:pt x="0" y="1"/>
                    <a:pt x="0" y="1"/>
                    <a:pt x="0" y="1"/>
                  </a:cubicBezTo>
                  <a:cubicBezTo>
                    <a:pt x="0" y="1"/>
                    <a:pt x="0" y="1"/>
                    <a:pt x="0" y="1"/>
                  </a:cubicBezTo>
                  <a:cubicBezTo>
                    <a:pt x="0" y="1"/>
                    <a:pt x="1" y="1"/>
                    <a:pt x="1" y="1"/>
                  </a:cubicBezTo>
                  <a:cubicBezTo>
                    <a:pt x="1" y="1"/>
                    <a:pt x="0" y="1"/>
                    <a:pt x="0" y="1"/>
                  </a:cubicBezTo>
                  <a:cubicBezTo>
                    <a:pt x="0" y="1"/>
                    <a:pt x="0" y="1"/>
                    <a:pt x="0" y="1"/>
                  </a:cubicBezTo>
                  <a:moveTo>
                    <a:pt x="8" y="0"/>
                  </a:moveTo>
                  <a:cubicBezTo>
                    <a:pt x="6" y="0"/>
                    <a:pt x="4" y="1"/>
                    <a:pt x="1" y="1"/>
                  </a:cubicBezTo>
                  <a:cubicBezTo>
                    <a:pt x="4" y="1"/>
                    <a:pt x="6" y="0"/>
                    <a:pt x="8" y="0"/>
                  </a:cubicBezTo>
                  <a:cubicBezTo>
                    <a:pt x="8" y="0"/>
                    <a:pt x="8" y="0"/>
                    <a:pt x="8" y="0"/>
                  </a:cubicBezTo>
                </a:path>
              </a:pathLst>
            </a:custGeom>
            <a:solidFill>
              <a:srgbClr val="B183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2" name="iSļîḓe"/>
            <p:cNvSpPr/>
            <p:nvPr/>
          </p:nvSpPr>
          <p:spPr bwMode="auto">
            <a:xfrm>
              <a:off x="6184901" y="3332164"/>
              <a:ext cx="90488" cy="46038"/>
            </a:xfrm>
            <a:custGeom>
              <a:avLst/>
              <a:gdLst>
                <a:gd name="T0" fmla="*/ 0 w 18"/>
                <a:gd name="T1" fmla="*/ 0 h 9"/>
                <a:gd name="T2" fmla="*/ 2 w 18"/>
                <a:gd name="T3" fmla="*/ 8 h 9"/>
                <a:gd name="T4" fmla="*/ 17 w 18"/>
                <a:gd name="T5" fmla="*/ 9 h 9"/>
                <a:gd name="T6" fmla="*/ 18 w 18"/>
                <a:gd name="T7" fmla="*/ 9 h 9"/>
                <a:gd name="T8" fmla="*/ 16 w 18"/>
                <a:gd name="T9" fmla="*/ 3 h 9"/>
                <a:gd name="T10" fmla="*/ 16 w 18"/>
                <a:gd name="T11" fmla="*/ 3 h 9"/>
                <a:gd name="T12" fmla="*/ 16 w 18"/>
                <a:gd name="T13" fmla="*/ 3 h 9"/>
                <a:gd name="T14" fmla="*/ 7 w 18"/>
                <a:gd name="T15" fmla="*/ 2 h 9"/>
                <a:gd name="T16" fmla="*/ 0 w 1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0" y="0"/>
                  </a:moveTo>
                  <a:cubicBezTo>
                    <a:pt x="0" y="1"/>
                    <a:pt x="1" y="4"/>
                    <a:pt x="2" y="8"/>
                  </a:cubicBezTo>
                  <a:cubicBezTo>
                    <a:pt x="2" y="8"/>
                    <a:pt x="9" y="9"/>
                    <a:pt x="17" y="9"/>
                  </a:cubicBezTo>
                  <a:cubicBezTo>
                    <a:pt x="17" y="9"/>
                    <a:pt x="17" y="9"/>
                    <a:pt x="18" y="9"/>
                  </a:cubicBezTo>
                  <a:cubicBezTo>
                    <a:pt x="16" y="3"/>
                    <a:pt x="16" y="3"/>
                    <a:pt x="16" y="3"/>
                  </a:cubicBezTo>
                  <a:cubicBezTo>
                    <a:pt x="16" y="3"/>
                    <a:pt x="16" y="3"/>
                    <a:pt x="16" y="3"/>
                  </a:cubicBezTo>
                  <a:cubicBezTo>
                    <a:pt x="16" y="3"/>
                    <a:pt x="16" y="3"/>
                    <a:pt x="16" y="3"/>
                  </a:cubicBezTo>
                  <a:cubicBezTo>
                    <a:pt x="13" y="2"/>
                    <a:pt x="10" y="2"/>
                    <a:pt x="7" y="2"/>
                  </a:cubicBezTo>
                  <a:cubicBezTo>
                    <a:pt x="3" y="1"/>
                    <a:pt x="0" y="0"/>
                    <a:pt x="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3" name="ïṣľïde"/>
            <p:cNvSpPr/>
            <p:nvPr/>
          </p:nvSpPr>
          <p:spPr bwMode="auto">
            <a:xfrm>
              <a:off x="5886451" y="2273301"/>
              <a:ext cx="434975" cy="2862263"/>
            </a:xfrm>
            <a:custGeom>
              <a:avLst/>
              <a:gdLst>
                <a:gd name="T0" fmla="*/ 81 w 86"/>
                <a:gd name="T1" fmla="*/ 567 h 567"/>
                <a:gd name="T2" fmla="*/ 77 w 86"/>
                <a:gd name="T3" fmla="*/ 563 h 567"/>
                <a:gd name="T4" fmla="*/ 0 w 86"/>
                <a:gd name="T5" fmla="*/ 4 h 567"/>
                <a:gd name="T6" fmla="*/ 4 w 86"/>
                <a:gd name="T7" fmla="*/ 0 h 567"/>
                <a:gd name="T8" fmla="*/ 8 w 86"/>
                <a:gd name="T9" fmla="*/ 3 h 567"/>
                <a:gd name="T10" fmla="*/ 85 w 86"/>
                <a:gd name="T11" fmla="*/ 562 h 567"/>
                <a:gd name="T12" fmla="*/ 82 w 86"/>
                <a:gd name="T13" fmla="*/ 567 h 567"/>
                <a:gd name="T14" fmla="*/ 81 w 86"/>
                <a:gd name="T15" fmla="*/ 567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567">
                  <a:moveTo>
                    <a:pt x="81" y="567"/>
                  </a:moveTo>
                  <a:cubicBezTo>
                    <a:pt x="79" y="567"/>
                    <a:pt x="78" y="565"/>
                    <a:pt x="77" y="563"/>
                  </a:cubicBezTo>
                  <a:cubicBezTo>
                    <a:pt x="0" y="4"/>
                    <a:pt x="0" y="4"/>
                    <a:pt x="0" y="4"/>
                  </a:cubicBezTo>
                  <a:cubicBezTo>
                    <a:pt x="0" y="2"/>
                    <a:pt x="2" y="0"/>
                    <a:pt x="4" y="0"/>
                  </a:cubicBezTo>
                  <a:cubicBezTo>
                    <a:pt x="6" y="0"/>
                    <a:pt x="8" y="1"/>
                    <a:pt x="8" y="3"/>
                  </a:cubicBezTo>
                  <a:cubicBezTo>
                    <a:pt x="85" y="562"/>
                    <a:pt x="85" y="562"/>
                    <a:pt x="85" y="562"/>
                  </a:cubicBezTo>
                  <a:cubicBezTo>
                    <a:pt x="86" y="565"/>
                    <a:pt x="84" y="567"/>
                    <a:pt x="82" y="567"/>
                  </a:cubicBezTo>
                  <a:cubicBezTo>
                    <a:pt x="81" y="567"/>
                    <a:pt x="81" y="567"/>
                    <a:pt x="81" y="567"/>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4" name="iṣļîḑê"/>
            <p:cNvSpPr/>
            <p:nvPr/>
          </p:nvSpPr>
          <p:spPr bwMode="auto">
            <a:xfrm>
              <a:off x="6210301" y="4630739"/>
              <a:ext cx="430213" cy="39688"/>
            </a:xfrm>
            <a:custGeom>
              <a:avLst/>
              <a:gdLst>
                <a:gd name="T0" fmla="*/ 81 w 85"/>
                <a:gd name="T1" fmla="*/ 8 h 8"/>
                <a:gd name="T2" fmla="*/ 4 w 85"/>
                <a:gd name="T3" fmla="*/ 8 h 8"/>
                <a:gd name="T4" fmla="*/ 0 w 85"/>
                <a:gd name="T5" fmla="*/ 4 h 8"/>
                <a:gd name="T6" fmla="*/ 4 w 85"/>
                <a:gd name="T7" fmla="*/ 0 h 8"/>
                <a:gd name="T8" fmla="*/ 81 w 85"/>
                <a:gd name="T9" fmla="*/ 0 h 8"/>
                <a:gd name="T10" fmla="*/ 85 w 85"/>
                <a:gd name="T11" fmla="*/ 4 h 8"/>
                <a:gd name="T12" fmla="*/ 81 w 85"/>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5" h="8">
                  <a:moveTo>
                    <a:pt x="81" y="8"/>
                  </a:moveTo>
                  <a:cubicBezTo>
                    <a:pt x="4" y="8"/>
                    <a:pt x="4" y="8"/>
                    <a:pt x="4" y="8"/>
                  </a:cubicBezTo>
                  <a:cubicBezTo>
                    <a:pt x="2" y="8"/>
                    <a:pt x="0" y="6"/>
                    <a:pt x="0" y="4"/>
                  </a:cubicBezTo>
                  <a:cubicBezTo>
                    <a:pt x="0" y="2"/>
                    <a:pt x="2" y="0"/>
                    <a:pt x="4" y="0"/>
                  </a:cubicBezTo>
                  <a:cubicBezTo>
                    <a:pt x="81" y="0"/>
                    <a:pt x="81" y="0"/>
                    <a:pt x="81" y="0"/>
                  </a:cubicBezTo>
                  <a:cubicBezTo>
                    <a:pt x="84" y="0"/>
                    <a:pt x="85" y="2"/>
                    <a:pt x="85" y="4"/>
                  </a:cubicBezTo>
                  <a:cubicBezTo>
                    <a:pt x="85" y="6"/>
                    <a:pt x="84" y="8"/>
                    <a:pt x="81"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5" name="ïsḷîḍê"/>
            <p:cNvSpPr/>
            <p:nvPr/>
          </p:nvSpPr>
          <p:spPr bwMode="auto">
            <a:xfrm>
              <a:off x="6335713" y="2227264"/>
              <a:ext cx="355600" cy="2903538"/>
            </a:xfrm>
            <a:custGeom>
              <a:avLst/>
              <a:gdLst>
                <a:gd name="T0" fmla="*/ 65 w 70"/>
                <a:gd name="T1" fmla="*/ 575 h 575"/>
                <a:gd name="T2" fmla="*/ 61 w 70"/>
                <a:gd name="T3" fmla="*/ 571 h 575"/>
                <a:gd name="T4" fmla="*/ 0 w 70"/>
                <a:gd name="T5" fmla="*/ 4 h 575"/>
                <a:gd name="T6" fmla="*/ 4 w 70"/>
                <a:gd name="T7" fmla="*/ 0 h 575"/>
                <a:gd name="T8" fmla="*/ 8 w 70"/>
                <a:gd name="T9" fmla="*/ 4 h 575"/>
                <a:gd name="T10" fmla="*/ 69 w 70"/>
                <a:gd name="T11" fmla="*/ 571 h 575"/>
                <a:gd name="T12" fmla="*/ 66 w 70"/>
                <a:gd name="T13" fmla="*/ 575 h 575"/>
                <a:gd name="T14" fmla="*/ 65 w 70"/>
                <a:gd name="T15" fmla="*/ 575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575">
                  <a:moveTo>
                    <a:pt x="65" y="575"/>
                  </a:moveTo>
                  <a:cubicBezTo>
                    <a:pt x="63" y="575"/>
                    <a:pt x="62" y="573"/>
                    <a:pt x="61" y="571"/>
                  </a:cubicBezTo>
                  <a:cubicBezTo>
                    <a:pt x="0" y="4"/>
                    <a:pt x="0" y="4"/>
                    <a:pt x="0" y="4"/>
                  </a:cubicBezTo>
                  <a:cubicBezTo>
                    <a:pt x="0" y="2"/>
                    <a:pt x="2" y="0"/>
                    <a:pt x="4" y="0"/>
                  </a:cubicBezTo>
                  <a:cubicBezTo>
                    <a:pt x="6" y="0"/>
                    <a:pt x="8" y="1"/>
                    <a:pt x="8" y="4"/>
                  </a:cubicBezTo>
                  <a:cubicBezTo>
                    <a:pt x="69" y="571"/>
                    <a:pt x="69" y="571"/>
                    <a:pt x="69" y="571"/>
                  </a:cubicBezTo>
                  <a:cubicBezTo>
                    <a:pt x="70" y="573"/>
                    <a:pt x="68" y="575"/>
                    <a:pt x="66" y="575"/>
                  </a:cubicBezTo>
                  <a:cubicBezTo>
                    <a:pt x="65" y="575"/>
                    <a:pt x="65" y="575"/>
                    <a:pt x="65" y="575"/>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6" name="ïṧliďê"/>
            <p:cNvSpPr/>
            <p:nvPr/>
          </p:nvSpPr>
          <p:spPr bwMode="auto">
            <a:xfrm>
              <a:off x="6083301" y="3676651"/>
              <a:ext cx="455613" cy="65088"/>
            </a:xfrm>
            <a:custGeom>
              <a:avLst/>
              <a:gdLst>
                <a:gd name="T0" fmla="*/ 4 w 90"/>
                <a:gd name="T1" fmla="*/ 13 h 13"/>
                <a:gd name="T2" fmla="*/ 0 w 90"/>
                <a:gd name="T3" fmla="*/ 9 h 13"/>
                <a:gd name="T4" fmla="*/ 4 w 90"/>
                <a:gd name="T5" fmla="*/ 5 h 13"/>
                <a:gd name="T6" fmla="*/ 85 w 90"/>
                <a:gd name="T7" fmla="*/ 0 h 13"/>
                <a:gd name="T8" fmla="*/ 89 w 90"/>
                <a:gd name="T9" fmla="*/ 4 h 13"/>
                <a:gd name="T10" fmla="*/ 86 w 90"/>
                <a:gd name="T11" fmla="*/ 8 h 13"/>
                <a:gd name="T12" fmla="*/ 5 w 90"/>
                <a:gd name="T13" fmla="*/ 13 h 13"/>
                <a:gd name="T14" fmla="*/ 4 w 90"/>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3">
                  <a:moveTo>
                    <a:pt x="4" y="13"/>
                  </a:moveTo>
                  <a:cubicBezTo>
                    <a:pt x="2" y="13"/>
                    <a:pt x="1" y="11"/>
                    <a:pt x="0" y="9"/>
                  </a:cubicBezTo>
                  <a:cubicBezTo>
                    <a:pt x="0" y="7"/>
                    <a:pt x="2" y="5"/>
                    <a:pt x="4" y="5"/>
                  </a:cubicBezTo>
                  <a:cubicBezTo>
                    <a:pt x="85" y="0"/>
                    <a:pt x="85" y="0"/>
                    <a:pt x="85" y="0"/>
                  </a:cubicBezTo>
                  <a:cubicBezTo>
                    <a:pt x="87" y="0"/>
                    <a:pt x="89" y="1"/>
                    <a:pt x="89" y="4"/>
                  </a:cubicBezTo>
                  <a:cubicBezTo>
                    <a:pt x="90" y="6"/>
                    <a:pt x="88" y="8"/>
                    <a:pt x="86" y="8"/>
                  </a:cubicBezTo>
                  <a:cubicBezTo>
                    <a:pt x="5" y="13"/>
                    <a:pt x="5" y="13"/>
                    <a:pt x="5" y="13"/>
                  </a:cubicBezTo>
                  <a:lnTo>
                    <a:pt x="4" y="1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7" name="iSlïdè"/>
            <p:cNvSpPr/>
            <p:nvPr/>
          </p:nvSpPr>
          <p:spPr bwMode="auto">
            <a:xfrm>
              <a:off x="6143626" y="4135439"/>
              <a:ext cx="446088" cy="50800"/>
            </a:xfrm>
            <a:custGeom>
              <a:avLst/>
              <a:gdLst>
                <a:gd name="T0" fmla="*/ 4 w 88"/>
                <a:gd name="T1" fmla="*/ 10 h 10"/>
                <a:gd name="T2" fmla="*/ 0 w 88"/>
                <a:gd name="T3" fmla="*/ 6 h 10"/>
                <a:gd name="T4" fmla="*/ 4 w 88"/>
                <a:gd name="T5" fmla="*/ 2 h 10"/>
                <a:gd name="T6" fmla="*/ 84 w 88"/>
                <a:gd name="T7" fmla="*/ 0 h 10"/>
                <a:gd name="T8" fmla="*/ 84 w 88"/>
                <a:gd name="T9" fmla="*/ 0 h 10"/>
                <a:gd name="T10" fmla="*/ 88 w 88"/>
                <a:gd name="T11" fmla="*/ 4 h 10"/>
                <a:gd name="T12" fmla="*/ 84 w 88"/>
                <a:gd name="T13" fmla="*/ 8 h 10"/>
                <a:gd name="T14" fmla="*/ 4 w 8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0">
                  <a:moveTo>
                    <a:pt x="4" y="10"/>
                  </a:moveTo>
                  <a:cubicBezTo>
                    <a:pt x="2" y="10"/>
                    <a:pt x="0" y="8"/>
                    <a:pt x="0" y="6"/>
                  </a:cubicBezTo>
                  <a:cubicBezTo>
                    <a:pt x="0" y="4"/>
                    <a:pt x="2" y="2"/>
                    <a:pt x="4" y="2"/>
                  </a:cubicBezTo>
                  <a:cubicBezTo>
                    <a:pt x="84" y="0"/>
                    <a:pt x="84" y="0"/>
                    <a:pt x="84" y="0"/>
                  </a:cubicBezTo>
                  <a:cubicBezTo>
                    <a:pt x="84" y="0"/>
                    <a:pt x="84" y="0"/>
                    <a:pt x="84" y="0"/>
                  </a:cubicBezTo>
                  <a:cubicBezTo>
                    <a:pt x="87" y="0"/>
                    <a:pt x="88" y="2"/>
                    <a:pt x="88" y="4"/>
                  </a:cubicBezTo>
                  <a:cubicBezTo>
                    <a:pt x="88" y="6"/>
                    <a:pt x="87" y="8"/>
                    <a:pt x="84" y="8"/>
                  </a:cubicBezTo>
                  <a:cubicBezTo>
                    <a:pt x="4" y="10"/>
                    <a:pt x="4" y="10"/>
                    <a:pt x="4" y="1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8" name="iṡľidê"/>
            <p:cNvSpPr/>
            <p:nvPr/>
          </p:nvSpPr>
          <p:spPr bwMode="auto">
            <a:xfrm>
              <a:off x="6018213" y="3236914"/>
              <a:ext cx="469900" cy="55563"/>
            </a:xfrm>
            <a:custGeom>
              <a:avLst/>
              <a:gdLst>
                <a:gd name="T0" fmla="*/ 4 w 93"/>
                <a:gd name="T1" fmla="*/ 11 h 11"/>
                <a:gd name="T2" fmla="*/ 0 w 93"/>
                <a:gd name="T3" fmla="*/ 7 h 11"/>
                <a:gd name="T4" fmla="*/ 4 w 93"/>
                <a:gd name="T5" fmla="*/ 3 h 11"/>
                <a:gd name="T6" fmla="*/ 89 w 93"/>
                <a:gd name="T7" fmla="*/ 0 h 11"/>
                <a:gd name="T8" fmla="*/ 93 w 93"/>
                <a:gd name="T9" fmla="*/ 4 h 11"/>
                <a:gd name="T10" fmla="*/ 90 w 93"/>
                <a:gd name="T11" fmla="*/ 8 h 11"/>
                <a:gd name="T12" fmla="*/ 5 w 93"/>
                <a:gd name="T13" fmla="*/ 11 h 11"/>
                <a:gd name="T14" fmla="*/ 4 w 9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1">
                  <a:moveTo>
                    <a:pt x="4" y="11"/>
                  </a:moveTo>
                  <a:cubicBezTo>
                    <a:pt x="2" y="11"/>
                    <a:pt x="0" y="9"/>
                    <a:pt x="0" y="7"/>
                  </a:cubicBezTo>
                  <a:cubicBezTo>
                    <a:pt x="0" y="5"/>
                    <a:pt x="2" y="3"/>
                    <a:pt x="4" y="3"/>
                  </a:cubicBezTo>
                  <a:cubicBezTo>
                    <a:pt x="89" y="0"/>
                    <a:pt x="89" y="0"/>
                    <a:pt x="89" y="0"/>
                  </a:cubicBezTo>
                  <a:cubicBezTo>
                    <a:pt x="91" y="0"/>
                    <a:pt x="93" y="2"/>
                    <a:pt x="93" y="4"/>
                  </a:cubicBezTo>
                  <a:cubicBezTo>
                    <a:pt x="93" y="6"/>
                    <a:pt x="92" y="8"/>
                    <a:pt x="90"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79" name="iṧḻîde"/>
            <p:cNvSpPr/>
            <p:nvPr/>
          </p:nvSpPr>
          <p:spPr bwMode="auto">
            <a:xfrm>
              <a:off x="5907088" y="2403476"/>
              <a:ext cx="490538" cy="55563"/>
            </a:xfrm>
            <a:custGeom>
              <a:avLst/>
              <a:gdLst>
                <a:gd name="T0" fmla="*/ 4 w 97"/>
                <a:gd name="T1" fmla="*/ 11 h 11"/>
                <a:gd name="T2" fmla="*/ 0 w 97"/>
                <a:gd name="T3" fmla="*/ 7 h 11"/>
                <a:gd name="T4" fmla="*/ 4 w 97"/>
                <a:gd name="T5" fmla="*/ 3 h 11"/>
                <a:gd name="T6" fmla="*/ 93 w 97"/>
                <a:gd name="T7" fmla="*/ 0 h 11"/>
                <a:gd name="T8" fmla="*/ 97 w 97"/>
                <a:gd name="T9" fmla="*/ 4 h 11"/>
                <a:gd name="T10" fmla="*/ 94 w 97"/>
                <a:gd name="T11" fmla="*/ 8 h 11"/>
                <a:gd name="T12" fmla="*/ 5 w 97"/>
                <a:gd name="T13" fmla="*/ 11 h 11"/>
                <a:gd name="T14" fmla="*/ 4 w 97"/>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1">
                  <a:moveTo>
                    <a:pt x="4" y="11"/>
                  </a:moveTo>
                  <a:cubicBezTo>
                    <a:pt x="2" y="11"/>
                    <a:pt x="0" y="9"/>
                    <a:pt x="0" y="7"/>
                  </a:cubicBezTo>
                  <a:cubicBezTo>
                    <a:pt x="0" y="5"/>
                    <a:pt x="2" y="3"/>
                    <a:pt x="4" y="3"/>
                  </a:cubicBezTo>
                  <a:cubicBezTo>
                    <a:pt x="93" y="0"/>
                    <a:pt x="93" y="0"/>
                    <a:pt x="93" y="0"/>
                  </a:cubicBezTo>
                  <a:cubicBezTo>
                    <a:pt x="95" y="0"/>
                    <a:pt x="97" y="2"/>
                    <a:pt x="97" y="4"/>
                  </a:cubicBezTo>
                  <a:cubicBezTo>
                    <a:pt x="97" y="6"/>
                    <a:pt x="96" y="8"/>
                    <a:pt x="94" y="8"/>
                  </a:cubicBezTo>
                  <a:cubicBezTo>
                    <a:pt x="5" y="11"/>
                    <a:pt x="5" y="11"/>
                    <a:pt x="5" y="11"/>
                  </a:cubicBezTo>
                  <a:lnTo>
                    <a:pt x="4" y="11"/>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0" name="îš1ïḓè"/>
            <p:cNvSpPr/>
            <p:nvPr/>
          </p:nvSpPr>
          <p:spPr bwMode="auto">
            <a:xfrm>
              <a:off x="5962651" y="2813051"/>
              <a:ext cx="479425" cy="60325"/>
            </a:xfrm>
            <a:custGeom>
              <a:avLst/>
              <a:gdLst>
                <a:gd name="T0" fmla="*/ 4 w 95"/>
                <a:gd name="T1" fmla="*/ 12 h 12"/>
                <a:gd name="T2" fmla="*/ 0 w 95"/>
                <a:gd name="T3" fmla="*/ 8 h 12"/>
                <a:gd name="T4" fmla="*/ 4 w 95"/>
                <a:gd name="T5" fmla="*/ 4 h 12"/>
                <a:gd name="T6" fmla="*/ 91 w 95"/>
                <a:gd name="T7" fmla="*/ 0 h 12"/>
                <a:gd name="T8" fmla="*/ 95 w 95"/>
                <a:gd name="T9" fmla="*/ 4 h 12"/>
                <a:gd name="T10" fmla="*/ 92 w 95"/>
                <a:gd name="T11" fmla="*/ 8 h 12"/>
                <a:gd name="T12" fmla="*/ 5 w 95"/>
                <a:gd name="T13" fmla="*/ 12 h 12"/>
                <a:gd name="T14" fmla="*/ 4 w 95"/>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12">
                  <a:moveTo>
                    <a:pt x="4" y="12"/>
                  </a:moveTo>
                  <a:cubicBezTo>
                    <a:pt x="2" y="12"/>
                    <a:pt x="0" y="10"/>
                    <a:pt x="0" y="8"/>
                  </a:cubicBezTo>
                  <a:cubicBezTo>
                    <a:pt x="0" y="6"/>
                    <a:pt x="2" y="4"/>
                    <a:pt x="4" y="4"/>
                  </a:cubicBezTo>
                  <a:cubicBezTo>
                    <a:pt x="91" y="0"/>
                    <a:pt x="91" y="0"/>
                    <a:pt x="91" y="0"/>
                  </a:cubicBezTo>
                  <a:cubicBezTo>
                    <a:pt x="93" y="0"/>
                    <a:pt x="95" y="2"/>
                    <a:pt x="95" y="4"/>
                  </a:cubicBezTo>
                  <a:cubicBezTo>
                    <a:pt x="95" y="6"/>
                    <a:pt x="94" y="8"/>
                    <a:pt x="92" y="8"/>
                  </a:cubicBezTo>
                  <a:cubicBezTo>
                    <a:pt x="5" y="12"/>
                    <a:pt x="5" y="12"/>
                    <a:pt x="5" y="12"/>
                  </a:cubicBezTo>
                  <a:lnTo>
                    <a:pt x="4" y="1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1" name="ïṩļîḓe"/>
            <p:cNvSpPr/>
            <p:nvPr/>
          </p:nvSpPr>
          <p:spPr bwMode="auto">
            <a:xfrm>
              <a:off x="6265863" y="3343276"/>
              <a:ext cx="95250" cy="328613"/>
            </a:xfrm>
            <a:custGeom>
              <a:avLst/>
              <a:gdLst>
                <a:gd name="T0" fmla="*/ 0 w 19"/>
                <a:gd name="T1" fmla="*/ 1 h 65"/>
                <a:gd name="T2" fmla="*/ 9 w 19"/>
                <a:gd name="T3" fmla="*/ 0 h 65"/>
                <a:gd name="T4" fmla="*/ 19 w 19"/>
                <a:gd name="T5" fmla="*/ 59 h 65"/>
                <a:gd name="T6" fmla="*/ 12 w 19"/>
                <a:gd name="T7" fmla="*/ 65 h 65"/>
                <a:gd name="T8" fmla="*/ 0 w 19"/>
                <a:gd name="T9" fmla="*/ 1 h 65"/>
              </a:gdLst>
              <a:ahLst/>
              <a:cxnLst>
                <a:cxn ang="0">
                  <a:pos x="T0" y="T1"/>
                </a:cxn>
                <a:cxn ang="0">
                  <a:pos x="T2" y="T3"/>
                </a:cxn>
                <a:cxn ang="0">
                  <a:pos x="T4" y="T5"/>
                </a:cxn>
                <a:cxn ang="0">
                  <a:pos x="T6" y="T7"/>
                </a:cxn>
                <a:cxn ang="0">
                  <a:pos x="T8" y="T9"/>
                </a:cxn>
              </a:cxnLst>
              <a:rect l="0" t="0" r="r" b="b"/>
              <a:pathLst>
                <a:path w="19" h="65">
                  <a:moveTo>
                    <a:pt x="0" y="1"/>
                  </a:moveTo>
                  <a:cubicBezTo>
                    <a:pt x="3" y="1"/>
                    <a:pt x="6" y="0"/>
                    <a:pt x="9" y="0"/>
                  </a:cubicBezTo>
                  <a:cubicBezTo>
                    <a:pt x="19" y="59"/>
                    <a:pt x="19" y="59"/>
                    <a:pt x="19" y="59"/>
                  </a:cubicBezTo>
                  <a:cubicBezTo>
                    <a:pt x="19" y="59"/>
                    <a:pt x="14" y="65"/>
                    <a:pt x="12" y="65"/>
                  </a:cubicBezTo>
                  <a:cubicBezTo>
                    <a:pt x="0" y="1"/>
                    <a:pt x="0" y="1"/>
                    <a:pt x="0" y="1"/>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2" name="ïṣļîḓe"/>
            <p:cNvSpPr/>
            <p:nvPr/>
          </p:nvSpPr>
          <p:spPr bwMode="auto">
            <a:xfrm>
              <a:off x="6305551" y="3332164"/>
              <a:ext cx="217488" cy="388938"/>
            </a:xfrm>
            <a:custGeom>
              <a:avLst/>
              <a:gdLst>
                <a:gd name="T0" fmla="*/ 27 w 43"/>
                <a:gd name="T1" fmla="*/ 0 h 77"/>
                <a:gd name="T2" fmla="*/ 0 w 43"/>
                <a:gd name="T3" fmla="*/ 2 h 77"/>
                <a:gd name="T4" fmla="*/ 1 w 43"/>
                <a:gd name="T5" fmla="*/ 8 h 77"/>
                <a:gd name="T6" fmla="*/ 9 w 43"/>
                <a:gd name="T7" fmla="*/ 61 h 77"/>
                <a:gd name="T8" fmla="*/ 14 w 43"/>
                <a:gd name="T9" fmla="*/ 67 h 77"/>
                <a:gd name="T10" fmla="*/ 15 w 43"/>
                <a:gd name="T11" fmla="*/ 67 h 77"/>
                <a:gd name="T12" fmla="*/ 16 w 43"/>
                <a:gd name="T13" fmla="*/ 67 h 77"/>
                <a:gd name="T14" fmla="*/ 25 w 43"/>
                <a:gd name="T15" fmla="*/ 73 h 77"/>
                <a:gd name="T16" fmla="*/ 39 w 43"/>
                <a:gd name="T17" fmla="*/ 76 h 77"/>
                <a:gd name="T18" fmla="*/ 39 w 43"/>
                <a:gd name="T19" fmla="*/ 67 h 77"/>
                <a:gd name="T20" fmla="*/ 29 w 43"/>
                <a:gd name="T21" fmla="*/ 52 h 77"/>
                <a:gd name="T22" fmla="*/ 27 w 43"/>
                <a:gd name="T23" fmla="*/ 7 h 77"/>
                <a:gd name="T24" fmla="*/ 27 w 43"/>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77">
                  <a:moveTo>
                    <a:pt x="27" y="0"/>
                  </a:moveTo>
                  <a:cubicBezTo>
                    <a:pt x="27" y="0"/>
                    <a:pt x="11" y="3"/>
                    <a:pt x="0" y="2"/>
                  </a:cubicBezTo>
                  <a:cubicBezTo>
                    <a:pt x="1" y="8"/>
                    <a:pt x="1" y="8"/>
                    <a:pt x="1" y="8"/>
                  </a:cubicBezTo>
                  <a:cubicBezTo>
                    <a:pt x="9" y="61"/>
                    <a:pt x="9" y="61"/>
                    <a:pt x="9" y="61"/>
                  </a:cubicBezTo>
                  <a:cubicBezTo>
                    <a:pt x="9" y="61"/>
                    <a:pt x="13" y="67"/>
                    <a:pt x="14" y="67"/>
                  </a:cubicBezTo>
                  <a:cubicBezTo>
                    <a:pt x="15" y="67"/>
                    <a:pt x="15" y="67"/>
                    <a:pt x="15" y="67"/>
                  </a:cubicBezTo>
                  <a:cubicBezTo>
                    <a:pt x="15" y="67"/>
                    <a:pt x="15" y="67"/>
                    <a:pt x="16" y="67"/>
                  </a:cubicBezTo>
                  <a:cubicBezTo>
                    <a:pt x="18" y="66"/>
                    <a:pt x="23" y="71"/>
                    <a:pt x="25" y="73"/>
                  </a:cubicBezTo>
                  <a:cubicBezTo>
                    <a:pt x="26" y="75"/>
                    <a:pt x="35" y="77"/>
                    <a:pt x="39" y="76"/>
                  </a:cubicBezTo>
                  <a:cubicBezTo>
                    <a:pt x="43" y="75"/>
                    <a:pt x="42" y="69"/>
                    <a:pt x="39" y="67"/>
                  </a:cubicBezTo>
                  <a:cubicBezTo>
                    <a:pt x="36" y="65"/>
                    <a:pt x="29" y="57"/>
                    <a:pt x="29" y="52"/>
                  </a:cubicBezTo>
                  <a:cubicBezTo>
                    <a:pt x="29" y="48"/>
                    <a:pt x="27" y="20"/>
                    <a:pt x="27" y="7"/>
                  </a:cubicBezTo>
                  <a:cubicBezTo>
                    <a:pt x="27" y="3"/>
                    <a:pt x="27" y="1"/>
                    <a:pt x="27"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3" name="ïsļiḍe"/>
            <p:cNvSpPr/>
            <p:nvPr/>
          </p:nvSpPr>
          <p:spPr bwMode="auto">
            <a:xfrm>
              <a:off x="6305551" y="3332164"/>
              <a:ext cx="136525" cy="50800"/>
            </a:xfrm>
            <a:custGeom>
              <a:avLst/>
              <a:gdLst>
                <a:gd name="T0" fmla="*/ 27 w 27"/>
                <a:gd name="T1" fmla="*/ 0 h 10"/>
                <a:gd name="T2" fmla="*/ 26 w 27"/>
                <a:gd name="T3" fmla="*/ 1 h 10"/>
                <a:gd name="T4" fmla="*/ 8 w 27"/>
                <a:gd name="T5" fmla="*/ 2 h 10"/>
                <a:gd name="T6" fmla="*/ 1 w 27"/>
                <a:gd name="T7" fmla="*/ 2 h 10"/>
                <a:gd name="T8" fmla="*/ 0 w 27"/>
                <a:gd name="T9" fmla="*/ 2 h 10"/>
                <a:gd name="T10" fmla="*/ 1 w 27"/>
                <a:gd name="T11" fmla="*/ 8 h 10"/>
                <a:gd name="T12" fmla="*/ 12 w 27"/>
                <a:gd name="T13" fmla="*/ 10 h 10"/>
                <a:gd name="T14" fmla="*/ 26 w 27"/>
                <a:gd name="T15" fmla="*/ 8 h 10"/>
                <a:gd name="T16" fmla="*/ 27 w 27"/>
                <a:gd name="T17" fmla="*/ 7 h 10"/>
                <a:gd name="T18" fmla="*/ 27 w 27"/>
                <a:gd name="T19" fmla="*/ 2 h 10"/>
                <a:gd name="T20" fmla="*/ 27 w 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
                  <a:moveTo>
                    <a:pt x="27" y="0"/>
                  </a:moveTo>
                  <a:cubicBezTo>
                    <a:pt x="27" y="0"/>
                    <a:pt x="26" y="0"/>
                    <a:pt x="26" y="1"/>
                  </a:cubicBezTo>
                  <a:cubicBezTo>
                    <a:pt x="22" y="1"/>
                    <a:pt x="15" y="2"/>
                    <a:pt x="8" y="2"/>
                  </a:cubicBezTo>
                  <a:cubicBezTo>
                    <a:pt x="6" y="2"/>
                    <a:pt x="3" y="2"/>
                    <a:pt x="1" y="2"/>
                  </a:cubicBezTo>
                  <a:cubicBezTo>
                    <a:pt x="1" y="2"/>
                    <a:pt x="1" y="2"/>
                    <a:pt x="0" y="2"/>
                  </a:cubicBezTo>
                  <a:cubicBezTo>
                    <a:pt x="1" y="8"/>
                    <a:pt x="1" y="8"/>
                    <a:pt x="1" y="8"/>
                  </a:cubicBezTo>
                  <a:cubicBezTo>
                    <a:pt x="1" y="8"/>
                    <a:pt x="5" y="10"/>
                    <a:pt x="12" y="10"/>
                  </a:cubicBezTo>
                  <a:cubicBezTo>
                    <a:pt x="16" y="10"/>
                    <a:pt x="20" y="10"/>
                    <a:pt x="26" y="8"/>
                  </a:cubicBezTo>
                  <a:cubicBezTo>
                    <a:pt x="27" y="7"/>
                    <a:pt x="27" y="7"/>
                    <a:pt x="27" y="7"/>
                  </a:cubicBezTo>
                  <a:cubicBezTo>
                    <a:pt x="27" y="5"/>
                    <a:pt x="27" y="3"/>
                    <a:pt x="27" y="2"/>
                  </a:cubicBezTo>
                  <a:cubicBezTo>
                    <a:pt x="27" y="1"/>
                    <a:pt x="27" y="1"/>
                    <a:pt x="2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4" name="íš1ïḑé"/>
            <p:cNvSpPr/>
            <p:nvPr/>
          </p:nvSpPr>
          <p:spPr bwMode="auto">
            <a:xfrm>
              <a:off x="6134101" y="1879601"/>
              <a:ext cx="46038" cy="80963"/>
            </a:xfrm>
            <a:custGeom>
              <a:avLst/>
              <a:gdLst>
                <a:gd name="T0" fmla="*/ 5 w 9"/>
                <a:gd name="T1" fmla="*/ 1 h 16"/>
                <a:gd name="T2" fmla="*/ 2 w 9"/>
                <a:gd name="T3" fmla="*/ 15 h 16"/>
                <a:gd name="T4" fmla="*/ 8 w 9"/>
                <a:gd name="T5" fmla="*/ 15 h 16"/>
                <a:gd name="T6" fmla="*/ 8 w 9"/>
                <a:gd name="T7" fmla="*/ 1 h 16"/>
                <a:gd name="T8" fmla="*/ 5 w 9"/>
                <a:gd name="T9" fmla="*/ 1 h 16"/>
              </a:gdLst>
              <a:ahLst/>
              <a:cxnLst>
                <a:cxn ang="0">
                  <a:pos x="T0" y="T1"/>
                </a:cxn>
                <a:cxn ang="0">
                  <a:pos x="T2" y="T3"/>
                </a:cxn>
                <a:cxn ang="0">
                  <a:pos x="T4" y="T5"/>
                </a:cxn>
                <a:cxn ang="0">
                  <a:pos x="T6" y="T7"/>
                </a:cxn>
                <a:cxn ang="0">
                  <a:pos x="T8" y="T9"/>
                </a:cxn>
              </a:cxnLst>
              <a:rect l="0" t="0" r="r" b="b"/>
              <a:pathLst>
                <a:path w="9" h="16">
                  <a:moveTo>
                    <a:pt x="5" y="1"/>
                  </a:moveTo>
                  <a:cubicBezTo>
                    <a:pt x="5" y="1"/>
                    <a:pt x="0" y="14"/>
                    <a:pt x="2" y="15"/>
                  </a:cubicBezTo>
                  <a:cubicBezTo>
                    <a:pt x="3" y="15"/>
                    <a:pt x="7" y="16"/>
                    <a:pt x="8" y="15"/>
                  </a:cubicBezTo>
                  <a:cubicBezTo>
                    <a:pt x="9" y="12"/>
                    <a:pt x="8" y="1"/>
                    <a:pt x="8" y="1"/>
                  </a:cubicBezTo>
                  <a:cubicBezTo>
                    <a:pt x="8" y="1"/>
                    <a:pt x="6" y="0"/>
                    <a:pt x="5" y="1"/>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5" name="iṡḷiḑe"/>
            <p:cNvSpPr/>
            <p:nvPr/>
          </p:nvSpPr>
          <p:spPr bwMode="auto">
            <a:xfrm>
              <a:off x="5541963" y="4332289"/>
              <a:ext cx="865188" cy="1014413"/>
            </a:xfrm>
            <a:custGeom>
              <a:avLst/>
              <a:gdLst>
                <a:gd name="T0" fmla="*/ 171 w 171"/>
                <a:gd name="T1" fmla="*/ 30 h 201"/>
                <a:gd name="T2" fmla="*/ 86 w 171"/>
                <a:gd name="T3" fmla="*/ 0 h 201"/>
                <a:gd name="T4" fmla="*/ 0 w 171"/>
                <a:gd name="T5" fmla="*/ 30 h 201"/>
                <a:gd name="T6" fmla="*/ 16 w 171"/>
                <a:gd name="T7" fmla="*/ 164 h 201"/>
                <a:gd name="T8" fmla="*/ 18 w 171"/>
                <a:gd name="T9" fmla="*/ 182 h 201"/>
                <a:gd name="T10" fmla="*/ 24 w 171"/>
                <a:gd name="T11" fmla="*/ 190 h 201"/>
                <a:gd name="T12" fmla="*/ 86 w 171"/>
                <a:gd name="T13" fmla="*/ 201 h 201"/>
                <a:gd name="T14" fmla="*/ 140 w 171"/>
                <a:gd name="T15" fmla="*/ 194 h 201"/>
                <a:gd name="T16" fmla="*/ 154 w 171"/>
                <a:gd name="T17" fmla="*/ 182 h 201"/>
                <a:gd name="T18" fmla="*/ 161 w 171"/>
                <a:gd name="T19" fmla="*/ 123 h 201"/>
                <a:gd name="T20" fmla="*/ 171 w 171"/>
                <a:gd name="T21" fmla="*/ 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01">
                  <a:moveTo>
                    <a:pt x="171" y="30"/>
                  </a:moveTo>
                  <a:cubicBezTo>
                    <a:pt x="171" y="13"/>
                    <a:pt x="133" y="0"/>
                    <a:pt x="86" y="0"/>
                  </a:cubicBezTo>
                  <a:cubicBezTo>
                    <a:pt x="38" y="0"/>
                    <a:pt x="0" y="13"/>
                    <a:pt x="0" y="30"/>
                  </a:cubicBezTo>
                  <a:cubicBezTo>
                    <a:pt x="16" y="164"/>
                    <a:pt x="16" y="164"/>
                    <a:pt x="16" y="164"/>
                  </a:cubicBezTo>
                  <a:cubicBezTo>
                    <a:pt x="18" y="182"/>
                    <a:pt x="18" y="182"/>
                    <a:pt x="18" y="182"/>
                  </a:cubicBezTo>
                  <a:cubicBezTo>
                    <a:pt x="18" y="185"/>
                    <a:pt x="20" y="188"/>
                    <a:pt x="24" y="190"/>
                  </a:cubicBezTo>
                  <a:cubicBezTo>
                    <a:pt x="35" y="197"/>
                    <a:pt x="58" y="201"/>
                    <a:pt x="86" y="201"/>
                  </a:cubicBezTo>
                  <a:cubicBezTo>
                    <a:pt x="108" y="201"/>
                    <a:pt x="128" y="198"/>
                    <a:pt x="140" y="194"/>
                  </a:cubicBezTo>
                  <a:cubicBezTo>
                    <a:pt x="149" y="191"/>
                    <a:pt x="154" y="187"/>
                    <a:pt x="154" y="182"/>
                  </a:cubicBezTo>
                  <a:cubicBezTo>
                    <a:pt x="161" y="123"/>
                    <a:pt x="161" y="123"/>
                    <a:pt x="161" y="123"/>
                  </a:cubicBezTo>
                  <a:cubicBezTo>
                    <a:pt x="171" y="30"/>
                    <a:pt x="171" y="30"/>
                    <a:pt x="171" y="30"/>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6" name="ïślïdé"/>
            <p:cNvSpPr/>
            <p:nvPr/>
          </p:nvSpPr>
          <p:spPr bwMode="auto">
            <a:xfrm>
              <a:off x="5622926" y="4953001"/>
              <a:ext cx="733425" cy="393700"/>
            </a:xfrm>
            <a:custGeom>
              <a:avLst/>
              <a:gdLst>
                <a:gd name="T0" fmla="*/ 145 w 145"/>
                <a:gd name="T1" fmla="*/ 0 h 78"/>
                <a:gd name="T2" fmla="*/ 95 w 145"/>
                <a:gd name="T3" fmla="*/ 36 h 78"/>
                <a:gd name="T4" fmla="*/ 44 w 145"/>
                <a:gd name="T5" fmla="*/ 45 h 78"/>
                <a:gd name="T6" fmla="*/ 0 w 145"/>
                <a:gd name="T7" fmla="*/ 41 h 78"/>
                <a:gd name="T8" fmla="*/ 2 w 145"/>
                <a:gd name="T9" fmla="*/ 59 h 78"/>
                <a:gd name="T10" fmla="*/ 8 w 145"/>
                <a:gd name="T11" fmla="*/ 67 h 78"/>
                <a:gd name="T12" fmla="*/ 70 w 145"/>
                <a:gd name="T13" fmla="*/ 78 h 78"/>
                <a:gd name="T14" fmla="*/ 124 w 145"/>
                <a:gd name="T15" fmla="*/ 71 h 78"/>
                <a:gd name="T16" fmla="*/ 138 w 145"/>
                <a:gd name="T17" fmla="*/ 59 h 78"/>
                <a:gd name="T18" fmla="*/ 145 w 145"/>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78">
                  <a:moveTo>
                    <a:pt x="145" y="0"/>
                  </a:moveTo>
                  <a:cubicBezTo>
                    <a:pt x="145" y="0"/>
                    <a:pt x="135" y="18"/>
                    <a:pt x="95" y="36"/>
                  </a:cubicBezTo>
                  <a:cubicBezTo>
                    <a:pt x="79" y="43"/>
                    <a:pt x="60" y="45"/>
                    <a:pt x="44" y="45"/>
                  </a:cubicBezTo>
                  <a:cubicBezTo>
                    <a:pt x="19" y="45"/>
                    <a:pt x="0" y="41"/>
                    <a:pt x="0" y="41"/>
                  </a:cubicBezTo>
                  <a:cubicBezTo>
                    <a:pt x="2" y="59"/>
                    <a:pt x="2" y="59"/>
                    <a:pt x="2" y="59"/>
                  </a:cubicBezTo>
                  <a:cubicBezTo>
                    <a:pt x="2" y="62"/>
                    <a:pt x="4" y="65"/>
                    <a:pt x="8" y="67"/>
                  </a:cubicBezTo>
                  <a:cubicBezTo>
                    <a:pt x="19" y="74"/>
                    <a:pt x="42" y="78"/>
                    <a:pt x="70" y="78"/>
                  </a:cubicBezTo>
                  <a:cubicBezTo>
                    <a:pt x="92" y="78"/>
                    <a:pt x="112" y="75"/>
                    <a:pt x="124" y="71"/>
                  </a:cubicBezTo>
                  <a:cubicBezTo>
                    <a:pt x="133" y="68"/>
                    <a:pt x="138" y="64"/>
                    <a:pt x="138" y="59"/>
                  </a:cubicBezTo>
                  <a:cubicBezTo>
                    <a:pt x="145" y="0"/>
                    <a:pt x="145" y="0"/>
                    <a:pt x="145" y="0"/>
                  </a:cubicBezTo>
                </a:path>
              </a:pathLst>
            </a:custGeom>
            <a:solidFill>
              <a:srgbClr val="D8B2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7" name="ïṣḷíḋè"/>
            <p:cNvSpPr/>
            <p:nvPr/>
          </p:nvSpPr>
          <p:spPr bwMode="auto">
            <a:xfrm>
              <a:off x="5576888" y="4367214"/>
              <a:ext cx="795338" cy="222250"/>
            </a:xfrm>
            <a:custGeom>
              <a:avLst/>
              <a:gdLst>
                <a:gd name="T0" fmla="*/ 157 w 157"/>
                <a:gd name="T1" fmla="*/ 22 h 44"/>
                <a:gd name="T2" fmla="*/ 141 w 157"/>
                <a:gd name="T3" fmla="*/ 35 h 44"/>
                <a:gd name="T4" fmla="*/ 79 w 157"/>
                <a:gd name="T5" fmla="*/ 44 h 44"/>
                <a:gd name="T6" fmla="*/ 7 w 157"/>
                <a:gd name="T7" fmla="*/ 31 h 44"/>
                <a:gd name="T8" fmla="*/ 0 w 157"/>
                <a:gd name="T9" fmla="*/ 22 h 44"/>
                <a:gd name="T10" fmla="*/ 79 w 157"/>
                <a:gd name="T11" fmla="*/ 0 h 44"/>
                <a:gd name="T12" fmla="*/ 157 w 15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57" h="44">
                  <a:moveTo>
                    <a:pt x="157" y="22"/>
                  </a:moveTo>
                  <a:cubicBezTo>
                    <a:pt x="157" y="27"/>
                    <a:pt x="151" y="32"/>
                    <a:pt x="141" y="35"/>
                  </a:cubicBezTo>
                  <a:cubicBezTo>
                    <a:pt x="127" y="41"/>
                    <a:pt x="104" y="44"/>
                    <a:pt x="79" y="44"/>
                  </a:cubicBezTo>
                  <a:cubicBezTo>
                    <a:pt x="47" y="44"/>
                    <a:pt x="20" y="39"/>
                    <a:pt x="7" y="31"/>
                  </a:cubicBezTo>
                  <a:cubicBezTo>
                    <a:pt x="3" y="28"/>
                    <a:pt x="0" y="25"/>
                    <a:pt x="0" y="22"/>
                  </a:cubicBezTo>
                  <a:cubicBezTo>
                    <a:pt x="0" y="10"/>
                    <a:pt x="35" y="0"/>
                    <a:pt x="79" y="0"/>
                  </a:cubicBezTo>
                  <a:cubicBezTo>
                    <a:pt x="122" y="0"/>
                    <a:pt x="157" y="10"/>
                    <a:pt x="157" y="22"/>
                  </a:cubicBezTo>
                  <a:close/>
                </a:path>
              </a:pathLst>
            </a:custGeom>
            <a:solidFill>
              <a:srgbClr val="B594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8" name="iṡ1ïḑê"/>
            <p:cNvSpPr/>
            <p:nvPr/>
          </p:nvSpPr>
          <p:spPr bwMode="auto">
            <a:xfrm>
              <a:off x="5613401" y="4408489"/>
              <a:ext cx="742950" cy="180975"/>
            </a:xfrm>
            <a:custGeom>
              <a:avLst/>
              <a:gdLst>
                <a:gd name="T0" fmla="*/ 0 w 147"/>
                <a:gd name="T1" fmla="*/ 23 h 36"/>
                <a:gd name="T2" fmla="*/ 63 w 147"/>
                <a:gd name="T3" fmla="*/ 36 h 36"/>
                <a:gd name="T4" fmla="*/ 72 w 147"/>
                <a:gd name="T5" fmla="*/ 36 h 36"/>
                <a:gd name="T6" fmla="*/ 79 w 147"/>
                <a:gd name="T7" fmla="*/ 36 h 36"/>
                <a:gd name="T8" fmla="*/ 134 w 147"/>
                <a:gd name="T9" fmla="*/ 27 h 36"/>
                <a:gd name="T10" fmla="*/ 134 w 147"/>
                <a:gd name="T11" fmla="*/ 13 h 36"/>
                <a:gd name="T12" fmla="*/ 51 w 147"/>
                <a:gd name="T13" fmla="*/ 2 h 36"/>
                <a:gd name="T14" fmla="*/ 3 w 147"/>
                <a:gd name="T15" fmla="*/ 19 h 36"/>
                <a:gd name="T16" fmla="*/ 0 w 147"/>
                <a:gd name="T1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36">
                  <a:moveTo>
                    <a:pt x="0" y="23"/>
                  </a:moveTo>
                  <a:cubicBezTo>
                    <a:pt x="12" y="30"/>
                    <a:pt x="35" y="35"/>
                    <a:pt x="63" y="36"/>
                  </a:cubicBezTo>
                  <a:cubicBezTo>
                    <a:pt x="66" y="36"/>
                    <a:pt x="69" y="36"/>
                    <a:pt x="72" y="36"/>
                  </a:cubicBezTo>
                  <a:cubicBezTo>
                    <a:pt x="74" y="36"/>
                    <a:pt x="77" y="36"/>
                    <a:pt x="79" y="36"/>
                  </a:cubicBezTo>
                  <a:cubicBezTo>
                    <a:pt x="102" y="35"/>
                    <a:pt x="122" y="32"/>
                    <a:pt x="134" y="27"/>
                  </a:cubicBezTo>
                  <a:cubicBezTo>
                    <a:pt x="134" y="27"/>
                    <a:pt x="147" y="21"/>
                    <a:pt x="134" y="13"/>
                  </a:cubicBezTo>
                  <a:cubicBezTo>
                    <a:pt x="121" y="5"/>
                    <a:pt x="74" y="0"/>
                    <a:pt x="51" y="2"/>
                  </a:cubicBezTo>
                  <a:cubicBezTo>
                    <a:pt x="28" y="4"/>
                    <a:pt x="7" y="10"/>
                    <a:pt x="3" y="19"/>
                  </a:cubicBezTo>
                  <a:lnTo>
                    <a:pt x="0" y="23"/>
                  </a:lnTo>
                  <a:close/>
                </a:path>
              </a:pathLst>
            </a:custGeom>
            <a:solidFill>
              <a:srgbClr val="5B4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89" name="îṣľïḑê"/>
            <p:cNvSpPr/>
            <p:nvPr/>
          </p:nvSpPr>
          <p:spPr bwMode="auto">
            <a:xfrm>
              <a:off x="5395913" y="1520826"/>
              <a:ext cx="946150" cy="3068638"/>
            </a:xfrm>
            <a:custGeom>
              <a:avLst/>
              <a:gdLst>
                <a:gd name="T0" fmla="*/ 115 w 187"/>
                <a:gd name="T1" fmla="*/ 608 h 608"/>
                <a:gd name="T2" fmla="*/ 100 w 187"/>
                <a:gd name="T3" fmla="*/ 538 h 608"/>
                <a:gd name="T4" fmla="*/ 76 w 187"/>
                <a:gd name="T5" fmla="*/ 438 h 608"/>
                <a:gd name="T6" fmla="*/ 42 w 187"/>
                <a:gd name="T7" fmla="*/ 431 h 608"/>
                <a:gd name="T8" fmla="*/ 53 w 187"/>
                <a:gd name="T9" fmla="*/ 401 h 608"/>
                <a:gd name="T10" fmla="*/ 102 w 187"/>
                <a:gd name="T11" fmla="*/ 444 h 608"/>
                <a:gd name="T12" fmla="*/ 59 w 187"/>
                <a:gd name="T13" fmla="*/ 285 h 608"/>
                <a:gd name="T14" fmla="*/ 0 w 187"/>
                <a:gd name="T15" fmla="*/ 263 h 608"/>
                <a:gd name="T16" fmla="*/ 32 w 187"/>
                <a:gd name="T17" fmla="*/ 268 h 608"/>
                <a:gd name="T18" fmla="*/ 43 w 187"/>
                <a:gd name="T19" fmla="*/ 240 h 608"/>
                <a:gd name="T20" fmla="*/ 84 w 187"/>
                <a:gd name="T21" fmla="*/ 272 h 608"/>
                <a:gd name="T22" fmla="*/ 95 w 187"/>
                <a:gd name="T23" fmla="*/ 256 h 608"/>
                <a:gd name="T24" fmla="*/ 40 w 187"/>
                <a:gd name="T25" fmla="*/ 154 h 608"/>
                <a:gd name="T26" fmla="*/ 74 w 187"/>
                <a:gd name="T27" fmla="*/ 188 h 608"/>
                <a:gd name="T28" fmla="*/ 88 w 187"/>
                <a:gd name="T29" fmla="*/ 99 h 608"/>
                <a:gd name="T30" fmla="*/ 24 w 187"/>
                <a:gd name="T31" fmla="*/ 71 h 608"/>
                <a:gd name="T32" fmla="*/ 4 w 187"/>
                <a:gd name="T33" fmla="*/ 64 h 608"/>
                <a:gd name="T34" fmla="*/ 71 w 187"/>
                <a:gd name="T35" fmla="*/ 64 h 608"/>
                <a:gd name="T36" fmla="*/ 48 w 187"/>
                <a:gd name="T37" fmla="*/ 20 h 608"/>
                <a:gd name="T38" fmla="*/ 92 w 187"/>
                <a:gd name="T39" fmla="*/ 32 h 608"/>
                <a:gd name="T40" fmla="*/ 99 w 187"/>
                <a:gd name="T41" fmla="*/ 50 h 608"/>
                <a:gd name="T42" fmla="*/ 125 w 187"/>
                <a:gd name="T43" fmla="*/ 6 h 608"/>
                <a:gd name="T44" fmla="*/ 106 w 187"/>
                <a:gd name="T45" fmla="*/ 156 h 608"/>
                <a:gd name="T46" fmla="*/ 179 w 187"/>
                <a:gd name="T47" fmla="*/ 164 h 608"/>
                <a:gd name="T48" fmla="*/ 130 w 187"/>
                <a:gd name="T49" fmla="*/ 190 h 608"/>
                <a:gd name="T50" fmla="*/ 114 w 187"/>
                <a:gd name="T51" fmla="*/ 222 h 608"/>
                <a:gd name="T52" fmla="*/ 111 w 187"/>
                <a:gd name="T53" fmla="*/ 322 h 608"/>
                <a:gd name="T54" fmla="*/ 186 w 187"/>
                <a:gd name="T55" fmla="*/ 278 h 608"/>
                <a:gd name="T56" fmla="*/ 150 w 187"/>
                <a:gd name="T57" fmla="*/ 308 h 608"/>
                <a:gd name="T58" fmla="*/ 112 w 187"/>
                <a:gd name="T59" fmla="*/ 378 h 608"/>
                <a:gd name="T60" fmla="*/ 119 w 187"/>
                <a:gd name="T61" fmla="*/ 487 h 608"/>
                <a:gd name="T62" fmla="*/ 142 w 187"/>
                <a:gd name="T63" fmla="*/ 439 h 608"/>
                <a:gd name="T64" fmla="*/ 157 w 187"/>
                <a:gd name="T65" fmla="*/ 446 h 608"/>
                <a:gd name="T66" fmla="*/ 183 w 187"/>
                <a:gd name="T67" fmla="*/ 432 h 608"/>
                <a:gd name="T68" fmla="*/ 137 w 187"/>
                <a:gd name="T69" fmla="*/ 488 h 608"/>
                <a:gd name="T70" fmla="*/ 124 w 187"/>
                <a:gd name="T71" fmla="*/ 534 h 608"/>
                <a:gd name="T72" fmla="*/ 122 w 187"/>
                <a:gd name="T73" fmla="*/ 608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608">
                  <a:moveTo>
                    <a:pt x="122" y="608"/>
                  </a:moveTo>
                  <a:cubicBezTo>
                    <a:pt x="120" y="608"/>
                    <a:pt x="117" y="608"/>
                    <a:pt x="115" y="608"/>
                  </a:cubicBezTo>
                  <a:cubicBezTo>
                    <a:pt x="112" y="608"/>
                    <a:pt x="109" y="608"/>
                    <a:pt x="106" y="608"/>
                  </a:cubicBezTo>
                  <a:cubicBezTo>
                    <a:pt x="106" y="608"/>
                    <a:pt x="100" y="553"/>
                    <a:pt x="100" y="538"/>
                  </a:cubicBezTo>
                  <a:cubicBezTo>
                    <a:pt x="100" y="524"/>
                    <a:pt x="102" y="460"/>
                    <a:pt x="102" y="460"/>
                  </a:cubicBezTo>
                  <a:cubicBezTo>
                    <a:pt x="102" y="460"/>
                    <a:pt x="82" y="445"/>
                    <a:pt x="76" y="438"/>
                  </a:cubicBezTo>
                  <a:cubicBezTo>
                    <a:pt x="76" y="438"/>
                    <a:pt x="55" y="446"/>
                    <a:pt x="42" y="438"/>
                  </a:cubicBezTo>
                  <a:cubicBezTo>
                    <a:pt x="42" y="431"/>
                    <a:pt x="42" y="431"/>
                    <a:pt x="42" y="431"/>
                  </a:cubicBezTo>
                  <a:cubicBezTo>
                    <a:pt x="42" y="431"/>
                    <a:pt x="60" y="437"/>
                    <a:pt x="72" y="432"/>
                  </a:cubicBezTo>
                  <a:cubicBezTo>
                    <a:pt x="72" y="432"/>
                    <a:pt x="57" y="415"/>
                    <a:pt x="53" y="401"/>
                  </a:cubicBezTo>
                  <a:cubicBezTo>
                    <a:pt x="59" y="397"/>
                    <a:pt x="59" y="397"/>
                    <a:pt x="59" y="397"/>
                  </a:cubicBezTo>
                  <a:cubicBezTo>
                    <a:pt x="59" y="397"/>
                    <a:pt x="82" y="436"/>
                    <a:pt x="102" y="444"/>
                  </a:cubicBezTo>
                  <a:cubicBezTo>
                    <a:pt x="102" y="444"/>
                    <a:pt x="103" y="358"/>
                    <a:pt x="98" y="326"/>
                  </a:cubicBezTo>
                  <a:cubicBezTo>
                    <a:pt x="98" y="326"/>
                    <a:pt x="74" y="290"/>
                    <a:pt x="59" y="285"/>
                  </a:cubicBezTo>
                  <a:cubicBezTo>
                    <a:pt x="44" y="280"/>
                    <a:pt x="27" y="281"/>
                    <a:pt x="16" y="275"/>
                  </a:cubicBezTo>
                  <a:cubicBezTo>
                    <a:pt x="6" y="269"/>
                    <a:pt x="0" y="263"/>
                    <a:pt x="0" y="263"/>
                  </a:cubicBezTo>
                  <a:cubicBezTo>
                    <a:pt x="6" y="260"/>
                    <a:pt x="6" y="260"/>
                    <a:pt x="6" y="260"/>
                  </a:cubicBezTo>
                  <a:cubicBezTo>
                    <a:pt x="6" y="260"/>
                    <a:pt x="24" y="271"/>
                    <a:pt x="32" y="268"/>
                  </a:cubicBezTo>
                  <a:cubicBezTo>
                    <a:pt x="40" y="266"/>
                    <a:pt x="38" y="238"/>
                    <a:pt x="38" y="238"/>
                  </a:cubicBezTo>
                  <a:cubicBezTo>
                    <a:pt x="43" y="240"/>
                    <a:pt x="43" y="240"/>
                    <a:pt x="43" y="240"/>
                  </a:cubicBezTo>
                  <a:cubicBezTo>
                    <a:pt x="45" y="267"/>
                    <a:pt x="45" y="267"/>
                    <a:pt x="45" y="267"/>
                  </a:cubicBezTo>
                  <a:cubicBezTo>
                    <a:pt x="45" y="267"/>
                    <a:pt x="77" y="268"/>
                    <a:pt x="84" y="272"/>
                  </a:cubicBezTo>
                  <a:cubicBezTo>
                    <a:pt x="90" y="276"/>
                    <a:pt x="99" y="286"/>
                    <a:pt x="99" y="286"/>
                  </a:cubicBezTo>
                  <a:cubicBezTo>
                    <a:pt x="99" y="286"/>
                    <a:pt x="96" y="260"/>
                    <a:pt x="95" y="256"/>
                  </a:cubicBezTo>
                  <a:cubicBezTo>
                    <a:pt x="94" y="252"/>
                    <a:pt x="85" y="241"/>
                    <a:pt x="78" y="224"/>
                  </a:cubicBezTo>
                  <a:cubicBezTo>
                    <a:pt x="72" y="208"/>
                    <a:pt x="55" y="166"/>
                    <a:pt x="40" y="154"/>
                  </a:cubicBezTo>
                  <a:cubicBezTo>
                    <a:pt x="44" y="148"/>
                    <a:pt x="44" y="148"/>
                    <a:pt x="44" y="148"/>
                  </a:cubicBezTo>
                  <a:cubicBezTo>
                    <a:pt x="44" y="148"/>
                    <a:pt x="66" y="169"/>
                    <a:pt x="74" y="188"/>
                  </a:cubicBezTo>
                  <a:cubicBezTo>
                    <a:pt x="83" y="206"/>
                    <a:pt x="92" y="218"/>
                    <a:pt x="92" y="218"/>
                  </a:cubicBezTo>
                  <a:cubicBezTo>
                    <a:pt x="92" y="218"/>
                    <a:pt x="94" y="116"/>
                    <a:pt x="88" y="99"/>
                  </a:cubicBezTo>
                  <a:cubicBezTo>
                    <a:pt x="81" y="82"/>
                    <a:pt x="77" y="70"/>
                    <a:pt x="59" y="68"/>
                  </a:cubicBezTo>
                  <a:cubicBezTo>
                    <a:pt x="41" y="66"/>
                    <a:pt x="34" y="69"/>
                    <a:pt x="24" y="71"/>
                  </a:cubicBezTo>
                  <a:cubicBezTo>
                    <a:pt x="13" y="73"/>
                    <a:pt x="2" y="70"/>
                    <a:pt x="2" y="70"/>
                  </a:cubicBezTo>
                  <a:cubicBezTo>
                    <a:pt x="4" y="64"/>
                    <a:pt x="4" y="64"/>
                    <a:pt x="4" y="64"/>
                  </a:cubicBezTo>
                  <a:cubicBezTo>
                    <a:pt x="4" y="64"/>
                    <a:pt x="15" y="66"/>
                    <a:pt x="24" y="62"/>
                  </a:cubicBezTo>
                  <a:cubicBezTo>
                    <a:pt x="34" y="58"/>
                    <a:pt x="56" y="53"/>
                    <a:pt x="71" y="64"/>
                  </a:cubicBezTo>
                  <a:cubicBezTo>
                    <a:pt x="71" y="64"/>
                    <a:pt x="61" y="35"/>
                    <a:pt x="40" y="25"/>
                  </a:cubicBezTo>
                  <a:cubicBezTo>
                    <a:pt x="48" y="20"/>
                    <a:pt x="48" y="20"/>
                    <a:pt x="48" y="20"/>
                  </a:cubicBezTo>
                  <a:cubicBezTo>
                    <a:pt x="48" y="20"/>
                    <a:pt x="74" y="34"/>
                    <a:pt x="87" y="68"/>
                  </a:cubicBezTo>
                  <a:cubicBezTo>
                    <a:pt x="92" y="32"/>
                    <a:pt x="92" y="32"/>
                    <a:pt x="92" y="32"/>
                  </a:cubicBezTo>
                  <a:cubicBezTo>
                    <a:pt x="96" y="34"/>
                    <a:pt x="96" y="34"/>
                    <a:pt x="96" y="34"/>
                  </a:cubicBezTo>
                  <a:cubicBezTo>
                    <a:pt x="99" y="50"/>
                    <a:pt x="99" y="50"/>
                    <a:pt x="99" y="50"/>
                  </a:cubicBezTo>
                  <a:cubicBezTo>
                    <a:pt x="99" y="50"/>
                    <a:pt x="111" y="5"/>
                    <a:pt x="119" y="0"/>
                  </a:cubicBezTo>
                  <a:cubicBezTo>
                    <a:pt x="125" y="6"/>
                    <a:pt x="125" y="6"/>
                    <a:pt x="125" y="6"/>
                  </a:cubicBezTo>
                  <a:cubicBezTo>
                    <a:pt x="125" y="6"/>
                    <a:pt x="110" y="36"/>
                    <a:pt x="105" y="61"/>
                  </a:cubicBezTo>
                  <a:cubicBezTo>
                    <a:pt x="100" y="86"/>
                    <a:pt x="106" y="146"/>
                    <a:pt x="106" y="156"/>
                  </a:cubicBezTo>
                  <a:cubicBezTo>
                    <a:pt x="107" y="167"/>
                    <a:pt x="110" y="192"/>
                    <a:pt x="110" y="192"/>
                  </a:cubicBezTo>
                  <a:cubicBezTo>
                    <a:pt x="110" y="192"/>
                    <a:pt x="156" y="162"/>
                    <a:pt x="179" y="164"/>
                  </a:cubicBezTo>
                  <a:cubicBezTo>
                    <a:pt x="178" y="172"/>
                    <a:pt x="178" y="172"/>
                    <a:pt x="178" y="172"/>
                  </a:cubicBezTo>
                  <a:cubicBezTo>
                    <a:pt x="178" y="172"/>
                    <a:pt x="137" y="182"/>
                    <a:pt x="130" y="190"/>
                  </a:cubicBezTo>
                  <a:cubicBezTo>
                    <a:pt x="122" y="198"/>
                    <a:pt x="118" y="206"/>
                    <a:pt x="116" y="208"/>
                  </a:cubicBezTo>
                  <a:cubicBezTo>
                    <a:pt x="113" y="210"/>
                    <a:pt x="114" y="217"/>
                    <a:pt x="114" y="222"/>
                  </a:cubicBezTo>
                  <a:cubicBezTo>
                    <a:pt x="114" y="228"/>
                    <a:pt x="112" y="236"/>
                    <a:pt x="112" y="262"/>
                  </a:cubicBezTo>
                  <a:cubicBezTo>
                    <a:pt x="111" y="288"/>
                    <a:pt x="112" y="310"/>
                    <a:pt x="111" y="322"/>
                  </a:cubicBezTo>
                  <a:cubicBezTo>
                    <a:pt x="110" y="333"/>
                    <a:pt x="113" y="350"/>
                    <a:pt x="113" y="350"/>
                  </a:cubicBezTo>
                  <a:cubicBezTo>
                    <a:pt x="113" y="350"/>
                    <a:pt x="139" y="280"/>
                    <a:pt x="186" y="278"/>
                  </a:cubicBezTo>
                  <a:cubicBezTo>
                    <a:pt x="187" y="285"/>
                    <a:pt x="187" y="285"/>
                    <a:pt x="187" y="285"/>
                  </a:cubicBezTo>
                  <a:cubicBezTo>
                    <a:pt x="187" y="285"/>
                    <a:pt x="164" y="289"/>
                    <a:pt x="150" y="308"/>
                  </a:cubicBezTo>
                  <a:cubicBezTo>
                    <a:pt x="136" y="326"/>
                    <a:pt x="124" y="360"/>
                    <a:pt x="122" y="366"/>
                  </a:cubicBezTo>
                  <a:cubicBezTo>
                    <a:pt x="119" y="371"/>
                    <a:pt x="112" y="378"/>
                    <a:pt x="112" y="378"/>
                  </a:cubicBezTo>
                  <a:cubicBezTo>
                    <a:pt x="112" y="378"/>
                    <a:pt x="116" y="427"/>
                    <a:pt x="116" y="439"/>
                  </a:cubicBezTo>
                  <a:cubicBezTo>
                    <a:pt x="117" y="451"/>
                    <a:pt x="119" y="487"/>
                    <a:pt x="119" y="487"/>
                  </a:cubicBezTo>
                  <a:cubicBezTo>
                    <a:pt x="119" y="487"/>
                    <a:pt x="144" y="459"/>
                    <a:pt x="149" y="456"/>
                  </a:cubicBezTo>
                  <a:cubicBezTo>
                    <a:pt x="154" y="452"/>
                    <a:pt x="142" y="439"/>
                    <a:pt x="142" y="439"/>
                  </a:cubicBezTo>
                  <a:cubicBezTo>
                    <a:pt x="148" y="436"/>
                    <a:pt x="148" y="436"/>
                    <a:pt x="148" y="436"/>
                  </a:cubicBezTo>
                  <a:cubicBezTo>
                    <a:pt x="148" y="436"/>
                    <a:pt x="155" y="447"/>
                    <a:pt x="157" y="446"/>
                  </a:cubicBezTo>
                  <a:cubicBezTo>
                    <a:pt x="159" y="444"/>
                    <a:pt x="177" y="422"/>
                    <a:pt x="181" y="422"/>
                  </a:cubicBezTo>
                  <a:cubicBezTo>
                    <a:pt x="183" y="432"/>
                    <a:pt x="183" y="432"/>
                    <a:pt x="183" y="432"/>
                  </a:cubicBezTo>
                  <a:cubicBezTo>
                    <a:pt x="183" y="432"/>
                    <a:pt x="162" y="452"/>
                    <a:pt x="154" y="465"/>
                  </a:cubicBezTo>
                  <a:cubicBezTo>
                    <a:pt x="147" y="478"/>
                    <a:pt x="144" y="483"/>
                    <a:pt x="137" y="488"/>
                  </a:cubicBezTo>
                  <a:cubicBezTo>
                    <a:pt x="130" y="494"/>
                    <a:pt x="125" y="496"/>
                    <a:pt x="124" y="502"/>
                  </a:cubicBezTo>
                  <a:cubicBezTo>
                    <a:pt x="124" y="508"/>
                    <a:pt x="124" y="526"/>
                    <a:pt x="124" y="534"/>
                  </a:cubicBezTo>
                  <a:cubicBezTo>
                    <a:pt x="125" y="542"/>
                    <a:pt x="126" y="544"/>
                    <a:pt x="125" y="558"/>
                  </a:cubicBezTo>
                  <a:cubicBezTo>
                    <a:pt x="124" y="571"/>
                    <a:pt x="122" y="608"/>
                    <a:pt x="122" y="608"/>
                  </a:cubicBezTo>
                  <a:close/>
                </a:path>
              </a:pathLst>
            </a:custGeom>
            <a:solidFill>
              <a:srgbClr val="4E67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0" name="íṧḻiḑè"/>
            <p:cNvSpPr/>
            <p:nvPr/>
          </p:nvSpPr>
          <p:spPr bwMode="auto">
            <a:xfrm>
              <a:off x="5988050" y="1168402"/>
              <a:ext cx="630673" cy="527050"/>
            </a:xfrm>
            <a:custGeom>
              <a:avLst/>
              <a:gdLst>
                <a:gd name="T0" fmla="*/ 0 w 111"/>
                <a:gd name="T1" fmla="*/ 67 h 93"/>
                <a:gd name="T2" fmla="*/ 4 w 111"/>
                <a:gd name="T3" fmla="*/ 55 h 93"/>
                <a:gd name="T4" fmla="*/ 107 w 111"/>
                <a:gd name="T5" fmla="*/ 40 h 93"/>
                <a:gd name="T6" fmla="*/ 108 w 111"/>
                <a:gd name="T7" fmla="*/ 47 h 93"/>
                <a:gd name="T8" fmla="*/ 4 w 111"/>
                <a:gd name="T9" fmla="*/ 71 h 93"/>
                <a:gd name="T10" fmla="*/ 0 w 111"/>
                <a:gd name="T11" fmla="*/ 67 h 93"/>
              </a:gdLst>
              <a:ahLst/>
              <a:cxnLst>
                <a:cxn ang="0">
                  <a:pos x="T0" y="T1"/>
                </a:cxn>
                <a:cxn ang="0">
                  <a:pos x="T2" y="T3"/>
                </a:cxn>
                <a:cxn ang="0">
                  <a:pos x="T4" y="T5"/>
                </a:cxn>
                <a:cxn ang="0">
                  <a:pos x="T6" y="T7"/>
                </a:cxn>
                <a:cxn ang="0">
                  <a:pos x="T8" y="T9"/>
                </a:cxn>
                <a:cxn ang="0">
                  <a:pos x="T10" y="T11"/>
                </a:cxn>
              </a:cxnLst>
              <a:rect l="0" t="0" r="r" b="b"/>
              <a:pathLst>
                <a:path w="111" h="93">
                  <a:moveTo>
                    <a:pt x="0" y="67"/>
                  </a:moveTo>
                  <a:cubicBezTo>
                    <a:pt x="0" y="67"/>
                    <a:pt x="2" y="58"/>
                    <a:pt x="4" y="55"/>
                  </a:cubicBezTo>
                  <a:cubicBezTo>
                    <a:pt x="6" y="51"/>
                    <a:pt x="36" y="0"/>
                    <a:pt x="107" y="40"/>
                  </a:cubicBezTo>
                  <a:cubicBezTo>
                    <a:pt x="107" y="40"/>
                    <a:pt x="111" y="44"/>
                    <a:pt x="108" y="47"/>
                  </a:cubicBezTo>
                  <a:cubicBezTo>
                    <a:pt x="105" y="49"/>
                    <a:pt x="69" y="93"/>
                    <a:pt x="4" y="71"/>
                  </a:cubicBezTo>
                  <a:cubicBezTo>
                    <a:pt x="4" y="71"/>
                    <a:pt x="0" y="71"/>
                    <a:pt x="0" y="67"/>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1" name="íṧ1îďè"/>
            <p:cNvSpPr/>
            <p:nvPr/>
          </p:nvSpPr>
          <p:spPr bwMode="auto">
            <a:xfrm>
              <a:off x="5972176" y="1363664"/>
              <a:ext cx="581025" cy="196850"/>
            </a:xfrm>
            <a:custGeom>
              <a:avLst/>
              <a:gdLst>
                <a:gd name="T0" fmla="*/ 3 w 115"/>
                <a:gd name="T1" fmla="*/ 39 h 39"/>
                <a:gd name="T2" fmla="*/ 0 w 115"/>
                <a:gd name="T3" fmla="*/ 36 h 39"/>
                <a:gd name="T4" fmla="*/ 72 w 115"/>
                <a:gd name="T5" fmla="*/ 7 h 39"/>
                <a:gd name="T6" fmla="*/ 115 w 115"/>
                <a:gd name="T7" fmla="*/ 9 h 39"/>
                <a:gd name="T8" fmla="*/ 115 w 115"/>
                <a:gd name="T9" fmla="*/ 13 h 39"/>
                <a:gd name="T10" fmla="*/ 3 w 115"/>
                <a:gd name="T11" fmla="*/ 39 h 39"/>
              </a:gdLst>
              <a:ahLst/>
              <a:cxnLst>
                <a:cxn ang="0">
                  <a:pos x="T0" y="T1"/>
                </a:cxn>
                <a:cxn ang="0">
                  <a:pos x="T2" y="T3"/>
                </a:cxn>
                <a:cxn ang="0">
                  <a:pos x="T4" y="T5"/>
                </a:cxn>
                <a:cxn ang="0">
                  <a:pos x="T6" y="T7"/>
                </a:cxn>
                <a:cxn ang="0">
                  <a:pos x="T8" y="T9"/>
                </a:cxn>
                <a:cxn ang="0">
                  <a:pos x="T10" y="T11"/>
                </a:cxn>
              </a:cxnLst>
              <a:rect l="0" t="0" r="r" b="b"/>
              <a:pathLst>
                <a:path w="115" h="39">
                  <a:moveTo>
                    <a:pt x="3" y="39"/>
                  </a:moveTo>
                  <a:cubicBezTo>
                    <a:pt x="0" y="36"/>
                    <a:pt x="0" y="36"/>
                    <a:pt x="0" y="36"/>
                  </a:cubicBezTo>
                  <a:cubicBezTo>
                    <a:pt x="16" y="20"/>
                    <a:pt x="40" y="10"/>
                    <a:pt x="72" y="7"/>
                  </a:cubicBezTo>
                  <a:cubicBezTo>
                    <a:pt x="96" y="6"/>
                    <a:pt x="115" y="9"/>
                    <a:pt x="115" y="9"/>
                  </a:cubicBezTo>
                  <a:cubicBezTo>
                    <a:pt x="115" y="13"/>
                    <a:pt x="115" y="13"/>
                    <a:pt x="115" y="13"/>
                  </a:cubicBezTo>
                  <a:cubicBezTo>
                    <a:pt x="114" y="13"/>
                    <a:pt x="39" y="0"/>
                    <a:pt x="3" y="3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2" name="ïş1ïḋê"/>
            <p:cNvSpPr/>
            <p:nvPr/>
          </p:nvSpPr>
          <p:spPr bwMode="auto">
            <a:xfrm>
              <a:off x="6124576" y="1323976"/>
              <a:ext cx="201613" cy="261938"/>
            </a:xfrm>
            <a:custGeom>
              <a:avLst/>
              <a:gdLst>
                <a:gd name="T0" fmla="*/ 37 w 40"/>
                <a:gd name="T1" fmla="*/ 52 h 52"/>
                <a:gd name="T2" fmla="*/ 1 w 40"/>
                <a:gd name="T3" fmla="*/ 28 h 52"/>
                <a:gd name="T4" fmla="*/ 0 w 40"/>
                <a:gd name="T5" fmla="*/ 27 h 52"/>
                <a:gd name="T6" fmla="*/ 0 w 40"/>
                <a:gd name="T7" fmla="*/ 26 h 52"/>
                <a:gd name="T8" fmla="*/ 12 w 40"/>
                <a:gd name="T9" fmla="*/ 0 h 52"/>
                <a:gd name="T10" fmla="*/ 15 w 40"/>
                <a:gd name="T11" fmla="*/ 2 h 52"/>
                <a:gd name="T12" fmla="*/ 4 w 40"/>
                <a:gd name="T13" fmla="*/ 25 h 52"/>
                <a:gd name="T14" fmla="*/ 40 w 40"/>
                <a:gd name="T15" fmla="*/ 49 h 52"/>
                <a:gd name="T16" fmla="*/ 37 w 40"/>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2">
                  <a:moveTo>
                    <a:pt x="37" y="52"/>
                  </a:moveTo>
                  <a:cubicBezTo>
                    <a:pt x="35" y="51"/>
                    <a:pt x="13" y="36"/>
                    <a:pt x="1" y="28"/>
                  </a:cubicBezTo>
                  <a:cubicBezTo>
                    <a:pt x="0" y="27"/>
                    <a:pt x="0" y="27"/>
                    <a:pt x="0" y="27"/>
                  </a:cubicBezTo>
                  <a:cubicBezTo>
                    <a:pt x="0" y="26"/>
                    <a:pt x="0" y="26"/>
                    <a:pt x="0" y="26"/>
                  </a:cubicBezTo>
                  <a:cubicBezTo>
                    <a:pt x="0" y="23"/>
                    <a:pt x="8" y="7"/>
                    <a:pt x="12" y="0"/>
                  </a:cubicBezTo>
                  <a:cubicBezTo>
                    <a:pt x="15" y="2"/>
                    <a:pt x="15" y="2"/>
                    <a:pt x="15" y="2"/>
                  </a:cubicBezTo>
                  <a:cubicBezTo>
                    <a:pt x="10" y="11"/>
                    <a:pt x="5" y="22"/>
                    <a:pt x="4" y="25"/>
                  </a:cubicBezTo>
                  <a:cubicBezTo>
                    <a:pt x="10" y="29"/>
                    <a:pt x="38" y="47"/>
                    <a:pt x="40" y="49"/>
                  </a:cubicBezTo>
                  <a:lnTo>
                    <a:pt x="37" y="5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3" name="íşļîḓe"/>
            <p:cNvSpPr/>
            <p:nvPr/>
          </p:nvSpPr>
          <p:spPr bwMode="auto">
            <a:xfrm>
              <a:off x="6300788" y="1328739"/>
              <a:ext cx="76200" cy="90488"/>
            </a:xfrm>
            <a:custGeom>
              <a:avLst/>
              <a:gdLst>
                <a:gd name="T0" fmla="*/ 10 w 48"/>
                <a:gd name="T1" fmla="*/ 57 h 57"/>
                <a:gd name="T2" fmla="*/ 0 w 48"/>
                <a:gd name="T3" fmla="*/ 48 h 57"/>
                <a:gd name="T4" fmla="*/ 38 w 48"/>
                <a:gd name="T5" fmla="*/ 0 h 57"/>
                <a:gd name="T6" fmla="*/ 48 w 48"/>
                <a:gd name="T7" fmla="*/ 6 h 57"/>
                <a:gd name="T8" fmla="*/ 10 w 48"/>
                <a:gd name="T9" fmla="*/ 57 h 57"/>
              </a:gdLst>
              <a:ahLst/>
              <a:cxnLst>
                <a:cxn ang="0">
                  <a:pos x="T0" y="T1"/>
                </a:cxn>
                <a:cxn ang="0">
                  <a:pos x="T2" y="T3"/>
                </a:cxn>
                <a:cxn ang="0">
                  <a:pos x="T4" y="T5"/>
                </a:cxn>
                <a:cxn ang="0">
                  <a:pos x="T6" y="T7"/>
                </a:cxn>
                <a:cxn ang="0">
                  <a:pos x="T8" y="T9"/>
                </a:cxn>
              </a:cxnLst>
              <a:rect l="0" t="0" r="r" b="b"/>
              <a:pathLst>
                <a:path w="48" h="57">
                  <a:moveTo>
                    <a:pt x="10" y="57"/>
                  </a:moveTo>
                  <a:lnTo>
                    <a:pt x="0" y="48"/>
                  </a:lnTo>
                  <a:lnTo>
                    <a:pt x="38" y="0"/>
                  </a:lnTo>
                  <a:lnTo>
                    <a:pt x="48" y="6"/>
                  </a:lnTo>
                  <a:lnTo>
                    <a:pt x="10" y="5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4" name="íśḷïḍê"/>
            <p:cNvSpPr/>
            <p:nvPr/>
          </p:nvSpPr>
          <p:spPr bwMode="auto">
            <a:xfrm>
              <a:off x="6361113" y="1404939"/>
              <a:ext cx="117475" cy="95250"/>
            </a:xfrm>
            <a:custGeom>
              <a:avLst/>
              <a:gdLst>
                <a:gd name="T0" fmla="*/ 67 w 74"/>
                <a:gd name="T1" fmla="*/ 60 h 60"/>
                <a:gd name="T2" fmla="*/ 0 w 74"/>
                <a:gd name="T3" fmla="*/ 12 h 60"/>
                <a:gd name="T4" fmla="*/ 7 w 74"/>
                <a:gd name="T5" fmla="*/ 0 h 60"/>
                <a:gd name="T6" fmla="*/ 74 w 74"/>
                <a:gd name="T7" fmla="*/ 51 h 60"/>
                <a:gd name="T8" fmla="*/ 67 w 74"/>
                <a:gd name="T9" fmla="*/ 60 h 60"/>
              </a:gdLst>
              <a:ahLst/>
              <a:cxnLst>
                <a:cxn ang="0">
                  <a:pos x="T0" y="T1"/>
                </a:cxn>
                <a:cxn ang="0">
                  <a:pos x="T2" y="T3"/>
                </a:cxn>
                <a:cxn ang="0">
                  <a:pos x="T4" y="T5"/>
                </a:cxn>
                <a:cxn ang="0">
                  <a:pos x="T6" y="T7"/>
                </a:cxn>
                <a:cxn ang="0">
                  <a:pos x="T8" y="T9"/>
                </a:cxn>
              </a:cxnLst>
              <a:rect l="0" t="0" r="r" b="b"/>
              <a:pathLst>
                <a:path w="74" h="60">
                  <a:moveTo>
                    <a:pt x="67" y="60"/>
                  </a:moveTo>
                  <a:lnTo>
                    <a:pt x="0" y="12"/>
                  </a:lnTo>
                  <a:lnTo>
                    <a:pt x="7" y="0"/>
                  </a:lnTo>
                  <a:lnTo>
                    <a:pt x="74" y="51"/>
                  </a:lnTo>
                  <a:lnTo>
                    <a:pt x="67" y="6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5" name="îšḷíḑè"/>
            <p:cNvSpPr/>
            <p:nvPr/>
          </p:nvSpPr>
          <p:spPr bwMode="auto">
            <a:xfrm>
              <a:off x="5672933" y="1260806"/>
              <a:ext cx="385256" cy="492591"/>
            </a:xfrm>
            <a:custGeom>
              <a:avLst/>
              <a:gdLst>
                <a:gd name="T0" fmla="*/ 31 w 63"/>
                <a:gd name="T1" fmla="*/ 81 h 81"/>
                <a:gd name="T2" fmla="*/ 35 w 63"/>
                <a:gd name="T3" fmla="*/ 6 h 81"/>
                <a:gd name="T4" fmla="*/ 39 w 63"/>
                <a:gd name="T5" fmla="*/ 4 h 81"/>
                <a:gd name="T6" fmla="*/ 54 w 63"/>
                <a:gd name="T7" fmla="*/ 53 h 81"/>
                <a:gd name="T8" fmla="*/ 31 w 63"/>
                <a:gd name="T9" fmla="*/ 81 h 81"/>
              </a:gdLst>
              <a:ahLst/>
              <a:cxnLst>
                <a:cxn ang="0">
                  <a:pos x="T0" y="T1"/>
                </a:cxn>
                <a:cxn ang="0">
                  <a:pos x="T2" y="T3"/>
                </a:cxn>
                <a:cxn ang="0">
                  <a:pos x="T4" y="T5"/>
                </a:cxn>
                <a:cxn ang="0">
                  <a:pos x="T6" y="T7"/>
                </a:cxn>
                <a:cxn ang="0">
                  <a:pos x="T8" y="T9"/>
                </a:cxn>
              </a:cxnLst>
              <a:rect l="0" t="0" r="r" b="b"/>
              <a:pathLst>
                <a:path w="63" h="81">
                  <a:moveTo>
                    <a:pt x="31" y="81"/>
                  </a:moveTo>
                  <a:cubicBezTo>
                    <a:pt x="31" y="81"/>
                    <a:pt x="0" y="44"/>
                    <a:pt x="35" y="6"/>
                  </a:cubicBezTo>
                  <a:cubicBezTo>
                    <a:pt x="35" y="6"/>
                    <a:pt x="39" y="0"/>
                    <a:pt x="39" y="4"/>
                  </a:cubicBezTo>
                  <a:cubicBezTo>
                    <a:pt x="39" y="8"/>
                    <a:pt x="63" y="26"/>
                    <a:pt x="54" y="53"/>
                  </a:cubicBezTo>
                  <a:cubicBezTo>
                    <a:pt x="45" y="80"/>
                    <a:pt x="31" y="81"/>
                    <a:pt x="31" y="8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6" name="îš1ídè"/>
            <p:cNvSpPr/>
            <p:nvPr/>
          </p:nvSpPr>
          <p:spPr bwMode="auto">
            <a:xfrm>
              <a:off x="5861051" y="1328739"/>
              <a:ext cx="85725" cy="409575"/>
            </a:xfrm>
            <a:custGeom>
              <a:avLst/>
              <a:gdLst>
                <a:gd name="T0" fmla="*/ 4 w 17"/>
                <a:gd name="T1" fmla="*/ 81 h 81"/>
                <a:gd name="T2" fmla="*/ 0 w 17"/>
                <a:gd name="T3" fmla="*/ 80 h 81"/>
                <a:gd name="T4" fmla="*/ 9 w 17"/>
                <a:gd name="T5" fmla="*/ 1 h 81"/>
                <a:gd name="T6" fmla="*/ 12 w 17"/>
                <a:gd name="T7" fmla="*/ 0 h 81"/>
                <a:gd name="T8" fmla="*/ 4 w 17"/>
                <a:gd name="T9" fmla="*/ 81 h 81"/>
              </a:gdLst>
              <a:ahLst/>
              <a:cxnLst>
                <a:cxn ang="0">
                  <a:pos x="T0" y="T1"/>
                </a:cxn>
                <a:cxn ang="0">
                  <a:pos x="T2" y="T3"/>
                </a:cxn>
                <a:cxn ang="0">
                  <a:pos x="T4" y="T5"/>
                </a:cxn>
                <a:cxn ang="0">
                  <a:pos x="T6" y="T7"/>
                </a:cxn>
                <a:cxn ang="0">
                  <a:pos x="T8" y="T9"/>
                </a:cxn>
              </a:cxnLst>
              <a:rect l="0" t="0" r="r" b="b"/>
              <a:pathLst>
                <a:path w="17" h="81">
                  <a:moveTo>
                    <a:pt x="4" y="81"/>
                  </a:moveTo>
                  <a:cubicBezTo>
                    <a:pt x="0" y="80"/>
                    <a:pt x="0" y="80"/>
                    <a:pt x="0" y="80"/>
                  </a:cubicBezTo>
                  <a:cubicBezTo>
                    <a:pt x="0" y="79"/>
                    <a:pt x="13" y="48"/>
                    <a:pt x="9" y="1"/>
                  </a:cubicBezTo>
                  <a:cubicBezTo>
                    <a:pt x="12" y="0"/>
                    <a:pt x="12" y="0"/>
                    <a:pt x="12" y="0"/>
                  </a:cubicBezTo>
                  <a:cubicBezTo>
                    <a:pt x="17" y="48"/>
                    <a:pt x="5" y="80"/>
                    <a:pt x="4" y="8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7" name="íṣļîďé"/>
            <p:cNvSpPr/>
            <p:nvPr/>
          </p:nvSpPr>
          <p:spPr bwMode="auto">
            <a:xfrm>
              <a:off x="5794376" y="1541464"/>
              <a:ext cx="198438" cy="100013"/>
            </a:xfrm>
            <a:custGeom>
              <a:avLst/>
              <a:gdLst>
                <a:gd name="T0" fmla="*/ 20 w 39"/>
                <a:gd name="T1" fmla="*/ 20 h 20"/>
                <a:gd name="T2" fmla="*/ 0 w 39"/>
                <a:gd name="T3" fmla="*/ 3 h 20"/>
                <a:gd name="T4" fmla="*/ 3 w 39"/>
                <a:gd name="T5" fmla="*/ 0 h 20"/>
                <a:gd name="T6" fmla="*/ 21 w 39"/>
                <a:gd name="T7" fmla="*/ 15 h 20"/>
                <a:gd name="T8" fmla="*/ 38 w 39"/>
                <a:gd name="T9" fmla="*/ 7 h 20"/>
                <a:gd name="T10" fmla="*/ 39 w 39"/>
                <a:gd name="T11" fmla="*/ 11 h 20"/>
                <a:gd name="T12" fmla="*/ 21 w 39"/>
                <a:gd name="T13" fmla="*/ 19 h 20"/>
                <a:gd name="T14" fmla="*/ 20 w 39"/>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0">
                  <a:moveTo>
                    <a:pt x="20" y="20"/>
                  </a:moveTo>
                  <a:cubicBezTo>
                    <a:pt x="0" y="3"/>
                    <a:pt x="0" y="3"/>
                    <a:pt x="0" y="3"/>
                  </a:cubicBezTo>
                  <a:cubicBezTo>
                    <a:pt x="3" y="0"/>
                    <a:pt x="3" y="0"/>
                    <a:pt x="3" y="0"/>
                  </a:cubicBezTo>
                  <a:cubicBezTo>
                    <a:pt x="21" y="15"/>
                    <a:pt x="21" y="15"/>
                    <a:pt x="21" y="15"/>
                  </a:cubicBezTo>
                  <a:cubicBezTo>
                    <a:pt x="24" y="13"/>
                    <a:pt x="33" y="8"/>
                    <a:pt x="38" y="7"/>
                  </a:cubicBezTo>
                  <a:cubicBezTo>
                    <a:pt x="39" y="11"/>
                    <a:pt x="39" y="11"/>
                    <a:pt x="39" y="11"/>
                  </a:cubicBezTo>
                  <a:cubicBezTo>
                    <a:pt x="34" y="12"/>
                    <a:pt x="25" y="17"/>
                    <a:pt x="21" y="19"/>
                  </a:cubicBezTo>
                  <a:lnTo>
                    <a:pt x="20"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8" name="ïṣľîḍé"/>
            <p:cNvSpPr/>
            <p:nvPr/>
          </p:nvSpPr>
          <p:spPr bwMode="auto">
            <a:xfrm>
              <a:off x="5819776" y="1430339"/>
              <a:ext cx="101600" cy="100013"/>
            </a:xfrm>
            <a:custGeom>
              <a:avLst/>
              <a:gdLst>
                <a:gd name="T0" fmla="*/ 17 w 20"/>
                <a:gd name="T1" fmla="*/ 20 h 20"/>
                <a:gd name="T2" fmla="*/ 0 w 20"/>
                <a:gd name="T3" fmla="*/ 3 h 20"/>
                <a:gd name="T4" fmla="*/ 3 w 20"/>
                <a:gd name="T5" fmla="*/ 0 h 20"/>
                <a:gd name="T6" fmla="*/ 20 w 20"/>
                <a:gd name="T7" fmla="*/ 18 h 20"/>
                <a:gd name="T8" fmla="*/ 17 w 20"/>
                <a:gd name="T9" fmla="*/ 20 h 20"/>
              </a:gdLst>
              <a:ahLst/>
              <a:cxnLst>
                <a:cxn ang="0">
                  <a:pos x="T0" y="T1"/>
                </a:cxn>
                <a:cxn ang="0">
                  <a:pos x="T2" y="T3"/>
                </a:cxn>
                <a:cxn ang="0">
                  <a:pos x="T4" y="T5"/>
                </a:cxn>
                <a:cxn ang="0">
                  <a:pos x="T6" y="T7"/>
                </a:cxn>
                <a:cxn ang="0">
                  <a:pos x="T8" y="T9"/>
                </a:cxn>
              </a:cxnLst>
              <a:rect l="0" t="0" r="r" b="b"/>
              <a:pathLst>
                <a:path w="20" h="20">
                  <a:moveTo>
                    <a:pt x="17" y="20"/>
                  </a:moveTo>
                  <a:cubicBezTo>
                    <a:pt x="14" y="16"/>
                    <a:pt x="4" y="6"/>
                    <a:pt x="0" y="3"/>
                  </a:cubicBezTo>
                  <a:cubicBezTo>
                    <a:pt x="3" y="0"/>
                    <a:pt x="3" y="0"/>
                    <a:pt x="3" y="0"/>
                  </a:cubicBezTo>
                  <a:cubicBezTo>
                    <a:pt x="3" y="0"/>
                    <a:pt x="17" y="12"/>
                    <a:pt x="20" y="18"/>
                  </a:cubicBezTo>
                  <a:lnTo>
                    <a:pt x="17" y="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99" name="íṣ1ïḑè"/>
            <p:cNvSpPr/>
            <p:nvPr/>
          </p:nvSpPr>
          <p:spPr bwMode="auto">
            <a:xfrm>
              <a:off x="5911851" y="1414464"/>
              <a:ext cx="65088" cy="65088"/>
            </a:xfrm>
            <a:custGeom>
              <a:avLst/>
              <a:gdLst>
                <a:gd name="T0" fmla="*/ 4 w 13"/>
                <a:gd name="T1" fmla="*/ 13 h 13"/>
                <a:gd name="T2" fmla="*/ 0 w 13"/>
                <a:gd name="T3" fmla="*/ 10 h 13"/>
                <a:gd name="T4" fmla="*/ 11 w 13"/>
                <a:gd name="T5" fmla="*/ 0 h 13"/>
                <a:gd name="T6" fmla="*/ 13 w 13"/>
                <a:gd name="T7" fmla="*/ 3 h 13"/>
                <a:gd name="T8" fmla="*/ 4 w 13"/>
                <a:gd name="T9" fmla="*/ 13 h 13"/>
              </a:gdLst>
              <a:ahLst/>
              <a:cxnLst>
                <a:cxn ang="0">
                  <a:pos x="T0" y="T1"/>
                </a:cxn>
                <a:cxn ang="0">
                  <a:pos x="T2" y="T3"/>
                </a:cxn>
                <a:cxn ang="0">
                  <a:pos x="T4" y="T5"/>
                </a:cxn>
                <a:cxn ang="0">
                  <a:pos x="T6" y="T7"/>
                </a:cxn>
                <a:cxn ang="0">
                  <a:pos x="T8" y="T9"/>
                </a:cxn>
              </a:cxnLst>
              <a:rect l="0" t="0" r="r" b="b"/>
              <a:pathLst>
                <a:path w="13" h="13">
                  <a:moveTo>
                    <a:pt x="4" y="13"/>
                  </a:moveTo>
                  <a:cubicBezTo>
                    <a:pt x="0" y="10"/>
                    <a:pt x="0" y="10"/>
                    <a:pt x="0" y="10"/>
                  </a:cubicBezTo>
                  <a:cubicBezTo>
                    <a:pt x="2" y="9"/>
                    <a:pt x="7" y="1"/>
                    <a:pt x="11" y="0"/>
                  </a:cubicBezTo>
                  <a:cubicBezTo>
                    <a:pt x="13" y="3"/>
                    <a:pt x="13" y="3"/>
                    <a:pt x="13" y="3"/>
                  </a:cubicBezTo>
                  <a:cubicBezTo>
                    <a:pt x="11" y="4"/>
                    <a:pt x="6" y="9"/>
                    <a:pt x="4" y="1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0" name="íṩľiďê"/>
            <p:cNvSpPr/>
            <p:nvPr/>
          </p:nvSpPr>
          <p:spPr bwMode="auto">
            <a:xfrm>
              <a:off x="5217569" y="1115599"/>
              <a:ext cx="504972" cy="568739"/>
            </a:xfrm>
            <a:custGeom>
              <a:avLst/>
              <a:gdLst>
                <a:gd name="T0" fmla="*/ 12 w 92"/>
                <a:gd name="T1" fmla="*/ 3 h 104"/>
                <a:gd name="T2" fmla="*/ 12 w 92"/>
                <a:gd name="T3" fmla="*/ 10 h 104"/>
                <a:gd name="T4" fmla="*/ 78 w 92"/>
                <a:gd name="T5" fmla="*/ 103 h 104"/>
                <a:gd name="T6" fmla="*/ 83 w 92"/>
                <a:gd name="T7" fmla="*/ 101 h 104"/>
                <a:gd name="T8" fmla="*/ 65 w 92"/>
                <a:gd name="T9" fmla="*/ 38 h 104"/>
                <a:gd name="T10" fmla="*/ 18 w 92"/>
                <a:gd name="T11" fmla="*/ 5 h 104"/>
                <a:gd name="T12" fmla="*/ 12 w 92"/>
                <a:gd name="T13" fmla="*/ 3 h 104"/>
              </a:gdLst>
              <a:ahLst/>
              <a:cxnLst>
                <a:cxn ang="0">
                  <a:pos x="T0" y="T1"/>
                </a:cxn>
                <a:cxn ang="0">
                  <a:pos x="T2" y="T3"/>
                </a:cxn>
                <a:cxn ang="0">
                  <a:pos x="T4" y="T5"/>
                </a:cxn>
                <a:cxn ang="0">
                  <a:pos x="T6" y="T7"/>
                </a:cxn>
                <a:cxn ang="0">
                  <a:pos x="T8" y="T9"/>
                </a:cxn>
                <a:cxn ang="0">
                  <a:pos x="T10" y="T11"/>
                </a:cxn>
                <a:cxn ang="0">
                  <a:pos x="T12" y="T13"/>
                </a:cxn>
              </a:cxnLst>
              <a:rect l="0" t="0" r="r" b="b"/>
              <a:pathLst>
                <a:path w="92" h="104">
                  <a:moveTo>
                    <a:pt x="12" y="3"/>
                  </a:moveTo>
                  <a:cubicBezTo>
                    <a:pt x="12" y="3"/>
                    <a:pt x="12" y="8"/>
                    <a:pt x="12" y="10"/>
                  </a:cubicBezTo>
                  <a:cubicBezTo>
                    <a:pt x="11" y="12"/>
                    <a:pt x="0" y="102"/>
                    <a:pt x="78" y="103"/>
                  </a:cubicBezTo>
                  <a:cubicBezTo>
                    <a:pt x="78" y="103"/>
                    <a:pt x="83" y="104"/>
                    <a:pt x="83" y="101"/>
                  </a:cubicBezTo>
                  <a:cubicBezTo>
                    <a:pt x="83" y="101"/>
                    <a:pt x="92" y="64"/>
                    <a:pt x="65" y="38"/>
                  </a:cubicBezTo>
                  <a:cubicBezTo>
                    <a:pt x="38" y="12"/>
                    <a:pt x="21" y="7"/>
                    <a:pt x="18" y="5"/>
                  </a:cubicBezTo>
                  <a:cubicBezTo>
                    <a:pt x="16" y="4"/>
                    <a:pt x="13" y="0"/>
                    <a:pt x="12" y="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1" name="îṩľîḍè"/>
            <p:cNvSpPr/>
            <p:nvPr/>
          </p:nvSpPr>
          <p:spPr bwMode="auto">
            <a:xfrm>
              <a:off x="5294313" y="1157289"/>
              <a:ext cx="379413" cy="519113"/>
            </a:xfrm>
            <a:custGeom>
              <a:avLst/>
              <a:gdLst>
                <a:gd name="T0" fmla="*/ 72 w 75"/>
                <a:gd name="T1" fmla="*/ 103 h 103"/>
                <a:gd name="T2" fmla="*/ 0 w 75"/>
                <a:gd name="T3" fmla="*/ 2 h 103"/>
                <a:gd name="T4" fmla="*/ 3 w 75"/>
                <a:gd name="T5" fmla="*/ 0 h 103"/>
                <a:gd name="T6" fmla="*/ 75 w 75"/>
                <a:gd name="T7" fmla="*/ 100 h 103"/>
                <a:gd name="T8" fmla="*/ 72 w 75"/>
                <a:gd name="T9" fmla="*/ 103 h 103"/>
              </a:gdLst>
              <a:ahLst/>
              <a:cxnLst>
                <a:cxn ang="0">
                  <a:pos x="T0" y="T1"/>
                </a:cxn>
                <a:cxn ang="0">
                  <a:pos x="T2" y="T3"/>
                </a:cxn>
                <a:cxn ang="0">
                  <a:pos x="T4" y="T5"/>
                </a:cxn>
                <a:cxn ang="0">
                  <a:pos x="T6" y="T7"/>
                </a:cxn>
                <a:cxn ang="0">
                  <a:pos x="T8" y="T9"/>
                </a:cxn>
              </a:cxnLst>
              <a:rect l="0" t="0" r="r" b="b"/>
              <a:pathLst>
                <a:path w="75" h="103">
                  <a:moveTo>
                    <a:pt x="72" y="103"/>
                  </a:moveTo>
                  <a:cubicBezTo>
                    <a:pt x="72" y="102"/>
                    <a:pt x="37" y="61"/>
                    <a:pt x="0" y="2"/>
                  </a:cubicBezTo>
                  <a:cubicBezTo>
                    <a:pt x="3" y="0"/>
                    <a:pt x="3" y="0"/>
                    <a:pt x="3" y="0"/>
                  </a:cubicBezTo>
                  <a:cubicBezTo>
                    <a:pt x="40" y="59"/>
                    <a:pt x="75" y="100"/>
                    <a:pt x="75" y="100"/>
                  </a:cubicBezTo>
                  <a:lnTo>
                    <a:pt x="72" y="10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2" name="ïSḻiḋe"/>
            <p:cNvSpPr/>
            <p:nvPr/>
          </p:nvSpPr>
          <p:spPr bwMode="auto">
            <a:xfrm>
              <a:off x="5314951" y="1333501"/>
              <a:ext cx="268288" cy="201613"/>
            </a:xfrm>
            <a:custGeom>
              <a:avLst/>
              <a:gdLst>
                <a:gd name="T0" fmla="*/ 48 w 53"/>
                <a:gd name="T1" fmla="*/ 40 h 40"/>
                <a:gd name="T2" fmla="*/ 45 w 53"/>
                <a:gd name="T3" fmla="*/ 39 h 40"/>
                <a:gd name="T4" fmla="*/ 0 w 53"/>
                <a:gd name="T5" fmla="*/ 24 h 40"/>
                <a:gd name="T6" fmla="*/ 1 w 53"/>
                <a:gd name="T7" fmla="*/ 20 h 40"/>
                <a:gd name="T8" fmla="*/ 44 w 53"/>
                <a:gd name="T9" fmla="*/ 34 h 40"/>
                <a:gd name="T10" fmla="*/ 50 w 53"/>
                <a:gd name="T11" fmla="*/ 0 h 40"/>
                <a:gd name="T12" fmla="*/ 53 w 53"/>
                <a:gd name="T13" fmla="*/ 3 h 40"/>
                <a:gd name="T14" fmla="*/ 48 w 53"/>
                <a:gd name="T15" fmla="*/ 37 h 40"/>
                <a:gd name="T16" fmla="*/ 48 w 5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0">
                  <a:moveTo>
                    <a:pt x="48" y="40"/>
                  </a:moveTo>
                  <a:cubicBezTo>
                    <a:pt x="45" y="39"/>
                    <a:pt x="45" y="39"/>
                    <a:pt x="45" y="39"/>
                  </a:cubicBezTo>
                  <a:cubicBezTo>
                    <a:pt x="32" y="33"/>
                    <a:pt x="0" y="24"/>
                    <a:pt x="0" y="24"/>
                  </a:cubicBezTo>
                  <a:cubicBezTo>
                    <a:pt x="1" y="20"/>
                    <a:pt x="1" y="20"/>
                    <a:pt x="1" y="20"/>
                  </a:cubicBezTo>
                  <a:cubicBezTo>
                    <a:pt x="2" y="21"/>
                    <a:pt x="30" y="28"/>
                    <a:pt x="44" y="34"/>
                  </a:cubicBezTo>
                  <a:cubicBezTo>
                    <a:pt x="44" y="24"/>
                    <a:pt x="45" y="4"/>
                    <a:pt x="50" y="0"/>
                  </a:cubicBezTo>
                  <a:cubicBezTo>
                    <a:pt x="53" y="3"/>
                    <a:pt x="53" y="3"/>
                    <a:pt x="53" y="3"/>
                  </a:cubicBezTo>
                  <a:cubicBezTo>
                    <a:pt x="50" y="5"/>
                    <a:pt x="48" y="22"/>
                    <a:pt x="48" y="37"/>
                  </a:cubicBezTo>
                  <a:lnTo>
                    <a:pt x="48" y="4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3" name="îṧliďê"/>
            <p:cNvSpPr/>
            <p:nvPr/>
          </p:nvSpPr>
          <p:spPr bwMode="auto">
            <a:xfrm>
              <a:off x="5435601" y="1243014"/>
              <a:ext cx="41275" cy="146050"/>
            </a:xfrm>
            <a:custGeom>
              <a:avLst/>
              <a:gdLst>
                <a:gd name="T0" fmla="*/ 1 w 8"/>
                <a:gd name="T1" fmla="*/ 29 h 29"/>
                <a:gd name="T2" fmla="*/ 4 w 8"/>
                <a:gd name="T3" fmla="*/ 0 h 29"/>
                <a:gd name="T4" fmla="*/ 8 w 8"/>
                <a:gd name="T5" fmla="*/ 1 h 29"/>
                <a:gd name="T6" fmla="*/ 5 w 8"/>
                <a:gd name="T7" fmla="*/ 28 h 29"/>
                <a:gd name="T8" fmla="*/ 1 w 8"/>
                <a:gd name="T9" fmla="*/ 29 h 29"/>
              </a:gdLst>
              <a:ahLst/>
              <a:cxnLst>
                <a:cxn ang="0">
                  <a:pos x="T0" y="T1"/>
                </a:cxn>
                <a:cxn ang="0">
                  <a:pos x="T2" y="T3"/>
                </a:cxn>
                <a:cxn ang="0">
                  <a:pos x="T4" y="T5"/>
                </a:cxn>
                <a:cxn ang="0">
                  <a:pos x="T6" y="T7"/>
                </a:cxn>
                <a:cxn ang="0">
                  <a:pos x="T8" y="T9"/>
                </a:cxn>
              </a:cxnLst>
              <a:rect l="0" t="0" r="r" b="b"/>
              <a:pathLst>
                <a:path w="8" h="29">
                  <a:moveTo>
                    <a:pt x="1" y="29"/>
                  </a:moveTo>
                  <a:cubicBezTo>
                    <a:pt x="0" y="23"/>
                    <a:pt x="3" y="3"/>
                    <a:pt x="4" y="0"/>
                  </a:cubicBezTo>
                  <a:cubicBezTo>
                    <a:pt x="8" y="1"/>
                    <a:pt x="8" y="1"/>
                    <a:pt x="8" y="1"/>
                  </a:cubicBezTo>
                  <a:cubicBezTo>
                    <a:pt x="6" y="10"/>
                    <a:pt x="4" y="24"/>
                    <a:pt x="5" y="28"/>
                  </a:cubicBezTo>
                  <a:lnTo>
                    <a:pt x="1" y="2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4" name="îSľide"/>
            <p:cNvSpPr/>
            <p:nvPr/>
          </p:nvSpPr>
          <p:spPr bwMode="auto">
            <a:xfrm>
              <a:off x="5289551" y="1277939"/>
              <a:ext cx="136525" cy="71438"/>
            </a:xfrm>
            <a:custGeom>
              <a:avLst/>
              <a:gdLst>
                <a:gd name="T0" fmla="*/ 24 w 27"/>
                <a:gd name="T1" fmla="*/ 14 h 14"/>
                <a:gd name="T2" fmla="*/ 0 w 27"/>
                <a:gd name="T3" fmla="*/ 4 h 14"/>
                <a:gd name="T4" fmla="*/ 1 w 27"/>
                <a:gd name="T5" fmla="*/ 0 h 14"/>
                <a:gd name="T6" fmla="*/ 27 w 27"/>
                <a:gd name="T7" fmla="*/ 11 h 14"/>
                <a:gd name="T8" fmla="*/ 24 w 27"/>
                <a:gd name="T9" fmla="*/ 14 h 14"/>
              </a:gdLst>
              <a:ahLst/>
              <a:cxnLst>
                <a:cxn ang="0">
                  <a:pos x="T0" y="T1"/>
                </a:cxn>
                <a:cxn ang="0">
                  <a:pos x="T2" y="T3"/>
                </a:cxn>
                <a:cxn ang="0">
                  <a:pos x="T4" y="T5"/>
                </a:cxn>
                <a:cxn ang="0">
                  <a:pos x="T6" y="T7"/>
                </a:cxn>
                <a:cxn ang="0">
                  <a:pos x="T8" y="T9"/>
                </a:cxn>
              </a:cxnLst>
              <a:rect l="0" t="0" r="r" b="b"/>
              <a:pathLst>
                <a:path w="27" h="14">
                  <a:moveTo>
                    <a:pt x="24" y="14"/>
                  </a:moveTo>
                  <a:cubicBezTo>
                    <a:pt x="21" y="10"/>
                    <a:pt x="5" y="6"/>
                    <a:pt x="0" y="4"/>
                  </a:cubicBezTo>
                  <a:cubicBezTo>
                    <a:pt x="1" y="0"/>
                    <a:pt x="1" y="0"/>
                    <a:pt x="1" y="0"/>
                  </a:cubicBezTo>
                  <a:cubicBezTo>
                    <a:pt x="3" y="1"/>
                    <a:pt x="22" y="6"/>
                    <a:pt x="27" y="11"/>
                  </a:cubicBezTo>
                  <a:lnTo>
                    <a:pt x="24" y="1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5" name="íšlîďé"/>
            <p:cNvSpPr/>
            <p:nvPr/>
          </p:nvSpPr>
          <p:spPr bwMode="auto">
            <a:xfrm>
              <a:off x="4991817" y="1748634"/>
              <a:ext cx="505696" cy="237330"/>
            </a:xfrm>
            <a:custGeom>
              <a:avLst/>
              <a:gdLst>
                <a:gd name="T0" fmla="*/ 1 w 87"/>
                <a:gd name="T1" fmla="*/ 5 h 41"/>
                <a:gd name="T2" fmla="*/ 42 w 87"/>
                <a:gd name="T3" fmla="*/ 39 h 41"/>
                <a:gd name="T4" fmla="*/ 84 w 87"/>
                <a:gd name="T5" fmla="*/ 17 h 41"/>
                <a:gd name="T6" fmla="*/ 77 w 87"/>
                <a:gd name="T7" fmla="*/ 6 h 41"/>
                <a:gd name="T8" fmla="*/ 44 w 87"/>
                <a:gd name="T9" fmla="*/ 2 h 41"/>
                <a:gd name="T10" fmla="*/ 14 w 87"/>
                <a:gd name="T11" fmla="*/ 4 h 41"/>
                <a:gd name="T12" fmla="*/ 4 w 87"/>
                <a:gd name="T13" fmla="*/ 2 h 41"/>
                <a:gd name="T14" fmla="*/ 1 w 87"/>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41">
                  <a:moveTo>
                    <a:pt x="1" y="5"/>
                  </a:moveTo>
                  <a:cubicBezTo>
                    <a:pt x="1" y="5"/>
                    <a:pt x="7" y="37"/>
                    <a:pt x="42" y="39"/>
                  </a:cubicBezTo>
                  <a:cubicBezTo>
                    <a:pt x="78" y="41"/>
                    <a:pt x="83" y="18"/>
                    <a:pt x="84" y="17"/>
                  </a:cubicBezTo>
                  <a:cubicBezTo>
                    <a:pt x="86" y="17"/>
                    <a:pt x="87" y="11"/>
                    <a:pt x="77" y="6"/>
                  </a:cubicBezTo>
                  <a:cubicBezTo>
                    <a:pt x="68" y="0"/>
                    <a:pt x="55" y="0"/>
                    <a:pt x="44" y="2"/>
                  </a:cubicBezTo>
                  <a:cubicBezTo>
                    <a:pt x="33" y="3"/>
                    <a:pt x="20" y="3"/>
                    <a:pt x="14" y="4"/>
                  </a:cubicBezTo>
                  <a:cubicBezTo>
                    <a:pt x="8" y="4"/>
                    <a:pt x="7" y="4"/>
                    <a:pt x="4" y="2"/>
                  </a:cubicBezTo>
                  <a:cubicBezTo>
                    <a:pt x="2" y="0"/>
                    <a:pt x="0" y="0"/>
                    <a:pt x="1"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6" name="i$ļîďé"/>
            <p:cNvSpPr/>
            <p:nvPr/>
          </p:nvSpPr>
          <p:spPr bwMode="auto">
            <a:xfrm>
              <a:off x="5046663" y="1763714"/>
              <a:ext cx="434975" cy="90488"/>
            </a:xfrm>
            <a:custGeom>
              <a:avLst/>
              <a:gdLst>
                <a:gd name="T0" fmla="*/ 84 w 86"/>
                <a:gd name="T1" fmla="*/ 18 h 18"/>
                <a:gd name="T2" fmla="*/ 66 w 86"/>
                <a:gd name="T3" fmla="*/ 12 h 18"/>
                <a:gd name="T4" fmla="*/ 55 w 86"/>
                <a:gd name="T5" fmla="*/ 14 h 18"/>
                <a:gd name="T6" fmla="*/ 36 w 86"/>
                <a:gd name="T7" fmla="*/ 16 h 18"/>
                <a:gd name="T8" fmla="*/ 0 w 86"/>
                <a:gd name="T9" fmla="*/ 2 h 18"/>
                <a:gd name="T10" fmla="*/ 4 w 86"/>
                <a:gd name="T11" fmla="*/ 0 h 18"/>
                <a:gd name="T12" fmla="*/ 37 w 86"/>
                <a:gd name="T13" fmla="*/ 12 h 18"/>
                <a:gd name="T14" fmla="*/ 54 w 86"/>
                <a:gd name="T15" fmla="*/ 10 h 18"/>
                <a:gd name="T16" fmla="*/ 66 w 86"/>
                <a:gd name="T17" fmla="*/ 8 h 18"/>
                <a:gd name="T18" fmla="*/ 86 w 86"/>
                <a:gd name="T19" fmla="*/ 14 h 18"/>
                <a:gd name="T20" fmla="*/ 84 w 86"/>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84" y="18"/>
                  </a:moveTo>
                  <a:cubicBezTo>
                    <a:pt x="84" y="18"/>
                    <a:pt x="77" y="14"/>
                    <a:pt x="66" y="12"/>
                  </a:cubicBezTo>
                  <a:cubicBezTo>
                    <a:pt x="62" y="12"/>
                    <a:pt x="59" y="13"/>
                    <a:pt x="55" y="14"/>
                  </a:cubicBezTo>
                  <a:cubicBezTo>
                    <a:pt x="50" y="16"/>
                    <a:pt x="44" y="18"/>
                    <a:pt x="36" y="16"/>
                  </a:cubicBezTo>
                  <a:cubicBezTo>
                    <a:pt x="16" y="13"/>
                    <a:pt x="2" y="5"/>
                    <a:pt x="0" y="2"/>
                  </a:cubicBezTo>
                  <a:cubicBezTo>
                    <a:pt x="4" y="0"/>
                    <a:pt x="4" y="0"/>
                    <a:pt x="4" y="0"/>
                  </a:cubicBezTo>
                  <a:cubicBezTo>
                    <a:pt x="5" y="2"/>
                    <a:pt x="18" y="9"/>
                    <a:pt x="37" y="12"/>
                  </a:cubicBezTo>
                  <a:cubicBezTo>
                    <a:pt x="44" y="14"/>
                    <a:pt x="49" y="12"/>
                    <a:pt x="54" y="10"/>
                  </a:cubicBezTo>
                  <a:cubicBezTo>
                    <a:pt x="58" y="9"/>
                    <a:pt x="62" y="8"/>
                    <a:pt x="66" y="8"/>
                  </a:cubicBezTo>
                  <a:cubicBezTo>
                    <a:pt x="78" y="10"/>
                    <a:pt x="86" y="14"/>
                    <a:pt x="86" y="14"/>
                  </a:cubicBezTo>
                  <a:lnTo>
                    <a:pt x="84"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7" name="ísliḓè"/>
            <p:cNvSpPr/>
            <p:nvPr/>
          </p:nvSpPr>
          <p:spPr bwMode="auto">
            <a:xfrm>
              <a:off x="5192713" y="1812926"/>
              <a:ext cx="173038" cy="157163"/>
            </a:xfrm>
            <a:custGeom>
              <a:avLst/>
              <a:gdLst>
                <a:gd name="T0" fmla="*/ 2 w 34"/>
                <a:gd name="T1" fmla="*/ 31 h 31"/>
                <a:gd name="T2" fmla="*/ 0 w 34"/>
                <a:gd name="T3" fmla="*/ 28 h 31"/>
                <a:gd name="T4" fmla="*/ 30 w 34"/>
                <a:gd name="T5" fmla="*/ 0 h 31"/>
                <a:gd name="T6" fmla="*/ 34 w 34"/>
                <a:gd name="T7" fmla="*/ 1 h 31"/>
                <a:gd name="T8" fmla="*/ 2 w 34"/>
                <a:gd name="T9" fmla="*/ 31 h 31"/>
              </a:gdLst>
              <a:ahLst/>
              <a:cxnLst>
                <a:cxn ang="0">
                  <a:pos x="T0" y="T1"/>
                </a:cxn>
                <a:cxn ang="0">
                  <a:pos x="T2" y="T3"/>
                </a:cxn>
                <a:cxn ang="0">
                  <a:pos x="T4" y="T5"/>
                </a:cxn>
                <a:cxn ang="0">
                  <a:pos x="T6" y="T7"/>
                </a:cxn>
                <a:cxn ang="0">
                  <a:pos x="T8" y="T9"/>
                </a:cxn>
              </a:cxnLst>
              <a:rect l="0" t="0" r="r" b="b"/>
              <a:pathLst>
                <a:path w="34" h="31">
                  <a:moveTo>
                    <a:pt x="2" y="31"/>
                  </a:moveTo>
                  <a:cubicBezTo>
                    <a:pt x="0" y="28"/>
                    <a:pt x="0" y="28"/>
                    <a:pt x="0" y="28"/>
                  </a:cubicBezTo>
                  <a:cubicBezTo>
                    <a:pt x="0" y="27"/>
                    <a:pt x="28" y="18"/>
                    <a:pt x="30" y="0"/>
                  </a:cubicBezTo>
                  <a:cubicBezTo>
                    <a:pt x="34" y="1"/>
                    <a:pt x="34" y="1"/>
                    <a:pt x="34" y="1"/>
                  </a:cubicBezTo>
                  <a:cubicBezTo>
                    <a:pt x="32" y="21"/>
                    <a:pt x="3" y="31"/>
                    <a:pt x="2"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8" name="îśľïdê"/>
            <p:cNvSpPr/>
            <p:nvPr/>
          </p:nvSpPr>
          <p:spPr bwMode="auto">
            <a:xfrm>
              <a:off x="5299076" y="1752601"/>
              <a:ext cx="55563" cy="65088"/>
            </a:xfrm>
            <a:custGeom>
              <a:avLst/>
              <a:gdLst>
                <a:gd name="T0" fmla="*/ 7 w 11"/>
                <a:gd name="T1" fmla="*/ 13 h 13"/>
                <a:gd name="T2" fmla="*/ 0 w 11"/>
                <a:gd name="T3" fmla="*/ 3 h 13"/>
                <a:gd name="T4" fmla="*/ 3 w 11"/>
                <a:gd name="T5" fmla="*/ 0 h 13"/>
                <a:gd name="T6" fmla="*/ 11 w 11"/>
                <a:gd name="T7" fmla="*/ 12 h 13"/>
                <a:gd name="T8" fmla="*/ 7 w 11"/>
                <a:gd name="T9" fmla="*/ 13 h 13"/>
              </a:gdLst>
              <a:ahLst/>
              <a:cxnLst>
                <a:cxn ang="0">
                  <a:pos x="T0" y="T1"/>
                </a:cxn>
                <a:cxn ang="0">
                  <a:pos x="T2" y="T3"/>
                </a:cxn>
                <a:cxn ang="0">
                  <a:pos x="T4" y="T5"/>
                </a:cxn>
                <a:cxn ang="0">
                  <a:pos x="T6" y="T7"/>
                </a:cxn>
                <a:cxn ang="0">
                  <a:pos x="T8" y="T9"/>
                </a:cxn>
              </a:cxnLst>
              <a:rect l="0" t="0" r="r" b="b"/>
              <a:pathLst>
                <a:path w="11" h="13">
                  <a:moveTo>
                    <a:pt x="7" y="13"/>
                  </a:moveTo>
                  <a:cubicBezTo>
                    <a:pt x="6" y="10"/>
                    <a:pt x="1" y="5"/>
                    <a:pt x="0" y="3"/>
                  </a:cubicBezTo>
                  <a:cubicBezTo>
                    <a:pt x="3" y="0"/>
                    <a:pt x="3" y="0"/>
                    <a:pt x="3" y="0"/>
                  </a:cubicBezTo>
                  <a:cubicBezTo>
                    <a:pt x="3" y="0"/>
                    <a:pt x="9" y="7"/>
                    <a:pt x="11" y="12"/>
                  </a:cubicBezTo>
                  <a:lnTo>
                    <a:pt x="7"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09" name="iśļîḑê"/>
            <p:cNvSpPr/>
            <p:nvPr/>
          </p:nvSpPr>
          <p:spPr bwMode="auto">
            <a:xfrm>
              <a:off x="5183188" y="1768476"/>
              <a:ext cx="65088" cy="74613"/>
            </a:xfrm>
            <a:custGeom>
              <a:avLst/>
              <a:gdLst>
                <a:gd name="T0" fmla="*/ 10 w 13"/>
                <a:gd name="T1" fmla="*/ 15 h 15"/>
                <a:gd name="T2" fmla="*/ 0 w 13"/>
                <a:gd name="T3" fmla="*/ 2 h 15"/>
                <a:gd name="T4" fmla="*/ 3 w 13"/>
                <a:gd name="T5" fmla="*/ 0 h 15"/>
                <a:gd name="T6" fmla="*/ 13 w 13"/>
                <a:gd name="T7" fmla="*/ 14 h 15"/>
                <a:gd name="T8" fmla="*/ 10 w 13"/>
                <a:gd name="T9" fmla="*/ 15 h 15"/>
              </a:gdLst>
              <a:ahLst/>
              <a:cxnLst>
                <a:cxn ang="0">
                  <a:pos x="T0" y="T1"/>
                </a:cxn>
                <a:cxn ang="0">
                  <a:pos x="T2" y="T3"/>
                </a:cxn>
                <a:cxn ang="0">
                  <a:pos x="T4" y="T5"/>
                </a:cxn>
                <a:cxn ang="0">
                  <a:pos x="T6" y="T7"/>
                </a:cxn>
                <a:cxn ang="0">
                  <a:pos x="T8" y="T9"/>
                </a:cxn>
              </a:cxnLst>
              <a:rect l="0" t="0" r="r" b="b"/>
              <a:pathLst>
                <a:path w="13" h="15">
                  <a:moveTo>
                    <a:pt x="10" y="15"/>
                  </a:moveTo>
                  <a:cubicBezTo>
                    <a:pt x="8" y="10"/>
                    <a:pt x="0" y="2"/>
                    <a:pt x="0" y="2"/>
                  </a:cubicBezTo>
                  <a:cubicBezTo>
                    <a:pt x="3" y="0"/>
                    <a:pt x="3" y="0"/>
                    <a:pt x="3" y="0"/>
                  </a:cubicBezTo>
                  <a:cubicBezTo>
                    <a:pt x="4" y="0"/>
                    <a:pt x="11" y="8"/>
                    <a:pt x="13" y="14"/>
                  </a:cubicBezTo>
                  <a:lnTo>
                    <a:pt x="10"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0" name="îṣľíḍè"/>
            <p:cNvSpPr/>
            <p:nvPr/>
          </p:nvSpPr>
          <p:spPr bwMode="auto">
            <a:xfrm>
              <a:off x="5086351" y="1828801"/>
              <a:ext cx="131763" cy="85725"/>
            </a:xfrm>
            <a:custGeom>
              <a:avLst/>
              <a:gdLst>
                <a:gd name="T0" fmla="*/ 2 w 26"/>
                <a:gd name="T1" fmla="*/ 17 h 17"/>
                <a:gd name="T2" fmla="*/ 0 w 26"/>
                <a:gd name="T3" fmla="*/ 13 h 17"/>
                <a:gd name="T4" fmla="*/ 22 w 26"/>
                <a:gd name="T5" fmla="*/ 0 h 17"/>
                <a:gd name="T6" fmla="*/ 26 w 26"/>
                <a:gd name="T7" fmla="*/ 1 h 17"/>
                <a:gd name="T8" fmla="*/ 2 w 26"/>
                <a:gd name="T9" fmla="*/ 17 h 17"/>
              </a:gdLst>
              <a:ahLst/>
              <a:cxnLst>
                <a:cxn ang="0">
                  <a:pos x="T0" y="T1"/>
                </a:cxn>
                <a:cxn ang="0">
                  <a:pos x="T2" y="T3"/>
                </a:cxn>
                <a:cxn ang="0">
                  <a:pos x="T4" y="T5"/>
                </a:cxn>
                <a:cxn ang="0">
                  <a:pos x="T6" y="T7"/>
                </a:cxn>
                <a:cxn ang="0">
                  <a:pos x="T8" y="T9"/>
                </a:cxn>
              </a:cxnLst>
              <a:rect l="0" t="0" r="r" b="b"/>
              <a:pathLst>
                <a:path w="26" h="17">
                  <a:moveTo>
                    <a:pt x="2" y="17"/>
                  </a:moveTo>
                  <a:cubicBezTo>
                    <a:pt x="0" y="13"/>
                    <a:pt x="0" y="13"/>
                    <a:pt x="0" y="13"/>
                  </a:cubicBezTo>
                  <a:cubicBezTo>
                    <a:pt x="8" y="10"/>
                    <a:pt x="21" y="4"/>
                    <a:pt x="22" y="0"/>
                  </a:cubicBezTo>
                  <a:cubicBezTo>
                    <a:pt x="26" y="1"/>
                    <a:pt x="26" y="1"/>
                    <a:pt x="26" y="1"/>
                  </a:cubicBezTo>
                  <a:cubicBezTo>
                    <a:pt x="23" y="9"/>
                    <a:pt x="4" y="16"/>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1" name="ïs1iďe"/>
            <p:cNvSpPr/>
            <p:nvPr/>
          </p:nvSpPr>
          <p:spPr bwMode="auto">
            <a:xfrm>
              <a:off x="5657249" y="2182814"/>
              <a:ext cx="208734" cy="247650"/>
            </a:xfrm>
            <a:custGeom>
              <a:avLst/>
              <a:gdLst>
                <a:gd name="T0" fmla="*/ 12 w 37"/>
                <a:gd name="T1" fmla="*/ 40 h 44"/>
                <a:gd name="T2" fmla="*/ 18 w 37"/>
                <a:gd name="T3" fmla="*/ 6 h 44"/>
                <a:gd name="T4" fmla="*/ 23 w 37"/>
                <a:gd name="T5" fmla="*/ 1 h 44"/>
                <a:gd name="T6" fmla="*/ 26 w 37"/>
                <a:gd name="T7" fmla="*/ 3 h 44"/>
                <a:gd name="T8" fmla="*/ 16 w 37"/>
                <a:gd name="T9" fmla="*/ 44 h 44"/>
                <a:gd name="T10" fmla="*/ 12 w 37"/>
                <a:gd name="T11" fmla="*/ 40 h 44"/>
              </a:gdLst>
              <a:ahLst/>
              <a:cxnLst>
                <a:cxn ang="0">
                  <a:pos x="T0" y="T1"/>
                </a:cxn>
                <a:cxn ang="0">
                  <a:pos x="T2" y="T3"/>
                </a:cxn>
                <a:cxn ang="0">
                  <a:pos x="T4" y="T5"/>
                </a:cxn>
                <a:cxn ang="0">
                  <a:pos x="T6" y="T7"/>
                </a:cxn>
                <a:cxn ang="0">
                  <a:pos x="T8" y="T9"/>
                </a:cxn>
                <a:cxn ang="0">
                  <a:pos x="T10" y="T11"/>
                </a:cxn>
              </a:cxnLst>
              <a:rect l="0" t="0" r="r" b="b"/>
              <a:pathLst>
                <a:path w="37" h="44">
                  <a:moveTo>
                    <a:pt x="12" y="40"/>
                  </a:moveTo>
                  <a:cubicBezTo>
                    <a:pt x="12" y="40"/>
                    <a:pt x="0" y="22"/>
                    <a:pt x="18" y="6"/>
                  </a:cubicBezTo>
                  <a:cubicBezTo>
                    <a:pt x="18" y="6"/>
                    <a:pt x="22" y="3"/>
                    <a:pt x="23" y="1"/>
                  </a:cubicBezTo>
                  <a:cubicBezTo>
                    <a:pt x="23" y="0"/>
                    <a:pt x="26" y="0"/>
                    <a:pt x="26" y="3"/>
                  </a:cubicBezTo>
                  <a:cubicBezTo>
                    <a:pt x="26" y="5"/>
                    <a:pt x="37" y="38"/>
                    <a:pt x="16" y="44"/>
                  </a:cubicBezTo>
                  <a:cubicBezTo>
                    <a:pt x="16" y="44"/>
                    <a:pt x="13" y="41"/>
                    <a:pt x="12" y="40"/>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2" name="îsḷîďê"/>
            <p:cNvSpPr/>
            <p:nvPr/>
          </p:nvSpPr>
          <p:spPr bwMode="auto">
            <a:xfrm>
              <a:off x="5734051" y="2197101"/>
              <a:ext cx="66675" cy="227013"/>
            </a:xfrm>
            <a:custGeom>
              <a:avLst/>
              <a:gdLst>
                <a:gd name="T0" fmla="*/ 1 w 13"/>
                <a:gd name="T1" fmla="*/ 45 h 45"/>
                <a:gd name="T2" fmla="*/ 7 w 13"/>
                <a:gd name="T3" fmla="*/ 9 h 45"/>
                <a:gd name="T4" fmla="*/ 10 w 13"/>
                <a:gd name="T5" fmla="*/ 0 h 45"/>
                <a:gd name="T6" fmla="*/ 13 w 13"/>
                <a:gd name="T7" fmla="*/ 1 h 45"/>
                <a:gd name="T8" fmla="*/ 10 w 13"/>
                <a:gd name="T9" fmla="*/ 10 h 45"/>
                <a:gd name="T10" fmla="*/ 4 w 13"/>
                <a:gd name="T11" fmla="*/ 45 h 45"/>
                <a:gd name="T12" fmla="*/ 1 w 13"/>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3" h="45">
                  <a:moveTo>
                    <a:pt x="1" y="45"/>
                  </a:moveTo>
                  <a:cubicBezTo>
                    <a:pt x="1" y="44"/>
                    <a:pt x="0" y="23"/>
                    <a:pt x="7" y="9"/>
                  </a:cubicBezTo>
                  <a:cubicBezTo>
                    <a:pt x="7" y="9"/>
                    <a:pt x="10" y="3"/>
                    <a:pt x="10" y="0"/>
                  </a:cubicBezTo>
                  <a:cubicBezTo>
                    <a:pt x="13" y="1"/>
                    <a:pt x="13" y="1"/>
                    <a:pt x="13" y="1"/>
                  </a:cubicBezTo>
                  <a:cubicBezTo>
                    <a:pt x="13" y="4"/>
                    <a:pt x="10" y="10"/>
                    <a:pt x="10" y="10"/>
                  </a:cubicBezTo>
                  <a:cubicBezTo>
                    <a:pt x="3" y="23"/>
                    <a:pt x="4" y="45"/>
                    <a:pt x="4" y="45"/>
                  </a:cubicBezTo>
                  <a:lnTo>
                    <a:pt x="1" y="4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3" name="íṡliḍé"/>
            <p:cNvSpPr/>
            <p:nvPr/>
          </p:nvSpPr>
          <p:spPr bwMode="auto">
            <a:xfrm>
              <a:off x="5699126" y="2328864"/>
              <a:ext cx="120650" cy="60325"/>
            </a:xfrm>
            <a:custGeom>
              <a:avLst/>
              <a:gdLst>
                <a:gd name="T0" fmla="*/ 10 w 24"/>
                <a:gd name="T1" fmla="*/ 12 h 12"/>
                <a:gd name="T2" fmla="*/ 0 w 24"/>
                <a:gd name="T3" fmla="*/ 4 h 12"/>
                <a:gd name="T4" fmla="*/ 2 w 24"/>
                <a:gd name="T5" fmla="*/ 1 h 12"/>
                <a:gd name="T6" fmla="*/ 10 w 24"/>
                <a:gd name="T7" fmla="*/ 8 h 12"/>
                <a:gd name="T8" fmla="*/ 24 w 24"/>
                <a:gd name="T9" fmla="*/ 0 h 12"/>
                <a:gd name="T10" fmla="*/ 24 w 24"/>
                <a:gd name="T11" fmla="*/ 3 h 12"/>
                <a:gd name="T12" fmla="*/ 11 w 24"/>
                <a:gd name="T13" fmla="*/ 11 h 12"/>
                <a:gd name="T14" fmla="*/ 10 w 2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2">
                  <a:moveTo>
                    <a:pt x="10" y="12"/>
                  </a:moveTo>
                  <a:cubicBezTo>
                    <a:pt x="0" y="4"/>
                    <a:pt x="0" y="4"/>
                    <a:pt x="0" y="4"/>
                  </a:cubicBezTo>
                  <a:cubicBezTo>
                    <a:pt x="2" y="1"/>
                    <a:pt x="2" y="1"/>
                    <a:pt x="2" y="1"/>
                  </a:cubicBezTo>
                  <a:cubicBezTo>
                    <a:pt x="10" y="8"/>
                    <a:pt x="10" y="8"/>
                    <a:pt x="10" y="8"/>
                  </a:cubicBezTo>
                  <a:cubicBezTo>
                    <a:pt x="13" y="6"/>
                    <a:pt x="21" y="1"/>
                    <a:pt x="24" y="0"/>
                  </a:cubicBezTo>
                  <a:cubicBezTo>
                    <a:pt x="24" y="3"/>
                    <a:pt x="24" y="3"/>
                    <a:pt x="24" y="3"/>
                  </a:cubicBezTo>
                  <a:cubicBezTo>
                    <a:pt x="23" y="3"/>
                    <a:pt x="16" y="7"/>
                    <a:pt x="11" y="11"/>
                  </a:cubicBezTo>
                  <a:lnTo>
                    <a:pt x="10"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4" name="îṩḷîḓé"/>
            <p:cNvSpPr/>
            <p:nvPr/>
          </p:nvSpPr>
          <p:spPr bwMode="auto">
            <a:xfrm>
              <a:off x="5754688" y="2273301"/>
              <a:ext cx="65088" cy="44450"/>
            </a:xfrm>
            <a:custGeom>
              <a:avLst/>
              <a:gdLst>
                <a:gd name="T0" fmla="*/ 1 w 13"/>
                <a:gd name="T1" fmla="*/ 9 h 9"/>
                <a:gd name="T2" fmla="*/ 0 w 13"/>
                <a:gd name="T3" fmla="*/ 6 h 9"/>
                <a:gd name="T4" fmla="*/ 13 w 13"/>
                <a:gd name="T5" fmla="*/ 0 h 9"/>
                <a:gd name="T6" fmla="*/ 13 w 13"/>
                <a:gd name="T7" fmla="*/ 3 h 9"/>
                <a:gd name="T8" fmla="*/ 1 w 13"/>
                <a:gd name="T9" fmla="*/ 9 h 9"/>
              </a:gdLst>
              <a:ahLst/>
              <a:cxnLst>
                <a:cxn ang="0">
                  <a:pos x="T0" y="T1"/>
                </a:cxn>
                <a:cxn ang="0">
                  <a:pos x="T2" y="T3"/>
                </a:cxn>
                <a:cxn ang="0">
                  <a:pos x="T4" y="T5"/>
                </a:cxn>
                <a:cxn ang="0">
                  <a:pos x="T6" y="T7"/>
                </a:cxn>
                <a:cxn ang="0">
                  <a:pos x="T8" y="T9"/>
                </a:cxn>
              </a:cxnLst>
              <a:rect l="0" t="0" r="r" b="b"/>
              <a:pathLst>
                <a:path w="13" h="9">
                  <a:moveTo>
                    <a:pt x="1" y="9"/>
                  </a:moveTo>
                  <a:cubicBezTo>
                    <a:pt x="0" y="6"/>
                    <a:pt x="0" y="6"/>
                    <a:pt x="0" y="6"/>
                  </a:cubicBezTo>
                  <a:cubicBezTo>
                    <a:pt x="1" y="5"/>
                    <a:pt x="9" y="0"/>
                    <a:pt x="13" y="0"/>
                  </a:cubicBezTo>
                  <a:cubicBezTo>
                    <a:pt x="13" y="3"/>
                    <a:pt x="13" y="3"/>
                    <a:pt x="13" y="3"/>
                  </a:cubicBezTo>
                  <a:cubicBezTo>
                    <a:pt x="11" y="3"/>
                    <a:pt x="5" y="6"/>
                    <a:pt x="1" y="9"/>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5" name="iṩļîďè"/>
            <p:cNvSpPr/>
            <p:nvPr/>
          </p:nvSpPr>
          <p:spPr bwMode="auto">
            <a:xfrm>
              <a:off x="5729288" y="2252664"/>
              <a:ext cx="41275" cy="39688"/>
            </a:xfrm>
            <a:custGeom>
              <a:avLst/>
              <a:gdLst>
                <a:gd name="T0" fmla="*/ 5 w 8"/>
                <a:gd name="T1" fmla="*/ 8 h 8"/>
                <a:gd name="T2" fmla="*/ 0 w 8"/>
                <a:gd name="T3" fmla="*/ 3 h 8"/>
                <a:gd name="T4" fmla="*/ 2 w 8"/>
                <a:gd name="T5" fmla="*/ 0 h 8"/>
                <a:gd name="T6" fmla="*/ 8 w 8"/>
                <a:gd name="T7" fmla="*/ 7 h 8"/>
                <a:gd name="T8" fmla="*/ 5 w 8"/>
                <a:gd name="T9" fmla="*/ 8 h 8"/>
              </a:gdLst>
              <a:ahLst/>
              <a:cxnLst>
                <a:cxn ang="0">
                  <a:pos x="T0" y="T1"/>
                </a:cxn>
                <a:cxn ang="0">
                  <a:pos x="T2" y="T3"/>
                </a:cxn>
                <a:cxn ang="0">
                  <a:pos x="T4" y="T5"/>
                </a:cxn>
                <a:cxn ang="0">
                  <a:pos x="T6" y="T7"/>
                </a:cxn>
                <a:cxn ang="0">
                  <a:pos x="T8" y="T9"/>
                </a:cxn>
              </a:cxnLst>
              <a:rect l="0" t="0" r="r" b="b"/>
              <a:pathLst>
                <a:path w="8" h="8">
                  <a:moveTo>
                    <a:pt x="5" y="8"/>
                  </a:moveTo>
                  <a:cubicBezTo>
                    <a:pt x="5" y="6"/>
                    <a:pt x="2" y="4"/>
                    <a:pt x="0" y="3"/>
                  </a:cubicBezTo>
                  <a:cubicBezTo>
                    <a:pt x="2" y="0"/>
                    <a:pt x="2" y="0"/>
                    <a:pt x="2" y="0"/>
                  </a:cubicBezTo>
                  <a:cubicBezTo>
                    <a:pt x="2" y="0"/>
                    <a:pt x="7" y="4"/>
                    <a:pt x="8" y="7"/>
                  </a:cubicBezTo>
                  <a:lnTo>
                    <a:pt x="5" y="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6" name="işļïdé"/>
            <p:cNvSpPr/>
            <p:nvPr/>
          </p:nvSpPr>
          <p:spPr bwMode="auto">
            <a:xfrm>
              <a:off x="5093382" y="2118520"/>
              <a:ext cx="554643" cy="365125"/>
            </a:xfrm>
            <a:custGeom>
              <a:avLst/>
              <a:gdLst>
                <a:gd name="T0" fmla="*/ 4 w 100"/>
                <a:gd name="T1" fmla="*/ 33 h 66"/>
                <a:gd name="T2" fmla="*/ 99 w 100"/>
                <a:gd name="T3" fmla="*/ 24 h 66"/>
                <a:gd name="T4" fmla="*/ 97 w 100"/>
                <a:gd name="T5" fmla="*/ 19 h 66"/>
                <a:gd name="T6" fmla="*/ 86 w 100"/>
                <a:gd name="T7" fmla="*/ 9 h 66"/>
                <a:gd name="T8" fmla="*/ 58 w 100"/>
                <a:gd name="T9" fmla="*/ 1 h 66"/>
                <a:gd name="T10" fmla="*/ 10 w 100"/>
                <a:gd name="T11" fmla="*/ 23 h 66"/>
                <a:gd name="T12" fmla="*/ 4 w 100"/>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00" h="66">
                  <a:moveTo>
                    <a:pt x="4" y="33"/>
                  </a:moveTo>
                  <a:cubicBezTo>
                    <a:pt x="4" y="33"/>
                    <a:pt x="76" y="66"/>
                    <a:pt x="99" y="24"/>
                  </a:cubicBezTo>
                  <a:cubicBezTo>
                    <a:pt x="99" y="24"/>
                    <a:pt x="100" y="21"/>
                    <a:pt x="97" y="19"/>
                  </a:cubicBezTo>
                  <a:cubicBezTo>
                    <a:pt x="94" y="17"/>
                    <a:pt x="95" y="15"/>
                    <a:pt x="86" y="9"/>
                  </a:cubicBezTo>
                  <a:cubicBezTo>
                    <a:pt x="78" y="3"/>
                    <a:pt x="76" y="0"/>
                    <a:pt x="58" y="1"/>
                  </a:cubicBezTo>
                  <a:cubicBezTo>
                    <a:pt x="40" y="3"/>
                    <a:pt x="19" y="22"/>
                    <a:pt x="10" y="23"/>
                  </a:cubicBezTo>
                  <a:cubicBezTo>
                    <a:pt x="1" y="24"/>
                    <a:pt x="0" y="31"/>
                    <a:pt x="4" y="3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7" name="iṥlíḋe"/>
            <p:cNvSpPr/>
            <p:nvPr/>
          </p:nvSpPr>
          <p:spPr bwMode="auto">
            <a:xfrm>
              <a:off x="5132388" y="2157414"/>
              <a:ext cx="511175" cy="130175"/>
            </a:xfrm>
            <a:custGeom>
              <a:avLst/>
              <a:gdLst>
                <a:gd name="T0" fmla="*/ 9 w 101"/>
                <a:gd name="T1" fmla="*/ 26 h 26"/>
                <a:gd name="T2" fmla="*/ 0 w 101"/>
                <a:gd name="T3" fmla="*/ 22 h 26"/>
                <a:gd name="T4" fmla="*/ 3 w 101"/>
                <a:gd name="T5" fmla="*/ 20 h 26"/>
                <a:gd name="T6" fmla="*/ 2 w 101"/>
                <a:gd name="T7" fmla="*/ 21 h 26"/>
                <a:gd name="T8" fmla="*/ 3 w 101"/>
                <a:gd name="T9" fmla="*/ 20 h 26"/>
                <a:gd name="T10" fmla="*/ 17 w 101"/>
                <a:gd name="T11" fmla="*/ 20 h 26"/>
                <a:gd name="T12" fmla="*/ 101 w 101"/>
                <a:gd name="T13" fmla="*/ 14 h 26"/>
                <a:gd name="T14" fmla="*/ 99 w 101"/>
                <a:gd name="T15" fmla="*/ 18 h 26"/>
                <a:gd name="T16" fmla="*/ 18 w 101"/>
                <a:gd name="T17" fmla="*/ 24 h 26"/>
                <a:gd name="T18" fmla="*/ 9 w 101"/>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26">
                  <a:moveTo>
                    <a:pt x="9" y="26"/>
                  </a:moveTo>
                  <a:cubicBezTo>
                    <a:pt x="3" y="26"/>
                    <a:pt x="0" y="23"/>
                    <a:pt x="0" y="22"/>
                  </a:cubicBezTo>
                  <a:cubicBezTo>
                    <a:pt x="3" y="20"/>
                    <a:pt x="3" y="20"/>
                    <a:pt x="3" y="20"/>
                  </a:cubicBezTo>
                  <a:cubicBezTo>
                    <a:pt x="2" y="21"/>
                    <a:pt x="2" y="21"/>
                    <a:pt x="2" y="21"/>
                  </a:cubicBezTo>
                  <a:cubicBezTo>
                    <a:pt x="3" y="20"/>
                    <a:pt x="3" y="20"/>
                    <a:pt x="3" y="20"/>
                  </a:cubicBezTo>
                  <a:cubicBezTo>
                    <a:pt x="3" y="20"/>
                    <a:pt x="7" y="24"/>
                    <a:pt x="17" y="20"/>
                  </a:cubicBezTo>
                  <a:cubicBezTo>
                    <a:pt x="37" y="12"/>
                    <a:pt x="75" y="0"/>
                    <a:pt x="101" y="14"/>
                  </a:cubicBezTo>
                  <a:cubicBezTo>
                    <a:pt x="99" y="18"/>
                    <a:pt x="99" y="18"/>
                    <a:pt x="99" y="18"/>
                  </a:cubicBezTo>
                  <a:cubicBezTo>
                    <a:pt x="74" y="4"/>
                    <a:pt x="34" y="17"/>
                    <a:pt x="18" y="24"/>
                  </a:cubicBezTo>
                  <a:cubicBezTo>
                    <a:pt x="15" y="25"/>
                    <a:pt x="12" y="26"/>
                    <a:pt x="9"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8" name="iśľîdè"/>
            <p:cNvSpPr/>
            <p:nvPr/>
          </p:nvSpPr>
          <p:spPr bwMode="auto">
            <a:xfrm>
              <a:off x="5324476" y="2132014"/>
              <a:ext cx="147638" cy="236538"/>
            </a:xfrm>
            <a:custGeom>
              <a:avLst/>
              <a:gdLst>
                <a:gd name="T0" fmla="*/ 4 w 29"/>
                <a:gd name="T1" fmla="*/ 47 h 47"/>
                <a:gd name="T2" fmla="*/ 0 w 29"/>
                <a:gd name="T3" fmla="*/ 47 h 47"/>
                <a:gd name="T4" fmla="*/ 22 w 29"/>
                <a:gd name="T5" fmla="*/ 16 h 47"/>
                <a:gd name="T6" fmla="*/ 11 w 29"/>
                <a:gd name="T7" fmla="*/ 2 h 47"/>
                <a:gd name="T8" fmla="*/ 14 w 29"/>
                <a:gd name="T9" fmla="*/ 0 h 47"/>
                <a:gd name="T10" fmla="*/ 25 w 29"/>
                <a:gd name="T11" fmla="*/ 14 h 47"/>
                <a:gd name="T12" fmla="*/ 29 w 29"/>
                <a:gd name="T13" fmla="*/ 14 h 47"/>
                <a:gd name="T14" fmla="*/ 26 w 29"/>
                <a:gd name="T15" fmla="*/ 17 h 47"/>
                <a:gd name="T16" fmla="*/ 4 w 29"/>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7">
                  <a:moveTo>
                    <a:pt x="4" y="47"/>
                  </a:moveTo>
                  <a:cubicBezTo>
                    <a:pt x="0" y="47"/>
                    <a:pt x="0" y="47"/>
                    <a:pt x="0" y="47"/>
                  </a:cubicBezTo>
                  <a:cubicBezTo>
                    <a:pt x="2" y="36"/>
                    <a:pt x="17" y="21"/>
                    <a:pt x="22" y="16"/>
                  </a:cubicBezTo>
                  <a:cubicBezTo>
                    <a:pt x="20" y="14"/>
                    <a:pt x="16" y="10"/>
                    <a:pt x="11" y="2"/>
                  </a:cubicBezTo>
                  <a:cubicBezTo>
                    <a:pt x="14" y="0"/>
                    <a:pt x="14" y="0"/>
                    <a:pt x="14" y="0"/>
                  </a:cubicBezTo>
                  <a:cubicBezTo>
                    <a:pt x="18" y="6"/>
                    <a:pt x="24" y="13"/>
                    <a:pt x="25" y="14"/>
                  </a:cubicBezTo>
                  <a:cubicBezTo>
                    <a:pt x="29" y="14"/>
                    <a:pt x="29" y="14"/>
                    <a:pt x="29" y="14"/>
                  </a:cubicBezTo>
                  <a:cubicBezTo>
                    <a:pt x="26" y="17"/>
                    <a:pt x="26" y="17"/>
                    <a:pt x="26" y="17"/>
                  </a:cubicBezTo>
                  <a:cubicBezTo>
                    <a:pt x="26" y="17"/>
                    <a:pt x="7" y="36"/>
                    <a:pt x="4" y="4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19" name="ïṩlîḓê"/>
            <p:cNvSpPr/>
            <p:nvPr/>
          </p:nvSpPr>
          <p:spPr bwMode="auto">
            <a:xfrm>
              <a:off x="5222876" y="2236789"/>
              <a:ext cx="76200" cy="106363"/>
            </a:xfrm>
            <a:custGeom>
              <a:avLst/>
              <a:gdLst>
                <a:gd name="T0" fmla="*/ 4 w 15"/>
                <a:gd name="T1" fmla="*/ 21 h 21"/>
                <a:gd name="T2" fmla="*/ 0 w 15"/>
                <a:gd name="T3" fmla="*/ 20 h 21"/>
                <a:gd name="T4" fmla="*/ 12 w 15"/>
                <a:gd name="T5" fmla="*/ 0 h 21"/>
                <a:gd name="T6" fmla="*/ 15 w 15"/>
                <a:gd name="T7" fmla="*/ 2 h 21"/>
                <a:gd name="T8" fmla="*/ 4 w 15"/>
                <a:gd name="T9" fmla="*/ 21 h 21"/>
              </a:gdLst>
              <a:ahLst/>
              <a:cxnLst>
                <a:cxn ang="0">
                  <a:pos x="T0" y="T1"/>
                </a:cxn>
                <a:cxn ang="0">
                  <a:pos x="T2" y="T3"/>
                </a:cxn>
                <a:cxn ang="0">
                  <a:pos x="T4" y="T5"/>
                </a:cxn>
                <a:cxn ang="0">
                  <a:pos x="T6" y="T7"/>
                </a:cxn>
                <a:cxn ang="0">
                  <a:pos x="T8" y="T9"/>
                </a:cxn>
              </a:cxnLst>
              <a:rect l="0" t="0" r="r" b="b"/>
              <a:pathLst>
                <a:path w="15" h="21">
                  <a:moveTo>
                    <a:pt x="4" y="21"/>
                  </a:moveTo>
                  <a:cubicBezTo>
                    <a:pt x="0" y="20"/>
                    <a:pt x="0" y="20"/>
                    <a:pt x="0" y="20"/>
                  </a:cubicBezTo>
                  <a:cubicBezTo>
                    <a:pt x="0" y="15"/>
                    <a:pt x="10" y="2"/>
                    <a:pt x="12" y="0"/>
                  </a:cubicBezTo>
                  <a:cubicBezTo>
                    <a:pt x="15" y="2"/>
                    <a:pt x="15" y="2"/>
                    <a:pt x="15" y="2"/>
                  </a:cubicBezTo>
                  <a:cubicBezTo>
                    <a:pt x="11" y="8"/>
                    <a:pt x="4" y="18"/>
                    <a:pt x="4" y="2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0" name="ïṩľîdè"/>
            <p:cNvSpPr/>
            <p:nvPr/>
          </p:nvSpPr>
          <p:spPr bwMode="auto">
            <a:xfrm>
              <a:off x="5273676" y="2187576"/>
              <a:ext cx="55563" cy="55563"/>
            </a:xfrm>
            <a:custGeom>
              <a:avLst/>
              <a:gdLst>
                <a:gd name="T0" fmla="*/ 10 w 11"/>
                <a:gd name="T1" fmla="*/ 11 h 11"/>
                <a:gd name="T2" fmla="*/ 0 w 11"/>
                <a:gd name="T3" fmla="*/ 2 h 11"/>
                <a:gd name="T4" fmla="*/ 3 w 11"/>
                <a:gd name="T5" fmla="*/ 0 h 11"/>
                <a:gd name="T6" fmla="*/ 11 w 11"/>
                <a:gd name="T7" fmla="*/ 7 h 11"/>
                <a:gd name="T8" fmla="*/ 10 w 11"/>
                <a:gd name="T9" fmla="*/ 11 h 11"/>
              </a:gdLst>
              <a:ahLst/>
              <a:cxnLst>
                <a:cxn ang="0">
                  <a:pos x="T0" y="T1"/>
                </a:cxn>
                <a:cxn ang="0">
                  <a:pos x="T2" y="T3"/>
                </a:cxn>
                <a:cxn ang="0">
                  <a:pos x="T4" y="T5"/>
                </a:cxn>
                <a:cxn ang="0">
                  <a:pos x="T6" y="T7"/>
                </a:cxn>
                <a:cxn ang="0">
                  <a:pos x="T8" y="T9"/>
                </a:cxn>
              </a:cxnLst>
              <a:rect l="0" t="0" r="r" b="b"/>
              <a:pathLst>
                <a:path w="11" h="11">
                  <a:moveTo>
                    <a:pt x="10" y="11"/>
                  </a:moveTo>
                  <a:cubicBezTo>
                    <a:pt x="6" y="11"/>
                    <a:pt x="1" y="4"/>
                    <a:pt x="0" y="2"/>
                  </a:cubicBezTo>
                  <a:cubicBezTo>
                    <a:pt x="3" y="0"/>
                    <a:pt x="3" y="0"/>
                    <a:pt x="3" y="0"/>
                  </a:cubicBezTo>
                  <a:cubicBezTo>
                    <a:pt x="5" y="3"/>
                    <a:pt x="9" y="7"/>
                    <a:pt x="11" y="7"/>
                  </a:cubicBezTo>
                  <a:lnTo>
                    <a:pt x="10" y="1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1" name="íş1íḑê"/>
            <p:cNvSpPr/>
            <p:nvPr/>
          </p:nvSpPr>
          <p:spPr bwMode="auto">
            <a:xfrm>
              <a:off x="6243036" y="2243138"/>
              <a:ext cx="474029" cy="424612"/>
            </a:xfrm>
            <a:custGeom>
              <a:avLst/>
              <a:gdLst>
                <a:gd name="T0" fmla="*/ 5 w 81"/>
                <a:gd name="T1" fmla="*/ 13 h 73"/>
                <a:gd name="T2" fmla="*/ 1 w 81"/>
                <a:gd name="T3" fmla="*/ 20 h 73"/>
                <a:gd name="T4" fmla="*/ 2 w 81"/>
                <a:gd name="T5" fmla="*/ 34 h 73"/>
                <a:gd name="T6" fmla="*/ 81 w 81"/>
                <a:gd name="T7" fmla="*/ 68 h 73"/>
                <a:gd name="T8" fmla="*/ 61 w 81"/>
                <a:gd name="T9" fmla="*/ 23 h 73"/>
                <a:gd name="T10" fmla="*/ 14 w 81"/>
                <a:gd name="T11" fmla="*/ 6 h 73"/>
                <a:gd name="T12" fmla="*/ 5 w 81"/>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81" h="73">
                  <a:moveTo>
                    <a:pt x="5" y="13"/>
                  </a:moveTo>
                  <a:cubicBezTo>
                    <a:pt x="5" y="13"/>
                    <a:pt x="2" y="17"/>
                    <a:pt x="1" y="20"/>
                  </a:cubicBezTo>
                  <a:cubicBezTo>
                    <a:pt x="0" y="24"/>
                    <a:pt x="0" y="27"/>
                    <a:pt x="2" y="34"/>
                  </a:cubicBezTo>
                  <a:cubicBezTo>
                    <a:pt x="5" y="40"/>
                    <a:pt x="33" y="73"/>
                    <a:pt x="81" y="68"/>
                  </a:cubicBezTo>
                  <a:cubicBezTo>
                    <a:pt x="81" y="68"/>
                    <a:pt x="80" y="41"/>
                    <a:pt x="61" y="23"/>
                  </a:cubicBezTo>
                  <a:cubicBezTo>
                    <a:pt x="42" y="6"/>
                    <a:pt x="24" y="0"/>
                    <a:pt x="14" y="6"/>
                  </a:cubicBezTo>
                  <a:cubicBezTo>
                    <a:pt x="3" y="12"/>
                    <a:pt x="5" y="13"/>
                    <a:pt x="5" y="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2" name="iŝlîďê"/>
            <p:cNvSpPr/>
            <p:nvPr/>
          </p:nvSpPr>
          <p:spPr bwMode="auto">
            <a:xfrm>
              <a:off x="6270626" y="2292351"/>
              <a:ext cx="404813" cy="328613"/>
            </a:xfrm>
            <a:custGeom>
              <a:avLst/>
              <a:gdLst>
                <a:gd name="T0" fmla="*/ 77 w 80"/>
                <a:gd name="T1" fmla="*/ 65 h 65"/>
                <a:gd name="T2" fmla="*/ 34 w 80"/>
                <a:gd name="T3" fmla="*/ 20 h 65"/>
                <a:gd name="T4" fmla="*/ 2 w 80"/>
                <a:gd name="T5" fmla="*/ 9 h 65"/>
                <a:gd name="T6" fmla="*/ 0 w 80"/>
                <a:gd name="T7" fmla="*/ 6 h 65"/>
                <a:gd name="T8" fmla="*/ 36 w 80"/>
                <a:gd name="T9" fmla="*/ 17 h 65"/>
                <a:gd name="T10" fmla="*/ 80 w 80"/>
                <a:gd name="T11" fmla="*/ 63 h 65"/>
                <a:gd name="T12" fmla="*/ 77 w 80"/>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80" h="65">
                  <a:moveTo>
                    <a:pt x="77" y="65"/>
                  </a:moveTo>
                  <a:cubicBezTo>
                    <a:pt x="77" y="65"/>
                    <a:pt x="52" y="35"/>
                    <a:pt x="34" y="20"/>
                  </a:cubicBezTo>
                  <a:cubicBezTo>
                    <a:pt x="15" y="5"/>
                    <a:pt x="2" y="9"/>
                    <a:pt x="2" y="9"/>
                  </a:cubicBezTo>
                  <a:cubicBezTo>
                    <a:pt x="0" y="6"/>
                    <a:pt x="0" y="6"/>
                    <a:pt x="0" y="6"/>
                  </a:cubicBezTo>
                  <a:cubicBezTo>
                    <a:pt x="1" y="5"/>
                    <a:pt x="16" y="0"/>
                    <a:pt x="36" y="17"/>
                  </a:cubicBezTo>
                  <a:cubicBezTo>
                    <a:pt x="55" y="32"/>
                    <a:pt x="80" y="63"/>
                    <a:pt x="80" y="63"/>
                  </a:cubicBezTo>
                  <a:lnTo>
                    <a:pt x="77" y="6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3" name="íślîḑè"/>
            <p:cNvSpPr/>
            <p:nvPr/>
          </p:nvSpPr>
          <p:spPr bwMode="auto">
            <a:xfrm>
              <a:off x="6548438" y="2495551"/>
              <a:ext cx="41275" cy="125413"/>
            </a:xfrm>
            <a:custGeom>
              <a:avLst/>
              <a:gdLst>
                <a:gd name="T0" fmla="*/ 4 w 8"/>
                <a:gd name="T1" fmla="*/ 25 h 25"/>
                <a:gd name="T2" fmla="*/ 0 w 8"/>
                <a:gd name="T3" fmla="*/ 0 h 25"/>
                <a:gd name="T4" fmla="*/ 4 w 8"/>
                <a:gd name="T5" fmla="*/ 0 h 25"/>
                <a:gd name="T6" fmla="*/ 8 w 8"/>
                <a:gd name="T7" fmla="*/ 24 h 25"/>
                <a:gd name="T8" fmla="*/ 4 w 8"/>
                <a:gd name="T9" fmla="*/ 25 h 25"/>
              </a:gdLst>
              <a:ahLst/>
              <a:cxnLst>
                <a:cxn ang="0">
                  <a:pos x="T0" y="T1"/>
                </a:cxn>
                <a:cxn ang="0">
                  <a:pos x="T2" y="T3"/>
                </a:cxn>
                <a:cxn ang="0">
                  <a:pos x="T4" y="T5"/>
                </a:cxn>
                <a:cxn ang="0">
                  <a:pos x="T6" y="T7"/>
                </a:cxn>
                <a:cxn ang="0">
                  <a:pos x="T8" y="T9"/>
                </a:cxn>
              </a:cxnLst>
              <a:rect l="0" t="0" r="r" b="b"/>
              <a:pathLst>
                <a:path w="8" h="25">
                  <a:moveTo>
                    <a:pt x="4" y="25"/>
                  </a:moveTo>
                  <a:cubicBezTo>
                    <a:pt x="4" y="21"/>
                    <a:pt x="0" y="3"/>
                    <a:pt x="0" y="0"/>
                  </a:cubicBezTo>
                  <a:cubicBezTo>
                    <a:pt x="4" y="0"/>
                    <a:pt x="4" y="0"/>
                    <a:pt x="4" y="0"/>
                  </a:cubicBezTo>
                  <a:cubicBezTo>
                    <a:pt x="4" y="2"/>
                    <a:pt x="6" y="14"/>
                    <a:pt x="8" y="24"/>
                  </a:cubicBezTo>
                  <a:lnTo>
                    <a:pt x="4" y="2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4" name="iṡľíďé"/>
            <p:cNvSpPr/>
            <p:nvPr/>
          </p:nvSpPr>
          <p:spPr bwMode="auto">
            <a:xfrm>
              <a:off x="6483351" y="2403476"/>
              <a:ext cx="157163" cy="61913"/>
            </a:xfrm>
            <a:custGeom>
              <a:avLst/>
              <a:gdLst>
                <a:gd name="T0" fmla="*/ 28 w 31"/>
                <a:gd name="T1" fmla="*/ 12 h 12"/>
                <a:gd name="T2" fmla="*/ 0 w 31"/>
                <a:gd name="T3" fmla="*/ 4 h 12"/>
                <a:gd name="T4" fmla="*/ 0 w 31"/>
                <a:gd name="T5" fmla="*/ 0 h 12"/>
                <a:gd name="T6" fmla="*/ 31 w 31"/>
                <a:gd name="T7" fmla="*/ 9 h 12"/>
                <a:gd name="T8" fmla="*/ 28 w 31"/>
                <a:gd name="T9" fmla="*/ 12 h 12"/>
              </a:gdLst>
              <a:ahLst/>
              <a:cxnLst>
                <a:cxn ang="0">
                  <a:pos x="T0" y="T1"/>
                </a:cxn>
                <a:cxn ang="0">
                  <a:pos x="T2" y="T3"/>
                </a:cxn>
                <a:cxn ang="0">
                  <a:pos x="T4" y="T5"/>
                </a:cxn>
                <a:cxn ang="0">
                  <a:pos x="T6" y="T7"/>
                </a:cxn>
                <a:cxn ang="0">
                  <a:pos x="T8" y="T9"/>
                </a:cxn>
              </a:cxnLst>
              <a:rect l="0" t="0" r="r" b="b"/>
              <a:pathLst>
                <a:path w="31" h="12">
                  <a:moveTo>
                    <a:pt x="28" y="12"/>
                  </a:moveTo>
                  <a:cubicBezTo>
                    <a:pt x="24" y="7"/>
                    <a:pt x="6" y="5"/>
                    <a:pt x="0" y="4"/>
                  </a:cubicBezTo>
                  <a:cubicBezTo>
                    <a:pt x="0" y="0"/>
                    <a:pt x="0" y="0"/>
                    <a:pt x="0" y="0"/>
                  </a:cubicBezTo>
                  <a:cubicBezTo>
                    <a:pt x="3" y="0"/>
                    <a:pt x="25" y="3"/>
                    <a:pt x="31" y="9"/>
                  </a:cubicBezTo>
                  <a:lnTo>
                    <a:pt x="28" y="12"/>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5" name="iṡlîdé"/>
            <p:cNvSpPr/>
            <p:nvPr/>
          </p:nvSpPr>
          <p:spPr bwMode="auto">
            <a:xfrm>
              <a:off x="6432551" y="2378076"/>
              <a:ext cx="60325" cy="222250"/>
            </a:xfrm>
            <a:custGeom>
              <a:avLst/>
              <a:gdLst>
                <a:gd name="T0" fmla="*/ 8 w 12"/>
                <a:gd name="T1" fmla="*/ 44 h 44"/>
                <a:gd name="T2" fmla="*/ 0 w 12"/>
                <a:gd name="T3" fmla="*/ 1 h 44"/>
                <a:gd name="T4" fmla="*/ 4 w 12"/>
                <a:gd name="T5" fmla="*/ 0 h 44"/>
                <a:gd name="T6" fmla="*/ 12 w 12"/>
                <a:gd name="T7" fmla="*/ 43 h 44"/>
                <a:gd name="T8" fmla="*/ 8 w 12"/>
                <a:gd name="T9" fmla="*/ 44 h 44"/>
              </a:gdLst>
              <a:ahLst/>
              <a:cxnLst>
                <a:cxn ang="0">
                  <a:pos x="T0" y="T1"/>
                </a:cxn>
                <a:cxn ang="0">
                  <a:pos x="T2" y="T3"/>
                </a:cxn>
                <a:cxn ang="0">
                  <a:pos x="T4" y="T5"/>
                </a:cxn>
                <a:cxn ang="0">
                  <a:pos x="T6" y="T7"/>
                </a:cxn>
                <a:cxn ang="0">
                  <a:pos x="T8" y="T9"/>
                </a:cxn>
              </a:cxnLst>
              <a:rect l="0" t="0" r="r" b="b"/>
              <a:pathLst>
                <a:path w="12" h="44">
                  <a:moveTo>
                    <a:pt x="8" y="44"/>
                  </a:moveTo>
                  <a:cubicBezTo>
                    <a:pt x="8" y="42"/>
                    <a:pt x="0" y="7"/>
                    <a:pt x="0" y="1"/>
                  </a:cubicBezTo>
                  <a:cubicBezTo>
                    <a:pt x="4" y="0"/>
                    <a:pt x="4" y="0"/>
                    <a:pt x="4" y="0"/>
                  </a:cubicBezTo>
                  <a:cubicBezTo>
                    <a:pt x="4" y="5"/>
                    <a:pt x="9" y="30"/>
                    <a:pt x="12" y="43"/>
                  </a:cubicBezTo>
                  <a:lnTo>
                    <a:pt x="8" y="4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6" name="iṣľïḓe"/>
            <p:cNvSpPr/>
            <p:nvPr/>
          </p:nvSpPr>
          <p:spPr bwMode="auto">
            <a:xfrm>
              <a:off x="6356351" y="2303464"/>
              <a:ext cx="136525" cy="271463"/>
            </a:xfrm>
            <a:custGeom>
              <a:avLst/>
              <a:gdLst>
                <a:gd name="T0" fmla="*/ 8 w 27"/>
                <a:gd name="T1" fmla="*/ 54 h 54"/>
                <a:gd name="T2" fmla="*/ 3 w 27"/>
                <a:gd name="T3" fmla="*/ 7 h 54"/>
                <a:gd name="T4" fmla="*/ 3 w 27"/>
                <a:gd name="T5" fmla="*/ 6 h 54"/>
                <a:gd name="T6" fmla="*/ 4 w 27"/>
                <a:gd name="T7" fmla="*/ 6 h 54"/>
                <a:gd name="T8" fmla="*/ 27 w 27"/>
                <a:gd name="T9" fmla="*/ 1 h 54"/>
                <a:gd name="T10" fmla="*/ 27 w 27"/>
                <a:gd name="T11" fmla="*/ 5 h 54"/>
                <a:gd name="T12" fmla="*/ 6 w 27"/>
                <a:gd name="T13" fmla="*/ 9 h 54"/>
                <a:gd name="T14" fmla="*/ 12 w 27"/>
                <a:gd name="T15" fmla="*/ 53 h 54"/>
                <a:gd name="T16" fmla="*/ 8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8" y="54"/>
                  </a:moveTo>
                  <a:cubicBezTo>
                    <a:pt x="7" y="47"/>
                    <a:pt x="0" y="13"/>
                    <a:pt x="3" y="7"/>
                  </a:cubicBezTo>
                  <a:cubicBezTo>
                    <a:pt x="3" y="6"/>
                    <a:pt x="3" y="6"/>
                    <a:pt x="3" y="6"/>
                  </a:cubicBezTo>
                  <a:cubicBezTo>
                    <a:pt x="4" y="6"/>
                    <a:pt x="4" y="6"/>
                    <a:pt x="4" y="6"/>
                  </a:cubicBezTo>
                  <a:cubicBezTo>
                    <a:pt x="4" y="6"/>
                    <a:pt x="20" y="0"/>
                    <a:pt x="27" y="1"/>
                  </a:cubicBezTo>
                  <a:cubicBezTo>
                    <a:pt x="27" y="5"/>
                    <a:pt x="27" y="5"/>
                    <a:pt x="27" y="5"/>
                  </a:cubicBezTo>
                  <a:cubicBezTo>
                    <a:pt x="22" y="4"/>
                    <a:pt x="11" y="8"/>
                    <a:pt x="6" y="9"/>
                  </a:cubicBezTo>
                  <a:cubicBezTo>
                    <a:pt x="5" y="14"/>
                    <a:pt x="8" y="35"/>
                    <a:pt x="12" y="53"/>
                  </a:cubicBezTo>
                  <a:lnTo>
                    <a:pt x="8" y="5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7" name="ïṣḷîḑè"/>
            <p:cNvSpPr/>
            <p:nvPr/>
          </p:nvSpPr>
          <p:spPr bwMode="auto">
            <a:xfrm>
              <a:off x="4887024" y="2489996"/>
              <a:ext cx="565441" cy="507999"/>
            </a:xfrm>
            <a:custGeom>
              <a:avLst/>
              <a:gdLst>
                <a:gd name="T0" fmla="*/ 99 w 99"/>
                <a:gd name="T1" fmla="*/ 62 h 89"/>
                <a:gd name="T2" fmla="*/ 68 w 99"/>
                <a:gd name="T3" fmla="*/ 18 h 89"/>
                <a:gd name="T4" fmla="*/ 7 w 99"/>
                <a:gd name="T5" fmla="*/ 12 h 89"/>
                <a:gd name="T6" fmla="*/ 1 w 99"/>
                <a:gd name="T7" fmla="*/ 14 h 89"/>
                <a:gd name="T8" fmla="*/ 2 w 99"/>
                <a:gd name="T9" fmla="*/ 22 h 89"/>
                <a:gd name="T10" fmla="*/ 94 w 99"/>
                <a:gd name="T11" fmla="*/ 67 h 89"/>
                <a:gd name="T12" fmla="*/ 99 w 99"/>
                <a:gd name="T13" fmla="*/ 62 h 89"/>
              </a:gdLst>
              <a:ahLst/>
              <a:cxnLst>
                <a:cxn ang="0">
                  <a:pos x="T0" y="T1"/>
                </a:cxn>
                <a:cxn ang="0">
                  <a:pos x="T2" y="T3"/>
                </a:cxn>
                <a:cxn ang="0">
                  <a:pos x="T4" y="T5"/>
                </a:cxn>
                <a:cxn ang="0">
                  <a:pos x="T6" y="T7"/>
                </a:cxn>
                <a:cxn ang="0">
                  <a:pos x="T8" y="T9"/>
                </a:cxn>
                <a:cxn ang="0">
                  <a:pos x="T10" y="T11"/>
                </a:cxn>
                <a:cxn ang="0">
                  <a:pos x="T12" y="T13"/>
                </a:cxn>
              </a:cxnLst>
              <a:rect l="0" t="0" r="r" b="b"/>
              <a:pathLst>
                <a:path w="99" h="89">
                  <a:moveTo>
                    <a:pt x="99" y="62"/>
                  </a:moveTo>
                  <a:cubicBezTo>
                    <a:pt x="99" y="62"/>
                    <a:pt x="99" y="36"/>
                    <a:pt x="68" y="18"/>
                  </a:cubicBezTo>
                  <a:cubicBezTo>
                    <a:pt x="37" y="0"/>
                    <a:pt x="11" y="12"/>
                    <a:pt x="7" y="12"/>
                  </a:cubicBezTo>
                  <a:cubicBezTo>
                    <a:pt x="3" y="12"/>
                    <a:pt x="1" y="10"/>
                    <a:pt x="1" y="14"/>
                  </a:cubicBezTo>
                  <a:cubicBezTo>
                    <a:pt x="0" y="18"/>
                    <a:pt x="2" y="19"/>
                    <a:pt x="2" y="22"/>
                  </a:cubicBezTo>
                  <a:cubicBezTo>
                    <a:pt x="2" y="25"/>
                    <a:pt x="26" y="89"/>
                    <a:pt x="94" y="67"/>
                  </a:cubicBezTo>
                  <a:cubicBezTo>
                    <a:pt x="94" y="67"/>
                    <a:pt x="99" y="65"/>
                    <a:pt x="99" y="62"/>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8" name="isļíḋè"/>
            <p:cNvSpPr/>
            <p:nvPr/>
          </p:nvSpPr>
          <p:spPr bwMode="auto">
            <a:xfrm>
              <a:off x="4930776" y="2590801"/>
              <a:ext cx="520700" cy="252413"/>
            </a:xfrm>
            <a:custGeom>
              <a:avLst/>
              <a:gdLst>
                <a:gd name="T0" fmla="*/ 101 w 103"/>
                <a:gd name="T1" fmla="*/ 50 h 50"/>
                <a:gd name="T2" fmla="*/ 0 w 103"/>
                <a:gd name="T3" fmla="*/ 4 h 50"/>
                <a:gd name="T4" fmla="*/ 1 w 103"/>
                <a:gd name="T5" fmla="*/ 0 h 50"/>
                <a:gd name="T6" fmla="*/ 103 w 103"/>
                <a:gd name="T7" fmla="*/ 47 h 50"/>
                <a:gd name="T8" fmla="*/ 101 w 103"/>
                <a:gd name="T9" fmla="*/ 50 h 50"/>
              </a:gdLst>
              <a:ahLst/>
              <a:cxnLst>
                <a:cxn ang="0">
                  <a:pos x="T0" y="T1"/>
                </a:cxn>
                <a:cxn ang="0">
                  <a:pos x="T2" y="T3"/>
                </a:cxn>
                <a:cxn ang="0">
                  <a:pos x="T4" y="T5"/>
                </a:cxn>
                <a:cxn ang="0">
                  <a:pos x="T6" y="T7"/>
                </a:cxn>
                <a:cxn ang="0">
                  <a:pos x="T8" y="T9"/>
                </a:cxn>
              </a:cxnLst>
              <a:rect l="0" t="0" r="r" b="b"/>
              <a:pathLst>
                <a:path w="103" h="50">
                  <a:moveTo>
                    <a:pt x="101" y="50"/>
                  </a:moveTo>
                  <a:cubicBezTo>
                    <a:pt x="100" y="50"/>
                    <a:pt x="43" y="8"/>
                    <a:pt x="0" y="4"/>
                  </a:cubicBezTo>
                  <a:cubicBezTo>
                    <a:pt x="1" y="0"/>
                    <a:pt x="1" y="0"/>
                    <a:pt x="1" y="0"/>
                  </a:cubicBezTo>
                  <a:cubicBezTo>
                    <a:pt x="44" y="4"/>
                    <a:pt x="101" y="45"/>
                    <a:pt x="103" y="47"/>
                  </a:cubicBezTo>
                  <a:lnTo>
                    <a:pt x="101" y="5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29" name="îSḻiḍê"/>
            <p:cNvSpPr/>
            <p:nvPr/>
          </p:nvSpPr>
          <p:spPr bwMode="auto">
            <a:xfrm>
              <a:off x="5111751" y="2606676"/>
              <a:ext cx="238125" cy="266700"/>
            </a:xfrm>
            <a:custGeom>
              <a:avLst/>
              <a:gdLst>
                <a:gd name="T0" fmla="*/ 1 w 47"/>
                <a:gd name="T1" fmla="*/ 53 h 53"/>
                <a:gd name="T2" fmla="*/ 0 w 47"/>
                <a:gd name="T3" fmla="*/ 49 h 53"/>
                <a:gd name="T4" fmla="*/ 43 w 47"/>
                <a:gd name="T5" fmla="*/ 31 h 53"/>
                <a:gd name="T6" fmla="*/ 33 w 47"/>
                <a:gd name="T7" fmla="*/ 3 h 53"/>
                <a:gd name="T8" fmla="*/ 36 w 47"/>
                <a:gd name="T9" fmla="*/ 0 h 53"/>
                <a:gd name="T10" fmla="*/ 47 w 47"/>
                <a:gd name="T11" fmla="*/ 31 h 53"/>
                <a:gd name="T12" fmla="*/ 47 w 47"/>
                <a:gd name="T13" fmla="*/ 32 h 53"/>
                <a:gd name="T14" fmla="*/ 46 w 47"/>
                <a:gd name="T15" fmla="*/ 33 h 53"/>
                <a:gd name="T16" fmla="*/ 1 w 47"/>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53">
                  <a:moveTo>
                    <a:pt x="1" y="53"/>
                  </a:moveTo>
                  <a:cubicBezTo>
                    <a:pt x="0" y="49"/>
                    <a:pt x="0" y="49"/>
                    <a:pt x="0" y="49"/>
                  </a:cubicBezTo>
                  <a:cubicBezTo>
                    <a:pt x="0" y="49"/>
                    <a:pt x="29" y="43"/>
                    <a:pt x="43" y="31"/>
                  </a:cubicBezTo>
                  <a:cubicBezTo>
                    <a:pt x="42" y="23"/>
                    <a:pt x="38" y="7"/>
                    <a:pt x="33" y="3"/>
                  </a:cubicBezTo>
                  <a:cubicBezTo>
                    <a:pt x="36" y="0"/>
                    <a:pt x="36" y="0"/>
                    <a:pt x="36" y="0"/>
                  </a:cubicBezTo>
                  <a:cubicBezTo>
                    <a:pt x="43" y="6"/>
                    <a:pt x="47" y="28"/>
                    <a:pt x="47" y="31"/>
                  </a:cubicBezTo>
                  <a:cubicBezTo>
                    <a:pt x="47" y="32"/>
                    <a:pt x="47" y="32"/>
                    <a:pt x="47" y="32"/>
                  </a:cubicBezTo>
                  <a:cubicBezTo>
                    <a:pt x="46" y="33"/>
                    <a:pt x="46" y="33"/>
                    <a:pt x="46" y="33"/>
                  </a:cubicBezTo>
                  <a:cubicBezTo>
                    <a:pt x="32" y="46"/>
                    <a:pt x="2" y="53"/>
                    <a:pt x="1" y="53"/>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0" name="i$1îḋe"/>
            <p:cNvSpPr/>
            <p:nvPr/>
          </p:nvSpPr>
          <p:spPr bwMode="auto">
            <a:xfrm>
              <a:off x="5137151" y="2555876"/>
              <a:ext cx="66675" cy="130175"/>
            </a:xfrm>
            <a:custGeom>
              <a:avLst/>
              <a:gdLst>
                <a:gd name="T0" fmla="*/ 9 w 13"/>
                <a:gd name="T1" fmla="*/ 26 h 26"/>
                <a:gd name="T2" fmla="*/ 0 w 13"/>
                <a:gd name="T3" fmla="*/ 3 h 26"/>
                <a:gd name="T4" fmla="*/ 2 w 13"/>
                <a:gd name="T5" fmla="*/ 0 h 26"/>
                <a:gd name="T6" fmla="*/ 13 w 13"/>
                <a:gd name="T7" fmla="*/ 25 h 26"/>
                <a:gd name="T8" fmla="*/ 9 w 13"/>
                <a:gd name="T9" fmla="*/ 26 h 26"/>
              </a:gdLst>
              <a:ahLst/>
              <a:cxnLst>
                <a:cxn ang="0">
                  <a:pos x="T0" y="T1"/>
                </a:cxn>
                <a:cxn ang="0">
                  <a:pos x="T2" y="T3"/>
                </a:cxn>
                <a:cxn ang="0">
                  <a:pos x="T4" y="T5"/>
                </a:cxn>
                <a:cxn ang="0">
                  <a:pos x="T6" y="T7"/>
                </a:cxn>
                <a:cxn ang="0">
                  <a:pos x="T8" y="T9"/>
                </a:cxn>
              </a:cxnLst>
              <a:rect l="0" t="0" r="r" b="b"/>
              <a:pathLst>
                <a:path w="13" h="26">
                  <a:moveTo>
                    <a:pt x="9" y="26"/>
                  </a:moveTo>
                  <a:cubicBezTo>
                    <a:pt x="8" y="21"/>
                    <a:pt x="5" y="7"/>
                    <a:pt x="0" y="3"/>
                  </a:cubicBezTo>
                  <a:cubicBezTo>
                    <a:pt x="2" y="0"/>
                    <a:pt x="2" y="0"/>
                    <a:pt x="2" y="0"/>
                  </a:cubicBezTo>
                  <a:cubicBezTo>
                    <a:pt x="10" y="6"/>
                    <a:pt x="13" y="24"/>
                    <a:pt x="13" y="25"/>
                  </a:cubicBezTo>
                  <a:lnTo>
                    <a:pt x="9" y="2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1" name="îṥḷîḍe"/>
            <p:cNvSpPr/>
            <p:nvPr/>
          </p:nvSpPr>
          <p:spPr bwMode="auto">
            <a:xfrm>
              <a:off x="4975226" y="2667001"/>
              <a:ext cx="203200" cy="74613"/>
            </a:xfrm>
            <a:custGeom>
              <a:avLst/>
              <a:gdLst>
                <a:gd name="T0" fmla="*/ 0 w 40"/>
                <a:gd name="T1" fmla="*/ 15 h 15"/>
                <a:gd name="T2" fmla="*/ 0 w 40"/>
                <a:gd name="T3" fmla="*/ 11 h 15"/>
                <a:gd name="T4" fmla="*/ 37 w 40"/>
                <a:gd name="T5" fmla="*/ 0 h 15"/>
                <a:gd name="T6" fmla="*/ 40 w 40"/>
                <a:gd name="T7" fmla="*/ 2 h 15"/>
                <a:gd name="T8" fmla="*/ 0 w 40"/>
                <a:gd name="T9" fmla="*/ 15 h 15"/>
              </a:gdLst>
              <a:ahLst/>
              <a:cxnLst>
                <a:cxn ang="0">
                  <a:pos x="T0" y="T1"/>
                </a:cxn>
                <a:cxn ang="0">
                  <a:pos x="T2" y="T3"/>
                </a:cxn>
                <a:cxn ang="0">
                  <a:pos x="T4" y="T5"/>
                </a:cxn>
                <a:cxn ang="0">
                  <a:pos x="T6" y="T7"/>
                </a:cxn>
                <a:cxn ang="0">
                  <a:pos x="T8" y="T9"/>
                </a:cxn>
              </a:cxnLst>
              <a:rect l="0" t="0" r="r" b="b"/>
              <a:pathLst>
                <a:path w="40" h="15">
                  <a:moveTo>
                    <a:pt x="0" y="15"/>
                  </a:moveTo>
                  <a:cubicBezTo>
                    <a:pt x="0" y="11"/>
                    <a:pt x="0" y="11"/>
                    <a:pt x="0" y="11"/>
                  </a:cubicBezTo>
                  <a:cubicBezTo>
                    <a:pt x="8" y="11"/>
                    <a:pt x="31" y="8"/>
                    <a:pt x="37" y="0"/>
                  </a:cubicBezTo>
                  <a:cubicBezTo>
                    <a:pt x="40" y="2"/>
                    <a:pt x="40" y="2"/>
                    <a:pt x="40" y="2"/>
                  </a:cubicBezTo>
                  <a:cubicBezTo>
                    <a:pt x="32" y="14"/>
                    <a:pt x="1" y="15"/>
                    <a:pt x="0" y="15"/>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2" name="íṣľiďê"/>
            <p:cNvSpPr/>
            <p:nvPr/>
          </p:nvSpPr>
          <p:spPr bwMode="auto">
            <a:xfrm>
              <a:off x="5398046" y="2480471"/>
              <a:ext cx="266156" cy="271860"/>
            </a:xfrm>
            <a:custGeom>
              <a:avLst/>
              <a:gdLst>
                <a:gd name="T0" fmla="*/ 33 w 44"/>
                <a:gd name="T1" fmla="*/ 45 h 45"/>
                <a:gd name="T2" fmla="*/ 0 w 44"/>
                <a:gd name="T3" fmla="*/ 1 h 45"/>
                <a:gd name="T4" fmla="*/ 4 w 44"/>
                <a:gd name="T5" fmla="*/ 1 h 45"/>
                <a:gd name="T6" fmla="*/ 37 w 44"/>
                <a:gd name="T7" fmla="*/ 43 h 45"/>
                <a:gd name="T8" fmla="*/ 33 w 44"/>
                <a:gd name="T9" fmla="*/ 45 h 45"/>
              </a:gdLst>
              <a:ahLst/>
              <a:cxnLst>
                <a:cxn ang="0">
                  <a:pos x="T0" y="T1"/>
                </a:cxn>
                <a:cxn ang="0">
                  <a:pos x="T2" y="T3"/>
                </a:cxn>
                <a:cxn ang="0">
                  <a:pos x="T4" y="T5"/>
                </a:cxn>
                <a:cxn ang="0">
                  <a:pos x="T6" y="T7"/>
                </a:cxn>
                <a:cxn ang="0">
                  <a:pos x="T8" y="T9"/>
                </a:cxn>
              </a:cxnLst>
              <a:rect l="0" t="0" r="r" b="b"/>
              <a:pathLst>
                <a:path w="44" h="45">
                  <a:moveTo>
                    <a:pt x="33" y="45"/>
                  </a:moveTo>
                  <a:cubicBezTo>
                    <a:pt x="33" y="45"/>
                    <a:pt x="4" y="36"/>
                    <a:pt x="0" y="1"/>
                  </a:cubicBezTo>
                  <a:cubicBezTo>
                    <a:pt x="0" y="1"/>
                    <a:pt x="0" y="0"/>
                    <a:pt x="4" y="1"/>
                  </a:cubicBezTo>
                  <a:cubicBezTo>
                    <a:pt x="7" y="2"/>
                    <a:pt x="44" y="4"/>
                    <a:pt x="37" y="43"/>
                  </a:cubicBezTo>
                  <a:cubicBezTo>
                    <a:pt x="37" y="43"/>
                    <a:pt x="36" y="45"/>
                    <a:pt x="33" y="4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3" name="îṣḷïḋé"/>
            <p:cNvSpPr/>
            <p:nvPr/>
          </p:nvSpPr>
          <p:spPr bwMode="auto">
            <a:xfrm>
              <a:off x="5421313" y="2514601"/>
              <a:ext cx="192088" cy="233363"/>
            </a:xfrm>
            <a:custGeom>
              <a:avLst/>
              <a:gdLst>
                <a:gd name="T0" fmla="*/ 35 w 38"/>
                <a:gd name="T1" fmla="*/ 46 h 46"/>
                <a:gd name="T2" fmla="*/ 0 w 38"/>
                <a:gd name="T3" fmla="*/ 2 h 46"/>
                <a:gd name="T4" fmla="*/ 2 w 38"/>
                <a:gd name="T5" fmla="*/ 0 h 46"/>
                <a:gd name="T6" fmla="*/ 38 w 38"/>
                <a:gd name="T7" fmla="*/ 46 h 46"/>
                <a:gd name="T8" fmla="*/ 35 w 38"/>
                <a:gd name="T9" fmla="*/ 46 h 46"/>
              </a:gdLst>
              <a:ahLst/>
              <a:cxnLst>
                <a:cxn ang="0">
                  <a:pos x="T0" y="T1"/>
                </a:cxn>
                <a:cxn ang="0">
                  <a:pos x="T2" y="T3"/>
                </a:cxn>
                <a:cxn ang="0">
                  <a:pos x="T4" y="T5"/>
                </a:cxn>
                <a:cxn ang="0">
                  <a:pos x="T6" y="T7"/>
                </a:cxn>
                <a:cxn ang="0">
                  <a:pos x="T8" y="T9"/>
                </a:cxn>
              </a:cxnLst>
              <a:rect l="0" t="0" r="r" b="b"/>
              <a:pathLst>
                <a:path w="38" h="46">
                  <a:moveTo>
                    <a:pt x="35" y="46"/>
                  </a:moveTo>
                  <a:cubicBezTo>
                    <a:pt x="32" y="19"/>
                    <a:pt x="1" y="2"/>
                    <a:pt x="0" y="2"/>
                  </a:cubicBezTo>
                  <a:cubicBezTo>
                    <a:pt x="2" y="0"/>
                    <a:pt x="2" y="0"/>
                    <a:pt x="2" y="0"/>
                  </a:cubicBezTo>
                  <a:cubicBezTo>
                    <a:pt x="3" y="0"/>
                    <a:pt x="35" y="17"/>
                    <a:pt x="38" y="46"/>
                  </a:cubicBezTo>
                  <a:lnTo>
                    <a:pt x="35" y="4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4" name="ïŝ1ïdê"/>
            <p:cNvSpPr/>
            <p:nvPr/>
          </p:nvSpPr>
          <p:spPr bwMode="auto">
            <a:xfrm>
              <a:off x="5481638" y="2655889"/>
              <a:ext cx="106363" cy="20638"/>
            </a:xfrm>
            <a:custGeom>
              <a:avLst/>
              <a:gdLst>
                <a:gd name="T0" fmla="*/ 10 w 21"/>
                <a:gd name="T1" fmla="*/ 4 h 4"/>
                <a:gd name="T2" fmla="*/ 0 w 21"/>
                <a:gd name="T3" fmla="*/ 4 h 4"/>
                <a:gd name="T4" fmla="*/ 0 w 21"/>
                <a:gd name="T5" fmla="*/ 1 h 4"/>
                <a:gd name="T6" fmla="*/ 20 w 21"/>
                <a:gd name="T7" fmla="*/ 0 h 4"/>
                <a:gd name="T8" fmla="*/ 21 w 21"/>
                <a:gd name="T9" fmla="*/ 3 h 4"/>
                <a:gd name="T10" fmla="*/ 10 w 21"/>
                <a:gd name="T11" fmla="*/ 4 h 4"/>
              </a:gdLst>
              <a:ahLst/>
              <a:cxnLst>
                <a:cxn ang="0">
                  <a:pos x="T0" y="T1"/>
                </a:cxn>
                <a:cxn ang="0">
                  <a:pos x="T2" y="T3"/>
                </a:cxn>
                <a:cxn ang="0">
                  <a:pos x="T4" y="T5"/>
                </a:cxn>
                <a:cxn ang="0">
                  <a:pos x="T6" y="T7"/>
                </a:cxn>
                <a:cxn ang="0">
                  <a:pos x="T8" y="T9"/>
                </a:cxn>
                <a:cxn ang="0">
                  <a:pos x="T10" y="T11"/>
                </a:cxn>
              </a:cxnLst>
              <a:rect l="0" t="0" r="r" b="b"/>
              <a:pathLst>
                <a:path w="21" h="4">
                  <a:moveTo>
                    <a:pt x="10" y="4"/>
                  </a:moveTo>
                  <a:cubicBezTo>
                    <a:pt x="5" y="4"/>
                    <a:pt x="0" y="4"/>
                    <a:pt x="0" y="4"/>
                  </a:cubicBezTo>
                  <a:cubicBezTo>
                    <a:pt x="0" y="1"/>
                    <a:pt x="0" y="1"/>
                    <a:pt x="0" y="1"/>
                  </a:cubicBezTo>
                  <a:cubicBezTo>
                    <a:pt x="0" y="1"/>
                    <a:pt x="15" y="2"/>
                    <a:pt x="20" y="0"/>
                  </a:cubicBezTo>
                  <a:cubicBezTo>
                    <a:pt x="21" y="3"/>
                    <a:pt x="21" y="3"/>
                    <a:pt x="21" y="3"/>
                  </a:cubicBezTo>
                  <a:cubicBezTo>
                    <a:pt x="18" y="4"/>
                    <a:pt x="14" y="4"/>
                    <a:pt x="10"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5" name="ïslîḓé"/>
            <p:cNvSpPr/>
            <p:nvPr/>
          </p:nvSpPr>
          <p:spPr bwMode="auto">
            <a:xfrm>
              <a:off x="5557838" y="2551114"/>
              <a:ext cx="30163" cy="85725"/>
            </a:xfrm>
            <a:custGeom>
              <a:avLst/>
              <a:gdLst>
                <a:gd name="T0" fmla="*/ 2 w 6"/>
                <a:gd name="T1" fmla="*/ 17 h 17"/>
                <a:gd name="T2" fmla="*/ 0 w 6"/>
                <a:gd name="T3" fmla="*/ 15 h 17"/>
                <a:gd name="T4" fmla="*/ 0 w 6"/>
                <a:gd name="T5" fmla="*/ 1 h 17"/>
                <a:gd name="T6" fmla="*/ 3 w 6"/>
                <a:gd name="T7" fmla="*/ 0 h 17"/>
                <a:gd name="T8" fmla="*/ 2 w 6"/>
                <a:gd name="T9" fmla="*/ 17 h 17"/>
              </a:gdLst>
              <a:ahLst/>
              <a:cxnLst>
                <a:cxn ang="0">
                  <a:pos x="T0" y="T1"/>
                </a:cxn>
                <a:cxn ang="0">
                  <a:pos x="T2" y="T3"/>
                </a:cxn>
                <a:cxn ang="0">
                  <a:pos x="T4" y="T5"/>
                </a:cxn>
                <a:cxn ang="0">
                  <a:pos x="T6" y="T7"/>
                </a:cxn>
                <a:cxn ang="0">
                  <a:pos x="T8" y="T9"/>
                </a:cxn>
              </a:cxnLst>
              <a:rect l="0" t="0" r="r" b="b"/>
              <a:pathLst>
                <a:path w="6" h="17">
                  <a:moveTo>
                    <a:pt x="2" y="17"/>
                  </a:moveTo>
                  <a:cubicBezTo>
                    <a:pt x="0" y="15"/>
                    <a:pt x="0" y="15"/>
                    <a:pt x="0" y="15"/>
                  </a:cubicBezTo>
                  <a:cubicBezTo>
                    <a:pt x="2" y="13"/>
                    <a:pt x="1" y="6"/>
                    <a:pt x="0" y="1"/>
                  </a:cubicBezTo>
                  <a:cubicBezTo>
                    <a:pt x="3" y="0"/>
                    <a:pt x="3" y="0"/>
                    <a:pt x="3" y="0"/>
                  </a:cubicBezTo>
                  <a:cubicBezTo>
                    <a:pt x="4" y="3"/>
                    <a:pt x="6"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6" name="iśľíďe"/>
            <p:cNvSpPr/>
            <p:nvPr/>
          </p:nvSpPr>
          <p:spPr bwMode="auto">
            <a:xfrm>
              <a:off x="5430838" y="2581276"/>
              <a:ext cx="90488" cy="19050"/>
            </a:xfrm>
            <a:custGeom>
              <a:avLst/>
              <a:gdLst>
                <a:gd name="T0" fmla="*/ 12 w 18"/>
                <a:gd name="T1" fmla="*/ 4 h 4"/>
                <a:gd name="T2" fmla="*/ 0 w 18"/>
                <a:gd name="T3" fmla="*/ 3 h 4"/>
                <a:gd name="T4" fmla="*/ 0 w 18"/>
                <a:gd name="T5" fmla="*/ 0 h 4"/>
                <a:gd name="T6" fmla="*/ 18 w 18"/>
                <a:gd name="T7" fmla="*/ 1 h 4"/>
                <a:gd name="T8" fmla="*/ 18 w 18"/>
                <a:gd name="T9" fmla="*/ 4 h 4"/>
                <a:gd name="T10" fmla="*/ 12 w 18"/>
                <a:gd name="T11" fmla="*/ 4 h 4"/>
              </a:gdLst>
              <a:ahLst/>
              <a:cxnLst>
                <a:cxn ang="0">
                  <a:pos x="T0" y="T1"/>
                </a:cxn>
                <a:cxn ang="0">
                  <a:pos x="T2" y="T3"/>
                </a:cxn>
                <a:cxn ang="0">
                  <a:pos x="T4" y="T5"/>
                </a:cxn>
                <a:cxn ang="0">
                  <a:pos x="T6" y="T7"/>
                </a:cxn>
                <a:cxn ang="0">
                  <a:pos x="T8" y="T9"/>
                </a:cxn>
                <a:cxn ang="0">
                  <a:pos x="T10" y="T11"/>
                </a:cxn>
              </a:cxnLst>
              <a:rect l="0" t="0" r="r" b="b"/>
              <a:pathLst>
                <a:path w="18" h="4">
                  <a:moveTo>
                    <a:pt x="12" y="4"/>
                  </a:moveTo>
                  <a:cubicBezTo>
                    <a:pt x="6" y="4"/>
                    <a:pt x="0" y="3"/>
                    <a:pt x="0" y="3"/>
                  </a:cubicBezTo>
                  <a:cubicBezTo>
                    <a:pt x="0" y="0"/>
                    <a:pt x="0" y="0"/>
                    <a:pt x="0" y="0"/>
                  </a:cubicBezTo>
                  <a:cubicBezTo>
                    <a:pt x="1" y="0"/>
                    <a:pt x="11" y="2"/>
                    <a:pt x="18" y="1"/>
                  </a:cubicBezTo>
                  <a:cubicBezTo>
                    <a:pt x="18" y="4"/>
                    <a:pt x="18" y="4"/>
                    <a:pt x="18" y="4"/>
                  </a:cubicBezTo>
                  <a:cubicBezTo>
                    <a:pt x="16" y="4"/>
                    <a:pt x="14" y="4"/>
                    <a:pt x="12" y="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7" name="îṥḷíďé"/>
            <p:cNvSpPr/>
            <p:nvPr/>
          </p:nvSpPr>
          <p:spPr bwMode="auto">
            <a:xfrm>
              <a:off x="5636419" y="2959103"/>
              <a:ext cx="330636" cy="358775"/>
            </a:xfrm>
            <a:custGeom>
              <a:avLst/>
              <a:gdLst>
                <a:gd name="T0" fmla="*/ 17 w 59"/>
                <a:gd name="T1" fmla="*/ 1 h 64"/>
                <a:gd name="T2" fmla="*/ 12 w 59"/>
                <a:gd name="T3" fmla="*/ 38 h 64"/>
                <a:gd name="T4" fmla="*/ 25 w 59"/>
                <a:gd name="T5" fmla="*/ 62 h 64"/>
                <a:gd name="T6" fmla="*/ 22 w 59"/>
                <a:gd name="T7" fmla="*/ 2 h 64"/>
                <a:gd name="T8" fmla="*/ 17 w 59"/>
                <a:gd name="T9" fmla="*/ 1 h 64"/>
              </a:gdLst>
              <a:ahLst/>
              <a:cxnLst>
                <a:cxn ang="0">
                  <a:pos x="T0" y="T1"/>
                </a:cxn>
                <a:cxn ang="0">
                  <a:pos x="T2" y="T3"/>
                </a:cxn>
                <a:cxn ang="0">
                  <a:pos x="T4" y="T5"/>
                </a:cxn>
                <a:cxn ang="0">
                  <a:pos x="T6" y="T7"/>
                </a:cxn>
                <a:cxn ang="0">
                  <a:pos x="T8" y="T9"/>
                </a:cxn>
              </a:cxnLst>
              <a:rect l="0" t="0" r="r" b="b"/>
              <a:pathLst>
                <a:path w="59" h="64">
                  <a:moveTo>
                    <a:pt x="17" y="1"/>
                  </a:moveTo>
                  <a:cubicBezTo>
                    <a:pt x="17" y="1"/>
                    <a:pt x="0" y="12"/>
                    <a:pt x="12" y="38"/>
                  </a:cubicBezTo>
                  <a:cubicBezTo>
                    <a:pt x="25" y="64"/>
                    <a:pt x="22" y="62"/>
                    <a:pt x="25" y="62"/>
                  </a:cubicBezTo>
                  <a:cubicBezTo>
                    <a:pt x="27" y="62"/>
                    <a:pt x="59" y="20"/>
                    <a:pt x="22" y="2"/>
                  </a:cubicBezTo>
                  <a:cubicBezTo>
                    <a:pt x="22" y="2"/>
                    <a:pt x="19" y="0"/>
                    <a:pt x="17" y="1"/>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8" name="ïṥliḍê"/>
            <p:cNvSpPr/>
            <p:nvPr/>
          </p:nvSpPr>
          <p:spPr bwMode="auto">
            <a:xfrm>
              <a:off x="5729288" y="2959101"/>
              <a:ext cx="76200" cy="338138"/>
            </a:xfrm>
            <a:custGeom>
              <a:avLst/>
              <a:gdLst>
                <a:gd name="T0" fmla="*/ 8 w 15"/>
                <a:gd name="T1" fmla="*/ 67 h 67"/>
                <a:gd name="T2" fmla="*/ 6 w 15"/>
                <a:gd name="T3" fmla="*/ 65 h 67"/>
                <a:gd name="T4" fmla="*/ 10 w 15"/>
                <a:gd name="T5" fmla="*/ 42 h 67"/>
                <a:gd name="T6" fmla="*/ 0 w 15"/>
                <a:gd name="T7" fmla="*/ 1 h 67"/>
                <a:gd name="T8" fmla="*/ 3 w 15"/>
                <a:gd name="T9" fmla="*/ 0 h 67"/>
                <a:gd name="T10" fmla="*/ 13 w 15"/>
                <a:gd name="T11" fmla="*/ 42 h 67"/>
                <a:gd name="T12" fmla="*/ 8 w 15"/>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5" h="67">
                  <a:moveTo>
                    <a:pt x="8" y="67"/>
                  </a:moveTo>
                  <a:cubicBezTo>
                    <a:pt x="6" y="65"/>
                    <a:pt x="6" y="65"/>
                    <a:pt x="6" y="65"/>
                  </a:cubicBezTo>
                  <a:cubicBezTo>
                    <a:pt x="6" y="65"/>
                    <a:pt x="9" y="61"/>
                    <a:pt x="10" y="42"/>
                  </a:cubicBezTo>
                  <a:cubicBezTo>
                    <a:pt x="12" y="22"/>
                    <a:pt x="0" y="1"/>
                    <a:pt x="0" y="1"/>
                  </a:cubicBezTo>
                  <a:cubicBezTo>
                    <a:pt x="3" y="0"/>
                    <a:pt x="3" y="0"/>
                    <a:pt x="3" y="0"/>
                  </a:cubicBezTo>
                  <a:cubicBezTo>
                    <a:pt x="3" y="1"/>
                    <a:pt x="15" y="21"/>
                    <a:pt x="13" y="42"/>
                  </a:cubicBezTo>
                  <a:cubicBezTo>
                    <a:pt x="12" y="62"/>
                    <a:pt x="9" y="66"/>
                    <a:pt x="8" y="6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39" name="ï$ḻíḑé"/>
            <p:cNvSpPr/>
            <p:nvPr/>
          </p:nvSpPr>
          <p:spPr bwMode="auto">
            <a:xfrm>
              <a:off x="5719763" y="3125789"/>
              <a:ext cx="74613" cy="85725"/>
            </a:xfrm>
            <a:custGeom>
              <a:avLst/>
              <a:gdLst>
                <a:gd name="T0" fmla="*/ 2 w 15"/>
                <a:gd name="T1" fmla="*/ 17 h 17"/>
                <a:gd name="T2" fmla="*/ 0 w 15"/>
                <a:gd name="T3" fmla="*/ 16 h 17"/>
                <a:gd name="T4" fmla="*/ 13 w 15"/>
                <a:gd name="T5" fmla="*/ 0 h 17"/>
                <a:gd name="T6" fmla="*/ 15 w 15"/>
                <a:gd name="T7" fmla="*/ 3 h 17"/>
                <a:gd name="T8" fmla="*/ 2 w 15"/>
                <a:gd name="T9" fmla="*/ 17 h 17"/>
              </a:gdLst>
              <a:ahLst/>
              <a:cxnLst>
                <a:cxn ang="0">
                  <a:pos x="T0" y="T1"/>
                </a:cxn>
                <a:cxn ang="0">
                  <a:pos x="T2" y="T3"/>
                </a:cxn>
                <a:cxn ang="0">
                  <a:pos x="T4" y="T5"/>
                </a:cxn>
                <a:cxn ang="0">
                  <a:pos x="T6" y="T7"/>
                </a:cxn>
                <a:cxn ang="0">
                  <a:pos x="T8" y="T9"/>
                </a:cxn>
              </a:cxnLst>
              <a:rect l="0" t="0" r="r" b="b"/>
              <a:pathLst>
                <a:path w="15" h="17">
                  <a:moveTo>
                    <a:pt x="2" y="17"/>
                  </a:moveTo>
                  <a:cubicBezTo>
                    <a:pt x="0" y="16"/>
                    <a:pt x="0" y="16"/>
                    <a:pt x="0" y="16"/>
                  </a:cubicBezTo>
                  <a:cubicBezTo>
                    <a:pt x="0" y="15"/>
                    <a:pt x="6" y="3"/>
                    <a:pt x="13" y="0"/>
                  </a:cubicBezTo>
                  <a:cubicBezTo>
                    <a:pt x="15" y="3"/>
                    <a:pt x="15" y="3"/>
                    <a:pt x="15" y="3"/>
                  </a:cubicBezTo>
                  <a:cubicBezTo>
                    <a:pt x="9" y="6"/>
                    <a:pt x="2" y="17"/>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0" name="iṧľîḓe"/>
            <p:cNvSpPr/>
            <p:nvPr/>
          </p:nvSpPr>
          <p:spPr bwMode="auto">
            <a:xfrm>
              <a:off x="5673726" y="3035301"/>
              <a:ext cx="101600" cy="85725"/>
            </a:xfrm>
            <a:custGeom>
              <a:avLst/>
              <a:gdLst>
                <a:gd name="T0" fmla="*/ 2 w 20"/>
                <a:gd name="T1" fmla="*/ 17 h 17"/>
                <a:gd name="T2" fmla="*/ 0 w 20"/>
                <a:gd name="T3" fmla="*/ 15 h 17"/>
                <a:gd name="T4" fmla="*/ 19 w 20"/>
                <a:gd name="T5" fmla="*/ 0 h 17"/>
                <a:gd name="T6" fmla="*/ 20 w 20"/>
                <a:gd name="T7" fmla="*/ 3 h 17"/>
                <a:gd name="T8" fmla="*/ 2 w 20"/>
                <a:gd name="T9" fmla="*/ 17 h 17"/>
              </a:gdLst>
              <a:ahLst/>
              <a:cxnLst>
                <a:cxn ang="0">
                  <a:pos x="T0" y="T1"/>
                </a:cxn>
                <a:cxn ang="0">
                  <a:pos x="T2" y="T3"/>
                </a:cxn>
                <a:cxn ang="0">
                  <a:pos x="T4" y="T5"/>
                </a:cxn>
                <a:cxn ang="0">
                  <a:pos x="T6" y="T7"/>
                </a:cxn>
                <a:cxn ang="0">
                  <a:pos x="T8" y="T9"/>
                </a:cxn>
              </a:cxnLst>
              <a:rect l="0" t="0" r="r" b="b"/>
              <a:pathLst>
                <a:path w="20" h="17">
                  <a:moveTo>
                    <a:pt x="2" y="17"/>
                  </a:moveTo>
                  <a:cubicBezTo>
                    <a:pt x="0" y="15"/>
                    <a:pt x="0" y="15"/>
                    <a:pt x="0" y="15"/>
                  </a:cubicBezTo>
                  <a:cubicBezTo>
                    <a:pt x="0" y="15"/>
                    <a:pt x="11" y="2"/>
                    <a:pt x="19" y="0"/>
                  </a:cubicBezTo>
                  <a:cubicBezTo>
                    <a:pt x="20" y="3"/>
                    <a:pt x="20" y="3"/>
                    <a:pt x="20" y="3"/>
                  </a:cubicBezTo>
                  <a:cubicBezTo>
                    <a:pt x="14" y="4"/>
                    <a:pt x="5" y="14"/>
                    <a:pt x="2"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1" name="išḻïdé"/>
            <p:cNvSpPr/>
            <p:nvPr/>
          </p:nvSpPr>
          <p:spPr bwMode="auto">
            <a:xfrm>
              <a:off x="5784851" y="3116264"/>
              <a:ext cx="66675" cy="65088"/>
            </a:xfrm>
            <a:custGeom>
              <a:avLst/>
              <a:gdLst>
                <a:gd name="T0" fmla="*/ 10 w 13"/>
                <a:gd name="T1" fmla="*/ 13 h 13"/>
                <a:gd name="T2" fmla="*/ 0 w 13"/>
                <a:gd name="T3" fmla="*/ 2 h 13"/>
                <a:gd name="T4" fmla="*/ 1 w 13"/>
                <a:gd name="T5" fmla="*/ 0 h 13"/>
                <a:gd name="T6" fmla="*/ 13 w 13"/>
                <a:gd name="T7" fmla="*/ 13 h 13"/>
                <a:gd name="T8" fmla="*/ 10 w 13"/>
                <a:gd name="T9" fmla="*/ 13 h 13"/>
              </a:gdLst>
              <a:ahLst/>
              <a:cxnLst>
                <a:cxn ang="0">
                  <a:pos x="T0" y="T1"/>
                </a:cxn>
                <a:cxn ang="0">
                  <a:pos x="T2" y="T3"/>
                </a:cxn>
                <a:cxn ang="0">
                  <a:pos x="T4" y="T5"/>
                </a:cxn>
                <a:cxn ang="0">
                  <a:pos x="T6" y="T7"/>
                </a:cxn>
                <a:cxn ang="0">
                  <a:pos x="T8" y="T9"/>
                </a:cxn>
              </a:cxnLst>
              <a:rect l="0" t="0" r="r" b="b"/>
              <a:pathLst>
                <a:path w="13" h="13">
                  <a:moveTo>
                    <a:pt x="10" y="13"/>
                  </a:moveTo>
                  <a:cubicBezTo>
                    <a:pt x="9" y="9"/>
                    <a:pt x="2" y="4"/>
                    <a:pt x="0" y="2"/>
                  </a:cubicBezTo>
                  <a:cubicBezTo>
                    <a:pt x="1" y="0"/>
                    <a:pt x="1" y="0"/>
                    <a:pt x="1" y="0"/>
                  </a:cubicBezTo>
                  <a:cubicBezTo>
                    <a:pt x="3" y="0"/>
                    <a:pt x="12" y="7"/>
                    <a:pt x="13" y="13"/>
                  </a:cubicBezTo>
                  <a:lnTo>
                    <a:pt x="10" y="1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2" name="í$ḷïḋê"/>
            <p:cNvSpPr/>
            <p:nvPr/>
          </p:nvSpPr>
          <p:spPr bwMode="auto">
            <a:xfrm>
              <a:off x="5764213" y="3019426"/>
              <a:ext cx="96838" cy="76200"/>
            </a:xfrm>
            <a:custGeom>
              <a:avLst/>
              <a:gdLst>
                <a:gd name="T0" fmla="*/ 16 w 19"/>
                <a:gd name="T1" fmla="*/ 15 h 15"/>
                <a:gd name="T2" fmla="*/ 0 w 19"/>
                <a:gd name="T3" fmla="*/ 3 h 15"/>
                <a:gd name="T4" fmla="*/ 1 w 19"/>
                <a:gd name="T5" fmla="*/ 0 h 15"/>
                <a:gd name="T6" fmla="*/ 19 w 19"/>
                <a:gd name="T7" fmla="*/ 14 h 15"/>
                <a:gd name="T8" fmla="*/ 16 w 19"/>
                <a:gd name="T9" fmla="*/ 15 h 15"/>
              </a:gdLst>
              <a:ahLst/>
              <a:cxnLst>
                <a:cxn ang="0">
                  <a:pos x="T0" y="T1"/>
                </a:cxn>
                <a:cxn ang="0">
                  <a:pos x="T2" y="T3"/>
                </a:cxn>
                <a:cxn ang="0">
                  <a:pos x="T4" y="T5"/>
                </a:cxn>
                <a:cxn ang="0">
                  <a:pos x="T6" y="T7"/>
                </a:cxn>
                <a:cxn ang="0">
                  <a:pos x="T8" y="T9"/>
                </a:cxn>
              </a:cxnLst>
              <a:rect l="0" t="0" r="r" b="b"/>
              <a:pathLst>
                <a:path w="19" h="15">
                  <a:moveTo>
                    <a:pt x="16" y="15"/>
                  </a:moveTo>
                  <a:cubicBezTo>
                    <a:pt x="14" y="11"/>
                    <a:pt x="4" y="5"/>
                    <a:pt x="0" y="3"/>
                  </a:cubicBezTo>
                  <a:cubicBezTo>
                    <a:pt x="1" y="0"/>
                    <a:pt x="1" y="0"/>
                    <a:pt x="1" y="0"/>
                  </a:cubicBezTo>
                  <a:cubicBezTo>
                    <a:pt x="2" y="1"/>
                    <a:pt x="16" y="7"/>
                    <a:pt x="19" y="14"/>
                  </a:cubicBezTo>
                  <a:lnTo>
                    <a:pt x="16" y="15"/>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3" name="ïṣḷíďè"/>
            <p:cNvSpPr/>
            <p:nvPr/>
          </p:nvSpPr>
          <p:spPr bwMode="auto">
            <a:xfrm>
              <a:off x="6131149" y="2995613"/>
              <a:ext cx="254081" cy="292093"/>
            </a:xfrm>
            <a:custGeom>
              <a:avLst/>
              <a:gdLst>
                <a:gd name="T0" fmla="*/ 4 w 40"/>
                <a:gd name="T1" fmla="*/ 5 h 46"/>
                <a:gd name="T2" fmla="*/ 37 w 40"/>
                <a:gd name="T3" fmla="*/ 45 h 46"/>
                <a:gd name="T4" fmla="*/ 39 w 40"/>
                <a:gd name="T5" fmla="*/ 42 h 46"/>
                <a:gd name="T6" fmla="*/ 9 w 40"/>
                <a:gd name="T7" fmla="*/ 2 h 46"/>
                <a:gd name="T8" fmla="*/ 4 w 40"/>
                <a:gd name="T9" fmla="*/ 5 h 46"/>
              </a:gdLst>
              <a:ahLst/>
              <a:cxnLst>
                <a:cxn ang="0">
                  <a:pos x="T0" y="T1"/>
                </a:cxn>
                <a:cxn ang="0">
                  <a:pos x="T2" y="T3"/>
                </a:cxn>
                <a:cxn ang="0">
                  <a:pos x="T4" y="T5"/>
                </a:cxn>
                <a:cxn ang="0">
                  <a:pos x="T6" y="T7"/>
                </a:cxn>
                <a:cxn ang="0">
                  <a:pos x="T8" y="T9"/>
                </a:cxn>
              </a:cxnLst>
              <a:rect l="0" t="0" r="r" b="b"/>
              <a:pathLst>
                <a:path w="40" h="46">
                  <a:moveTo>
                    <a:pt x="4" y="5"/>
                  </a:moveTo>
                  <a:cubicBezTo>
                    <a:pt x="4" y="5"/>
                    <a:pt x="0" y="39"/>
                    <a:pt x="37" y="45"/>
                  </a:cubicBezTo>
                  <a:cubicBezTo>
                    <a:pt x="37" y="45"/>
                    <a:pt x="40" y="46"/>
                    <a:pt x="39" y="42"/>
                  </a:cubicBezTo>
                  <a:cubicBezTo>
                    <a:pt x="39" y="38"/>
                    <a:pt x="40" y="3"/>
                    <a:pt x="9" y="2"/>
                  </a:cubicBezTo>
                  <a:cubicBezTo>
                    <a:pt x="9" y="2"/>
                    <a:pt x="4" y="0"/>
                    <a:pt x="4"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4" name="ïŝḷíḑé"/>
            <p:cNvSpPr/>
            <p:nvPr/>
          </p:nvSpPr>
          <p:spPr bwMode="auto">
            <a:xfrm>
              <a:off x="6159501" y="3009901"/>
              <a:ext cx="196850" cy="236538"/>
            </a:xfrm>
            <a:custGeom>
              <a:avLst/>
              <a:gdLst>
                <a:gd name="T0" fmla="*/ 36 w 39"/>
                <a:gd name="T1" fmla="*/ 47 h 47"/>
                <a:gd name="T2" fmla="*/ 0 w 39"/>
                <a:gd name="T3" fmla="*/ 2 h 47"/>
                <a:gd name="T4" fmla="*/ 2 w 39"/>
                <a:gd name="T5" fmla="*/ 0 h 47"/>
                <a:gd name="T6" fmla="*/ 39 w 39"/>
                <a:gd name="T7" fmla="*/ 47 h 47"/>
                <a:gd name="T8" fmla="*/ 36 w 39"/>
                <a:gd name="T9" fmla="*/ 47 h 47"/>
              </a:gdLst>
              <a:ahLst/>
              <a:cxnLst>
                <a:cxn ang="0">
                  <a:pos x="T0" y="T1"/>
                </a:cxn>
                <a:cxn ang="0">
                  <a:pos x="T2" y="T3"/>
                </a:cxn>
                <a:cxn ang="0">
                  <a:pos x="T4" y="T5"/>
                </a:cxn>
                <a:cxn ang="0">
                  <a:pos x="T6" y="T7"/>
                </a:cxn>
                <a:cxn ang="0">
                  <a:pos x="T8" y="T9"/>
                </a:cxn>
              </a:cxnLst>
              <a:rect l="0" t="0" r="r" b="b"/>
              <a:pathLst>
                <a:path w="39" h="47">
                  <a:moveTo>
                    <a:pt x="36" y="47"/>
                  </a:moveTo>
                  <a:cubicBezTo>
                    <a:pt x="30" y="26"/>
                    <a:pt x="1" y="3"/>
                    <a:pt x="0" y="2"/>
                  </a:cubicBezTo>
                  <a:cubicBezTo>
                    <a:pt x="2" y="0"/>
                    <a:pt x="2" y="0"/>
                    <a:pt x="2" y="0"/>
                  </a:cubicBezTo>
                  <a:cubicBezTo>
                    <a:pt x="4" y="1"/>
                    <a:pt x="33" y="24"/>
                    <a:pt x="39" y="47"/>
                  </a:cubicBezTo>
                  <a:lnTo>
                    <a:pt x="36" y="4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5" name="ïṣļïḍe"/>
            <p:cNvSpPr/>
            <p:nvPr/>
          </p:nvSpPr>
          <p:spPr bwMode="auto">
            <a:xfrm>
              <a:off x="6265863" y="3125789"/>
              <a:ext cx="20638" cy="106363"/>
            </a:xfrm>
            <a:custGeom>
              <a:avLst/>
              <a:gdLst>
                <a:gd name="T0" fmla="*/ 0 w 4"/>
                <a:gd name="T1" fmla="*/ 21 h 21"/>
                <a:gd name="T2" fmla="*/ 2 w 4"/>
                <a:gd name="T3" fmla="*/ 0 h 21"/>
                <a:gd name="T4" fmla="*/ 4 w 4"/>
                <a:gd name="T5" fmla="*/ 1 h 21"/>
                <a:gd name="T6" fmla="*/ 3 w 4"/>
                <a:gd name="T7" fmla="*/ 21 h 21"/>
                <a:gd name="T8" fmla="*/ 0 w 4"/>
                <a:gd name="T9" fmla="*/ 21 h 21"/>
              </a:gdLst>
              <a:ahLst/>
              <a:cxnLst>
                <a:cxn ang="0">
                  <a:pos x="T0" y="T1"/>
                </a:cxn>
                <a:cxn ang="0">
                  <a:pos x="T2" y="T3"/>
                </a:cxn>
                <a:cxn ang="0">
                  <a:pos x="T4" y="T5"/>
                </a:cxn>
                <a:cxn ang="0">
                  <a:pos x="T6" y="T7"/>
                </a:cxn>
                <a:cxn ang="0">
                  <a:pos x="T8" y="T9"/>
                </a:cxn>
              </a:cxnLst>
              <a:rect l="0" t="0" r="r" b="b"/>
              <a:pathLst>
                <a:path w="4" h="21">
                  <a:moveTo>
                    <a:pt x="0" y="21"/>
                  </a:moveTo>
                  <a:cubicBezTo>
                    <a:pt x="0" y="19"/>
                    <a:pt x="0" y="4"/>
                    <a:pt x="2" y="0"/>
                  </a:cubicBezTo>
                  <a:cubicBezTo>
                    <a:pt x="4" y="1"/>
                    <a:pt x="4" y="1"/>
                    <a:pt x="4" y="1"/>
                  </a:cubicBezTo>
                  <a:cubicBezTo>
                    <a:pt x="3" y="4"/>
                    <a:pt x="3" y="16"/>
                    <a:pt x="3" y="21"/>
                  </a:cubicBezTo>
                  <a:lnTo>
                    <a:pt x="0" y="2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6" name="îSḷîḍe"/>
            <p:cNvSpPr/>
            <p:nvPr/>
          </p:nvSpPr>
          <p:spPr bwMode="auto">
            <a:xfrm>
              <a:off x="6245226" y="3079751"/>
              <a:ext cx="101600" cy="46038"/>
            </a:xfrm>
            <a:custGeom>
              <a:avLst/>
              <a:gdLst>
                <a:gd name="T0" fmla="*/ 18 w 20"/>
                <a:gd name="T1" fmla="*/ 9 h 9"/>
                <a:gd name="T2" fmla="*/ 0 w 20"/>
                <a:gd name="T3" fmla="*/ 3 h 9"/>
                <a:gd name="T4" fmla="*/ 0 w 20"/>
                <a:gd name="T5" fmla="*/ 0 h 9"/>
                <a:gd name="T6" fmla="*/ 20 w 20"/>
                <a:gd name="T7" fmla="*/ 7 h 9"/>
                <a:gd name="T8" fmla="*/ 18 w 20"/>
                <a:gd name="T9" fmla="*/ 9 h 9"/>
              </a:gdLst>
              <a:ahLst/>
              <a:cxnLst>
                <a:cxn ang="0">
                  <a:pos x="T0" y="T1"/>
                </a:cxn>
                <a:cxn ang="0">
                  <a:pos x="T2" y="T3"/>
                </a:cxn>
                <a:cxn ang="0">
                  <a:pos x="T4" y="T5"/>
                </a:cxn>
                <a:cxn ang="0">
                  <a:pos x="T6" y="T7"/>
                </a:cxn>
                <a:cxn ang="0">
                  <a:pos x="T8" y="T9"/>
                </a:cxn>
              </a:cxnLst>
              <a:rect l="0" t="0" r="r" b="b"/>
              <a:pathLst>
                <a:path w="20" h="9">
                  <a:moveTo>
                    <a:pt x="18" y="9"/>
                  </a:moveTo>
                  <a:cubicBezTo>
                    <a:pt x="15" y="6"/>
                    <a:pt x="4" y="4"/>
                    <a:pt x="0" y="3"/>
                  </a:cubicBezTo>
                  <a:cubicBezTo>
                    <a:pt x="0" y="0"/>
                    <a:pt x="0" y="0"/>
                    <a:pt x="0" y="0"/>
                  </a:cubicBezTo>
                  <a:cubicBezTo>
                    <a:pt x="2" y="0"/>
                    <a:pt x="15" y="2"/>
                    <a:pt x="20" y="7"/>
                  </a:cubicBezTo>
                  <a:lnTo>
                    <a:pt x="18" y="9"/>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7" name="ïSļîḑe"/>
            <p:cNvSpPr/>
            <p:nvPr/>
          </p:nvSpPr>
          <p:spPr bwMode="auto">
            <a:xfrm>
              <a:off x="6184901" y="3049589"/>
              <a:ext cx="34925" cy="122238"/>
            </a:xfrm>
            <a:custGeom>
              <a:avLst/>
              <a:gdLst>
                <a:gd name="T0" fmla="*/ 3 w 7"/>
                <a:gd name="T1" fmla="*/ 24 h 24"/>
                <a:gd name="T2" fmla="*/ 0 w 7"/>
                <a:gd name="T3" fmla="*/ 23 h 24"/>
                <a:gd name="T4" fmla="*/ 6 w 7"/>
                <a:gd name="T5" fmla="*/ 0 h 24"/>
                <a:gd name="T6" fmla="*/ 7 w 7"/>
                <a:gd name="T7" fmla="*/ 3 h 24"/>
                <a:gd name="T8" fmla="*/ 3 w 7"/>
                <a:gd name="T9" fmla="*/ 24 h 24"/>
              </a:gdLst>
              <a:ahLst/>
              <a:cxnLst>
                <a:cxn ang="0">
                  <a:pos x="T0" y="T1"/>
                </a:cxn>
                <a:cxn ang="0">
                  <a:pos x="T2" y="T3"/>
                </a:cxn>
                <a:cxn ang="0">
                  <a:pos x="T4" y="T5"/>
                </a:cxn>
                <a:cxn ang="0">
                  <a:pos x="T6" y="T7"/>
                </a:cxn>
                <a:cxn ang="0">
                  <a:pos x="T8" y="T9"/>
                </a:cxn>
              </a:cxnLst>
              <a:rect l="0" t="0" r="r" b="b"/>
              <a:pathLst>
                <a:path w="7" h="24">
                  <a:moveTo>
                    <a:pt x="3" y="24"/>
                  </a:moveTo>
                  <a:cubicBezTo>
                    <a:pt x="0" y="23"/>
                    <a:pt x="0" y="23"/>
                    <a:pt x="0" y="23"/>
                  </a:cubicBezTo>
                  <a:cubicBezTo>
                    <a:pt x="1" y="15"/>
                    <a:pt x="3" y="2"/>
                    <a:pt x="6" y="0"/>
                  </a:cubicBezTo>
                  <a:cubicBezTo>
                    <a:pt x="7" y="3"/>
                    <a:pt x="7" y="3"/>
                    <a:pt x="7" y="3"/>
                  </a:cubicBezTo>
                  <a:cubicBezTo>
                    <a:pt x="6" y="4"/>
                    <a:pt x="4" y="14"/>
                    <a:pt x="3" y="2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8" name="ïsḻiḍe"/>
            <p:cNvSpPr/>
            <p:nvPr/>
          </p:nvSpPr>
          <p:spPr bwMode="auto">
            <a:xfrm>
              <a:off x="6300787" y="2787651"/>
              <a:ext cx="579215" cy="449263"/>
            </a:xfrm>
            <a:custGeom>
              <a:avLst/>
              <a:gdLst>
                <a:gd name="T0" fmla="*/ 1 w 98"/>
                <a:gd name="T1" fmla="*/ 26 h 76"/>
                <a:gd name="T2" fmla="*/ 2 w 98"/>
                <a:gd name="T3" fmla="*/ 31 h 76"/>
                <a:gd name="T4" fmla="*/ 90 w 98"/>
                <a:gd name="T5" fmla="*/ 34 h 76"/>
                <a:gd name="T6" fmla="*/ 95 w 98"/>
                <a:gd name="T7" fmla="*/ 32 h 76"/>
                <a:gd name="T8" fmla="*/ 50 w 98"/>
                <a:gd name="T9" fmla="*/ 1 h 76"/>
                <a:gd name="T10" fmla="*/ 2 w 98"/>
                <a:gd name="T11" fmla="*/ 20 h 76"/>
                <a:gd name="T12" fmla="*/ 1 w 98"/>
                <a:gd name="T13" fmla="*/ 26 h 76"/>
              </a:gdLst>
              <a:ahLst/>
              <a:cxnLst>
                <a:cxn ang="0">
                  <a:pos x="T0" y="T1"/>
                </a:cxn>
                <a:cxn ang="0">
                  <a:pos x="T2" y="T3"/>
                </a:cxn>
                <a:cxn ang="0">
                  <a:pos x="T4" y="T5"/>
                </a:cxn>
                <a:cxn ang="0">
                  <a:pos x="T6" y="T7"/>
                </a:cxn>
                <a:cxn ang="0">
                  <a:pos x="T8" y="T9"/>
                </a:cxn>
                <a:cxn ang="0">
                  <a:pos x="T10" y="T11"/>
                </a:cxn>
                <a:cxn ang="0">
                  <a:pos x="T12" y="T13"/>
                </a:cxn>
              </a:cxnLst>
              <a:rect l="0" t="0" r="r" b="b"/>
              <a:pathLst>
                <a:path w="98" h="76">
                  <a:moveTo>
                    <a:pt x="1" y="26"/>
                  </a:moveTo>
                  <a:cubicBezTo>
                    <a:pt x="1" y="26"/>
                    <a:pt x="0" y="28"/>
                    <a:pt x="2" y="31"/>
                  </a:cubicBezTo>
                  <a:cubicBezTo>
                    <a:pt x="5" y="34"/>
                    <a:pt x="51" y="76"/>
                    <a:pt x="90" y="34"/>
                  </a:cubicBezTo>
                  <a:cubicBezTo>
                    <a:pt x="90" y="34"/>
                    <a:pt x="92" y="34"/>
                    <a:pt x="95" y="32"/>
                  </a:cubicBezTo>
                  <a:cubicBezTo>
                    <a:pt x="98" y="30"/>
                    <a:pt x="78" y="2"/>
                    <a:pt x="50" y="1"/>
                  </a:cubicBezTo>
                  <a:cubicBezTo>
                    <a:pt x="21" y="0"/>
                    <a:pt x="3" y="18"/>
                    <a:pt x="2" y="20"/>
                  </a:cubicBezTo>
                  <a:cubicBezTo>
                    <a:pt x="0" y="23"/>
                    <a:pt x="1" y="25"/>
                    <a:pt x="1" y="26"/>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49" name="ïŝḷiďe"/>
            <p:cNvSpPr/>
            <p:nvPr/>
          </p:nvSpPr>
          <p:spPr bwMode="auto">
            <a:xfrm>
              <a:off x="6300788" y="2863851"/>
              <a:ext cx="495300" cy="120650"/>
            </a:xfrm>
            <a:custGeom>
              <a:avLst/>
              <a:gdLst>
                <a:gd name="T0" fmla="*/ 96 w 98"/>
                <a:gd name="T1" fmla="*/ 24 h 24"/>
                <a:gd name="T2" fmla="*/ 1 w 98"/>
                <a:gd name="T3" fmla="*/ 18 h 24"/>
                <a:gd name="T4" fmla="*/ 0 w 98"/>
                <a:gd name="T5" fmla="*/ 14 h 24"/>
                <a:gd name="T6" fmla="*/ 98 w 98"/>
                <a:gd name="T7" fmla="*/ 20 h 24"/>
                <a:gd name="T8" fmla="*/ 96 w 98"/>
                <a:gd name="T9" fmla="*/ 24 h 24"/>
              </a:gdLst>
              <a:ahLst/>
              <a:cxnLst>
                <a:cxn ang="0">
                  <a:pos x="T0" y="T1"/>
                </a:cxn>
                <a:cxn ang="0">
                  <a:pos x="T2" y="T3"/>
                </a:cxn>
                <a:cxn ang="0">
                  <a:pos x="T4" y="T5"/>
                </a:cxn>
                <a:cxn ang="0">
                  <a:pos x="T6" y="T7"/>
                </a:cxn>
                <a:cxn ang="0">
                  <a:pos x="T8" y="T9"/>
                </a:cxn>
              </a:cxnLst>
              <a:rect l="0" t="0" r="r" b="b"/>
              <a:pathLst>
                <a:path w="98" h="24">
                  <a:moveTo>
                    <a:pt x="96" y="24"/>
                  </a:moveTo>
                  <a:cubicBezTo>
                    <a:pt x="57" y="4"/>
                    <a:pt x="2" y="18"/>
                    <a:pt x="1" y="18"/>
                  </a:cubicBezTo>
                  <a:cubicBezTo>
                    <a:pt x="0" y="14"/>
                    <a:pt x="0" y="14"/>
                    <a:pt x="0" y="14"/>
                  </a:cubicBezTo>
                  <a:cubicBezTo>
                    <a:pt x="3" y="14"/>
                    <a:pt x="57" y="0"/>
                    <a:pt x="98" y="20"/>
                  </a:cubicBezTo>
                  <a:lnTo>
                    <a:pt x="96" y="24"/>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0" name="íṥlídè"/>
            <p:cNvSpPr/>
            <p:nvPr/>
          </p:nvSpPr>
          <p:spPr bwMode="auto">
            <a:xfrm>
              <a:off x="6543676" y="2914651"/>
              <a:ext cx="157163" cy="150813"/>
            </a:xfrm>
            <a:custGeom>
              <a:avLst/>
              <a:gdLst>
                <a:gd name="T0" fmla="*/ 28 w 31"/>
                <a:gd name="T1" fmla="*/ 30 h 30"/>
                <a:gd name="T2" fmla="*/ 0 w 31"/>
                <a:gd name="T3" fmla="*/ 2 h 30"/>
                <a:gd name="T4" fmla="*/ 3 w 31"/>
                <a:gd name="T5" fmla="*/ 0 h 30"/>
                <a:gd name="T6" fmla="*/ 31 w 31"/>
                <a:gd name="T7" fmla="*/ 27 h 30"/>
                <a:gd name="T8" fmla="*/ 28 w 31"/>
                <a:gd name="T9" fmla="*/ 30 h 30"/>
              </a:gdLst>
              <a:ahLst/>
              <a:cxnLst>
                <a:cxn ang="0">
                  <a:pos x="T0" y="T1"/>
                </a:cxn>
                <a:cxn ang="0">
                  <a:pos x="T2" y="T3"/>
                </a:cxn>
                <a:cxn ang="0">
                  <a:pos x="T4" y="T5"/>
                </a:cxn>
                <a:cxn ang="0">
                  <a:pos x="T6" y="T7"/>
                </a:cxn>
                <a:cxn ang="0">
                  <a:pos x="T8" y="T9"/>
                </a:cxn>
              </a:cxnLst>
              <a:rect l="0" t="0" r="r" b="b"/>
              <a:pathLst>
                <a:path w="31" h="30">
                  <a:moveTo>
                    <a:pt x="28" y="30"/>
                  </a:moveTo>
                  <a:cubicBezTo>
                    <a:pt x="28" y="30"/>
                    <a:pt x="4" y="6"/>
                    <a:pt x="0" y="2"/>
                  </a:cubicBezTo>
                  <a:cubicBezTo>
                    <a:pt x="3" y="0"/>
                    <a:pt x="3" y="0"/>
                    <a:pt x="3" y="0"/>
                  </a:cubicBezTo>
                  <a:cubicBezTo>
                    <a:pt x="7" y="4"/>
                    <a:pt x="31" y="27"/>
                    <a:pt x="31" y="27"/>
                  </a:cubicBezTo>
                  <a:lnTo>
                    <a:pt x="28"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1" name="ïṥḻîḋe"/>
            <p:cNvSpPr/>
            <p:nvPr/>
          </p:nvSpPr>
          <p:spPr bwMode="auto">
            <a:xfrm>
              <a:off x="6569076" y="2827339"/>
              <a:ext cx="96838" cy="92075"/>
            </a:xfrm>
            <a:custGeom>
              <a:avLst/>
              <a:gdLst>
                <a:gd name="T0" fmla="*/ 4 w 19"/>
                <a:gd name="T1" fmla="*/ 18 h 18"/>
                <a:gd name="T2" fmla="*/ 0 w 19"/>
                <a:gd name="T3" fmla="*/ 17 h 18"/>
                <a:gd name="T4" fmla="*/ 17 w 19"/>
                <a:gd name="T5" fmla="*/ 0 h 18"/>
                <a:gd name="T6" fmla="*/ 19 w 19"/>
                <a:gd name="T7" fmla="*/ 4 h 18"/>
                <a:gd name="T8" fmla="*/ 4 w 19"/>
                <a:gd name="T9" fmla="*/ 18 h 18"/>
              </a:gdLst>
              <a:ahLst/>
              <a:cxnLst>
                <a:cxn ang="0">
                  <a:pos x="T0" y="T1"/>
                </a:cxn>
                <a:cxn ang="0">
                  <a:pos x="T2" y="T3"/>
                </a:cxn>
                <a:cxn ang="0">
                  <a:pos x="T4" y="T5"/>
                </a:cxn>
                <a:cxn ang="0">
                  <a:pos x="T6" y="T7"/>
                </a:cxn>
                <a:cxn ang="0">
                  <a:pos x="T8" y="T9"/>
                </a:cxn>
              </a:cxnLst>
              <a:rect l="0" t="0" r="r" b="b"/>
              <a:pathLst>
                <a:path w="19" h="18">
                  <a:moveTo>
                    <a:pt x="4" y="18"/>
                  </a:moveTo>
                  <a:cubicBezTo>
                    <a:pt x="0" y="17"/>
                    <a:pt x="0" y="17"/>
                    <a:pt x="0" y="17"/>
                  </a:cubicBezTo>
                  <a:cubicBezTo>
                    <a:pt x="1" y="12"/>
                    <a:pt x="13" y="3"/>
                    <a:pt x="17" y="0"/>
                  </a:cubicBezTo>
                  <a:cubicBezTo>
                    <a:pt x="19" y="4"/>
                    <a:pt x="19" y="4"/>
                    <a:pt x="19" y="4"/>
                  </a:cubicBezTo>
                  <a:cubicBezTo>
                    <a:pt x="12" y="9"/>
                    <a:pt x="4" y="16"/>
                    <a:pt x="4" y="1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2" name="iṡlîḑê"/>
            <p:cNvSpPr/>
            <p:nvPr/>
          </p:nvSpPr>
          <p:spPr bwMode="auto">
            <a:xfrm>
              <a:off x="6391276" y="2803526"/>
              <a:ext cx="173038" cy="292100"/>
            </a:xfrm>
            <a:custGeom>
              <a:avLst/>
              <a:gdLst>
                <a:gd name="T0" fmla="*/ 31 w 34"/>
                <a:gd name="T1" fmla="*/ 58 h 58"/>
                <a:gd name="T2" fmla="*/ 2 w 34"/>
                <a:gd name="T3" fmla="*/ 25 h 58"/>
                <a:gd name="T4" fmla="*/ 26 w 34"/>
                <a:gd name="T5" fmla="*/ 0 h 58"/>
                <a:gd name="T6" fmla="*/ 29 w 34"/>
                <a:gd name="T7" fmla="*/ 3 h 58"/>
                <a:gd name="T8" fmla="*/ 6 w 34"/>
                <a:gd name="T9" fmla="*/ 24 h 58"/>
                <a:gd name="T10" fmla="*/ 34 w 34"/>
                <a:gd name="T11" fmla="*/ 56 h 58"/>
                <a:gd name="T12" fmla="*/ 31 w 34"/>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34" h="58">
                  <a:moveTo>
                    <a:pt x="31" y="58"/>
                  </a:moveTo>
                  <a:cubicBezTo>
                    <a:pt x="25" y="51"/>
                    <a:pt x="3" y="28"/>
                    <a:pt x="2" y="25"/>
                  </a:cubicBezTo>
                  <a:cubicBezTo>
                    <a:pt x="1" y="24"/>
                    <a:pt x="0" y="21"/>
                    <a:pt x="26" y="0"/>
                  </a:cubicBezTo>
                  <a:cubicBezTo>
                    <a:pt x="29" y="3"/>
                    <a:pt x="29" y="3"/>
                    <a:pt x="29" y="3"/>
                  </a:cubicBezTo>
                  <a:cubicBezTo>
                    <a:pt x="19" y="11"/>
                    <a:pt x="8" y="21"/>
                    <a:pt x="6" y="24"/>
                  </a:cubicBezTo>
                  <a:cubicBezTo>
                    <a:pt x="9" y="27"/>
                    <a:pt x="24" y="45"/>
                    <a:pt x="34" y="56"/>
                  </a:cubicBezTo>
                  <a:lnTo>
                    <a:pt x="31" y="5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3" name="ï$1îḍè"/>
            <p:cNvSpPr/>
            <p:nvPr/>
          </p:nvSpPr>
          <p:spPr bwMode="auto">
            <a:xfrm>
              <a:off x="6123783" y="3328989"/>
              <a:ext cx="664052" cy="523883"/>
            </a:xfrm>
            <a:custGeom>
              <a:avLst/>
              <a:gdLst>
                <a:gd name="T0" fmla="*/ 14 w 119"/>
                <a:gd name="T1" fmla="*/ 79 h 94"/>
                <a:gd name="T2" fmla="*/ 42 w 119"/>
                <a:gd name="T3" fmla="*/ 22 h 94"/>
                <a:gd name="T4" fmla="*/ 105 w 119"/>
                <a:gd name="T5" fmla="*/ 7 h 94"/>
                <a:gd name="T6" fmla="*/ 111 w 119"/>
                <a:gd name="T7" fmla="*/ 9 h 94"/>
                <a:gd name="T8" fmla="*/ 80 w 119"/>
                <a:gd name="T9" fmla="*/ 74 h 94"/>
                <a:gd name="T10" fmla="*/ 15 w 119"/>
                <a:gd name="T11" fmla="*/ 82 h 94"/>
                <a:gd name="T12" fmla="*/ 14 w 119"/>
                <a:gd name="T13" fmla="*/ 79 h 94"/>
              </a:gdLst>
              <a:ahLst/>
              <a:cxnLst>
                <a:cxn ang="0">
                  <a:pos x="T0" y="T1"/>
                </a:cxn>
                <a:cxn ang="0">
                  <a:pos x="T2" y="T3"/>
                </a:cxn>
                <a:cxn ang="0">
                  <a:pos x="T4" y="T5"/>
                </a:cxn>
                <a:cxn ang="0">
                  <a:pos x="T6" y="T7"/>
                </a:cxn>
                <a:cxn ang="0">
                  <a:pos x="T8" y="T9"/>
                </a:cxn>
                <a:cxn ang="0">
                  <a:pos x="T10" y="T11"/>
                </a:cxn>
                <a:cxn ang="0">
                  <a:pos x="T12" y="T13"/>
                </a:cxn>
              </a:cxnLst>
              <a:rect l="0" t="0" r="r" b="b"/>
              <a:pathLst>
                <a:path w="119" h="94">
                  <a:moveTo>
                    <a:pt x="14" y="79"/>
                  </a:moveTo>
                  <a:cubicBezTo>
                    <a:pt x="14" y="79"/>
                    <a:pt x="0" y="45"/>
                    <a:pt x="42" y="22"/>
                  </a:cubicBezTo>
                  <a:cubicBezTo>
                    <a:pt x="83" y="0"/>
                    <a:pt x="101" y="9"/>
                    <a:pt x="105" y="7"/>
                  </a:cubicBezTo>
                  <a:cubicBezTo>
                    <a:pt x="108" y="6"/>
                    <a:pt x="112" y="6"/>
                    <a:pt x="111" y="9"/>
                  </a:cubicBezTo>
                  <a:cubicBezTo>
                    <a:pt x="110" y="12"/>
                    <a:pt x="119" y="53"/>
                    <a:pt x="80" y="74"/>
                  </a:cubicBezTo>
                  <a:cubicBezTo>
                    <a:pt x="41" y="94"/>
                    <a:pt x="15" y="83"/>
                    <a:pt x="15" y="82"/>
                  </a:cubicBezTo>
                  <a:cubicBezTo>
                    <a:pt x="14" y="81"/>
                    <a:pt x="13" y="80"/>
                    <a:pt x="14" y="79"/>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4" name="îŝlîdé"/>
            <p:cNvSpPr/>
            <p:nvPr/>
          </p:nvSpPr>
          <p:spPr bwMode="auto">
            <a:xfrm>
              <a:off x="6205538" y="3373439"/>
              <a:ext cx="534988" cy="414338"/>
            </a:xfrm>
            <a:custGeom>
              <a:avLst/>
              <a:gdLst>
                <a:gd name="T0" fmla="*/ 2 w 106"/>
                <a:gd name="T1" fmla="*/ 82 h 82"/>
                <a:gd name="T2" fmla="*/ 0 w 106"/>
                <a:gd name="T3" fmla="*/ 79 h 82"/>
                <a:gd name="T4" fmla="*/ 105 w 106"/>
                <a:gd name="T5" fmla="*/ 0 h 82"/>
                <a:gd name="T6" fmla="*/ 106 w 106"/>
                <a:gd name="T7" fmla="*/ 4 h 82"/>
                <a:gd name="T8" fmla="*/ 2 w 106"/>
                <a:gd name="T9" fmla="*/ 82 h 82"/>
              </a:gdLst>
              <a:ahLst/>
              <a:cxnLst>
                <a:cxn ang="0">
                  <a:pos x="T0" y="T1"/>
                </a:cxn>
                <a:cxn ang="0">
                  <a:pos x="T2" y="T3"/>
                </a:cxn>
                <a:cxn ang="0">
                  <a:pos x="T4" y="T5"/>
                </a:cxn>
                <a:cxn ang="0">
                  <a:pos x="T6" y="T7"/>
                </a:cxn>
                <a:cxn ang="0">
                  <a:pos x="T8" y="T9"/>
                </a:cxn>
              </a:cxnLst>
              <a:rect l="0" t="0" r="r" b="b"/>
              <a:pathLst>
                <a:path w="106" h="82">
                  <a:moveTo>
                    <a:pt x="2" y="82"/>
                  </a:moveTo>
                  <a:cubicBezTo>
                    <a:pt x="0" y="79"/>
                    <a:pt x="0" y="79"/>
                    <a:pt x="0" y="79"/>
                  </a:cubicBezTo>
                  <a:cubicBezTo>
                    <a:pt x="2" y="77"/>
                    <a:pt x="62" y="18"/>
                    <a:pt x="105" y="0"/>
                  </a:cubicBezTo>
                  <a:cubicBezTo>
                    <a:pt x="106" y="4"/>
                    <a:pt x="106" y="4"/>
                    <a:pt x="106" y="4"/>
                  </a:cubicBezTo>
                  <a:cubicBezTo>
                    <a:pt x="65" y="21"/>
                    <a:pt x="3" y="81"/>
                    <a:pt x="2" y="8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5" name="íṩ1îdê"/>
            <p:cNvSpPr/>
            <p:nvPr/>
          </p:nvSpPr>
          <p:spPr bwMode="auto">
            <a:xfrm>
              <a:off x="6518276" y="3509964"/>
              <a:ext cx="207963" cy="50800"/>
            </a:xfrm>
            <a:custGeom>
              <a:avLst/>
              <a:gdLst>
                <a:gd name="T0" fmla="*/ 35 w 41"/>
                <a:gd name="T1" fmla="*/ 10 h 10"/>
                <a:gd name="T2" fmla="*/ 0 w 41"/>
                <a:gd name="T3" fmla="*/ 4 h 10"/>
                <a:gd name="T4" fmla="*/ 2 w 41"/>
                <a:gd name="T5" fmla="*/ 0 h 10"/>
                <a:gd name="T6" fmla="*/ 41 w 41"/>
                <a:gd name="T7" fmla="*/ 6 h 10"/>
                <a:gd name="T8" fmla="*/ 41 w 41"/>
                <a:gd name="T9" fmla="*/ 10 h 10"/>
                <a:gd name="T10" fmla="*/ 35 w 41"/>
                <a:gd name="T11" fmla="*/ 10 h 10"/>
              </a:gdLst>
              <a:ahLst/>
              <a:cxnLst>
                <a:cxn ang="0">
                  <a:pos x="T0" y="T1"/>
                </a:cxn>
                <a:cxn ang="0">
                  <a:pos x="T2" y="T3"/>
                </a:cxn>
                <a:cxn ang="0">
                  <a:pos x="T4" y="T5"/>
                </a:cxn>
                <a:cxn ang="0">
                  <a:pos x="T6" y="T7"/>
                </a:cxn>
                <a:cxn ang="0">
                  <a:pos x="T8" y="T9"/>
                </a:cxn>
                <a:cxn ang="0">
                  <a:pos x="T10" y="T11"/>
                </a:cxn>
              </a:cxnLst>
              <a:rect l="0" t="0" r="r" b="b"/>
              <a:pathLst>
                <a:path w="41" h="10">
                  <a:moveTo>
                    <a:pt x="35" y="10"/>
                  </a:moveTo>
                  <a:cubicBezTo>
                    <a:pt x="26" y="10"/>
                    <a:pt x="9" y="9"/>
                    <a:pt x="0" y="4"/>
                  </a:cubicBezTo>
                  <a:cubicBezTo>
                    <a:pt x="2" y="0"/>
                    <a:pt x="2" y="0"/>
                    <a:pt x="2" y="0"/>
                  </a:cubicBezTo>
                  <a:cubicBezTo>
                    <a:pt x="14" y="7"/>
                    <a:pt x="41" y="6"/>
                    <a:pt x="41" y="6"/>
                  </a:cubicBezTo>
                  <a:cubicBezTo>
                    <a:pt x="41" y="10"/>
                    <a:pt x="41" y="10"/>
                    <a:pt x="41" y="10"/>
                  </a:cubicBezTo>
                  <a:cubicBezTo>
                    <a:pt x="41" y="10"/>
                    <a:pt x="39" y="10"/>
                    <a:pt x="35" y="1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6" name="îṥḻiḓe"/>
            <p:cNvSpPr/>
            <p:nvPr/>
          </p:nvSpPr>
          <p:spPr bwMode="auto">
            <a:xfrm>
              <a:off x="6483351" y="3382964"/>
              <a:ext cx="50800" cy="157163"/>
            </a:xfrm>
            <a:custGeom>
              <a:avLst/>
              <a:gdLst>
                <a:gd name="T0" fmla="*/ 4 w 10"/>
                <a:gd name="T1" fmla="*/ 31 h 31"/>
                <a:gd name="T2" fmla="*/ 0 w 10"/>
                <a:gd name="T3" fmla="*/ 30 h 31"/>
                <a:gd name="T4" fmla="*/ 7 w 10"/>
                <a:gd name="T5" fmla="*/ 0 h 31"/>
                <a:gd name="T6" fmla="*/ 10 w 10"/>
                <a:gd name="T7" fmla="*/ 1 h 31"/>
                <a:gd name="T8" fmla="*/ 4 w 10"/>
                <a:gd name="T9" fmla="*/ 31 h 31"/>
              </a:gdLst>
              <a:ahLst/>
              <a:cxnLst>
                <a:cxn ang="0">
                  <a:pos x="T0" y="T1"/>
                </a:cxn>
                <a:cxn ang="0">
                  <a:pos x="T2" y="T3"/>
                </a:cxn>
                <a:cxn ang="0">
                  <a:pos x="T4" y="T5"/>
                </a:cxn>
                <a:cxn ang="0">
                  <a:pos x="T6" y="T7"/>
                </a:cxn>
                <a:cxn ang="0">
                  <a:pos x="T8" y="T9"/>
                </a:cxn>
              </a:cxnLst>
              <a:rect l="0" t="0" r="r" b="b"/>
              <a:pathLst>
                <a:path w="10" h="31">
                  <a:moveTo>
                    <a:pt x="4" y="31"/>
                  </a:moveTo>
                  <a:cubicBezTo>
                    <a:pt x="0" y="30"/>
                    <a:pt x="0" y="30"/>
                    <a:pt x="0" y="30"/>
                  </a:cubicBezTo>
                  <a:cubicBezTo>
                    <a:pt x="1" y="17"/>
                    <a:pt x="6" y="0"/>
                    <a:pt x="7" y="0"/>
                  </a:cubicBezTo>
                  <a:cubicBezTo>
                    <a:pt x="10" y="1"/>
                    <a:pt x="10" y="1"/>
                    <a:pt x="10" y="1"/>
                  </a:cubicBezTo>
                  <a:cubicBezTo>
                    <a:pt x="10" y="1"/>
                    <a:pt x="5" y="18"/>
                    <a:pt x="4" y="3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7" name="iśḻîde"/>
            <p:cNvSpPr/>
            <p:nvPr/>
          </p:nvSpPr>
          <p:spPr bwMode="auto">
            <a:xfrm>
              <a:off x="6391276" y="3600451"/>
              <a:ext cx="254000" cy="90488"/>
            </a:xfrm>
            <a:custGeom>
              <a:avLst/>
              <a:gdLst>
                <a:gd name="T0" fmla="*/ 50 w 50"/>
                <a:gd name="T1" fmla="*/ 18 h 18"/>
                <a:gd name="T2" fmla="*/ 0 w 50"/>
                <a:gd name="T3" fmla="*/ 4 h 18"/>
                <a:gd name="T4" fmla="*/ 2 w 50"/>
                <a:gd name="T5" fmla="*/ 0 h 18"/>
                <a:gd name="T6" fmla="*/ 50 w 50"/>
                <a:gd name="T7" fmla="*/ 14 h 18"/>
                <a:gd name="T8" fmla="*/ 50 w 50"/>
                <a:gd name="T9" fmla="*/ 18 h 18"/>
              </a:gdLst>
              <a:ahLst/>
              <a:cxnLst>
                <a:cxn ang="0">
                  <a:pos x="T0" y="T1"/>
                </a:cxn>
                <a:cxn ang="0">
                  <a:pos x="T2" y="T3"/>
                </a:cxn>
                <a:cxn ang="0">
                  <a:pos x="T4" y="T5"/>
                </a:cxn>
                <a:cxn ang="0">
                  <a:pos x="T6" y="T7"/>
                </a:cxn>
                <a:cxn ang="0">
                  <a:pos x="T8" y="T9"/>
                </a:cxn>
              </a:cxnLst>
              <a:rect l="0" t="0" r="r" b="b"/>
              <a:pathLst>
                <a:path w="50" h="18">
                  <a:moveTo>
                    <a:pt x="50" y="18"/>
                  </a:moveTo>
                  <a:cubicBezTo>
                    <a:pt x="26" y="17"/>
                    <a:pt x="1" y="4"/>
                    <a:pt x="0" y="4"/>
                  </a:cubicBezTo>
                  <a:cubicBezTo>
                    <a:pt x="2" y="0"/>
                    <a:pt x="2" y="0"/>
                    <a:pt x="2" y="0"/>
                  </a:cubicBezTo>
                  <a:cubicBezTo>
                    <a:pt x="2" y="0"/>
                    <a:pt x="27" y="13"/>
                    <a:pt x="50" y="14"/>
                  </a:cubicBezTo>
                  <a:lnTo>
                    <a:pt x="50" y="18"/>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8" name="ïS1ïdé"/>
            <p:cNvSpPr/>
            <p:nvPr/>
          </p:nvSpPr>
          <p:spPr bwMode="auto">
            <a:xfrm>
              <a:off x="6351588" y="3443289"/>
              <a:ext cx="39688" cy="182563"/>
            </a:xfrm>
            <a:custGeom>
              <a:avLst/>
              <a:gdLst>
                <a:gd name="T0" fmla="*/ 4 w 8"/>
                <a:gd name="T1" fmla="*/ 36 h 36"/>
                <a:gd name="T2" fmla="*/ 2 w 8"/>
                <a:gd name="T3" fmla="*/ 0 h 36"/>
                <a:gd name="T4" fmla="*/ 6 w 8"/>
                <a:gd name="T5" fmla="*/ 1 h 36"/>
                <a:gd name="T6" fmla="*/ 8 w 8"/>
                <a:gd name="T7" fmla="*/ 35 h 36"/>
                <a:gd name="T8" fmla="*/ 4 w 8"/>
                <a:gd name="T9" fmla="*/ 36 h 36"/>
              </a:gdLst>
              <a:ahLst/>
              <a:cxnLst>
                <a:cxn ang="0">
                  <a:pos x="T0" y="T1"/>
                </a:cxn>
                <a:cxn ang="0">
                  <a:pos x="T2" y="T3"/>
                </a:cxn>
                <a:cxn ang="0">
                  <a:pos x="T4" y="T5"/>
                </a:cxn>
                <a:cxn ang="0">
                  <a:pos x="T6" y="T7"/>
                </a:cxn>
                <a:cxn ang="0">
                  <a:pos x="T8" y="T9"/>
                </a:cxn>
              </a:cxnLst>
              <a:rect l="0" t="0" r="r" b="b"/>
              <a:pathLst>
                <a:path w="8" h="36">
                  <a:moveTo>
                    <a:pt x="4" y="36"/>
                  </a:moveTo>
                  <a:cubicBezTo>
                    <a:pt x="0" y="26"/>
                    <a:pt x="2" y="1"/>
                    <a:pt x="2" y="0"/>
                  </a:cubicBezTo>
                  <a:cubicBezTo>
                    <a:pt x="6" y="1"/>
                    <a:pt x="6" y="1"/>
                    <a:pt x="6" y="1"/>
                  </a:cubicBezTo>
                  <a:cubicBezTo>
                    <a:pt x="6" y="1"/>
                    <a:pt x="4" y="25"/>
                    <a:pt x="8" y="35"/>
                  </a:cubicBezTo>
                  <a:lnTo>
                    <a:pt x="4" y="3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59" name="ïŝ1ïḓè"/>
            <p:cNvSpPr/>
            <p:nvPr/>
          </p:nvSpPr>
          <p:spPr bwMode="auto">
            <a:xfrm>
              <a:off x="6265863" y="3479801"/>
              <a:ext cx="196850" cy="307975"/>
            </a:xfrm>
            <a:custGeom>
              <a:avLst/>
              <a:gdLst>
                <a:gd name="T0" fmla="*/ 38 w 39"/>
                <a:gd name="T1" fmla="*/ 61 h 61"/>
                <a:gd name="T2" fmla="*/ 2 w 39"/>
                <a:gd name="T3" fmla="*/ 49 h 61"/>
                <a:gd name="T4" fmla="*/ 2 w 39"/>
                <a:gd name="T5" fmla="*/ 48 h 61"/>
                <a:gd name="T6" fmla="*/ 1 w 39"/>
                <a:gd name="T7" fmla="*/ 47 h 61"/>
                <a:gd name="T8" fmla="*/ 8 w 39"/>
                <a:gd name="T9" fmla="*/ 0 h 61"/>
                <a:gd name="T10" fmla="*/ 11 w 39"/>
                <a:gd name="T11" fmla="*/ 2 h 61"/>
                <a:gd name="T12" fmla="*/ 5 w 39"/>
                <a:gd name="T13" fmla="*/ 46 h 61"/>
                <a:gd name="T14" fmla="*/ 39 w 39"/>
                <a:gd name="T15" fmla="*/ 57 h 61"/>
                <a:gd name="T16" fmla="*/ 39 w 39"/>
                <a:gd name="T17" fmla="*/ 61 h 61"/>
                <a:gd name="T18" fmla="*/ 38 w 39"/>
                <a:gd name="T1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1">
                  <a:moveTo>
                    <a:pt x="38" y="61"/>
                  </a:moveTo>
                  <a:cubicBezTo>
                    <a:pt x="21" y="61"/>
                    <a:pt x="3" y="49"/>
                    <a:pt x="2" y="49"/>
                  </a:cubicBezTo>
                  <a:cubicBezTo>
                    <a:pt x="2" y="48"/>
                    <a:pt x="2" y="48"/>
                    <a:pt x="2" y="48"/>
                  </a:cubicBezTo>
                  <a:cubicBezTo>
                    <a:pt x="1" y="47"/>
                    <a:pt x="1" y="47"/>
                    <a:pt x="1" y="47"/>
                  </a:cubicBezTo>
                  <a:cubicBezTo>
                    <a:pt x="1" y="46"/>
                    <a:pt x="0" y="11"/>
                    <a:pt x="8" y="0"/>
                  </a:cubicBezTo>
                  <a:cubicBezTo>
                    <a:pt x="11" y="2"/>
                    <a:pt x="11" y="2"/>
                    <a:pt x="11" y="2"/>
                  </a:cubicBezTo>
                  <a:cubicBezTo>
                    <a:pt x="5" y="10"/>
                    <a:pt x="5" y="36"/>
                    <a:pt x="5" y="46"/>
                  </a:cubicBezTo>
                  <a:cubicBezTo>
                    <a:pt x="9" y="49"/>
                    <a:pt x="24" y="58"/>
                    <a:pt x="39" y="57"/>
                  </a:cubicBezTo>
                  <a:cubicBezTo>
                    <a:pt x="39" y="61"/>
                    <a:pt x="39" y="61"/>
                    <a:pt x="39" y="61"/>
                  </a:cubicBezTo>
                  <a:lnTo>
                    <a:pt x="38" y="6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0" name="iśľíḍê"/>
            <p:cNvSpPr/>
            <p:nvPr/>
          </p:nvSpPr>
          <p:spPr bwMode="auto">
            <a:xfrm>
              <a:off x="5959992" y="3497264"/>
              <a:ext cx="264302" cy="304800"/>
            </a:xfrm>
            <a:custGeom>
              <a:avLst/>
              <a:gdLst>
                <a:gd name="T0" fmla="*/ 31 w 39"/>
                <a:gd name="T1" fmla="*/ 44 h 45"/>
                <a:gd name="T2" fmla="*/ 9 w 39"/>
                <a:gd name="T3" fmla="*/ 5 h 45"/>
                <a:gd name="T4" fmla="*/ 11 w 39"/>
                <a:gd name="T5" fmla="*/ 1 h 45"/>
                <a:gd name="T6" fmla="*/ 18 w 39"/>
                <a:gd name="T7" fmla="*/ 4 h 45"/>
                <a:gd name="T8" fmla="*/ 33 w 39"/>
                <a:gd name="T9" fmla="*/ 42 h 45"/>
                <a:gd name="T10" fmla="*/ 31 w 39"/>
                <a:gd name="T11" fmla="*/ 44 h 45"/>
              </a:gdLst>
              <a:ahLst/>
              <a:cxnLst>
                <a:cxn ang="0">
                  <a:pos x="T0" y="T1"/>
                </a:cxn>
                <a:cxn ang="0">
                  <a:pos x="T2" y="T3"/>
                </a:cxn>
                <a:cxn ang="0">
                  <a:pos x="T4" y="T5"/>
                </a:cxn>
                <a:cxn ang="0">
                  <a:pos x="T6" y="T7"/>
                </a:cxn>
                <a:cxn ang="0">
                  <a:pos x="T8" y="T9"/>
                </a:cxn>
                <a:cxn ang="0">
                  <a:pos x="T10" y="T11"/>
                </a:cxn>
              </a:cxnLst>
              <a:rect l="0" t="0" r="r" b="b"/>
              <a:pathLst>
                <a:path w="39" h="45">
                  <a:moveTo>
                    <a:pt x="31" y="44"/>
                  </a:moveTo>
                  <a:cubicBezTo>
                    <a:pt x="31" y="44"/>
                    <a:pt x="0" y="45"/>
                    <a:pt x="9" y="5"/>
                  </a:cubicBezTo>
                  <a:cubicBezTo>
                    <a:pt x="9" y="5"/>
                    <a:pt x="7" y="0"/>
                    <a:pt x="11" y="1"/>
                  </a:cubicBezTo>
                  <a:cubicBezTo>
                    <a:pt x="14" y="2"/>
                    <a:pt x="14" y="3"/>
                    <a:pt x="18" y="4"/>
                  </a:cubicBezTo>
                  <a:cubicBezTo>
                    <a:pt x="22" y="5"/>
                    <a:pt x="39" y="23"/>
                    <a:pt x="33" y="42"/>
                  </a:cubicBezTo>
                  <a:cubicBezTo>
                    <a:pt x="33" y="42"/>
                    <a:pt x="32" y="44"/>
                    <a:pt x="31" y="44"/>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1" name="iślíďe"/>
            <p:cNvSpPr/>
            <p:nvPr/>
          </p:nvSpPr>
          <p:spPr bwMode="auto">
            <a:xfrm>
              <a:off x="6027738" y="3514726"/>
              <a:ext cx="136525" cy="268288"/>
            </a:xfrm>
            <a:custGeom>
              <a:avLst/>
              <a:gdLst>
                <a:gd name="T0" fmla="*/ 24 w 27"/>
                <a:gd name="T1" fmla="*/ 53 h 53"/>
                <a:gd name="T2" fmla="*/ 0 w 27"/>
                <a:gd name="T3" fmla="*/ 2 h 53"/>
                <a:gd name="T4" fmla="*/ 2 w 27"/>
                <a:gd name="T5" fmla="*/ 0 h 53"/>
                <a:gd name="T6" fmla="*/ 27 w 27"/>
                <a:gd name="T7" fmla="*/ 52 h 53"/>
                <a:gd name="T8" fmla="*/ 24 w 27"/>
                <a:gd name="T9" fmla="*/ 53 h 53"/>
              </a:gdLst>
              <a:ahLst/>
              <a:cxnLst>
                <a:cxn ang="0">
                  <a:pos x="T0" y="T1"/>
                </a:cxn>
                <a:cxn ang="0">
                  <a:pos x="T2" y="T3"/>
                </a:cxn>
                <a:cxn ang="0">
                  <a:pos x="T4" y="T5"/>
                </a:cxn>
                <a:cxn ang="0">
                  <a:pos x="T6" y="T7"/>
                </a:cxn>
                <a:cxn ang="0">
                  <a:pos x="T8" y="T9"/>
                </a:cxn>
              </a:cxnLst>
              <a:rect l="0" t="0" r="r" b="b"/>
              <a:pathLst>
                <a:path w="27" h="53">
                  <a:moveTo>
                    <a:pt x="24" y="53"/>
                  </a:moveTo>
                  <a:cubicBezTo>
                    <a:pt x="19" y="30"/>
                    <a:pt x="0" y="2"/>
                    <a:pt x="0" y="2"/>
                  </a:cubicBezTo>
                  <a:cubicBezTo>
                    <a:pt x="2" y="0"/>
                    <a:pt x="2" y="0"/>
                    <a:pt x="2" y="0"/>
                  </a:cubicBezTo>
                  <a:cubicBezTo>
                    <a:pt x="3" y="1"/>
                    <a:pt x="22" y="29"/>
                    <a:pt x="27" y="52"/>
                  </a:cubicBezTo>
                  <a:lnTo>
                    <a:pt x="24" y="53"/>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2" name="ïŝľiḍe"/>
            <p:cNvSpPr/>
            <p:nvPr/>
          </p:nvSpPr>
          <p:spPr bwMode="auto">
            <a:xfrm>
              <a:off x="6011863" y="3621089"/>
              <a:ext cx="101600" cy="50800"/>
            </a:xfrm>
            <a:custGeom>
              <a:avLst/>
              <a:gdLst>
                <a:gd name="T0" fmla="*/ 19 w 20"/>
                <a:gd name="T1" fmla="*/ 10 h 10"/>
                <a:gd name="T2" fmla="*/ 0 w 20"/>
                <a:gd name="T3" fmla="*/ 2 h 10"/>
                <a:gd name="T4" fmla="*/ 2 w 20"/>
                <a:gd name="T5" fmla="*/ 0 h 10"/>
                <a:gd name="T6" fmla="*/ 20 w 20"/>
                <a:gd name="T7" fmla="*/ 7 h 10"/>
                <a:gd name="T8" fmla="*/ 20 w 20"/>
                <a:gd name="T9" fmla="*/ 10 h 10"/>
                <a:gd name="T10" fmla="*/ 19 w 20"/>
                <a:gd name="T11" fmla="*/ 10 h 10"/>
              </a:gdLst>
              <a:ahLst/>
              <a:cxnLst>
                <a:cxn ang="0">
                  <a:pos x="T0" y="T1"/>
                </a:cxn>
                <a:cxn ang="0">
                  <a:pos x="T2" y="T3"/>
                </a:cxn>
                <a:cxn ang="0">
                  <a:pos x="T4" y="T5"/>
                </a:cxn>
                <a:cxn ang="0">
                  <a:pos x="T6" y="T7"/>
                </a:cxn>
                <a:cxn ang="0">
                  <a:pos x="T8" y="T9"/>
                </a:cxn>
                <a:cxn ang="0">
                  <a:pos x="T10" y="T11"/>
                </a:cxn>
              </a:cxnLst>
              <a:rect l="0" t="0" r="r" b="b"/>
              <a:pathLst>
                <a:path w="20" h="10">
                  <a:moveTo>
                    <a:pt x="19" y="10"/>
                  </a:moveTo>
                  <a:cubicBezTo>
                    <a:pt x="11" y="10"/>
                    <a:pt x="1" y="3"/>
                    <a:pt x="0" y="2"/>
                  </a:cubicBezTo>
                  <a:cubicBezTo>
                    <a:pt x="2" y="0"/>
                    <a:pt x="2" y="0"/>
                    <a:pt x="2" y="0"/>
                  </a:cubicBezTo>
                  <a:cubicBezTo>
                    <a:pt x="2" y="0"/>
                    <a:pt x="12" y="7"/>
                    <a:pt x="20" y="7"/>
                  </a:cubicBezTo>
                  <a:cubicBezTo>
                    <a:pt x="20" y="10"/>
                    <a:pt x="20" y="10"/>
                    <a:pt x="20" y="10"/>
                  </a:cubicBezTo>
                  <a:lnTo>
                    <a:pt x="19" y="1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3" name="îšļiḓe"/>
            <p:cNvSpPr/>
            <p:nvPr/>
          </p:nvSpPr>
          <p:spPr bwMode="auto">
            <a:xfrm>
              <a:off x="6124576" y="3616326"/>
              <a:ext cx="34925" cy="85725"/>
            </a:xfrm>
            <a:custGeom>
              <a:avLst/>
              <a:gdLst>
                <a:gd name="T0" fmla="*/ 3 w 7"/>
                <a:gd name="T1" fmla="*/ 17 h 17"/>
                <a:gd name="T2" fmla="*/ 0 w 7"/>
                <a:gd name="T3" fmla="*/ 16 h 17"/>
                <a:gd name="T4" fmla="*/ 3 w 7"/>
                <a:gd name="T5" fmla="*/ 1 h 17"/>
                <a:gd name="T6" fmla="*/ 6 w 7"/>
                <a:gd name="T7" fmla="*/ 0 h 17"/>
                <a:gd name="T8" fmla="*/ 3 w 7"/>
                <a:gd name="T9" fmla="*/ 17 h 17"/>
              </a:gdLst>
              <a:ahLst/>
              <a:cxnLst>
                <a:cxn ang="0">
                  <a:pos x="T0" y="T1"/>
                </a:cxn>
                <a:cxn ang="0">
                  <a:pos x="T2" y="T3"/>
                </a:cxn>
                <a:cxn ang="0">
                  <a:pos x="T4" y="T5"/>
                </a:cxn>
                <a:cxn ang="0">
                  <a:pos x="T6" y="T7"/>
                </a:cxn>
                <a:cxn ang="0">
                  <a:pos x="T8" y="T9"/>
                </a:cxn>
              </a:cxnLst>
              <a:rect l="0" t="0" r="r" b="b"/>
              <a:pathLst>
                <a:path w="7" h="17">
                  <a:moveTo>
                    <a:pt x="3" y="17"/>
                  </a:moveTo>
                  <a:cubicBezTo>
                    <a:pt x="0" y="16"/>
                    <a:pt x="0" y="16"/>
                    <a:pt x="0" y="16"/>
                  </a:cubicBezTo>
                  <a:cubicBezTo>
                    <a:pt x="1" y="13"/>
                    <a:pt x="3" y="5"/>
                    <a:pt x="3" y="1"/>
                  </a:cubicBezTo>
                  <a:cubicBezTo>
                    <a:pt x="6" y="0"/>
                    <a:pt x="6" y="0"/>
                    <a:pt x="6" y="0"/>
                  </a:cubicBezTo>
                  <a:cubicBezTo>
                    <a:pt x="7" y="6"/>
                    <a:pt x="3" y="17"/>
                    <a:pt x="3" y="17"/>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4" name="îṩlíḓè"/>
            <p:cNvSpPr/>
            <p:nvPr/>
          </p:nvSpPr>
          <p:spPr bwMode="auto">
            <a:xfrm>
              <a:off x="5286375" y="3632200"/>
              <a:ext cx="360362" cy="425534"/>
            </a:xfrm>
            <a:custGeom>
              <a:avLst/>
              <a:gdLst>
                <a:gd name="T0" fmla="*/ 55 w 59"/>
                <a:gd name="T1" fmla="*/ 5 h 70"/>
                <a:gd name="T2" fmla="*/ 58 w 59"/>
                <a:gd name="T3" fmla="*/ 6 h 70"/>
                <a:gd name="T4" fmla="*/ 57 w 59"/>
                <a:gd name="T5" fmla="*/ 10 h 70"/>
                <a:gd name="T6" fmla="*/ 5 w 59"/>
                <a:gd name="T7" fmla="*/ 52 h 70"/>
                <a:gd name="T8" fmla="*/ 21 w 59"/>
                <a:gd name="T9" fmla="*/ 16 h 70"/>
                <a:gd name="T10" fmla="*/ 55 w 59"/>
                <a:gd name="T11" fmla="*/ 5 h 70"/>
              </a:gdLst>
              <a:ahLst/>
              <a:cxnLst>
                <a:cxn ang="0">
                  <a:pos x="T0" y="T1"/>
                </a:cxn>
                <a:cxn ang="0">
                  <a:pos x="T2" y="T3"/>
                </a:cxn>
                <a:cxn ang="0">
                  <a:pos x="T4" y="T5"/>
                </a:cxn>
                <a:cxn ang="0">
                  <a:pos x="T6" y="T7"/>
                </a:cxn>
                <a:cxn ang="0">
                  <a:pos x="T8" y="T9"/>
                </a:cxn>
                <a:cxn ang="0">
                  <a:pos x="T10" y="T11"/>
                </a:cxn>
              </a:cxnLst>
              <a:rect l="0" t="0" r="r" b="b"/>
              <a:pathLst>
                <a:path w="59" h="70">
                  <a:moveTo>
                    <a:pt x="55" y="5"/>
                  </a:moveTo>
                  <a:cubicBezTo>
                    <a:pt x="55" y="5"/>
                    <a:pt x="57" y="4"/>
                    <a:pt x="58" y="6"/>
                  </a:cubicBezTo>
                  <a:cubicBezTo>
                    <a:pt x="59" y="8"/>
                    <a:pt x="57" y="10"/>
                    <a:pt x="57" y="10"/>
                  </a:cubicBezTo>
                  <a:cubicBezTo>
                    <a:pt x="57" y="10"/>
                    <a:pt x="58" y="70"/>
                    <a:pt x="5" y="52"/>
                  </a:cubicBezTo>
                  <a:cubicBezTo>
                    <a:pt x="5" y="52"/>
                    <a:pt x="0" y="32"/>
                    <a:pt x="21" y="16"/>
                  </a:cubicBezTo>
                  <a:cubicBezTo>
                    <a:pt x="42" y="0"/>
                    <a:pt x="55" y="5"/>
                    <a:pt x="55" y="5"/>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5" name="îšḷîdè"/>
            <p:cNvSpPr/>
            <p:nvPr/>
          </p:nvSpPr>
          <p:spPr bwMode="auto">
            <a:xfrm>
              <a:off x="5345113" y="3671889"/>
              <a:ext cx="287338" cy="257175"/>
            </a:xfrm>
            <a:custGeom>
              <a:avLst/>
              <a:gdLst>
                <a:gd name="T0" fmla="*/ 3 w 57"/>
                <a:gd name="T1" fmla="*/ 51 h 51"/>
                <a:gd name="T2" fmla="*/ 0 w 57"/>
                <a:gd name="T3" fmla="*/ 48 h 51"/>
                <a:gd name="T4" fmla="*/ 55 w 57"/>
                <a:gd name="T5" fmla="*/ 0 h 51"/>
                <a:gd name="T6" fmla="*/ 57 w 57"/>
                <a:gd name="T7" fmla="*/ 3 h 51"/>
                <a:gd name="T8" fmla="*/ 3 w 57"/>
                <a:gd name="T9" fmla="*/ 51 h 51"/>
              </a:gdLst>
              <a:ahLst/>
              <a:cxnLst>
                <a:cxn ang="0">
                  <a:pos x="T0" y="T1"/>
                </a:cxn>
                <a:cxn ang="0">
                  <a:pos x="T2" y="T3"/>
                </a:cxn>
                <a:cxn ang="0">
                  <a:pos x="T4" y="T5"/>
                </a:cxn>
                <a:cxn ang="0">
                  <a:pos x="T6" y="T7"/>
                </a:cxn>
                <a:cxn ang="0">
                  <a:pos x="T8" y="T9"/>
                </a:cxn>
              </a:cxnLst>
              <a:rect l="0" t="0" r="r" b="b"/>
              <a:pathLst>
                <a:path w="57" h="51">
                  <a:moveTo>
                    <a:pt x="3" y="51"/>
                  </a:moveTo>
                  <a:cubicBezTo>
                    <a:pt x="0" y="48"/>
                    <a:pt x="0" y="48"/>
                    <a:pt x="0" y="48"/>
                  </a:cubicBezTo>
                  <a:cubicBezTo>
                    <a:pt x="1" y="47"/>
                    <a:pt x="32" y="14"/>
                    <a:pt x="55" y="0"/>
                  </a:cubicBezTo>
                  <a:cubicBezTo>
                    <a:pt x="57" y="3"/>
                    <a:pt x="57" y="3"/>
                    <a:pt x="57" y="3"/>
                  </a:cubicBezTo>
                  <a:cubicBezTo>
                    <a:pt x="35" y="17"/>
                    <a:pt x="3" y="50"/>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6" name="îşḻiḑé"/>
            <p:cNvSpPr/>
            <p:nvPr/>
          </p:nvSpPr>
          <p:spPr bwMode="auto">
            <a:xfrm>
              <a:off x="5359401" y="3771901"/>
              <a:ext cx="147638" cy="171450"/>
            </a:xfrm>
            <a:custGeom>
              <a:avLst/>
              <a:gdLst>
                <a:gd name="T0" fmla="*/ 27 w 29"/>
                <a:gd name="T1" fmla="*/ 34 h 34"/>
                <a:gd name="T2" fmla="*/ 23 w 29"/>
                <a:gd name="T3" fmla="*/ 34 h 34"/>
                <a:gd name="T4" fmla="*/ 23 w 29"/>
                <a:gd name="T5" fmla="*/ 6 h 34"/>
                <a:gd name="T6" fmla="*/ 1 w 29"/>
                <a:gd name="T7" fmla="*/ 7 h 34"/>
                <a:gd name="T8" fmla="*/ 0 w 29"/>
                <a:gd name="T9" fmla="*/ 3 h 34"/>
                <a:gd name="T10" fmla="*/ 26 w 29"/>
                <a:gd name="T11" fmla="*/ 2 h 34"/>
                <a:gd name="T12" fmla="*/ 27 w 29"/>
                <a:gd name="T13" fmla="*/ 3 h 34"/>
                <a:gd name="T14" fmla="*/ 27 w 29"/>
                <a:gd name="T15" fmla="*/ 4 h 34"/>
                <a:gd name="T16" fmla="*/ 27 w 29"/>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4">
                  <a:moveTo>
                    <a:pt x="27" y="34"/>
                  </a:moveTo>
                  <a:cubicBezTo>
                    <a:pt x="23" y="34"/>
                    <a:pt x="23" y="34"/>
                    <a:pt x="23" y="34"/>
                  </a:cubicBezTo>
                  <a:cubicBezTo>
                    <a:pt x="24" y="23"/>
                    <a:pt x="24" y="10"/>
                    <a:pt x="23" y="6"/>
                  </a:cubicBezTo>
                  <a:cubicBezTo>
                    <a:pt x="15" y="5"/>
                    <a:pt x="1" y="7"/>
                    <a:pt x="1" y="7"/>
                  </a:cubicBezTo>
                  <a:cubicBezTo>
                    <a:pt x="0" y="3"/>
                    <a:pt x="0" y="3"/>
                    <a:pt x="0" y="3"/>
                  </a:cubicBezTo>
                  <a:cubicBezTo>
                    <a:pt x="1" y="3"/>
                    <a:pt x="17" y="0"/>
                    <a:pt x="26" y="2"/>
                  </a:cubicBezTo>
                  <a:cubicBezTo>
                    <a:pt x="27" y="3"/>
                    <a:pt x="27" y="3"/>
                    <a:pt x="27" y="3"/>
                  </a:cubicBezTo>
                  <a:cubicBezTo>
                    <a:pt x="27" y="4"/>
                    <a:pt x="27" y="4"/>
                    <a:pt x="27" y="4"/>
                  </a:cubicBezTo>
                  <a:cubicBezTo>
                    <a:pt x="27" y="5"/>
                    <a:pt x="29" y="21"/>
                    <a:pt x="27" y="34"/>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7" name="ïṡ1iḓè"/>
            <p:cNvSpPr/>
            <p:nvPr/>
          </p:nvSpPr>
          <p:spPr bwMode="auto">
            <a:xfrm>
              <a:off x="5527676" y="3741739"/>
              <a:ext cx="60325" cy="161925"/>
            </a:xfrm>
            <a:custGeom>
              <a:avLst/>
              <a:gdLst>
                <a:gd name="T0" fmla="*/ 9 w 12"/>
                <a:gd name="T1" fmla="*/ 32 h 32"/>
                <a:gd name="T2" fmla="*/ 5 w 12"/>
                <a:gd name="T3" fmla="*/ 32 h 32"/>
                <a:gd name="T4" fmla="*/ 0 w 12"/>
                <a:gd name="T5" fmla="*/ 1 h 32"/>
                <a:gd name="T6" fmla="*/ 4 w 12"/>
                <a:gd name="T7" fmla="*/ 0 h 32"/>
                <a:gd name="T8" fmla="*/ 9 w 12"/>
                <a:gd name="T9" fmla="*/ 32 h 32"/>
              </a:gdLst>
              <a:ahLst/>
              <a:cxnLst>
                <a:cxn ang="0">
                  <a:pos x="T0" y="T1"/>
                </a:cxn>
                <a:cxn ang="0">
                  <a:pos x="T2" y="T3"/>
                </a:cxn>
                <a:cxn ang="0">
                  <a:pos x="T4" y="T5"/>
                </a:cxn>
                <a:cxn ang="0">
                  <a:pos x="T6" y="T7"/>
                </a:cxn>
                <a:cxn ang="0">
                  <a:pos x="T8" y="T9"/>
                </a:cxn>
              </a:cxnLst>
              <a:rect l="0" t="0" r="r" b="b"/>
              <a:pathLst>
                <a:path w="12" h="32">
                  <a:moveTo>
                    <a:pt x="9" y="32"/>
                  </a:moveTo>
                  <a:cubicBezTo>
                    <a:pt x="5" y="32"/>
                    <a:pt x="5" y="32"/>
                    <a:pt x="5" y="32"/>
                  </a:cubicBezTo>
                  <a:cubicBezTo>
                    <a:pt x="8" y="19"/>
                    <a:pt x="0" y="2"/>
                    <a:pt x="0" y="1"/>
                  </a:cubicBezTo>
                  <a:cubicBezTo>
                    <a:pt x="4" y="0"/>
                    <a:pt x="4" y="0"/>
                    <a:pt x="4" y="0"/>
                  </a:cubicBezTo>
                  <a:cubicBezTo>
                    <a:pt x="4" y="1"/>
                    <a:pt x="12" y="18"/>
                    <a:pt x="9" y="3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8" name="işlïḋê"/>
            <p:cNvSpPr/>
            <p:nvPr/>
          </p:nvSpPr>
          <p:spPr bwMode="auto">
            <a:xfrm>
              <a:off x="5440363" y="3695701"/>
              <a:ext cx="127000" cy="36513"/>
            </a:xfrm>
            <a:custGeom>
              <a:avLst/>
              <a:gdLst>
                <a:gd name="T0" fmla="*/ 24 w 25"/>
                <a:gd name="T1" fmla="*/ 7 h 7"/>
                <a:gd name="T2" fmla="*/ 1 w 25"/>
                <a:gd name="T3" fmla="*/ 5 h 7"/>
                <a:gd name="T4" fmla="*/ 0 w 25"/>
                <a:gd name="T5" fmla="*/ 1 h 7"/>
                <a:gd name="T6" fmla="*/ 25 w 25"/>
                <a:gd name="T7" fmla="*/ 4 h 7"/>
                <a:gd name="T8" fmla="*/ 24 w 25"/>
                <a:gd name="T9" fmla="*/ 7 h 7"/>
              </a:gdLst>
              <a:ahLst/>
              <a:cxnLst>
                <a:cxn ang="0">
                  <a:pos x="T0" y="T1"/>
                </a:cxn>
                <a:cxn ang="0">
                  <a:pos x="T2" y="T3"/>
                </a:cxn>
                <a:cxn ang="0">
                  <a:pos x="T4" y="T5"/>
                </a:cxn>
                <a:cxn ang="0">
                  <a:pos x="T6" y="T7"/>
                </a:cxn>
                <a:cxn ang="0">
                  <a:pos x="T8" y="T9"/>
                </a:cxn>
              </a:cxnLst>
              <a:rect l="0" t="0" r="r" b="b"/>
              <a:pathLst>
                <a:path w="25" h="7">
                  <a:moveTo>
                    <a:pt x="24" y="7"/>
                  </a:moveTo>
                  <a:cubicBezTo>
                    <a:pt x="12" y="4"/>
                    <a:pt x="1" y="5"/>
                    <a:pt x="1" y="5"/>
                  </a:cubicBezTo>
                  <a:cubicBezTo>
                    <a:pt x="0" y="1"/>
                    <a:pt x="0" y="1"/>
                    <a:pt x="0" y="1"/>
                  </a:cubicBezTo>
                  <a:cubicBezTo>
                    <a:pt x="1" y="1"/>
                    <a:pt x="13" y="0"/>
                    <a:pt x="25" y="4"/>
                  </a:cubicBezTo>
                  <a:lnTo>
                    <a:pt x="24" y="7"/>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69" name="ïsļíḓê"/>
            <p:cNvSpPr/>
            <p:nvPr/>
          </p:nvSpPr>
          <p:spPr bwMode="auto">
            <a:xfrm>
              <a:off x="5227637" y="2924157"/>
              <a:ext cx="561975" cy="650895"/>
            </a:xfrm>
            <a:custGeom>
              <a:avLst/>
              <a:gdLst>
                <a:gd name="T0" fmla="*/ 82 w 99"/>
                <a:gd name="T1" fmla="*/ 113 h 115"/>
                <a:gd name="T2" fmla="*/ 18 w 99"/>
                <a:gd name="T3" fmla="*/ 77 h 115"/>
                <a:gd name="T4" fmla="*/ 7 w 99"/>
                <a:gd name="T5" fmla="*/ 9 h 115"/>
                <a:gd name="T6" fmla="*/ 9 w 99"/>
                <a:gd name="T7" fmla="*/ 1 h 115"/>
                <a:gd name="T8" fmla="*/ 17 w 99"/>
                <a:gd name="T9" fmla="*/ 6 h 115"/>
                <a:gd name="T10" fmla="*/ 86 w 99"/>
                <a:gd name="T11" fmla="*/ 110 h 115"/>
                <a:gd name="T12" fmla="*/ 82 w 99"/>
                <a:gd name="T13" fmla="*/ 113 h 115"/>
              </a:gdLst>
              <a:ahLst/>
              <a:cxnLst>
                <a:cxn ang="0">
                  <a:pos x="T0" y="T1"/>
                </a:cxn>
                <a:cxn ang="0">
                  <a:pos x="T2" y="T3"/>
                </a:cxn>
                <a:cxn ang="0">
                  <a:pos x="T4" y="T5"/>
                </a:cxn>
                <a:cxn ang="0">
                  <a:pos x="T6" y="T7"/>
                </a:cxn>
                <a:cxn ang="0">
                  <a:pos x="T8" y="T9"/>
                </a:cxn>
                <a:cxn ang="0">
                  <a:pos x="T10" y="T11"/>
                </a:cxn>
                <a:cxn ang="0">
                  <a:pos x="T12" y="T13"/>
                </a:cxn>
              </a:cxnLst>
              <a:rect l="0" t="0" r="r" b="b"/>
              <a:pathLst>
                <a:path w="99" h="115">
                  <a:moveTo>
                    <a:pt x="82" y="113"/>
                  </a:moveTo>
                  <a:cubicBezTo>
                    <a:pt x="82" y="113"/>
                    <a:pt x="37" y="112"/>
                    <a:pt x="18" y="77"/>
                  </a:cubicBezTo>
                  <a:cubicBezTo>
                    <a:pt x="0" y="42"/>
                    <a:pt x="7" y="13"/>
                    <a:pt x="7" y="9"/>
                  </a:cubicBezTo>
                  <a:cubicBezTo>
                    <a:pt x="7" y="4"/>
                    <a:pt x="6" y="0"/>
                    <a:pt x="9" y="1"/>
                  </a:cubicBezTo>
                  <a:cubicBezTo>
                    <a:pt x="13" y="2"/>
                    <a:pt x="14" y="6"/>
                    <a:pt x="17" y="6"/>
                  </a:cubicBezTo>
                  <a:cubicBezTo>
                    <a:pt x="20" y="7"/>
                    <a:pt x="99" y="25"/>
                    <a:pt x="86" y="110"/>
                  </a:cubicBezTo>
                  <a:cubicBezTo>
                    <a:pt x="86" y="110"/>
                    <a:pt x="86" y="115"/>
                    <a:pt x="82" y="113"/>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0" name="íṣļïḓe"/>
            <p:cNvSpPr/>
            <p:nvPr/>
          </p:nvSpPr>
          <p:spPr bwMode="auto">
            <a:xfrm>
              <a:off x="5303838" y="2984501"/>
              <a:ext cx="415925" cy="606425"/>
            </a:xfrm>
            <a:custGeom>
              <a:avLst/>
              <a:gdLst>
                <a:gd name="T0" fmla="*/ 79 w 82"/>
                <a:gd name="T1" fmla="*/ 120 h 120"/>
                <a:gd name="T2" fmla="*/ 0 w 82"/>
                <a:gd name="T3" fmla="*/ 0 h 120"/>
                <a:gd name="T4" fmla="*/ 4 w 82"/>
                <a:gd name="T5" fmla="*/ 0 h 120"/>
                <a:gd name="T6" fmla="*/ 82 w 82"/>
                <a:gd name="T7" fmla="*/ 117 h 120"/>
                <a:gd name="T8" fmla="*/ 79 w 82"/>
                <a:gd name="T9" fmla="*/ 120 h 120"/>
              </a:gdLst>
              <a:ahLst/>
              <a:cxnLst>
                <a:cxn ang="0">
                  <a:pos x="T0" y="T1"/>
                </a:cxn>
                <a:cxn ang="0">
                  <a:pos x="T2" y="T3"/>
                </a:cxn>
                <a:cxn ang="0">
                  <a:pos x="T4" y="T5"/>
                </a:cxn>
                <a:cxn ang="0">
                  <a:pos x="T6" y="T7"/>
                </a:cxn>
                <a:cxn ang="0">
                  <a:pos x="T8" y="T9"/>
                </a:cxn>
              </a:cxnLst>
              <a:rect l="0" t="0" r="r" b="b"/>
              <a:pathLst>
                <a:path w="82" h="120">
                  <a:moveTo>
                    <a:pt x="79" y="120"/>
                  </a:moveTo>
                  <a:cubicBezTo>
                    <a:pt x="76" y="116"/>
                    <a:pt x="4" y="36"/>
                    <a:pt x="0" y="0"/>
                  </a:cubicBezTo>
                  <a:cubicBezTo>
                    <a:pt x="4" y="0"/>
                    <a:pt x="4" y="0"/>
                    <a:pt x="4" y="0"/>
                  </a:cubicBezTo>
                  <a:cubicBezTo>
                    <a:pt x="8" y="35"/>
                    <a:pt x="81" y="116"/>
                    <a:pt x="82" y="117"/>
                  </a:cubicBezTo>
                  <a:lnTo>
                    <a:pt x="79" y="12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1" name="íṩḷiḍé"/>
            <p:cNvSpPr/>
            <p:nvPr/>
          </p:nvSpPr>
          <p:spPr bwMode="auto">
            <a:xfrm>
              <a:off x="5340351" y="3378201"/>
              <a:ext cx="236538" cy="60325"/>
            </a:xfrm>
            <a:custGeom>
              <a:avLst/>
              <a:gdLst>
                <a:gd name="T0" fmla="*/ 34 w 47"/>
                <a:gd name="T1" fmla="*/ 12 h 12"/>
                <a:gd name="T2" fmla="*/ 0 w 47"/>
                <a:gd name="T3" fmla="*/ 3 h 12"/>
                <a:gd name="T4" fmla="*/ 2 w 47"/>
                <a:gd name="T5" fmla="*/ 0 h 12"/>
                <a:gd name="T6" fmla="*/ 46 w 47"/>
                <a:gd name="T7" fmla="*/ 6 h 12"/>
                <a:gd name="T8" fmla="*/ 47 w 47"/>
                <a:gd name="T9" fmla="*/ 10 h 12"/>
                <a:gd name="T10" fmla="*/ 34 w 47"/>
                <a:gd name="T11" fmla="*/ 12 h 12"/>
              </a:gdLst>
              <a:ahLst/>
              <a:cxnLst>
                <a:cxn ang="0">
                  <a:pos x="T0" y="T1"/>
                </a:cxn>
                <a:cxn ang="0">
                  <a:pos x="T2" y="T3"/>
                </a:cxn>
                <a:cxn ang="0">
                  <a:pos x="T4" y="T5"/>
                </a:cxn>
                <a:cxn ang="0">
                  <a:pos x="T6" y="T7"/>
                </a:cxn>
                <a:cxn ang="0">
                  <a:pos x="T8" y="T9"/>
                </a:cxn>
                <a:cxn ang="0">
                  <a:pos x="T10" y="T11"/>
                </a:cxn>
              </a:cxnLst>
              <a:rect l="0" t="0" r="r" b="b"/>
              <a:pathLst>
                <a:path w="47" h="12">
                  <a:moveTo>
                    <a:pt x="34" y="12"/>
                  </a:moveTo>
                  <a:cubicBezTo>
                    <a:pt x="16" y="12"/>
                    <a:pt x="1" y="4"/>
                    <a:pt x="0" y="3"/>
                  </a:cubicBezTo>
                  <a:cubicBezTo>
                    <a:pt x="2" y="0"/>
                    <a:pt x="2" y="0"/>
                    <a:pt x="2" y="0"/>
                  </a:cubicBezTo>
                  <a:cubicBezTo>
                    <a:pt x="3" y="0"/>
                    <a:pt x="24" y="12"/>
                    <a:pt x="46" y="6"/>
                  </a:cubicBezTo>
                  <a:cubicBezTo>
                    <a:pt x="47" y="10"/>
                    <a:pt x="47" y="10"/>
                    <a:pt x="47" y="10"/>
                  </a:cubicBezTo>
                  <a:cubicBezTo>
                    <a:pt x="42" y="11"/>
                    <a:pt x="38" y="12"/>
                    <a:pt x="34" y="12"/>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2" name="íṩlïḋè"/>
            <p:cNvSpPr/>
            <p:nvPr/>
          </p:nvSpPr>
          <p:spPr bwMode="auto">
            <a:xfrm>
              <a:off x="5592763" y="3160714"/>
              <a:ext cx="76200" cy="293688"/>
            </a:xfrm>
            <a:custGeom>
              <a:avLst/>
              <a:gdLst>
                <a:gd name="T0" fmla="*/ 2 w 15"/>
                <a:gd name="T1" fmla="*/ 58 h 58"/>
                <a:gd name="T2" fmla="*/ 0 w 15"/>
                <a:gd name="T3" fmla="*/ 55 h 58"/>
                <a:gd name="T4" fmla="*/ 4 w 15"/>
                <a:gd name="T5" fmla="*/ 0 h 58"/>
                <a:gd name="T6" fmla="*/ 8 w 15"/>
                <a:gd name="T7" fmla="*/ 0 h 58"/>
                <a:gd name="T8" fmla="*/ 2 w 15"/>
                <a:gd name="T9" fmla="*/ 58 h 58"/>
              </a:gdLst>
              <a:ahLst/>
              <a:cxnLst>
                <a:cxn ang="0">
                  <a:pos x="T0" y="T1"/>
                </a:cxn>
                <a:cxn ang="0">
                  <a:pos x="T2" y="T3"/>
                </a:cxn>
                <a:cxn ang="0">
                  <a:pos x="T4" y="T5"/>
                </a:cxn>
                <a:cxn ang="0">
                  <a:pos x="T6" y="T7"/>
                </a:cxn>
                <a:cxn ang="0">
                  <a:pos x="T8" y="T9"/>
                </a:cxn>
              </a:cxnLst>
              <a:rect l="0" t="0" r="r" b="b"/>
              <a:pathLst>
                <a:path w="15" h="58">
                  <a:moveTo>
                    <a:pt x="2" y="58"/>
                  </a:moveTo>
                  <a:cubicBezTo>
                    <a:pt x="0" y="55"/>
                    <a:pt x="0" y="55"/>
                    <a:pt x="0" y="55"/>
                  </a:cubicBezTo>
                  <a:cubicBezTo>
                    <a:pt x="9" y="49"/>
                    <a:pt x="6" y="13"/>
                    <a:pt x="4" y="0"/>
                  </a:cubicBezTo>
                  <a:cubicBezTo>
                    <a:pt x="8" y="0"/>
                    <a:pt x="8" y="0"/>
                    <a:pt x="8" y="0"/>
                  </a:cubicBezTo>
                  <a:cubicBezTo>
                    <a:pt x="9" y="5"/>
                    <a:pt x="15" y="50"/>
                    <a:pt x="2" y="58"/>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3" name="iṥļïḋê"/>
            <p:cNvSpPr/>
            <p:nvPr/>
          </p:nvSpPr>
          <p:spPr bwMode="auto">
            <a:xfrm>
              <a:off x="5481638" y="3060701"/>
              <a:ext cx="34925" cy="257175"/>
            </a:xfrm>
            <a:custGeom>
              <a:avLst/>
              <a:gdLst>
                <a:gd name="T0" fmla="*/ 3 w 7"/>
                <a:gd name="T1" fmla="*/ 51 h 51"/>
                <a:gd name="T2" fmla="*/ 0 w 7"/>
                <a:gd name="T3" fmla="*/ 49 h 51"/>
                <a:gd name="T4" fmla="*/ 0 w 7"/>
                <a:gd name="T5" fmla="*/ 0 h 51"/>
                <a:gd name="T6" fmla="*/ 4 w 7"/>
                <a:gd name="T7" fmla="*/ 0 h 51"/>
                <a:gd name="T8" fmla="*/ 3 w 7"/>
                <a:gd name="T9" fmla="*/ 51 h 51"/>
              </a:gdLst>
              <a:ahLst/>
              <a:cxnLst>
                <a:cxn ang="0">
                  <a:pos x="T0" y="T1"/>
                </a:cxn>
                <a:cxn ang="0">
                  <a:pos x="T2" y="T3"/>
                </a:cxn>
                <a:cxn ang="0">
                  <a:pos x="T4" y="T5"/>
                </a:cxn>
                <a:cxn ang="0">
                  <a:pos x="T6" y="T7"/>
                </a:cxn>
                <a:cxn ang="0">
                  <a:pos x="T8" y="T9"/>
                </a:cxn>
              </a:cxnLst>
              <a:rect l="0" t="0" r="r" b="b"/>
              <a:pathLst>
                <a:path w="7" h="51">
                  <a:moveTo>
                    <a:pt x="3" y="51"/>
                  </a:moveTo>
                  <a:cubicBezTo>
                    <a:pt x="0" y="49"/>
                    <a:pt x="0" y="49"/>
                    <a:pt x="0" y="49"/>
                  </a:cubicBezTo>
                  <a:cubicBezTo>
                    <a:pt x="2" y="44"/>
                    <a:pt x="1" y="17"/>
                    <a:pt x="0" y="0"/>
                  </a:cubicBezTo>
                  <a:cubicBezTo>
                    <a:pt x="4" y="0"/>
                    <a:pt x="4" y="0"/>
                    <a:pt x="4" y="0"/>
                  </a:cubicBezTo>
                  <a:cubicBezTo>
                    <a:pt x="4" y="5"/>
                    <a:pt x="7" y="43"/>
                    <a:pt x="3" y="51"/>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4" name="išļiḓê"/>
            <p:cNvSpPr/>
            <p:nvPr/>
          </p:nvSpPr>
          <p:spPr bwMode="auto">
            <a:xfrm>
              <a:off x="5278438" y="3201989"/>
              <a:ext cx="182563" cy="80963"/>
            </a:xfrm>
            <a:custGeom>
              <a:avLst/>
              <a:gdLst>
                <a:gd name="T0" fmla="*/ 35 w 36"/>
                <a:gd name="T1" fmla="*/ 16 h 16"/>
                <a:gd name="T2" fmla="*/ 0 w 36"/>
                <a:gd name="T3" fmla="*/ 3 h 16"/>
                <a:gd name="T4" fmla="*/ 4 w 36"/>
                <a:gd name="T5" fmla="*/ 0 h 16"/>
                <a:gd name="T6" fmla="*/ 36 w 36"/>
                <a:gd name="T7" fmla="*/ 12 h 16"/>
                <a:gd name="T8" fmla="*/ 35 w 36"/>
                <a:gd name="T9" fmla="*/ 16 h 16"/>
              </a:gdLst>
              <a:ahLst/>
              <a:cxnLst>
                <a:cxn ang="0">
                  <a:pos x="T0" y="T1"/>
                </a:cxn>
                <a:cxn ang="0">
                  <a:pos x="T2" y="T3"/>
                </a:cxn>
                <a:cxn ang="0">
                  <a:pos x="T4" y="T5"/>
                </a:cxn>
                <a:cxn ang="0">
                  <a:pos x="T6" y="T7"/>
                </a:cxn>
                <a:cxn ang="0">
                  <a:pos x="T8" y="T9"/>
                </a:cxn>
              </a:cxnLst>
              <a:rect l="0" t="0" r="r" b="b"/>
              <a:pathLst>
                <a:path w="36" h="16">
                  <a:moveTo>
                    <a:pt x="35" y="16"/>
                  </a:moveTo>
                  <a:cubicBezTo>
                    <a:pt x="34" y="15"/>
                    <a:pt x="8" y="12"/>
                    <a:pt x="0" y="3"/>
                  </a:cubicBezTo>
                  <a:cubicBezTo>
                    <a:pt x="4" y="0"/>
                    <a:pt x="4" y="0"/>
                    <a:pt x="4" y="0"/>
                  </a:cubicBezTo>
                  <a:cubicBezTo>
                    <a:pt x="9" y="7"/>
                    <a:pt x="29" y="11"/>
                    <a:pt x="36" y="12"/>
                  </a:cubicBezTo>
                  <a:lnTo>
                    <a:pt x="35" y="16"/>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5" name="ïślïḑê"/>
            <p:cNvSpPr/>
            <p:nvPr/>
          </p:nvSpPr>
          <p:spPr bwMode="auto">
            <a:xfrm>
              <a:off x="4945063" y="3413126"/>
              <a:ext cx="284163" cy="338138"/>
            </a:xfrm>
            <a:custGeom>
              <a:avLst/>
              <a:gdLst>
                <a:gd name="T0" fmla="*/ 7 w 56"/>
                <a:gd name="T1" fmla="*/ 63 h 67"/>
                <a:gd name="T2" fmla="*/ 11 w 56"/>
                <a:gd name="T3" fmla="*/ 57 h 67"/>
                <a:gd name="T4" fmla="*/ 13 w 56"/>
                <a:gd name="T5" fmla="*/ 52 h 67"/>
                <a:gd name="T6" fmla="*/ 15 w 56"/>
                <a:gd name="T7" fmla="*/ 47 h 67"/>
                <a:gd name="T8" fmla="*/ 11 w 56"/>
                <a:gd name="T9" fmla="*/ 28 h 67"/>
                <a:gd name="T10" fmla="*/ 0 w 56"/>
                <a:gd name="T11" fmla="*/ 20 h 67"/>
                <a:gd name="T12" fmla="*/ 8 w 56"/>
                <a:gd name="T13" fmla="*/ 13 h 67"/>
                <a:gd name="T14" fmla="*/ 15 w 56"/>
                <a:gd name="T15" fmla="*/ 15 h 67"/>
                <a:gd name="T16" fmla="*/ 22 w 56"/>
                <a:gd name="T17" fmla="*/ 3 h 67"/>
                <a:gd name="T18" fmla="*/ 38 w 56"/>
                <a:gd name="T19" fmla="*/ 0 h 67"/>
                <a:gd name="T20" fmla="*/ 45 w 56"/>
                <a:gd name="T21" fmla="*/ 3 h 67"/>
                <a:gd name="T22" fmla="*/ 55 w 56"/>
                <a:gd name="T23" fmla="*/ 32 h 67"/>
                <a:gd name="T24" fmla="*/ 37 w 56"/>
                <a:gd name="T25" fmla="*/ 52 h 67"/>
                <a:gd name="T26" fmla="*/ 21 w 56"/>
                <a:gd name="T27" fmla="*/ 67 h 67"/>
                <a:gd name="T28" fmla="*/ 7 w 56"/>
                <a:gd name="T29"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7">
                  <a:moveTo>
                    <a:pt x="7" y="63"/>
                  </a:moveTo>
                  <a:cubicBezTo>
                    <a:pt x="7" y="63"/>
                    <a:pt x="9" y="60"/>
                    <a:pt x="11" y="57"/>
                  </a:cubicBezTo>
                  <a:cubicBezTo>
                    <a:pt x="12" y="55"/>
                    <a:pt x="13" y="54"/>
                    <a:pt x="13" y="52"/>
                  </a:cubicBezTo>
                  <a:cubicBezTo>
                    <a:pt x="14" y="50"/>
                    <a:pt x="15" y="49"/>
                    <a:pt x="15" y="47"/>
                  </a:cubicBezTo>
                  <a:cubicBezTo>
                    <a:pt x="15" y="42"/>
                    <a:pt x="11" y="28"/>
                    <a:pt x="11" y="28"/>
                  </a:cubicBezTo>
                  <a:cubicBezTo>
                    <a:pt x="11" y="28"/>
                    <a:pt x="0" y="27"/>
                    <a:pt x="0" y="20"/>
                  </a:cubicBezTo>
                  <a:cubicBezTo>
                    <a:pt x="1" y="13"/>
                    <a:pt x="4" y="12"/>
                    <a:pt x="8" y="13"/>
                  </a:cubicBezTo>
                  <a:cubicBezTo>
                    <a:pt x="12" y="15"/>
                    <a:pt x="15" y="15"/>
                    <a:pt x="15" y="15"/>
                  </a:cubicBezTo>
                  <a:cubicBezTo>
                    <a:pt x="22" y="3"/>
                    <a:pt x="22" y="3"/>
                    <a:pt x="22" y="3"/>
                  </a:cubicBezTo>
                  <a:cubicBezTo>
                    <a:pt x="38" y="0"/>
                    <a:pt x="38" y="0"/>
                    <a:pt x="38" y="0"/>
                  </a:cubicBezTo>
                  <a:cubicBezTo>
                    <a:pt x="45" y="3"/>
                    <a:pt x="45" y="3"/>
                    <a:pt x="45" y="3"/>
                  </a:cubicBezTo>
                  <a:cubicBezTo>
                    <a:pt x="45" y="3"/>
                    <a:pt x="54" y="30"/>
                    <a:pt x="55" y="32"/>
                  </a:cubicBezTo>
                  <a:cubicBezTo>
                    <a:pt x="56" y="34"/>
                    <a:pt x="37" y="52"/>
                    <a:pt x="37" y="52"/>
                  </a:cubicBezTo>
                  <a:cubicBezTo>
                    <a:pt x="37" y="52"/>
                    <a:pt x="26" y="58"/>
                    <a:pt x="21" y="67"/>
                  </a:cubicBezTo>
                  <a:cubicBezTo>
                    <a:pt x="7" y="63"/>
                    <a:pt x="7" y="63"/>
                    <a:pt x="7" y="63"/>
                  </a:cubicBezTo>
                </a:path>
              </a:pathLst>
            </a:custGeom>
            <a:solidFill>
              <a:srgbClr val="FFB5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6" name="işļïḓè"/>
            <p:cNvSpPr/>
            <p:nvPr/>
          </p:nvSpPr>
          <p:spPr bwMode="auto">
            <a:xfrm>
              <a:off x="5076826" y="3702051"/>
              <a:ext cx="25400" cy="14288"/>
            </a:xfrm>
            <a:custGeom>
              <a:avLst/>
              <a:gdLst>
                <a:gd name="T0" fmla="*/ 0 w 5"/>
                <a:gd name="T1" fmla="*/ 3 h 3"/>
                <a:gd name="T2" fmla="*/ 3 w 5"/>
                <a:gd name="T3" fmla="*/ 0 h 3"/>
                <a:gd name="T4" fmla="*/ 5 w 5"/>
                <a:gd name="T5" fmla="*/ 0 h 3"/>
                <a:gd name="T6" fmla="*/ 5 w 5"/>
                <a:gd name="T7" fmla="*/ 0 h 3"/>
                <a:gd name="T8" fmla="*/ 5 w 5"/>
                <a:gd name="T9" fmla="*/ 0 h 3"/>
                <a:gd name="T10" fmla="*/ 5 w 5"/>
                <a:gd name="T11" fmla="*/ 0 h 3"/>
                <a:gd name="T12" fmla="*/ 5 w 5"/>
                <a:gd name="T13" fmla="*/ 0 h 3"/>
                <a:gd name="T14" fmla="*/ 5 w 5"/>
                <a:gd name="T15" fmla="*/ 0 h 3"/>
                <a:gd name="T16" fmla="*/ 5 w 5"/>
                <a:gd name="T17" fmla="*/ 0 h 3"/>
                <a:gd name="T18" fmla="*/ 5 w 5"/>
                <a:gd name="T19" fmla="*/ 0 h 3"/>
                <a:gd name="T20" fmla="*/ 5 w 5"/>
                <a:gd name="T21" fmla="*/ 0 h 3"/>
                <a:gd name="T22" fmla="*/ 5 w 5"/>
                <a:gd name="T23" fmla="*/ 0 h 3"/>
                <a:gd name="T24" fmla="*/ 5 w 5"/>
                <a:gd name="T25" fmla="*/ 0 h 3"/>
                <a:gd name="T26" fmla="*/ 5 w 5"/>
                <a:gd name="T27" fmla="*/ 0 h 3"/>
                <a:gd name="T28" fmla="*/ 5 w 5"/>
                <a:gd name="T29" fmla="*/ 0 h 3"/>
                <a:gd name="T30" fmla="*/ 5 w 5"/>
                <a:gd name="T31" fmla="*/ 0 h 3"/>
                <a:gd name="T32" fmla="*/ 5 w 5"/>
                <a:gd name="T33" fmla="*/ 0 h 3"/>
                <a:gd name="T34" fmla="*/ 5 w 5"/>
                <a:gd name="T35" fmla="*/ 0 h 3"/>
                <a:gd name="T36" fmla="*/ 4 w 5"/>
                <a:gd name="T37" fmla="*/ 0 h 3"/>
                <a:gd name="T38" fmla="*/ 4 w 5"/>
                <a:gd name="T39" fmla="*/ 0 h 3"/>
                <a:gd name="T40" fmla="*/ 4 w 5"/>
                <a:gd name="T41" fmla="*/ 0 h 3"/>
                <a:gd name="T42" fmla="*/ 4 w 5"/>
                <a:gd name="T43" fmla="*/ 0 h 3"/>
                <a:gd name="T44" fmla="*/ 4 w 5"/>
                <a:gd name="T45" fmla="*/ 0 h 3"/>
                <a:gd name="T46" fmla="*/ 4 w 5"/>
                <a:gd name="T47" fmla="*/ 0 h 3"/>
                <a:gd name="T48" fmla="*/ 4 w 5"/>
                <a:gd name="T49" fmla="*/ 0 h 3"/>
                <a:gd name="T50" fmla="*/ 4 w 5"/>
                <a:gd name="T51" fmla="*/ 0 h 3"/>
                <a:gd name="T52" fmla="*/ 4 w 5"/>
                <a:gd name="T53" fmla="*/ 0 h 3"/>
                <a:gd name="T54" fmla="*/ 4 w 5"/>
                <a:gd name="T55" fmla="*/ 0 h 3"/>
                <a:gd name="T56" fmla="*/ 4 w 5"/>
                <a:gd name="T57" fmla="*/ 0 h 3"/>
                <a:gd name="T58" fmla="*/ 4 w 5"/>
                <a:gd name="T59" fmla="*/ 0 h 3"/>
                <a:gd name="T60" fmla="*/ 4 w 5"/>
                <a:gd name="T61" fmla="*/ 0 h 3"/>
                <a:gd name="T62" fmla="*/ 4 w 5"/>
                <a:gd name="T6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3">
                  <a:moveTo>
                    <a:pt x="3" y="0"/>
                  </a:moveTo>
                  <a:cubicBezTo>
                    <a:pt x="2" y="1"/>
                    <a:pt x="1" y="2"/>
                    <a:pt x="0" y="3"/>
                  </a:cubicBezTo>
                  <a:cubicBezTo>
                    <a:pt x="2" y="2"/>
                    <a:pt x="4" y="1"/>
                    <a:pt x="4" y="1"/>
                  </a:cubicBezTo>
                  <a:cubicBezTo>
                    <a:pt x="3" y="0"/>
                    <a:pt x="3" y="0"/>
                    <a:pt x="3"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4" y="0"/>
                  </a:moveTo>
                  <a:cubicBezTo>
                    <a:pt x="4" y="0"/>
                    <a:pt x="5" y="0"/>
                    <a:pt x="5" y="0"/>
                  </a:cubicBezTo>
                  <a:cubicBezTo>
                    <a:pt x="5"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cubicBezTo>
                    <a:pt x="4" y="0"/>
                    <a:pt x="4" y="0"/>
                    <a:pt x="4"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7" name="îsļîḑê"/>
            <p:cNvSpPr/>
            <p:nvPr/>
          </p:nvSpPr>
          <p:spPr bwMode="auto">
            <a:xfrm>
              <a:off x="5000626" y="3651251"/>
              <a:ext cx="96838" cy="76200"/>
            </a:xfrm>
            <a:custGeom>
              <a:avLst/>
              <a:gdLst>
                <a:gd name="T0" fmla="*/ 19 w 19"/>
                <a:gd name="T1" fmla="*/ 10 h 15"/>
                <a:gd name="T2" fmla="*/ 19 w 19"/>
                <a:gd name="T3" fmla="*/ 10 h 15"/>
                <a:gd name="T4" fmla="*/ 19 w 19"/>
                <a:gd name="T5" fmla="*/ 10 h 15"/>
                <a:gd name="T6" fmla="*/ 19 w 19"/>
                <a:gd name="T7" fmla="*/ 10 h 15"/>
                <a:gd name="T8" fmla="*/ 19 w 19"/>
                <a:gd name="T9" fmla="*/ 10 h 15"/>
                <a:gd name="T10" fmla="*/ 19 w 19"/>
                <a:gd name="T11" fmla="*/ 10 h 15"/>
                <a:gd name="T12" fmla="*/ 19 w 19"/>
                <a:gd name="T13" fmla="*/ 10 h 15"/>
                <a:gd name="T14" fmla="*/ 19 w 19"/>
                <a:gd name="T15" fmla="*/ 10 h 15"/>
                <a:gd name="T16" fmla="*/ 19 w 19"/>
                <a:gd name="T17" fmla="*/ 10 h 15"/>
                <a:gd name="T18" fmla="*/ 19 w 19"/>
                <a:gd name="T19" fmla="*/ 10 h 15"/>
                <a:gd name="T20" fmla="*/ 19 w 19"/>
                <a:gd name="T21" fmla="*/ 10 h 15"/>
                <a:gd name="T22" fmla="*/ 19 w 19"/>
                <a:gd name="T23" fmla="*/ 10 h 15"/>
                <a:gd name="T24" fmla="*/ 18 w 19"/>
                <a:gd name="T25" fmla="*/ 10 h 15"/>
                <a:gd name="T26" fmla="*/ 18 w 19"/>
                <a:gd name="T27" fmla="*/ 10 h 15"/>
                <a:gd name="T28" fmla="*/ 18 w 19"/>
                <a:gd name="T29" fmla="*/ 10 h 15"/>
                <a:gd name="T30" fmla="*/ 18 w 19"/>
                <a:gd name="T31" fmla="*/ 10 h 15"/>
                <a:gd name="T32" fmla="*/ 18 w 19"/>
                <a:gd name="T33" fmla="*/ 10 h 15"/>
                <a:gd name="T34" fmla="*/ 18 w 19"/>
                <a:gd name="T35" fmla="*/ 10 h 15"/>
                <a:gd name="T36" fmla="*/ 18 w 19"/>
                <a:gd name="T37" fmla="*/ 10 h 15"/>
                <a:gd name="T38" fmla="*/ 18 w 19"/>
                <a:gd name="T39" fmla="*/ 10 h 15"/>
                <a:gd name="T40" fmla="*/ 18 w 19"/>
                <a:gd name="T41" fmla="*/ 10 h 15"/>
                <a:gd name="T42" fmla="*/ 18 w 19"/>
                <a:gd name="T43" fmla="*/ 10 h 15"/>
                <a:gd name="T44" fmla="*/ 18 w 19"/>
                <a:gd name="T45" fmla="*/ 10 h 15"/>
                <a:gd name="T46" fmla="*/ 18 w 19"/>
                <a:gd name="T47" fmla="*/ 10 h 15"/>
                <a:gd name="T48" fmla="*/ 18 w 19"/>
                <a:gd name="T49" fmla="*/ 10 h 15"/>
                <a:gd name="T50" fmla="*/ 18 w 19"/>
                <a:gd name="T51" fmla="*/ 10 h 15"/>
                <a:gd name="T52" fmla="*/ 18 w 19"/>
                <a:gd name="T53" fmla="*/ 10 h 15"/>
                <a:gd name="T54" fmla="*/ 18 w 19"/>
                <a:gd name="T55" fmla="*/ 10 h 15"/>
                <a:gd name="T56" fmla="*/ 18 w 19"/>
                <a:gd name="T57" fmla="*/ 10 h 15"/>
                <a:gd name="T58" fmla="*/ 18 w 19"/>
                <a:gd name="T59" fmla="*/ 10 h 15"/>
                <a:gd name="T60" fmla="*/ 18 w 19"/>
                <a:gd name="T61" fmla="*/ 10 h 15"/>
                <a:gd name="T62" fmla="*/ 18 w 19"/>
                <a:gd name="T63" fmla="*/ 10 h 15"/>
                <a:gd name="T64" fmla="*/ 18 w 19"/>
                <a:gd name="T65" fmla="*/ 10 h 15"/>
                <a:gd name="T66" fmla="*/ 18 w 19"/>
                <a:gd name="T67" fmla="*/ 10 h 15"/>
                <a:gd name="T68" fmla="*/ 18 w 19"/>
                <a:gd name="T69" fmla="*/ 10 h 15"/>
                <a:gd name="T70" fmla="*/ 18 w 19"/>
                <a:gd name="T71" fmla="*/ 10 h 15"/>
                <a:gd name="T72" fmla="*/ 17 w 19"/>
                <a:gd name="T73" fmla="*/ 10 h 15"/>
                <a:gd name="T74" fmla="*/ 17 w 19"/>
                <a:gd name="T75" fmla="*/ 10 h 15"/>
                <a:gd name="T76" fmla="*/ 17 w 19"/>
                <a:gd name="T77" fmla="*/ 10 h 15"/>
                <a:gd name="T78" fmla="*/ 17 w 19"/>
                <a:gd name="T79" fmla="*/ 10 h 15"/>
                <a:gd name="T80" fmla="*/ 17 w 19"/>
                <a:gd name="T81" fmla="*/ 10 h 15"/>
                <a:gd name="T82" fmla="*/ 4 w 19"/>
                <a:gd name="T83" fmla="*/ 0 h 15"/>
                <a:gd name="T84" fmla="*/ 4 w 19"/>
                <a:gd name="T85" fmla="*/ 0 h 15"/>
                <a:gd name="T86" fmla="*/ 0 w 19"/>
                <a:gd name="T87" fmla="*/ 10 h 15"/>
                <a:gd name="T88" fmla="*/ 14 w 19"/>
                <a:gd name="T89" fmla="*/ 15 h 15"/>
                <a:gd name="T90" fmla="*/ 18 w 19"/>
                <a:gd name="T91" fmla="*/ 10 h 15"/>
                <a:gd name="T92" fmla="*/ 17 w 19"/>
                <a:gd name="T93"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15">
                  <a:moveTo>
                    <a:pt x="19" y="10"/>
                  </a:moveTo>
                  <a:cubicBezTo>
                    <a:pt x="19" y="10"/>
                    <a:pt x="19" y="10"/>
                    <a:pt x="19" y="10"/>
                  </a:cubicBez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9" y="10"/>
                  </a:moveTo>
                  <a:cubicBezTo>
                    <a:pt x="19" y="10"/>
                    <a:pt x="19" y="10"/>
                    <a:pt x="19" y="10"/>
                  </a:cubicBezTo>
                  <a:cubicBezTo>
                    <a:pt x="19" y="10"/>
                    <a:pt x="19" y="10"/>
                    <a:pt x="19" y="10"/>
                  </a:cubicBezTo>
                  <a:moveTo>
                    <a:pt x="18" y="10"/>
                  </a:moveTo>
                  <a:cubicBezTo>
                    <a:pt x="18" y="10"/>
                    <a:pt x="18" y="10"/>
                    <a:pt x="19"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8" y="10"/>
                  </a:moveTo>
                  <a:cubicBezTo>
                    <a:pt x="18" y="10"/>
                    <a:pt x="18" y="10"/>
                    <a:pt x="18" y="10"/>
                  </a:cubicBezTo>
                  <a:cubicBezTo>
                    <a:pt x="18" y="10"/>
                    <a:pt x="18" y="10"/>
                    <a:pt x="18" y="10"/>
                  </a:cubicBezTo>
                  <a:moveTo>
                    <a:pt x="17" y="10"/>
                  </a:moveTo>
                  <a:cubicBezTo>
                    <a:pt x="18" y="10"/>
                    <a:pt x="18" y="10"/>
                    <a:pt x="18" y="10"/>
                  </a:cubicBezTo>
                  <a:cubicBezTo>
                    <a:pt x="18" y="10"/>
                    <a:pt x="18" y="10"/>
                    <a:pt x="17" y="10"/>
                  </a:cubicBezTo>
                  <a:moveTo>
                    <a:pt x="17" y="10"/>
                  </a:moveTo>
                  <a:cubicBezTo>
                    <a:pt x="17" y="10"/>
                    <a:pt x="17" y="10"/>
                    <a:pt x="17" y="10"/>
                  </a:cubicBezTo>
                  <a:cubicBezTo>
                    <a:pt x="17" y="10"/>
                    <a:pt x="17" y="10"/>
                    <a:pt x="17" y="10"/>
                  </a:cubicBezTo>
                  <a:moveTo>
                    <a:pt x="17" y="10"/>
                  </a:moveTo>
                  <a:cubicBezTo>
                    <a:pt x="17" y="10"/>
                    <a:pt x="17" y="10"/>
                    <a:pt x="17" y="10"/>
                  </a:cubicBezTo>
                  <a:cubicBezTo>
                    <a:pt x="17" y="10"/>
                    <a:pt x="17" y="10"/>
                    <a:pt x="17" y="10"/>
                  </a:cubicBezTo>
                  <a:cubicBezTo>
                    <a:pt x="17" y="10"/>
                    <a:pt x="17" y="10"/>
                    <a:pt x="17" y="10"/>
                  </a:cubicBezTo>
                  <a:moveTo>
                    <a:pt x="4" y="0"/>
                  </a:moveTo>
                  <a:cubicBezTo>
                    <a:pt x="4" y="0"/>
                    <a:pt x="4" y="0"/>
                    <a:pt x="4" y="0"/>
                  </a:cubicBezTo>
                  <a:cubicBezTo>
                    <a:pt x="4" y="0"/>
                    <a:pt x="4" y="0"/>
                    <a:pt x="4" y="0"/>
                  </a:cubicBezTo>
                  <a:cubicBezTo>
                    <a:pt x="4" y="2"/>
                    <a:pt x="3" y="3"/>
                    <a:pt x="2" y="5"/>
                  </a:cubicBezTo>
                  <a:cubicBezTo>
                    <a:pt x="2" y="7"/>
                    <a:pt x="1" y="8"/>
                    <a:pt x="0" y="10"/>
                  </a:cubicBezTo>
                  <a:cubicBezTo>
                    <a:pt x="0" y="11"/>
                    <a:pt x="0" y="11"/>
                    <a:pt x="0" y="11"/>
                  </a:cubicBezTo>
                  <a:cubicBezTo>
                    <a:pt x="4" y="14"/>
                    <a:pt x="14" y="15"/>
                    <a:pt x="14" y="15"/>
                  </a:cubicBezTo>
                  <a:cubicBezTo>
                    <a:pt x="14" y="14"/>
                    <a:pt x="15" y="14"/>
                    <a:pt x="15" y="13"/>
                  </a:cubicBezTo>
                  <a:cubicBezTo>
                    <a:pt x="16" y="12"/>
                    <a:pt x="17" y="11"/>
                    <a:pt x="18" y="10"/>
                  </a:cubicBezTo>
                  <a:cubicBezTo>
                    <a:pt x="17" y="10"/>
                    <a:pt x="17" y="10"/>
                    <a:pt x="17" y="10"/>
                  </a:cubicBezTo>
                  <a:cubicBezTo>
                    <a:pt x="17" y="10"/>
                    <a:pt x="17" y="10"/>
                    <a:pt x="17" y="10"/>
                  </a:cubicBezTo>
                  <a:cubicBezTo>
                    <a:pt x="12" y="9"/>
                    <a:pt x="4" y="0"/>
                    <a:pt x="4" y="0"/>
                  </a:cubicBezTo>
                </a:path>
              </a:pathLst>
            </a:custGeom>
            <a:solidFill>
              <a:srgbClr val="D298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8" name="îšḻiḋe"/>
            <p:cNvSpPr/>
            <p:nvPr/>
          </p:nvSpPr>
          <p:spPr bwMode="auto">
            <a:xfrm>
              <a:off x="4829176" y="4337051"/>
              <a:ext cx="449263" cy="777875"/>
            </a:xfrm>
            <a:custGeom>
              <a:avLst/>
              <a:gdLst>
                <a:gd name="T0" fmla="*/ 6 w 89"/>
                <a:gd name="T1" fmla="*/ 140 h 154"/>
                <a:gd name="T2" fmla="*/ 14 w 89"/>
                <a:gd name="T3" fmla="*/ 111 h 154"/>
                <a:gd name="T4" fmla="*/ 14 w 89"/>
                <a:gd name="T5" fmla="*/ 105 h 154"/>
                <a:gd name="T6" fmla="*/ 1 w 89"/>
                <a:gd name="T7" fmla="*/ 34 h 154"/>
                <a:gd name="T8" fmla="*/ 6 w 89"/>
                <a:gd name="T9" fmla="*/ 10 h 154"/>
                <a:gd name="T10" fmla="*/ 12 w 89"/>
                <a:gd name="T11" fmla="*/ 0 h 154"/>
                <a:gd name="T12" fmla="*/ 56 w 89"/>
                <a:gd name="T13" fmla="*/ 0 h 154"/>
                <a:gd name="T14" fmla="*/ 66 w 89"/>
                <a:gd name="T15" fmla="*/ 15 h 154"/>
                <a:gd name="T16" fmla="*/ 71 w 89"/>
                <a:gd name="T17" fmla="*/ 26 h 154"/>
                <a:gd name="T18" fmla="*/ 87 w 89"/>
                <a:gd name="T19" fmla="*/ 91 h 154"/>
                <a:gd name="T20" fmla="*/ 84 w 89"/>
                <a:gd name="T21" fmla="*/ 151 h 154"/>
                <a:gd name="T22" fmla="*/ 72 w 89"/>
                <a:gd name="T23" fmla="*/ 154 h 154"/>
                <a:gd name="T24" fmla="*/ 59 w 89"/>
                <a:gd name="T25" fmla="*/ 146 h 154"/>
                <a:gd name="T26" fmla="*/ 62 w 89"/>
                <a:gd name="T27" fmla="*/ 116 h 154"/>
                <a:gd name="T28" fmla="*/ 53 w 89"/>
                <a:gd name="T29" fmla="*/ 88 h 154"/>
                <a:gd name="T30" fmla="*/ 44 w 89"/>
                <a:gd name="T31" fmla="*/ 64 h 154"/>
                <a:gd name="T32" fmla="*/ 46 w 89"/>
                <a:gd name="T33" fmla="*/ 109 h 154"/>
                <a:gd name="T34" fmla="*/ 34 w 89"/>
                <a:gd name="T35" fmla="*/ 145 h 154"/>
                <a:gd name="T36" fmla="*/ 23 w 89"/>
                <a:gd name="T37" fmla="*/ 148 h 154"/>
                <a:gd name="T38" fmla="*/ 6 w 89"/>
                <a:gd name="T39"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154">
                  <a:moveTo>
                    <a:pt x="6" y="140"/>
                  </a:moveTo>
                  <a:cubicBezTo>
                    <a:pt x="6" y="140"/>
                    <a:pt x="10" y="120"/>
                    <a:pt x="14" y="111"/>
                  </a:cubicBezTo>
                  <a:cubicBezTo>
                    <a:pt x="14" y="111"/>
                    <a:pt x="16" y="109"/>
                    <a:pt x="14" y="105"/>
                  </a:cubicBezTo>
                  <a:cubicBezTo>
                    <a:pt x="13" y="101"/>
                    <a:pt x="0" y="58"/>
                    <a:pt x="1" y="34"/>
                  </a:cubicBezTo>
                  <a:cubicBezTo>
                    <a:pt x="2" y="24"/>
                    <a:pt x="4" y="16"/>
                    <a:pt x="6" y="10"/>
                  </a:cubicBezTo>
                  <a:cubicBezTo>
                    <a:pt x="9" y="3"/>
                    <a:pt x="12" y="0"/>
                    <a:pt x="12" y="0"/>
                  </a:cubicBezTo>
                  <a:cubicBezTo>
                    <a:pt x="56" y="0"/>
                    <a:pt x="56" y="0"/>
                    <a:pt x="56" y="0"/>
                  </a:cubicBezTo>
                  <a:cubicBezTo>
                    <a:pt x="56" y="0"/>
                    <a:pt x="62" y="7"/>
                    <a:pt x="66" y="15"/>
                  </a:cubicBezTo>
                  <a:cubicBezTo>
                    <a:pt x="68" y="18"/>
                    <a:pt x="70" y="22"/>
                    <a:pt x="71" y="26"/>
                  </a:cubicBezTo>
                  <a:cubicBezTo>
                    <a:pt x="74" y="37"/>
                    <a:pt x="85" y="69"/>
                    <a:pt x="87" y="91"/>
                  </a:cubicBezTo>
                  <a:cubicBezTo>
                    <a:pt x="89" y="113"/>
                    <a:pt x="84" y="151"/>
                    <a:pt x="84" y="151"/>
                  </a:cubicBezTo>
                  <a:cubicBezTo>
                    <a:pt x="72" y="154"/>
                    <a:pt x="72" y="154"/>
                    <a:pt x="72" y="154"/>
                  </a:cubicBezTo>
                  <a:cubicBezTo>
                    <a:pt x="59" y="146"/>
                    <a:pt x="59" y="146"/>
                    <a:pt x="59" y="146"/>
                  </a:cubicBezTo>
                  <a:cubicBezTo>
                    <a:pt x="59" y="146"/>
                    <a:pt x="60" y="122"/>
                    <a:pt x="62" y="116"/>
                  </a:cubicBezTo>
                  <a:cubicBezTo>
                    <a:pt x="62" y="112"/>
                    <a:pt x="58" y="100"/>
                    <a:pt x="53" y="88"/>
                  </a:cubicBezTo>
                  <a:cubicBezTo>
                    <a:pt x="49" y="78"/>
                    <a:pt x="45" y="68"/>
                    <a:pt x="44" y="64"/>
                  </a:cubicBezTo>
                  <a:cubicBezTo>
                    <a:pt x="44" y="64"/>
                    <a:pt x="48" y="102"/>
                    <a:pt x="46" y="109"/>
                  </a:cubicBezTo>
                  <a:cubicBezTo>
                    <a:pt x="44" y="116"/>
                    <a:pt x="34" y="145"/>
                    <a:pt x="34" y="145"/>
                  </a:cubicBezTo>
                  <a:cubicBezTo>
                    <a:pt x="23" y="148"/>
                    <a:pt x="23" y="148"/>
                    <a:pt x="23" y="148"/>
                  </a:cubicBezTo>
                  <a:cubicBezTo>
                    <a:pt x="6" y="140"/>
                    <a:pt x="6" y="140"/>
                    <a:pt x="6" y="14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79" name="iṣľïḓê"/>
            <p:cNvSpPr/>
            <p:nvPr/>
          </p:nvSpPr>
          <p:spPr bwMode="auto">
            <a:xfrm>
              <a:off x="4778376" y="3716339"/>
              <a:ext cx="677863" cy="671513"/>
            </a:xfrm>
            <a:custGeom>
              <a:avLst/>
              <a:gdLst>
                <a:gd name="T0" fmla="*/ 20 w 134"/>
                <a:gd name="T1" fmla="*/ 119 h 133"/>
                <a:gd name="T2" fmla="*/ 17 w 134"/>
                <a:gd name="T3" fmla="*/ 126 h 133"/>
                <a:gd name="T4" fmla="*/ 70 w 134"/>
                <a:gd name="T5" fmla="*/ 126 h 133"/>
                <a:gd name="T6" fmla="*/ 69 w 134"/>
                <a:gd name="T7" fmla="*/ 116 h 133"/>
                <a:gd name="T8" fmla="*/ 71 w 134"/>
                <a:gd name="T9" fmla="*/ 107 h 133"/>
                <a:gd name="T10" fmla="*/ 75 w 134"/>
                <a:gd name="T11" fmla="*/ 87 h 133"/>
                <a:gd name="T12" fmla="*/ 78 w 134"/>
                <a:gd name="T13" fmla="*/ 59 h 133"/>
                <a:gd name="T14" fmla="*/ 78 w 134"/>
                <a:gd name="T15" fmla="*/ 58 h 133"/>
                <a:gd name="T16" fmla="*/ 107 w 134"/>
                <a:gd name="T17" fmla="*/ 91 h 133"/>
                <a:gd name="T18" fmla="*/ 118 w 134"/>
                <a:gd name="T19" fmla="*/ 96 h 133"/>
                <a:gd name="T20" fmla="*/ 134 w 134"/>
                <a:gd name="T21" fmla="*/ 94 h 133"/>
                <a:gd name="T22" fmla="*/ 104 w 134"/>
                <a:gd name="T23" fmla="*/ 53 h 133"/>
                <a:gd name="T24" fmla="*/ 70 w 134"/>
                <a:gd name="T25" fmla="*/ 23 h 133"/>
                <a:gd name="T26" fmla="*/ 55 w 134"/>
                <a:gd name="T27" fmla="*/ 20 h 133"/>
                <a:gd name="T28" fmla="*/ 57 w 134"/>
                <a:gd name="T29" fmla="*/ 11 h 133"/>
                <a:gd name="T30" fmla="*/ 56 w 134"/>
                <a:gd name="T31" fmla="*/ 6 h 133"/>
                <a:gd name="T32" fmla="*/ 39 w 134"/>
                <a:gd name="T33" fmla="*/ 0 h 133"/>
                <a:gd name="T34" fmla="*/ 34 w 134"/>
                <a:gd name="T35" fmla="*/ 6 h 133"/>
                <a:gd name="T36" fmla="*/ 30 w 134"/>
                <a:gd name="T37" fmla="*/ 14 h 133"/>
                <a:gd name="T38" fmla="*/ 10 w 134"/>
                <a:gd name="T39" fmla="*/ 19 h 133"/>
                <a:gd name="T40" fmla="*/ 1 w 134"/>
                <a:gd name="T41" fmla="*/ 47 h 133"/>
                <a:gd name="T42" fmla="*/ 20 w 134"/>
                <a:gd name="T43" fmla="*/ 1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33">
                  <a:moveTo>
                    <a:pt x="20" y="119"/>
                  </a:moveTo>
                  <a:cubicBezTo>
                    <a:pt x="20" y="119"/>
                    <a:pt x="15" y="125"/>
                    <a:pt x="17" y="126"/>
                  </a:cubicBezTo>
                  <a:cubicBezTo>
                    <a:pt x="19" y="127"/>
                    <a:pt x="55" y="133"/>
                    <a:pt x="70" y="126"/>
                  </a:cubicBezTo>
                  <a:cubicBezTo>
                    <a:pt x="70" y="126"/>
                    <a:pt x="69" y="119"/>
                    <a:pt x="69" y="116"/>
                  </a:cubicBezTo>
                  <a:cubicBezTo>
                    <a:pt x="69" y="116"/>
                    <a:pt x="70" y="112"/>
                    <a:pt x="71" y="107"/>
                  </a:cubicBezTo>
                  <a:cubicBezTo>
                    <a:pt x="72" y="102"/>
                    <a:pt x="74" y="95"/>
                    <a:pt x="75" y="87"/>
                  </a:cubicBezTo>
                  <a:cubicBezTo>
                    <a:pt x="77" y="78"/>
                    <a:pt x="78" y="67"/>
                    <a:pt x="78" y="59"/>
                  </a:cubicBezTo>
                  <a:cubicBezTo>
                    <a:pt x="78" y="58"/>
                    <a:pt x="78" y="58"/>
                    <a:pt x="78" y="58"/>
                  </a:cubicBezTo>
                  <a:cubicBezTo>
                    <a:pt x="78" y="58"/>
                    <a:pt x="98" y="85"/>
                    <a:pt x="107" y="91"/>
                  </a:cubicBezTo>
                  <a:cubicBezTo>
                    <a:pt x="118" y="96"/>
                    <a:pt x="118" y="96"/>
                    <a:pt x="118" y="96"/>
                  </a:cubicBezTo>
                  <a:cubicBezTo>
                    <a:pt x="134" y="94"/>
                    <a:pt x="134" y="94"/>
                    <a:pt x="134" y="94"/>
                  </a:cubicBezTo>
                  <a:cubicBezTo>
                    <a:pt x="134" y="94"/>
                    <a:pt x="112" y="61"/>
                    <a:pt x="104" y="53"/>
                  </a:cubicBezTo>
                  <a:cubicBezTo>
                    <a:pt x="96" y="44"/>
                    <a:pt x="79" y="26"/>
                    <a:pt x="70" y="23"/>
                  </a:cubicBezTo>
                  <a:cubicBezTo>
                    <a:pt x="61" y="21"/>
                    <a:pt x="55" y="20"/>
                    <a:pt x="55" y="20"/>
                  </a:cubicBezTo>
                  <a:cubicBezTo>
                    <a:pt x="55" y="20"/>
                    <a:pt x="57" y="13"/>
                    <a:pt x="57" y="11"/>
                  </a:cubicBezTo>
                  <a:cubicBezTo>
                    <a:pt x="58" y="9"/>
                    <a:pt x="56" y="6"/>
                    <a:pt x="56" y="6"/>
                  </a:cubicBezTo>
                  <a:cubicBezTo>
                    <a:pt x="56" y="6"/>
                    <a:pt x="44" y="5"/>
                    <a:pt x="39" y="0"/>
                  </a:cubicBezTo>
                  <a:cubicBezTo>
                    <a:pt x="39" y="0"/>
                    <a:pt x="36" y="1"/>
                    <a:pt x="34" y="6"/>
                  </a:cubicBezTo>
                  <a:cubicBezTo>
                    <a:pt x="32" y="10"/>
                    <a:pt x="30" y="14"/>
                    <a:pt x="30" y="14"/>
                  </a:cubicBezTo>
                  <a:cubicBezTo>
                    <a:pt x="30" y="14"/>
                    <a:pt x="17" y="13"/>
                    <a:pt x="10" y="19"/>
                  </a:cubicBezTo>
                  <a:cubicBezTo>
                    <a:pt x="2" y="25"/>
                    <a:pt x="0" y="36"/>
                    <a:pt x="1" y="47"/>
                  </a:cubicBezTo>
                  <a:cubicBezTo>
                    <a:pt x="1" y="58"/>
                    <a:pt x="20" y="119"/>
                    <a:pt x="20" y="11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0" name="îśḷïḋe"/>
            <p:cNvSpPr/>
            <p:nvPr/>
          </p:nvSpPr>
          <p:spPr bwMode="auto">
            <a:xfrm>
              <a:off x="5172076" y="4014789"/>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1" name="íśḻíḓè"/>
            <p:cNvSpPr/>
            <p:nvPr/>
          </p:nvSpPr>
          <p:spPr bwMode="auto">
            <a:xfrm>
              <a:off x="4873626" y="3973514"/>
              <a:ext cx="298450" cy="288925"/>
            </a:xfrm>
            <a:custGeom>
              <a:avLst/>
              <a:gdLst>
                <a:gd name="T0" fmla="*/ 0 w 59"/>
                <a:gd name="T1" fmla="*/ 11 h 57"/>
                <a:gd name="T2" fmla="*/ 21 w 59"/>
                <a:gd name="T3" fmla="*/ 51 h 57"/>
                <a:gd name="T4" fmla="*/ 45 w 59"/>
                <a:gd name="T5" fmla="*/ 57 h 57"/>
                <a:gd name="T6" fmla="*/ 52 w 59"/>
                <a:gd name="T7" fmla="*/ 56 h 57"/>
                <a:gd name="T8" fmla="*/ 55 w 59"/>
                <a:gd name="T9" fmla="*/ 45 h 57"/>
                <a:gd name="T10" fmla="*/ 42 w 59"/>
                <a:gd name="T11" fmla="*/ 46 h 57"/>
                <a:gd name="T12" fmla="*/ 22 w 59"/>
                <a:gd name="T13" fmla="*/ 39 h 57"/>
                <a:gd name="T14" fmla="*/ 0 w 59"/>
                <a:gd name="T15" fmla="*/ 11 h 57"/>
                <a:gd name="T16" fmla="*/ 30 w 59"/>
                <a:gd name="T17" fmla="*/ 0 h 57"/>
                <a:gd name="T18" fmla="*/ 52 w 59"/>
                <a:gd name="T19" fmla="*/ 17 h 57"/>
                <a:gd name="T20" fmla="*/ 59 w 59"/>
                <a:gd name="T21" fmla="*/ 17 h 57"/>
                <a:gd name="T22" fmla="*/ 59 w 59"/>
                <a:gd name="T23" fmla="*/ 9 h 57"/>
                <a:gd name="T24" fmla="*/ 59 w 59"/>
                <a:gd name="T25" fmla="*/ 8 h 57"/>
                <a:gd name="T26" fmla="*/ 59 w 59"/>
                <a:gd name="T27" fmla="*/ 8 h 57"/>
                <a:gd name="T28" fmla="*/ 59 w 59"/>
                <a:gd name="T29" fmla="*/ 7 h 57"/>
                <a:gd name="T30" fmla="*/ 54 w 59"/>
                <a:gd name="T31" fmla="*/ 0 h 57"/>
                <a:gd name="T32" fmla="*/ 44 w 59"/>
                <a:gd name="T33" fmla="*/ 4 h 57"/>
                <a:gd name="T34" fmla="*/ 30 w 59"/>
                <a:gd name="T3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57">
                  <a:moveTo>
                    <a:pt x="0" y="11"/>
                  </a:moveTo>
                  <a:cubicBezTo>
                    <a:pt x="2" y="19"/>
                    <a:pt x="9" y="43"/>
                    <a:pt x="21" y="51"/>
                  </a:cubicBezTo>
                  <a:cubicBezTo>
                    <a:pt x="30" y="56"/>
                    <a:pt x="39" y="57"/>
                    <a:pt x="45" y="57"/>
                  </a:cubicBezTo>
                  <a:cubicBezTo>
                    <a:pt x="49" y="57"/>
                    <a:pt x="52" y="56"/>
                    <a:pt x="52" y="56"/>
                  </a:cubicBezTo>
                  <a:cubicBezTo>
                    <a:pt x="53" y="53"/>
                    <a:pt x="54" y="49"/>
                    <a:pt x="55" y="45"/>
                  </a:cubicBezTo>
                  <a:cubicBezTo>
                    <a:pt x="50" y="46"/>
                    <a:pt x="45" y="46"/>
                    <a:pt x="42" y="46"/>
                  </a:cubicBezTo>
                  <a:cubicBezTo>
                    <a:pt x="31" y="46"/>
                    <a:pt x="26" y="42"/>
                    <a:pt x="22" y="39"/>
                  </a:cubicBezTo>
                  <a:cubicBezTo>
                    <a:pt x="16" y="35"/>
                    <a:pt x="5" y="19"/>
                    <a:pt x="0" y="11"/>
                  </a:cubicBezTo>
                  <a:moveTo>
                    <a:pt x="30" y="0"/>
                  </a:moveTo>
                  <a:cubicBezTo>
                    <a:pt x="37" y="9"/>
                    <a:pt x="46" y="17"/>
                    <a:pt x="52" y="17"/>
                  </a:cubicBezTo>
                  <a:cubicBezTo>
                    <a:pt x="54" y="17"/>
                    <a:pt x="56" y="17"/>
                    <a:pt x="59" y="17"/>
                  </a:cubicBezTo>
                  <a:cubicBezTo>
                    <a:pt x="59" y="14"/>
                    <a:pt x="59" y="12"/>
                    <a:pt x="59" y="9"/>
                  </a:cubicBezTo>
                  <a:cubicBezTo>
                    <a:pt x="59" y="9"/>
                    <a:pt x="59" y="8"/>
                    <a:pt x="59" y="8"/>
                  </a:cubicBezTo>
                  <a:cubicBezTo>
                    <a:pt x="59" y="8"/>
                    <a:pt x="59" y="8"/>
                    <a:pt x="59" y="8"/>
                  </a:cubicBezTo>
                  <a:cubicBezTo>
                    <a:pt x="59" y="8"/>
                    <a:pt x="59" y="7"/>
                    <a:pt x="59" y="7"/>
                  </a:cubicBezTo>
                  <a:cubicBezTo>
                    <a:pt x="54" y="0"/>
                    <a:pt x="54" y="0"/>
                    <a:pt x="54" y="0"/>
                  </a:cubicBezTo>
                  <a:cubicBezTo>
                    <a:pt x="54" y="0"/>
                    <a:pt x="51" y="4"/>
                    <a:pt x="44" y="4"/>
                  </a:cubicBezTo>
                  <a:cubicBezTo>
                    <a:pt x="40" y="4"/>
                    <a:pt x="35" y="3"/>
                    <a:pt x="3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2" name="îsḷíde"/>
            <p:cNvSpPr/>
            <p:nvPr/>
          </p:nvSpPr>
          <p:spPr bwMode="auto">
            <a:xfrm>
              <a:off x="4824413" y="4994276"/>
              <a:ext cx="247650" cy="419100"/>
            </a:xfrm>
            <a:custGeom>
              <a:avLst/>
              <a:gdLst>
                <a:gd name="T0" fmla="*/ 9 w 49"/>
                <a:gd name="T1" fmla="*/ 1 h 83"/>
                <a:gd name="T2" fmla="*/ 8 w 49"/>
                <a:gd name="T3" fmla="*/ 6 h 83"/>
                <a:gd name="T4" fmla="*/ 36 w 49"/>
                <a:gd name="T5" fmla="*/ 11 h 83"/>
                <a:gd name="T6" fmla="*/ 37 w 49"/>
                <a:gd name="T7" fmla="*/ 6 h 83"/>
                <a:gd name="T8" fmla="*/ 37 w 49"/>
                <a:gd name="T9" fmla="*/ 24 h 83"/>
                <a:gd name="T10" fmla="*/ 28 w 49"/>
                <a:gd name="T11" fmla="*/ 55 h 83"/>
                <a:gd name="T12" fmla="*/ 40 w 49"/>
                <a:gd name="T13" fmla="*/ 70 h 83"/>
                <a:gd name="T14" fmla="*/ 49 w 49"/>
                <a:gd name="T15" fmla="*/ 76 h 83"/>
                <a:gd name="T16" fmla="*/ 45 w 49"/>
                <a:gd name="T17" fmla="*/ 83 h 83"/>
                <a:gd name="T18" fmla="*/ 22 w 49"/>
                <a:gd name="T19" fmla="*/ 77 h 83"/>
                <a:gd name="T20" fmla="*/ 13 w 49"/>
                <a:gd name="T21" fmla="*/ 73 h 83"/>
                <a:gd name="T22" fmla="*/ 3 w 49"/>
                <a:gd name="T23" fmla="*/ 68 h 83"/>
                <a:gd name="T24" fmla="*/ 4 w 49"/>
                <a:gd name="T25" fmla="*/ 56 h 83"/>
                <a:gd name="T26" fmla="*/ 2 w 49"/>
                <a:gd name="T27" fmla="*/ 5 h 83"/>
                <a:gd name="T28" fmla="*/ 9 w 49"/>
                <a:gd name="T2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83">
                  <a:moveTo>
                    <a:pt x="9" y="1"/>
                  </a:moveTo>
                  <a:cubicBezTo>
                    <a:pt x="8" y="6"/>
                    <a:pt x="8" y="6"/>
                    <a:pt x="8" y="6"/>
                  </a:cubicBezTo>
                  <a:cubicBezTo>
                    <a:pt x="8" y="6"/>
                    <a:pt x="19" y="16"/>
                    <a:pt x="36" y="11"/>
                  </a:cubicBezTo>
                  <a:cubicBezTo>
                    <a:pt x="37" y="6"/>
                    <a:pt x="37" y="6"/>
                    <a:pt x="37" y="6"/>
                  </a:cubicBezTo>
                  <a:cubicBezTo>
                    <a:pt x="37" y="6"/>
                    <a:pt x="44" y="6"/>
                    <a:pt x="37" y="24"/>
                  </a:cubicBezTo>
                  <a:cubicBezTo>
                    <a:pt x="31" y="41"/>
                    <a:pt x="28" y="52"/>
                    <a:pt x="28" y="55"/>
                  </a:cubicBezTo>
                  <a:cubicBezTo>
                    <a:pt x="28" y="58"/>
                    <a:pt x="37" y="68"/>
                    <a:pt x="40" y="70"/>
                  </a:cubicBezTo>
                  <a:cubicBezTo>
                    <a:pt x="44" y="72"/>
                    <a:pt x="49" y="74"/>
                    <a:pt x="49" y="76"/>
                  </a:cubicBezTo>
                  <a:cubicBezTo>
                    <a:pt x="49" y="78"/>
                    <a:pt x="49" y="82"/>
                    <a:pt x="45" y="83"/>
                  </a:cubicBezTo>
                  <a:cubicBezTo>
                    <a:pt x="40" y="83"/>
                    <a:pt x="28" y="81"/>
                    <a:pt x="22" y="77"/>
                  </a:cubicBezTo>
                  <a:cubicBezTo>
                    <a:pt x="16" y="74"/>
                    <a:pt x="17" y="73"/>
                    <a:pt x="13" y="73"/>
                  </a:cubicBezTo>
                  <a:cubicBezTo>
                    <a:pt x="9" y="73"/>
                    <a:pt x="3" y="70"/>
                    <a:pt x="3" y="68"/>
                  </a:cubicBezTo>
                  <a:cubicBezTo>
                    <a:pt x="3" y="66"/>
                    <a:pt x="4" y="60"/>
                    <a:pt x="4" y="56"/>
                  </a:cubicBezTo>
                  <a:cubicBezTo>
                    <a:pt x="5" y="53"/>
                    <a:pt x="0" y="10"/>
                    <a:pt x="2" y="5"/>
                  </a:cubicBezTo>
                  <a:cubicBezTo>
                    <a:pt x="4" y="0"/>
                    <a:pt x="9" y="1"/>
                    <a:pt x="9" y="1"/>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3" name="iṩlîḍê"/>
            <p:cNvSpPr/>
            <p:nvPr/>
          </p:nvSpPr>
          <p:spPr bwMode="auto">
            <a:xfrm>
              <a:off x="4833938" y="4999039"/>
              <a:ext cx="187325" cy="95250"/>
            </a:xfrm>
            <a:custGeom>
              <a:avLst/>
              <a:gdLst>
                <a:gd name="T0" fmla="*/ 37 w 37"/>
                <a:gd name="T1" fmla="*/ 18 h 19"/>
                <a:gd name="T2" fmla="*/ 37 w 37"/>
                <a:gd name="T3" fmla="*/ 19 h 19"/>
                <a:gd name="T4" fmla="*/ 37 w 37"/>
                <a:gd name="T5" fmla="*/ 19 h 19"/>
                <a:gd name="T6" fmla="*/ 37 w 37"/>
                <a:gd name="T7" fmla="*/ 18 h 19"/>
                <a:gd name="T8" fmla="*/ 37 w 37"/>
                <a:gd name="T9" fmla="*/ 18 h 19"/>
                <a:gd name="T10" fmla="*/ 37 w 37"/>
                <a:gd name="T11" fmla="*/ 18 h 19"/>
                <a:gd name="T12" fmla="*/ 37 w 37"/>
                <a:gd name="T13" fmla="*/ 18 h 19"/>
                <a:gd name="T14" fmla="*/ 37 w 37"/>
                <a:gd name="T15" fmla="*/ 18 h 19"/>
                <a:gd name="T16" fmla="*/ 37 w 37"/>
                <a:gd name="T17" fmla="*/ 18 h 19"/>
                <a:gd name="T18" fmla="*/ 37 w 37"/>
                <a:gd name="T19" fmla="*/ 18 h 19"/>
                <a:gd name="T20" fmla="*/ 1 w 37"/>
                <a:gd name="T21" fmla="*/ 4 h 19"/>
                <a:gd name="T22" fmla="*/ 0 w 37"/>
                <a:gd name="T23" fmla="*/ 4 h 19"/>
                <a:gd name="T24" fmla="*/ 1 w 37"/>
                <a:gd name="T25" fmla="*/ 4 h 19"/>
                <a:gd name="T26" fmla="*/ 6 w 37"/>
                <a:gd name="T27" fmla="*/ 0 h 19"/>
                <a:gd name="T28" fmla="*/ 1 w 37"/>
                <a:gd name="T29" fmla="*/ 4 h 19"/>
                <a:gd name="T30" fmla="*/ 6 w 37"/>
                <a:gd name="T31" fmla="*/ 0 h 19"/>
                <a:gd name="T32" fmla="*/ 6 w 37"/>
                <a:gd name="T33" fmla="*/ 0 h 19"/>
                <a:gd name="T34" fmla="*/ 6 w 37"/>
                <a:gd name="T35" fmla="*/ 0 h 19"/>
                <a:gd name="T36" fmla="*/ 6 w 37"/>
                <a:gd name="T37" fmla="*/ 0 h 19"/>
                <a:gd name="T38" fmla="*/ 6 w 37"/>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19">
                  <a:moveTo>
                    <a:pt x="37" y="18"/>
                  </a:moveTo>
                  <a:cubicBezTo>
                    <a:pt x="37" y="19"/>
                    <a:pt x="37" y="19"/>
                    <a:pt x="37" y="19"/>
                  </a:cubicBezTo>
                  <a:cubicBezTo>
                    <a:pt x="37" y="19"/>
                    <a:pt x="37" y="19"/>
                    <a:pt x="37" y="19"/>
                  </a:cubicBezTo>
                  <a:cubicBezTo>
                    <a:pt x="37" y="19"/>
                    <a:pt x="37" y="19"/>
                    <a:pt x="37" y="18"/>
                  </a:cubicBezTo>
                  <a:moveTo>
                    <a:pt x="37" y="18"/>
                  </a:moveTo>
                  <a:cubicBezTo>
                    <a:pt x="37" y="18"/>
                    <a:pt x="37" y="18"/>
                    <a:pt x="37" y="18"/>
                  </a:cubicBezTo>
                  <a:cubicBezTo>
                    <a:pt x="37" y="18"/>
                    <a:pt x="37" y="18"/>
                    <a:pt x="37" y="18"/>
                  </a:cubicBezTo>
                  <a:moveTo>
                    <a:pt x="37" y="18"/>
                  </a:moveTo>
                  <a:cubicBezTo>
                    <a:pt x="37" y="18"/>
                    <a:pt x="37" y="18"/>
                    <a:pt x="37" y="18"/>
                  </a:cubicBezTo>
                  <a:cubicBezTo>
                    <a:pt x="37" y="18"/>
                    <a:pt x="37" y="18"/>
                    <a:pt x="37" y="18"/>
                  </a:cubicBezTo>
                  <a:moveTo>
                    <a:pt x="1" y="4"/>
                  </a:moveTo>
                  <a:cubicBezTo>
                    <a:pt x="0" y="4"/>
                    <a:pt x="0" y="4"/>
                    <a:pt x="0" y="4"/>
                  </a:cubicBezTo>
                  <a:cubicBezTo>
                    <a:pt x="0" y="4"/>
                    <a:pt x="0" y="4"/>
                    <a:pt x="1" y="4"/>
                  </a:cubicBezTo>
                  <a:moveTo>
                    <a:pt x="6" y="0"/>
                  </a:moveTo>
                  <a:cubicBezTo>
                    <a:pt x="4" y="0"/>
                    <a:pt x="2" y="1"/>
                    <a:pt x="1" y="4"/>
                  </a:cubicBezTo>
                  <a:cubicBezTo>
                    <a:pt x="2" y="1"/>
                    <a:pt x="4" y="0"/>
                    <a:pt x="6" y="0"/>
                  </a:cubicBezTo>
                  <a:moveTo>
                    <a:pt x="6" y="0"/>
                  </a:moveTo>
                  <a:cubicBezTo>
                    <a:pt x="6" y="0"/>
                    <a:pt x="6" y="0"/>
                    <a:pt x="6" y="0"/>
                  </a:cubicBezTo>
                  <a:cubicBezTo>
                    <a:pt x="6" y="0"/>
                    <a:pt x="6" y="0"/>
                    <a:pt x="6" y="0"/>
                  </a:cubicBezTo>
                  <a:cubicBezTo>
                    <a:pt x="6" y="0"/>
                    <a:pt x="6" y="0"/>
                    <a:pt x="6"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4" name="iŝ1iḓê"/>
            <p:cNvSpPr/>
            <p:nvPr/>
          </p:nvSpPr>
          <p:spPr bwMode="auto">
            <a:xfrm>
              <a:off x="4960938" y="5024439"/>
              <a:ext cx="55563" cy="30163"/>
            </a:xfrm>
            <a:custGeom>
              <a:avLst/>
              <a:gdLst>
                <a:gd name="T0" fmla="*/ 0 w 11"/>
                <a:gd name="T1" fmla="*/ 6 h 6"/>
                <a:gd name="T2" fmla="*/ 0 w 11"/>
                <a:gd name="T3" fmla="*/ 6 h 6"/>
                <a:gd name="T4" fmla="*/ 0 w 11"/>
                <a:gd name="T5" fmla="*/ 6 h 6"/>
                <a:gd name="T6" fmla="*/ 0 w 11"/>
                <a:gd name="T7" fmla="*/ 6 h 6"/>
                <a:gd name="T8" fmla="*/ 8 w 11"/>
                <a:gd name="T9" fmla="*/ 5 h 6"/>
                <a:gd name="T10" fmla="*/ 0 w 11"/>
                <a:gd name="T11" fmla="*/ 6 h 6"/>
                <a:gd name="T12" fmla="*/ 8 w 11"/>
                <a:gd name="T13" fmla="*/ 5 h 6"/>
                <a:gd name="T14" fmla="*/ 8 w 11"/>
                <a:gd name="T15" fmla="*/ 5 h 6"/>
                <a:gd name="T16" fmla="*/ 8 w 11"/>
                <a:gd name="T17" fmla="*/ 5 h 6"/>
                <a:gd name="T18" fmla="*/ 8 w 11"/>
                <a:gd name="T19" fmla="*/ 5 h 6"/>
                <a:gd name="T20" fmla="*/ 10 w 11"/>
                <a:gd name="T21" fmla="*/ 0 h 6"/>
                <a:gd name="T22" fmla="*/ 10 w 11"/>
                <a:gd name="T23" fmla="*/ 0 h 6"/>
                <a:gd name="T24" fmla="*/ 9 w 11"/>
                <a:gd name="T25" fmla="*/ 5 h 6"/>
                <a:gd name="T26" fmla="*/ 9 w 11"/>
                <a:gd name="T27" fmla="*/ 5 h 6"/>
                <a:gd name="T28" fmla="*/ 9 w 11"/>
                <a:gd name="T29" fmla="*/ 5 h 6"/>
                <a:gd name="T30" fmla="*/ 10 w 11"/>
                <a:gd name="T31" fmla="*/ 0 h 6"/>
                <a:gd name="T32" fmla="*/ 10 w 11"/>
                <a:gd name="T33" fmla="*/ 0 h 6"/>
                <a:gd name="T34" fmla="*/ 11 w 11"/>
                <a:gd name="T35" fmla="*/ 0 h 6"/>
                <a:gd name="T36" fmla="*/ 10 w 11"/>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6">
                  <a:moveTo>
                    <a:pt x="0" y="6"/>
                  </a:moveTo>
                  <a:cubicBezTo>
                    <a:pt x="0" y="6"/>
                    <a:pt x="0" y="6"/>
                    <a:pt x="0" y="6"/>
                  </a:cubicBezTo>
                  <a:cubicBezTo>
                    <a:pt x="0" y="6"/>
                    <a:pt x="0" y="6"/>
                    <a:pt x="0" y="6"/>
                  </a:cubicBezTo>
                  <a:cubicBezTo>
                    <a:pt x="0" y="6"/>
                    <a:pt x="0" y="6"/>
                    <a:pt x="0" y="6"/>
                  </a:cubicBezTo>
                  <a:moveTo>
                    <a:pt x="8" y="5"/>
                  </a:moveTo>
                  <a:cubicBezTo>
                    <a:pt x="5" y="6"/>
                    <a:pt x="2" y="6"/>
                    <a:pt x="0" y="6"/>
                  </a:cubicBezTo>
                  <a:cubicBezTo>
                    <a:pt x="2" y="6"/>
                    <a:pt x="5" y="6"/>
                    <a:pt x="8" y="5"/>
                  </a:cubicBezTo>
                  <a:moveTo>
                    <a:pt x="8" y="5"/>
                  </a:moveTo>
                  <a:cubicBezTo>
                    <a:pt x="8" y="5"/>
                    <a:pt x="8" y="5"/>
                    <a:pt x="8" y="5"/>
                  </a:cubicBezTo>
                  <a:cubicBezTo>
                    <a:pt x="8" y="5"/>
                    <a:pt x="8" y="5"/>
                    <a:pt x="8" y="5"/>
                  </a:cubicBezTo>
                  <a:moveTo>
                    <a:pt x="10" y="0"/>
                  </a:moveTo>
                  <a:cubicBezTo>
                    <a:pt x="10" y="0"/>
                    <a:pt x="10" y="0"/>
                    <a:pt x="10" y="0"/>
                  </a:cubicBezTo>
                  <a:cubicBezTo>
                    <a:pt x="9" y="5"/>
                    <a:pt x="9" y="5"/>
                    <a:pt x="9" y="5"/>
                  </a:cubicBezTo>
                  <a:cubicBezTo>
                    <a:pt x="9" y="5"/>
                    <a:pt x="9" y="5"/>
                    <a:pt x="9" y="5"/>
                  </a:cubicBezTo>
                  <a:cubicBezTo>
                    <a:pt x="9" y="5"/>
                    <a:pt x="9" y="5"/>
                    <a:pt x="9" y="5"/>
                  </a:cubicBezTo>
                  <a:cubicBezTo>
                    <a:pt x="10" y="0"/>
                    <a:pt x="10" y="0"/>
                    <a:pt x="10" y="0"/>
                  </a:cubicBezTo>
                  <a:cubicBezTo>
                    <a:pt x="10" y="0"/>
                    <a:pt x="10" y="0"/>
                    <a:pt x="10" y="0"/>
                  </a:cubicBezTo>
                  <a:cubicBezTo>
                    <a:pt x="10" y="0"/>
                    <a:pt x="10" y="0"/>
                    <a:pt x="11" y="0"/>
                  </a:cubicBezTo>
                  <a:cubicBezTo>
                    <a:pt x="10" y="0"/>
                    <a:pt x="10" y="0"/>
                    <a:pt x="10" y="0"/>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5" name="íṡlïḋè"/>
            <p:cNvSpPr/>
            <p:nvPr/>
          </p:nvSpPr>
          <p:spPr bwMode="auto">
            <a:xfrm>
              <a:off x="4829176" y="4999039"/>
              <a:ext cx="206375" cy="273050"/>
            </a:xfrm>
            <a:custGeom>
              <a:avLst/>
              <a:gdLst>
                <a:gd name="T0" fmla="*/ 7 w 41"/>
                <a:gd name="T1" fmla="*/ 0 h 54"/>
                <a:gd name="T2" fmla="*/ 7 w 41"/>
                <a:gd name="T3" fmla="*/ 0 h 54"/>
                <a:gd name="T4" fmla="*/ 2 w 41"/>
                <a:gd name="T5" fmla="*/ 4 h 54"/>
                <a:gd name="T6" fmla="*/ 2 w 41"/>
                <a:gd name="T7" fmla="*/ 4 h 54"/>
                <a:gd name="T8" fmla="*/ 1 w 41"/>
                <a:gd name="T9" fmla="*/ 4 h 54"/>
                <a:gd name="T10" fmla="*/ 1 w 41"/>
                <a:gd name="T11" fmla="*/ 4 h 54"/>
                <a:gd name="T12" fmla="*/ 1 w 41"/>
                <a:gd name="T13" fmla="*/ 4 h 54"/>
                <a:gd name="T14" fmla="*/ 1 w 41"/>
                <a:gd name="T15" fmla="*/ 4 h 54"/>
                <a:gd name="T16" fmla="*/ 8 w 41"/>
                <a:gd name="T17" fmla="*/ 13 h 54"/>
                <a:gd name="T18" fmla="*/ 26 w 41"/>
                <a:gd name="T19" fmla="*/ 45 h 54"/>
                <a:gd name="T20" fmla="*/ 27 w 41"/>
                <a:gd name="T21" fmla="*/ 54 h 54"/>
                <a:gd name="T22" fmla="*/ 36 w 41"/>
                <a:gd name="T23" fmla="*/ 23 h 54"/>
                <a:gd name="T24" fmla="*/ 37 w 41"/>
                <a:gd name="T25" fmla="*/ 22 h 54"/>
                <a:gd name="T26" fmla="*/ 37 w 41"/>
                <a:gd name="T27" fmla="*/ 22 h 54"/>
                <a:gd name="T28" fmla="*/ 37 w 41"/>
                <a:gd name="T29" fmla="*/ 22 h 54"/>
                <a:gd name="T30" fmla="*/ 37 w 41"/>
                <a:gd name="T31" fmla="*/ 22 h 54"/>
                <a:gd name="T32" fmla="*/ 37 w 41"/>
                <a:gd name="T33" fmla="*/ 21 h 54"/>
                <a:gd name="T34" fmla="*/ 37 w 41"/>
                <a:gd name="T35" fmla="*/ 21 h 54"/>
                <a:gd name="T36" fmla="*/ 37 w 41"/>
                <a:gd name="T37" fmla="*/ 20 h 54"/>
                <a:gd name="T38" fmla="*/ 37 w 41"/>
                <a:gd name="T39" fmla="*/ 20 h 54"/>
                <a:gd name="T40" fmla="*/ 37 w 41"/>
                <a:gd name="T41" fmla="*/ 20 h 54"/>
                <a:gd name="T42" fmla="*/ 37 w 41"/>
                <a:gd name="T43" fmla="*/ 20 h 54"/>
                <a:gd name="T44" fmla="*/ 37 w 41"/>
                <a:gd name="T45" fmla="*/ 19 h 54"/>
                <a:gd name="T46" fmla="*/ 38 w 41"/>
                <a:gd name="T47" fmla="*/ 19 h 54"/>
                <a:gd name="T48" fmla="*/ 38 w 41"/>
                <a:gd name="T49" fmla="*/ 18 h 54"/>
                <a:gd name="T50" fmla="*/ 38 w 41"/>
                <a:gd name="T51" fmla="*/ 18 h 54"/>
                <a:gd name="T52" fmla="*/ 38 w 41"/>
                <a:gd name="T53" fmla="*/ 18 h 54"/>
                <a:gd name="T54" fmla="*/ 38 w 41"/>
                <a:gd name="T55" fmla="*/ 18 h 54"/>
                <a:gd name="T56" fmla="*/ 38 w 41"/>
                <a:gd name="T57" fmla="*/ 18 h 54"/>
                <a:gd name="T58" fmla="*/ 37 w 41"/>
                <a:gd name="T59" fmla="*/ 5 h 54"/>
                <a:gd name="T60" fmla="*/ 36 w 41"/>
                <a:gd name="T61" fmla="*/ 5 h 54"/>
                <a:gd name="T62" fmla="*/ 36 w 41"/>
                <a:gd name="T63" fmla="*/ 5 h 54"/>
                <a:gd name="T64" fmla="*/ 35 w 41"/>
                <a:gd name="T65" fmla="*/ 10 h 54"/>
                <a:gd name="T66" fmla="*/ 35 w 41"/>
                <a:gd name="T67" fmla="*/ 10 h 54"/>
                <a:gd name="T68" fmla="*/ 34 w 41"/>
                <a:gd name="T69" fmla="*/ 10 h 54"/>
                <a:gd name="T70" fmla="*/ 34 w 41"/>
                <a:gd name="T71" fmla="*/ 10 h 54"/>
                <a:gd name="T72" fmla="*/ 34 w 41"/>
                <a:gd name="T73" fmla="*/ 10 h 54"/>
                <a:gd name="T74" fmla="*/ 26 w 41"/>
                <a:gd name="T75" fmla="*/ 11 h 54"/>
                <a:gd name="T76" fmla="*/ 26 w 41"/>
                <a:gd name="T77" fmla="*/ 11 h 54"/>
                <a:gd name="T78" fmla="*/ 26 w 41"/>
                <a:gd name="T79" fmla="*/ 11 h 54"/>
                <a:gd name="T80" fmla="*/ 26 w 41"/>
                <a:gd name="T81" fmla="*/ 11 h 54"/>
                <a:gd name="T82" fmla="*/ 26 w 41"/>
                <a:gd name="T83" fmla="*/ 11 h 54"/>
                <a:gd name="T84" fmla="*/ 7 w 41"/>
                <a:gd name="T85" fmla="*/ 5 h 54"/>
                <a:gd name="T86" fmla="*/ 7 w 41"/>
                <a:gd name="T87" fmla="*/ 5 h 54"/>
                <a:gd name="T88" fmla="*/ 7 w 41"/>
                <a:gd name="T89" fmla="*/ 5 h 54"/>
                <a:gd name="T90" fmla="*/ 7 w 41"/>
                <a:gd name="T91" fmla="*/ 5 h 54"/>
                <a:gd name="T92" fmla="*/ 8 w 41"/>
                <a:gd name="T93" fmla="*/ 0 h 54"/>
                <a:gd name="T94" fmla="*/ 8 w 41"/>
                <a:gd name="T95" fmla="*/ 0 h 54"/>
                <a:gd name="T96" fmla="*/ 7 w 41"/>
                <a:gd name="T97" fmla="*/ 0 h 54"/>
                <a:gd name="T98" fmla="*/ 7 w 41"/>
                <a:gd name="T9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54">
                  <a:moveTo>
                    <a:pt x="7" y="0"/>
                  </a:moveTo>
                  <a:cubicBezTo>
                    <a:pt x="7" y="0"/>
                    <a:pt x="7" y="0"/>
                    <a:pt x="7" y="0"/>
                  </a:cubicBezTo>
                  <a:cubicBezTo>
                    <a:pt x="5" y="0"/>
                    <a:pt x="3" y="1"/>
                    <a:pt x="2" y="4"/>
                  </a:cubicBezTo>
                  <a:cubicBezTo>
                    <a:pt x="2" y="4"/>
                    <a:pt x="2" y="4"/>
                    <a:pt x="2" y="4"/>
                  </a:cubicBezTo>
                  <a:cubicBezTo>
                    <a:pt x="1" y="4"/>
                    <a:pt x="1" y="4"/>
                    <a:pt x="1" y="4"/>
                  </a:cubicBezTo>
                  <a:cubicBezTo>
                    <a:pt x="1" y="4"/>
                    <a:pt x="1" y="4"/>
                    <a:pt x="1" y="4"/>
                  </a:cubicBezTo>
                  <a:cubicBezTo>
                    <a:pt x="1" y="4"/>
                    <a:pt x="1" y="4"/>
                    <a:pt x="1" y="4"/>
                  </a:cubicBezTo>
                  <a:cubicBezTo>
                    <a:pt x="1" y="4"/>
                    <a:pt x="1" y="4"/>
                    <a:pt x="1" y="4"/>
                  </a:cubicBezTo>
                  <a:cubicBezTo>
                    <a:pt x="1" y="4"/>
                    <a:pt x="0" y="10"/>
                    <a:pt x="8" y="13"/>
                  </a:cubicBezTo>
                  <a:cubicBezTo>
                    <a:pt x="16" y="16"/>
                    <a:pt x="27" y="37"/>
                    <a:pt x="26" y="45"/>
                  </a:cubicBezTo>
                  <a:cubicBezTo>
                    <a:pt x="25" y="54"/>
                    <a:pt x="27" y="54"/>
                    <a:pt x="27" y="54"/>
                  </a:cubicBezTo>
                  <a:cubicBezTo>
                    <a:pt x="27" y="51"/>
                    <a:pt x="30" y="40"/>
                    <a:pt x="36" y="23"/>
                  </a:cubicBezTo>
                  <a:cubicBezTo>
                    <a:pt x="36" y="22"/>
                    <a:pt x="36" y="22"/>
                    <a:pt x="37" y="22"/>
                  </a:cubicBezTo>
                  <a:cubicBezTo>
                    <a:pt x="37" y="22"/>
                    <a:pt x="37" y="22"/>
                    <a:pt x="37" y="22"/>
                  </a:cubicBezTo>
                  <a:cubicBezTo>
                    <a:pt x="37" y="22"/>
                    <a:pt x="37" y="22"/>
                    <a:pt x="37" y="22"/>
                  </a:cubicBezTo>
                  <a:cubicBezTo>
                    <a:pt x="37" y="22"/>
                    <a:pt x="37" y="22"/>
                    <a:pt x="37" y="22"/>
                  </a:cubicBezTo>
                  <a:cubicBezTo>
                    <a:pt x="37" y="22"/>
                    <a:pt x="37" y="22"/>
                    <a:pt x="37" y="21"/>
                  </a:cubicBezTo>
                  <a:cubicBezTo>
                    <a:pt x="37" y="21"/>
                    <a:pt x="37" y="21"/>
                    <a:pt x="37" y="21"/>
                  </a:cubicBezTo>
                  <a:cubicBezTo>
                    <a:pt x="37" y="21"/>
                    <a:pt x="37" y="21"/>
                    <a:pt x="37" y="20"/>
                  </a:cubicBezTo>
                  <a:cubicBezTo>
                    <a:pt x="37" y="20"/>
                    <a:pt x="37" y="20"/>
                    <a:pt x="37" y="20"/>
                  </a:cubicBezTo>
                  <a:cubicBezTo>
                    <a:pt x="37" y="20"/>
                    <a:pt x="37" y="20"/>
                    <a:pt x="37" y="20"/>
                  </a:cubicBezTo>
                  <a:cubicBezTo>
                    <a:pt x="37" y="20"/>
                    <a:pt x="37" y="20"/>
                    <a:pt x="37" y="20"/>
                  </a:cubicBezTo>
                  <a:cubicBezTo>
                    <a:pt x="37" y="20"/>
                    <a:pt x="37" y="20"/>
                    <a:pt x="37" y="19"/>
                  </a:cubicBezTo>
                  <a:cubicBezTo>
                    <a:pt x="37" y="19"/>
                    <a:pt x="37" y="19"/>
                    <a:pt x="38" y="19"/>
                  </a:cubicBezTo>
                  <a:cubicBezTo>
                    <a:pt x="38" y="19"/>
                    <a:pt x="38" y="19"/>
                    <a:pt x="38" y="18"/>
                  </a:cubicBezTo>
                  <a:cubicBezTo>
                    <a:pt x="38" y="18"/>
                    <a:pt x="38" y="18"/>
                    <a:pt x="38" y="18"/>
                  </a:cubicBezTo>
                  <a:cubicBezTo>
                    <a:pt x="38" y="18"/>
                    <a:pt x="38" y="18"/>
                    <a:pt x="38" y="18"/>
                  </a:cubicBezTo>
                  <a:cubicBezTo>
                    <a:pt x="38" y="18"/>
                    <a:pt x="38" y="18"/>
                    <a:pt x="38" y="18"/>
                  </a:cubicBezTo>
                  <a:cubicBezTo>
                    <a:pt x="38" y="18"/>
                    <a:pt x="38" y="18"/>
                    <a:pt x="38" y="18"/>
                  </a:cubicBezTo>
                  <a:cubicBezTo>
                    <a:pt x="41" y="6"/>
                    <a:pt x="37" y="5"/>
                    <a:pt x="37" y="5"/>
                  </a:cubicBezTo>
                  <a:cubicBezTo>
                    <a:pt x="36" y="5"/>
                    <a:pt x="36" y="5"/>
                    <a:pt x="36" y="5"/>
                  </a:cubicBezTo>
                  <a:cubicBezTo>
                    <a:pt x="36" y="5"/>
                    <a:pt x="36" y="5"/>
                    <a:pt x="36" y="5"/>
                  </a:cubicBezTo>
                  <a:cubicBezTo>
                    <a:pt x="35" y="10"/>
                    <a:pt x="35" y="10"/>
                    <a:pt x="35" y="10"/>
                  </a:cubicBezTo>
                  <a:cubicBezTo>
                    <a:pt x="35" y="10"/>
                    <a:pt x="35" y="10"/>
                    <a:pt x="35" y="10"/>
                  </a:cubicBezTo>
                  <a:cubicBezTo>
                    <a:pt x="35" y="10"/>
                    <a:pt x="34" y="10"/>
                    <a:pt x="34" y="10"/>
                  </a:cubicBezTo>
                  <a:cubicBezTo>
                    <a:pt x="34" y="10"/>
                    <a:pt x="34" y="10"/>
                    <a:pt x="34" y="10"/>
                  </a:cubicBezTo>
                  <a:cubicBezTo>
                    <a:pt x="34" y="10"/>
                    <a:pt x="34" y="10"/>
                    <a:pt x="34" y="10"/>
                  </a:cubicBezTo>
                  <a:cubicBezTo>
                    <a:pt x="31" y="11"/>
                    <a:pt x="28" y="11"/>
                    <a:pt x="26" y="11"/>
                  </a:cubicBezTo>
                  <a:cubicBezTo>
                    <a:pt x="26" y="11"/>
                    <a:pt x="26" y="11"/>
                    <a:pt x="26" y="11"/>
                  </a:cubicBezTo>
                  <a:cubicBezTo>
                    <a:pt x="26" y="11"/>
                    <a:pt x="26" y="11"/>
                    <a:pt x="26" y="11"/>
                  </a:cubicBezTo>
                  <a:cubicBezTo>
                    <a:pt x="26" y="11"/>
                    <a:pt x="26" y="11"/>
                    <a:pt x="26" y="11"/>
                  </a:cubicBezTo>
                  <a:cubicBezTo>
                    <a:pt x="26" y="11"/>
                    <a:pt x="26" y="11"/>
                    <a:pt x="26" y="11"/>
                  </a:cubicBezTo>
                  <a:cubicBezTo>
                    <a:pt x="15" y="11"/>
                    <a:pt x="7" y="5"/>
                    <a:pt x="7" y="5"/>
                  </a:cubicBezTo>
                  <a:cubicBezTo>
                    <a:pt x="7" y="5"/>
                    <a:pt x="7" y="5"/>
                    <a:pt x="7" y="5"/>
                  </a:cubicBezTo>
                  <a:cubicBezTo>
                    <a:pt x="7" y="5"/>
                    <a:pt x="7" y="5"/>
                    <a:pt x="7" y="5"/>
                  </a:cubicBezTo>
                  <a:cubicBezTo>
                    <a:pt x="7" y="5"/>
                    <a:pt x="7" y="5"/>
                    <a:pt x="7" y="5"/>
                  </a:cubicBezTo>
                  <a:cubicBezTo>
                    <a:pt x="8" y="0"/>
                    <a:pt x="8" y="0"/>
                    <a:pt x="8" y="0"/>
                  </a:cubicBezTo>
                  <a:cubicBezTo>
                    <a:pt x="8" y="0"/>
                    <a:pt x="8" y="0"/>
                    <a:pt x="8" y="0"/>
                  </a:cubicBezTo>
                  <a:cubicBezTo>
                    <a:pt x="8" y="0"/>
                    <a:pt x="8" y="0"/>
                    <a:pt x="7" y="0"/>
                  </a:cubicBezTo>
                  <a:cubicBezTo>
                    <a:pt x="7" y="0"/>
                    <a:pt x="7" y="0"/>
                    <a:pt x="7"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6" name="îšḻíḍè"/>
            <p:cNvSpPr/>
            <p:nvPr/>
          </p:nvSpPr>
          <p:spPr bwMode="auto">
            <a:xfrm>
              <a:off x="5102226" y="5054601"/>
              <a:ext cx="288925" cy="317500"/>
            </a:xfrm>
            <a:custGeom>
              <a:avLst/>
              <a:gdLst>
                <a:gd name="T0" fmla="*/ 5 w 57"/>
                <a:gd name="T1" fmla="*/ 0 h 63"/>
                <a:gd name="T2" fmla="*/ 0 w 57"/>
                <a:gd name="T3" fmla="*/ 6 h 63"/>
                <a:gd name="T4" fmla="*/ 2 w 57"/>
                <a:gd name="T5" fmla="*/ 25 h 63"/>
                <a:gd name="T6" fmla="*/ 6 w 57"/>
                <a:gd name="T7" fmla="*/ 52 h 63"/>
                <a:gd name="T8" fmla="*/ 11 w 57"/>
                <a:gd name="T9" fmla="*/ 60 h 63"/>
                <a:gd name="T10" fmla="*/ 20 w 57"/>
                <a:gd name="T11" fmla="*/ 59 h 63"/>
                <a:gd name="T12" fmla="*/ 23 w 57"/>
                <a:gd name="T13" fmla="*/ 57 h 63"/>
                <a:gd name="T14" fmla="*/ 34 w 57"/>
                <a:gd name="T15" fmla="*/ 62 h 63"/>
                <a:gd name="T16" fmla="*/ 54 w 57"/>
                <a:gd name="T17" fmla="*/ 61 h 63"/>
                <a:gd name="T18" fmla="*/ 55 w 57"/>
                <a:gd name="T19" fmla="*/ 56 h 63"/>
                <a:gd name="T20" fmla="*/ 39 w 57"/>
                <a:gd name="T21" fmla="*/ 50 h 63"/>
                <a:gd name="T22" fmla="*/ 30 w 57"/>
                <a:gd name="T23" fmla="*/ 42 h 63"/>
                <a:gd name="T24" fmla="*/ 35 w 57"/>
                <a:gd name="T25" fmla="*/ 11 h 63"/>
                <a:gd name="T26" fmla="*/ 35 w 57"/>
                <a:gd name="T27" fmla="*/ 4 h 63"/>
                <a:gd name="T28" fmla="*/ 31 w 57"/>
                <a:gd name="T29" fmla="*/ 0 h 63"/>
                <a:gd name="T30" fmla="*/ 22 w 57"/>
                <a:gd name="T31" fmla="*/ 7 h 63"/>
                <a:gd name="T32" fmla="*/ 5 w 57"/>
                <a:gd name="T3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3">
                  <a:moveTo>
                    <a:pt x="5" y="0"/>
                  </a:moveTo>
                  <a:cubicBezTo>
                    <a:pt x="5" y="0"/>
                    <a:pt x="0" y="1"/>
                    <a:pt x="0" y="6"/>
                  </a:cubicBezTo>
                  <a:cubicBezTo>
                    <a:pt x="0" y="8"/>
                    <a:pt x="1" y="16"/>
                    <a:pt x="2" y="25"/>
                  </a:cubicBezTo>
                  <a:cubicBezTo>
                    <a:pt x="4" y="37"/>
                    <a:pt x="6" y="50"/>
                    <a:pt x="6" y="52"/>
                  </a:cubicBezTo>
                  <a:cubicBezTo>
                    <a:pt x="6" y="57"/>
                    <a:pt x="7" y="60"/>
                    <a:pt x="11" y="60"/>
                  </a:cubicBezTo>
                  <a:cubicBezTo>
                    <a:pt x="16" y="60"/>
                    <a:pt x="19" y="60"/>
                    <a:pt x="20" y="59"/>
                  </a:cubicBezTo>
                  <a:cubicBezTo>
                    <a:pt x="21" y="58"/>
                    <a:pt x="22" y="56"/>
                    <a:pt x="23" y="57"/>
                  </a:cubicBezTo>
                  <a:cubicBezTo>
                    <a:pt x="25" y="58"/>
                    <a:pt x="23" y="61"/>
                    <a:pt x="34" y="62"/>
                  </a:cubicBezTo>
                  <a:cubicBezTo>
                    <a:pt x="45" y="63"/>
                    <a:pt x="53" y="62"/>
                    <a:pt x="54" y="61"/>
                  </a:cubicBezTo>
                  <a:cubicBezTo>
                    <a:pt x="55" y="60"/>
                    <a:pt x="57" y="57"/>
                    <a:pt x="55" y="56"/>
                  </a:cubicBezTo>
                  <a:cubicBezTo>
                    <a:pt x="53" y="55"/>
                    <a:pt x="43" y="53"/>
                    <a:pt x="39" y="50"/>
                  </a:cubicBezTo>
                  <a:cubicBezTo>
                    <a:pt x="35" y="47"/>
                    <a:pt x="30" y="42"/>
                    <a:pt x="30" y="42"/>
                  </a:cubicBezTo>
                  <a:cubicBezTo>
                    <a:pt x="30" y="42"/>
                    <a:pt x="34" y="22"/>
                    <a:pt x="35" y="11"/>
                  </a:cubicBezTo>
                  <a:cubicBezTo>
                    <a:pt x="36" y="8"/>
                    <a:pt x="36" y="5"/>
                    <a:pt x="35" y="4"/>
                  </a:cubicBezTo>
                  <a:cubicBezTo>
                    <a:pt x="33" y="1"/>
                    <a:pt x="31" y="0"/>
                    <a:pt x="31" y="0"/>
                  </a:cubicBezTo>
                  <a:cubicBezTo>
                    <a:pt x="31" y="0"/>
                    <a:pt x="31" y="8"/>
                    <a:pt x="22" y="7"/>
                  </a:cubicBezTo>
                  <a:cubicBezTo>
                    <a:pt x="12" y="7"/>
                    <a:pt x="6" y="5"/>
                    <a:pt x="5" y="0"/>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7" name="ï$lîḍe"/>
            <p:cNvSpPr/>
            <p:nvPr/>
          </p:nvSpPr>
          <p:spPr bwMode="auto">
            <a:xfrm>
              <a:off x="5102226" y="5054601"/>
              <a:ext cx="182563" cy="125413"/>
            </a:xfrm>
            <a:custGeom>
              <a:avLst/>
              <a:gdLst>
                <a:gd name="T0" fmla="*/ 5 w 36"/>
                <a:gd name="T1" fmla="*/ 0 h 25"/>
                <a:gd name="T2" fmla="*/ 0 w 36"/>
                <a:gd name="T3" fmla="*/ 6 h 25"/>
                <a:gd name="T4" fmla="*/ 0 w 36"/>
                <a:gd name="T5" fmla="*/ 7 h 25"/>
                <a:gd name="T6" fmla="*/ 2 w 36"/>
                <a:gd name="T7" fmla="*/ 25 h 25"/>
                <a:gd name="T8" fmla="*/ 11 w 36"/>
                <a:gd name="T9" fmla="*/ 16 h 25"/>
                <a:gd name="T10" fmla="*/ 34 w 36"/>
                <a:gd name="T11" fmla="*/ 12 h 25"/>
                <a:gd name="T12" fmla="*/ 35 w 36"/>
                <a:gd name="T13" fmla="*/ 11 h 25"/>
                <a:gd name="T14" fmla="*/ 36 w 36"/>
                <a:gd name="T15" fmla="*/ 7 h 25"/>
                <a:gd name="T16" fmla="*/ 35 w 36"/>
                <a:gd name="T17" fmla="*/ 4 h 25"/>
                <a:gd name="T18" fmla="*/ 33 w 36"/>
                <a:gd name="T19" fmla="*/ 1 h 25"/>
                <a:gd name="T20" fmla="*/ 31 w 36"/>
                <a:gd name="T21" fmla="*/ 0 h 25"/>
                <a:gd name="T22" fmla="*/ 31 w 36"/>
                <a:gd name="T23" fmla="*/ 1 h 25"/>
                <a:gd name="T24" fmla="*/ 22 w 36"/>
                <a:gd name="T25" fmla="*/ 7 h 25"/>
                <a:gd name="T26" fmla="*/ 22 w 36"/>
                <a:gd name="T27" fmla="*/ 7 h 25"/>
                <a:gd name="T28" fmla="*/ 5 w 36"/>
                <a:gd name="T29" fmla="*/ 1 h 25"/>
                <a:gd name="T30" fmla="*/ 5 w 36"/>
                <a:gd name="T3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5">
                  <a:moveTo>
                    <a:pt x="5" y="0"/>
                  </a:moveTo>
                  <a:cubicBezTo>
                    <a:pt x="5" y="0"/>
                    <a:pt x="0" y="1"/>
                    <a:pt x="0" y="6"/>
                  </a:cubicBezTo>
                  <a:cubicBezTo>
                    <a:pt x="0" y="6"/>
                    <a:pt x="0" y="7"/>
                    <a:pt x="0" y="7"/>
                  </a:cubicBezTo>
                  <a:cubicBezTo>
                    <a:pt x="0" y="9"/>
                    <a:pt x="1" y="17"/>
                    <a:pt x="2" y="25"/>
                  </a:cubicBezTo>
                  <a:cubicBezTo>
                    <a:pt x="2" y="25"/>
                    <a:pt x="5" y="17"/>
                    <a:pt x="11" y="16"/>
                  </a:cubicBezTo>
                  <a:cubicBezTo>
                    <a:pt x="17" y="15"/>
                    <a:pt x="26" y="15"/>
                    <a:pt x="34" y="12"/>
                  </a:cubicBezTo>
                  <a:cubicBezTo>
                    <a:pt x="35" y="11"/>
                    <a:pt x="35" y="11"/>
                    <a:pt x="35" y="11"/>
                  </a:cubicBezTo>
                  <a:cubicBezTo>
                    <a:pt x="36" y="10"/>
                    <a:pt x="36" y="8"/>
                    <a:pt x="36" y="7"/>
                  </a:cubicBezTo>
                  <a:cubicBezTo>
                    <a:pt x="36" y="6"/>
                    <a:pt x="36" y="5"/>
                    <a:pt x="35" y="4"/>
                  </a:cubicBezTo>
                  <a:cubicBezTo>
                    <a:pt x="35" y="3"/>
                    <a:pt x="34" y="2"/>
                    <a:pt x="33" y="1"/>
                  </a:cubicBezTo>
                  <a:cubicBezTo>
                    <a:pt x="32" y="0"/>
                    <a:pt x="31" y="0"/>
                    <a:pt x="31" y="0"/>
                  </a:cubicBezTo>
                  <a:cubicBezTo>
                    <a:pt x="31" y="0"/>
                    <a:pt x="31" y="1"/>
                    <a:pt x="31" y="1"/>
                  </a:cubicBezTo>
                  <a:cubicBezTo>
                    <a:pt x="31" y="2"/>
                    <a:pt x="30" y="7"/>
                    <a:pt x="22" y="7"/>
                  </a:cubicBezTo>
                  <a:cubicBezTo>
                    <a:pt x="22" y="7"/>
                    <a:pt x="22" y="7"/>
                    <a:pt x="22" y="7"/>
                  </a:cubicBezTo>
                  <a:cubicBezTo>
                    <a:pt x="13" y="7"/>
                    <a:pt x="7" y="5"/>
                    <a:pt x="5" y="1"/>
                  </a:cubicBezTo>
                  <a:cubicBezTo>
                    <a:pt x="5" y="0"/>
                    <a:pt x="5" y="0"/>
                    <a:pt x="5"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8" name="íşľíḑè"/>
            <p:cNvSpPr/>
            <p:nvPr/>
          </p:nvSpPr>
          <p:spPr bwMode="auto">
            <a:xfrm>
              <a:off x="5784851" y="4524376"/>
              <a:ext cx="34925" cy="55563"/>
            </a:xfrm>
            <a:custGeom>
              <a:avLst/>
              <a:gdLst>
                <a:gd name="T0" fmla="*/ 0 w 7"/>
                <a:gd name="T1" fmla="*/ 0 h 11"/>
                <a:gd name="T2" fmla="*/ 4 w 7"/>
                <a:gd name="T3" fmla="*/ 9 h 11"/>
                <a:gd name="T4" fmla="*/ 0 w 7"/>
                <a:gd name="T5" fmla="*/ 0 h 11"/>
              </a:gdLst>
              <a:ahLst/>
              <a:cxnLst>
                <a:cxn ang="0">
                  <a:pos x="T0" y="T1"/>
                </a:cxn>
                <a:cxn ang="0">
                  <a:pos x="T2" y="T3"/>
                </a:cxn>
                <a:cxn ang="0">
                  <a:pos x="T4" y="T5"/>
                </a:cxn>
              </a:cxnLst>
              <a:rect l="0" t="0" r="r" b="b"/>
              <a:pathLst>
                <a:path w="7" h="11">
                  <a:moveTo>
                    <a:pt x="0" y="0"/>
                  </a:moveTo>
                  <a:cubicBezTo>
                    <a:pt x="0" y="0"/>
                    <a:pt x="1" y="11"/>
                    <a:pt x="4" y="9"/>
                  </a:cubicBezTo>
                  <a:cubicBezTo>
                    <a:pt x="7"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89" name="îşḷïḓé"/>
            <p:cNvSpPr/>
            <p:nvPr/>
          </p:nvSpPr>
          <p:spPr bwMode="auto">
            <a:xfrm>
              <a:off x="5815013" y="4514851"/>
              <a:ext cx="46038" cy="55563"/>
            </a:xfrm>
            <a:custGeom>
              <a:avLst/>
              <a:gdLst>
                <a:gd name="T0" fmla="*/ 0 w 9"/>
                <a:gd name="T1" fmla="*/ 0 h 11"/>
                <a:gd name="T2" fmla="*/ 4 w 9"/>
                <a:gd name="T3" fmla="*/ 10 h 11"/>
                <a:gd name="T4" fmla="*/ 0 w 9"/>
                <a:gd name="T5" fmla="*/ 0 h 11"/>
              </a:gdLst>
              <a:ahLst/>
              <a:cxnLst>
                <a:cxn ang="0">
                  <a:pos x="T0" y="T1"/>
                </a:cxn>
                <a:cxn ang="0">
                  <a:pos x="T2" y="T3"/>
                </a:cxn>
                <a:cxn ang="0">
                  <a:pos x="T4" y="T5"/>
                </a:cxn>
              </a:cxnLst>
              <a:rect l="0" t="0" r="r" b="b"/>
              <a:pathLst>
                <a:path w="9" h="11">
                  <a:moveTo>
                    <a:pt x="0" y="0"/>
                  </a:moveTo>
                  <a:cubicBezTo>
                    <a:pt x="0" y="0"/>
                    <a:pt x="0" y="11"/>
                    <a:pt x="4" y="10"/>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0" name="isļïḓè"/>
            <p:cNvSpPr/>
            <p:nvPr/>
          </p:nvSpPr>
          <p:spPr bwMode="auto">
            <a:xfrm>
              <a:off x="5856288" y="4524376"/>
              <a:ext cx="44450" cy="50800"/>
            </a:xfrm>
            <a:custGeom>
              <a:avLst/>
              <a:gdLst>
                <a:gd name="T0" fmla="*/ 0 w 9"/>
                <a:gd name="T1" fmla="*/ 0 h 10"/>
                <a:gd name="T2" fmla="*/ 5 w 9"/>
                <a:gd name="T3" fmla="*/ 9 h 10"/>
                <a:gd name="T4" fmla="*/ 0 w 9"/>
                <a:gd name="T5" fmla="*/ 0 h 10"/>
              </a:gdLst>
              <a:ahLst/>
              <a:cxnLst>
                <a:cxn ang="0">
                  <a:pos x="T0" y="T1"/>
                </a:cxn>
                <a:cxn ang="0">
                  <a:pos x="T2" y="T3"/>
                </a:cxn>
                <a:cxn ang="0">
                  <a:pos x="T4" y="T5"/>
                </a:cxn>
              </a:cxnLst>
              <a:rect l="0" t="0" r="r" b="b"/>
              <a:pathLst>
                <a:path w="9" h="10">
                  <a:moveTo>
                    <a:pt x="0" y="0"/>
                  </a:moveTo>
                  <a:cubicBezTo>
                    <a:pt x="0" y="0"/>
                    <a:pt x="1" y="10"/>
                    <a:pt x="5" y="9"/>
                  </a:cubicBezTo>
                  <a:cubicBezTo>
                    <a:pt x="9" y="8"/>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1" name="işḻíḑe"/>
            <p:cNvSpPr/>
            <p:nvPr/>
          </p:nvSpPr>
          <p:spPr bwMode="auto">
            <a:xfrm>
              <a:off x="5845176" y="4484689"/>
              <a:ext cx="50800" cy="34925"/>
            </a:xfrm>
            <a:custGeom>
              <a:avLst/>
              <a:gdLst>
                <a:gd name="T0" fmla="*/ 0 w 10"/>
                <a:gd name="T1" fmla="*/ 0 h 7"/>
                <a:gd name="T2" fmla="*/ 9 w 10"/>
                <a:gd name="T3" fmla="*/ 4 h 7"/>
                <a:gd name="T4" fmla="*/ 0 w 10"/>
                <a:gd name="T5" fmla="*/ 0 h 7"/>
              </a:gdLst>
              <a:ahLst/>
              <a:cxnLst>
                <a:cxn ang="0">
                  <a:pos x="T0" y="T1"/>
                </a:cxn>
                <a:cxn ang="0">
                  <a:pos x="T2" y="T3"/>
                </a:cxn>
                <a:cxn ang="0">
                  <a:pos x="T4" y="T5"/>
                </a:cxn>
              </a:cxnLst>
              <a:rect l="0" t="0" r="r" b="b"/>
              <a:pathLst>
                <a:path w="10" h="7">
                  <a:moveTo>
                    <a:pt x="0" y="0"/>
                  </a:moveTo>
                  <a:cubicBezTo>
                    <a:pt x="0" y="0"/>
                    <a:pt x="8" y="7"/>
                    <a:pt x="9" y="4"/>
                  </a:cubicBezTo>
                  <a:cubicBezTo>
                    <a:pt x="1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2" name="iṧḻïḓè"/>
            <p:cNvSpPr/>
            <p:nvPr/>
          </p:nvSpPr>
          <p:spPr bwMode="auto">
            <a:xfrm>
              <a:off x="5865813" y="4459289"/>
              <a:ext cx="60325" cy="30163"/>
            </a:xfrm>
            <a:custGeom>
              <a:avLst/>
              <a:gdLst>
                <a:gd name="T0" fmla="*/ 0 w 12"/>
                <a:gd name="T1" fmla="*/ 1 h 6"/>
                <a:gd name="T2" fmla="*/ 12 w 12"/>
                <a:gd name="T3" fmla="*/ 3 h 6"/>
                <a:gd name="T4" fmla="*/ 0 w 12"/>
                <a:gd name="T5" fmla="*/ 1 h 6"/>
              </a:gdLst>
              <a:ahLst/>
              <a:cxnLst>
                <a:cxn ang="0">
                  <a:pos x="T0" y="T1"/>
                </a:cxn>
                <a:cxn ang="0">
                  <a:pos x="T2" y="T3"/>
                </a:cxn>
                <a:cxn ang="0">
                  <a:pos x="T4" y="T5"/>
                </a:cxn>
              </a:cxnLst>
              <a:rect l="0" t="0" r="r" b="b"/>
              <a:pathLst>
                <a:path w="12" h="6">
                  <a:moveTo>
                    <a:pt x="0" y="1"/>
                  </a:moveTo>
                  <a:cubicBezTo>
                    <a:pt x="0" y="1"/>
                    <a:pt x="12" y="6"/>
                    <a:pt x="12" y="3"/>
                  </a:cubicBezTo>
                  <a:cubicBezTo>
                    <a:pt x="12"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3" name="îṡlïḓê"/>
            <p:cNvSpPr/>
            <p:nvPr/>
          </p:nvSpPr>
          <p:spPr bwMode="auto">
            <a:xfrm>
              <a:off x="5102226" y="4144964"/>
              <a:ext cx="657225" cy="460375"/>
            </a:xfrm>
            <a:custGeom>
              <a:avLst/>
              <a:gdLst>
                <a:gd name="T0" fmla="*/ 37 w 130"/>
                <a:gd name="T1" fmla="*/ 6 h 91"/>
                <a:gd name="T2" fmla="*/ 4 w 130"/>
                <a:gd name="T3" fmla="*/ 58 h 91"/>
                <a:gd name="T4" fmla="*/ 2 w 130"/>
                <a:gd name="T5" fmla="*/ 61 h 91"/>
                <a:gd name="T6" fmla="*/ 13 w 130"/>
                <a:gd name="T7" fmla="*/ 78 h 91"/>
                <a:gd name="T8" fmla="*/ 32 w 130"/>
                <a:gd name="T9" fmla="*/ 91 h 91"/>
                <a:gd name="T10" fmla="*/ 36 w 130"/>
                <a:gd name="T11" fmla="*/ 88 h 91"/>
                <a:gd name="T12" fmla="*/ 83 w 130"/>
                <a:gd name="T13" fmla="*/ 60 h 91"/>
                <a:gd name="T14" fmla="*/ 125 w 130"/>
                <a:gd name="T15" fmla="*/ 68 h 91"/>
                <a:gd name="T16" fmla="*/ 130 w 130"/>
                <a:gd name="T17" fmla="*/ 57 h 91"/>
                <a:gd name="T18" fmla="*/ 97 w 130"/>
                <a:gd name="T19" fmla="*/ 42 h 91"/>
                <a:gd name="T20" fmla="*/ 79 w 130"/>
                <a:gd name="T21" fmla="*/ 19 h 91"/>
                <a:gd name="T22" fmla="*/ 44 w 130"/>
                <a:gd name="T23" fmla="*/ 1 h 91"/>
                <a:gd name="T24" fmla="*/ 37 w 130"/>
                <a:gd name="T25"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91">
                  <a:moveTo>
                    <a:pt x="37" y="6"/>
                  </a:moveTo>
                  <a:cubicBezTo>
                    <a:pt x="37" y="6"/>
                    <a:pt x="17" y="27"/>
                    <a:pt x="4" y="58"/>
                  </a:cubicBezTo>
                  <a:cubicBezTo>
                    <a:pt x="4" y="58"/>
                    <a:pt x="0" y="59"/>
                    <a:pt x="2" y="61"/>
                  </a:cubicBezTo>
                  <a:cubicBezTo>
                    <a:pt x="2" y="62"/>
                    <a:pt x="6" y="71"/>
                    <a:pt x="13" y="78"/>
                  </a:cubicBezTo>
                  <a:cubicBezTo>
                    <a:pt x="20" y="85"/>
                    <a:pt x="31" y="91"/>
                    <a:pt x="32" y="91"/>
                  </a:cubicBezTo>
                  <a:cubicBezTo>
                    <a:pt x="34" y="91"/>
                    <a:pt x="36" y="88"/>
                    <a:pt x="36" y="88"/>
                  </a:cubicBezTo>
                  <a:cubicBezTo>
                    <a:pt x="36" y="88"/>
                    <a:pt x="69" y="75"/>
                    <a:pt x="83" y="60"/>
                  </a:cubicBezTo>
                  <a:cubicBezTo>
                    <a:pt x="125" y="68"/>
                    <a:pt x="125" y="68"/>
                    <a:pt x="125" y="68"/>
                  </a:cubicBezTo>
                  <a:cubicBezTo>
                    <a:pt x="130" y="57"/>
                    <a:pt x="130" y="57"/>
                    <a:pt x="130" y="57"/>
                  </a:cubicBezTo>
                  <a:cubicBezTo>
                    <a:pt x="97" y="42"/>
                    <a:pt x="97" y="42"/>
                    <a:pt x="97" y="42"/>
                  </a:cubicBezTo>
                  <a:cubicBezTo>
                    <a:pt x="97" y="42"/>
                    <a:pt x="96" y="33"/>
                    <a:pt x="79" y="19"/>
                  </a:cubicBezTo>
                  <a:cubicBezTo>
                    <a:pt x="61" y="3"/>
                    <a:pt x="49" y="0"/>
                    <a:pt x="44" y="1"/>
                  </a:cubicBezTo>
                  <a:cubicBezTo>
                    <a:pt x="39" y="2"/>
                    <a:pt x="37" y="6"/>
                    <a:pt x="37" y="6"/>
                  </a:cubicBezTo>
                </a:path>
              </a:pathLst>
            </a:custGeom>
            <a:solidFill>
              <a:srgbClr val="EA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4" name="îSḷïḋè"/>
            <p:cNvSpPr/>
            <p:nvPr/>
          </p:nvSpPr>
          <p:spPr bwMode="auto">
            <a:xfrm>
              <a:off x="5167313" y="4448176"/>
              <a:ext cx="354013" cy="157163"/>
            </a:xfrm>
            <a:custGeom>
              <a:avLst/>
              <a:gdLst>
                <a:gd name="T0" fmla="*/ 70 w 70"/>
                <a:gd name="T1" fmla="*/ 0 h 31"/>
                <a:gd name="T2" fmla="*/ 37 w 70"/>
                <a:gd name="T3" fmla="*/ 15 h 31"/>
                <a:gd name="T4" fmla="*/ 13 w 70"/>
                <a:gd name="T5" fmla="*/ 19 h 31"/>
                <a:gd name="T6" fmla="*/ 0 w 70"/>
                <a:gd name="T7" fmla="*/ 18 h 31"/>
                <a:gd name="T8" fmla="*/ 19 w 70"/>
                <a:gd name="T9" fmla="*/ 31 h 31"/>
                <a:gd name="T10" fmla="*/ 23 w 70"/>
                <a:gd name="T11" fmla="*/ 28 h 31"/>
                <a:gd name="T12" fmla="*/ 70 w 70"/>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70" h="31">
                  <a:moveTo>
                    <a:pt x="70" y="0"/>
                  </a:moveTo>
                  <a:cubicBezTo>
                    <a:pt x="70" y="0"/>
                    <a:pt x="53" y="9"/>
                    <a:pt x="37" y="15"/>
                  </a:cubicBezTo>
                  <a:cubicBezTo>
                    <a:pt x="29" y="18"/>
                    <a:pt x="20" y="19"/>
                    <a:pt x="13" y="19"/>
                  </a:cubicBezTo>
                  <a:cubicBezTo>
                    <a:pt x="5" y="19"/>
                    <a:pt x="0" y="18"/>
                    <a:pt x="0" y="18"/>
                  </a:cubicBezTo>
                  <a:cubicBezTo>
                    <a:pt x="7" y="25"/>
                    <a:pt x="18" y="31"/>
                    <a:pt x="19" y="31"/>
                  </a:cubicBezTo>
                  <a:cubicBezTo>
                    <a:pt x="21" y="31"/>
                    <a:pt x="23" y="28"/>
                    <a:pt x="23" y="28"/>
                  </a:cubicBezTo>
                  <a:cubicBezTo>
                    <a:pt x="23" y="28"/>
                    <a:pt x="56" y="15"/>
                    <a:pt x="70" y="0"/>
                  </a:cubicBezTo>
                </a:path>
              </a:pathLst>
            </a:custGeom>
            <a:solidFill>
              <a:srgbClr val="C24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5" name="îš1íḍè"/>
            <p:cNvSpPr/>
            <p:nvPr/>
          </p:nvSpPr>
          <p:spPr bwMode="auto">
            <a:xfrm>
              <a:off x="5708651" y="4392614"/>
              <a:ext cx="122238" cy="127000"/>
            </a:xfrm>
            <a:custGeom>
              <a:avLst/>
              <a:gdLst>
                <a:gd name="T0" fmla="*/ 22 w 24"/>
                <a:gd name="T1" fmla="*/ 16 h 25"/>
                <a:gd name="T2" fmla="*/ 9 w 24"/>
                <a:gd name="T3" fmla="*/ 23 h 25"/>
                <a:gd name="T4" fmla="*/ 2 w 24"/>
                <a:gd name="T5" fmla="*/ 10 h 25"/>
                <a:gd name="T6" fmla="*/ 16 w 24"/>
                <a:gd name="T7" fmla="*/ 2 h 25"/>
                <a:gd name="T8" fmla="*/ 22 w 24"/>
                <a:gd name="T9" fmla="*/ 16 h 25"/>
              </a:gdLst>
              <a:ahLst/>
              <a:cxnLst>
                <a:cxn ang="0">
                  <a:pos x="T0" y="T1"/>
                </a:cxn>
                <a:cxn ang="0">
                  <a:pos x="T2" y="T3"/>
                </a:cxn>
                <a:cxn ang="0">
                  <a:pos x="T4" y="T5"/>
                </a:cxn>
                <a:cxn ang="0">
                  <a:pos x="T6" y="T7"/>
                </a:cxn>
                <a:cxn ang="0">
                  <a:pos x="T8" y="T9"/>
                </a:cxn>
              </a:cxnLst>
              <a:rect l="0" t="0" r="r" b="b"/>
              <a:pathLst>
                <a:path w="24" h="25">
                  <a:moveTo>
                    <a:pt x="22" y="16"/>
                  </a:moveTo>
                  <a:cubicBezTo>
                    <a:pt x="20" y="22"/>
                    <a:pt x="14" y="25"/>
                    <a:pt x="9" y="23"/>
                  </a:cubicBezTo>
                  <a:cubicBezTo>
                    <a:pt x="3" y="22"/>
                    <a:pt x="0" y="15"/>
                    <a:pt x="2" y="10"/>
                  </a:cubicBezTo>
                  <a:cubicBezTo>
                    <a:pt x="4" y="4"/>
                    <a:pt x="10" y="0"/>
                    <a:pt x="16" y="2"/>
                  </a:cubicBezTo>
                  <a:cubicBezTo>
                    <a:pt x="21" y="4"/>
                    <a:pt x="24" y="10"/>
                    <a:pt x="22" y="16"/>
                  </a:cubicBezTo>
                  <a:close/>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6" name="îSľïḑè"/>
            <p:cNvSpPr/>
            <p:nvPr/>
          </p:nvSpPr>
          <p:spPr bwMode="auto">
            <a:xfrm>
              <a:off x="5738813" y="4452939"/>
              <a:ext cx="15875"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7" name="íşľiḋê"/>
            <p:cNvSpPr/>
            <p:nvPr/>
          </p:nvSpPr>
          <p:spPr bwMode="auto">
            <a:xfrm>
              <a:off x="5780088" y="4464051"/>
              <a:ext cx="14288" cy="20638"/>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8" name="íṥlíḋè"/>
            <p:cNvSpPr/>
            <p:nvPr/>
          </p:nvSpPr>
          <p:spPr bwMode="auto">
            <a:xfrm>
              <a:off x="5770563" y="4422776"/>
              <a:ext cx="14288" cy="254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399" name="í$ľïḍé"/>
            <p:cNvSpPr/>
            <p:nvPr/>
          </p:nvSpPr>
          <p:spPr bwMode="auto">
            <a:xfrm>
              <a:off x="5319713" y="4165601"/>
              <a:ext cx="252413" cy="201613"/>
            </a:xfrm>
            <a:custGeom>
              <a:avLst/>
              <a:gdLst>
                <a:gd name="T0" fmla="*/ 48 w 50"/>
                <a:gd name="T1" fmla="*/ 37 h 40"/>
                <a:gd name="T2" fmla="*/ 21 w 50"/>
                <a:gd name="T3" fmla="*/ 25 h 40"/>
                <a:gd name="T4" fmla="*/ 2 w 50"/>
                <a:gd name="T5" fmla="*/ 3 h 40"/>
                <a:gd name="T6" fmla="*/ 29 w 50"/>
                <a:gd name="T7" fmla="*/ 15 h 40"/>
                <a:gd name="T8" fmla="*/ 48 w 50"/>
                <a:gd name="T9" fmla="*/ 37 h 40"/>
              </a:gdLst>
              <a:ahLst/>
              <a:cxnLst>
                <a:cxn ang="0">
                  <a:pos x="T0" y="T1"/>
                </a:cxn>
                <a:cxn ang="0">
                  <a:pos x="T2" y="T3"/>
                </a:cxn>
                <a:cxn ang="0">
                  <a:pos x="T4" y="T5"/>
                </a:cxn>
                <a:cxn ang="0">
                  <a:pos x="T6" y="T7"/>
                </a:cxn>
                <a:cxn ang="0">
                  <a:pos x="T8" y="T9"/>
                </a:cxn>
              </a:cxnLst>
              <a:rect l="0" t="0" r="r" b="b"/>
              <a:pathLst>
                <a:path w="50" h="40">
                  <a:moveTo>
                    <a:pt x="48" y="37"/>
                  </a:moveTo>
                  <a:cubicBezTo>
                    <a:pt x="45" y="40"/>
                    <a:pt x="34" y="35"/>
                    <a:pt x="21" y="25"/>
                  </a:cubicBezTo>
                  <a:cubicBezTo>
                    <a:pt x="8" y="15"/>
                    <a:pt x="0" y="5"/>
                    <a:pt x="2" y="3"/>
                  </a:cubicBezTo>
                  <a:cubicBezTo>
                    <a:pt x="4" y="0"/>
                    <a:pt x="16" y="5"/>
                    <a:pt x="29" y="15"/>
                  </a:cubicBezTo>
                  <a:cubicBezTo>
                    <a:pt x="41" y="25"/>
                    <a:pt x="50" y="35"/>
                    <a:pt x="48" y="37"/>
                  </a:cubicBezTo>
                  <a:close/>
                </a:path>
              </a:pathLst>
            </a:custGeom>
            <a:solidFill>
              <a:srgbClr val="5C1C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0" name="îsḷíḑé"/>
            <p:cNvSpPr/>
            <p:nvPr/>
          </p:nvSpPr>
          <p:spPr bwMode="auto">
            <a:xfrm>
              <a:off x="5359401" y="4121151"/>
              <a:ext cx="273050" cy="171450"/>
            </a:xfrm>
            <a:custGeom>
              <a:avLst/>
              <a:gdLst>
                <a:gd name="T0" fmla="*/ 7 w 54"/>
                <a:gd name="T1" fmla="*/ 32 h 34"/>
                <a:gd name="T2" fmla="*/ 30 w 54"/>
                <a:gd name="T3" fmla="*/ 15 h 34"/>
                <a:gd name="T4" fmla="*/ 33 w 54"/>
                <a:gd name="T5" fmla="*/ 28 h 34"/>
                <a:gd name="T6" fmla="*/ 38 w 54"/>
                <a:gd name="T7" fmla="*/ 34 h 34"/>
                <a:gd name="T8" fmla="*/ 41 w 54"/>
                <a:gd name="T9" fmla="*/ 8 h 34"/>
                <a:gd name="T10" fmla="*/ 0 w 54"/>
                <a:gd name="T11" fmla="*/ 25 h 34"/>
                <a:gd name="T12" fmla="*/ 7 w 54"/>
                <a:gd name="T13" fmla="*/ 32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7" y="32"/>
                  </a:moveTo>
                  <a:cubicBezTo>
                    <a:pt x="7" y="32"/>
                    <a:pt x="18" y="12"/>
                    <a:pt x="30" y="15"/>
                  </a:cubicBezTo>
                  <a:cubicBezTo>
                    <a:pt x="43" y="18"/>
                    <a:pt x="33" y="28"/>
                    <a:pt x="33" y="28"/>
                  </a:cubicBezTo>
                  <a:cubicBezTo>
                    <a:pt x="33" y="28"/>
                    <a:pt x="37" y="32"/>
                    <a:pt x="38" y="34"/>
                  </a:cubicBezTo>
                  <a:cubicBezTo>
                    <a:pt x="38" y="34"/>
                    <a:pt x="54" y="15"/>
                    <a:pt x="41" y="8"/>
                  </a:cubicBezTo>
                  <a:cubicBezTo>
                    <a:pt x="27" y="0"/>
                    <a:pt x="13" y="9"/>
                    <a:pt x="0" y="25"/>
                  </a:cubicBezTo>
                  <a:cubicBezTo>
                    <a:pt x="0" y="25"/>
                    <a:pt x="0" y="30"/>
                    <a:pt x="7" y="32"/>
                  </a:cubicBezTo>
                </a:path>
              </a:pathLst>
            </a:custGeom>
            <a:solidFill>
              <a:srgbClr val="7A25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1" name="išľîḋé"/>
            <p:cNvSpPr/>
            <p:nvPr/>
          </p:nvSpPr>
          <p:spPr bwMode="auto">
            <a:xfrm>
              <a:off x="4799013" y="3852864"/>
              <a:ext cx="581025" cy="379413"/>
            </a:xfrm>
            <a:custGeom>
              <a:avLst/>
              <a:gdLst>
                <a:gd name="T0" fmla="*/ 11 w 115"/>
                <a:gd name="T1" fmla="*/ 29 h 75"/>
                <a:gd name="T2" fmla="*/ 37 w 115"/>
                <a:gd name="T3" fmla="*/ 63 h 75"/>
                <a:gd name="T4" fmla="*/ 91 w 115"/>
                <a:gd name="T5" fmla="*/ 64 h 75"/>
                <a:gd name="T6" fmla="*/ 115 w 115"/>
                <a:gd name="T7" fmla="*/ 55 h 75"/>
                <a:gd name="T8" fmla="*/ 113 w 115"/>
                <a:gd name="T9" fmla="*/ 37 h 75"/>
                <a:gd name="T10" fmla="*/ 98 w 115"/>
                <a:gd name="T11" fmla="*/ 39 h 75"/>
                <a:gd name="T12" fmla="*/ 67 w 115"/>
                <a:gd name="T13" fmla="*/ 41 h 75"/>
                <a:gd name="T14" fmla="*/ 33 w 115"/>
                <a:gd name="T15" fmla="*/ 7 h 75"/>
                <a:gd name="T16" fmla="*/ 19 w 115"/>
                <a:gd name="T17" fmla="*/ 2 h 75"/>
                <a:gd name="T18" fmla="*/ 11 w 115"/>
                <a:gd name="T19"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75">
                  <a:moveTo>
                    <a:pt x="11" y="29"/>
                  </a:moveTo>
                  <a:cubicBezTo>
                    <a:pt x="11" y="29"/>
                    <a:pt x="29" y="57"/>
                    <a:pt x="37" y="63"/>
                  </a:cubicBezTo>
                  <a:cubicBezTo>
                    <a:pt x="44" y="69"/>
                    <a:pt x="53" y="75"/>
                    <a:pt x="91" y="64"/>
                  </a:cubicBezTo>
                  <a:cubicBezTo>
                    <a:pt x="98" y="61"/>
                    <a:pt x="106" y="59"/>
                    <a:pt x="115" y="55"/>
                  </a:cubicBezTo>
                  <a:cubicBezTo>
                    <a:pt x="113" y="37"/>
                    <a:pt x="113" y="37"/>
                    <a:pt x="113" y="37"/>
                  </a:cubicBezTo>
                  <a:cubicBezTo>
                    <a:pt x="113" y="37"/>
                    <a:pt x="107" y="38"/>
                    <a:pt x="98" y="39"/>
                  </a:cubicBezTo>
                  <a:cubicBezTo>
                    <a:pt x="87" y="40"/>
                    <a:pt x="73" y="41"/>
                    <a:pt x="67" y="41"/>
                  </a:cubicBezTo>
                  <a:cubicBezTo>
                    <a:pt x="56" y="41"/>
                    <a:pt x="35" y="11"/>
                    <a:pt x="33" y="7"/>
                  </a:cubicBezTo>
                  <a:cubicBezTo>
                    <a:pt x="32" y="3"/>
                    <a:pt x="24" y="0"/>
                    <a:pt x="19" y="2"/>
                  </a:cubicBezTo>
                  <a:cubicBezTo>
                    <a:pt x="13" y="5"/>
                    <a:pt x="0" y="12"/>
                    <a:pt x="11" y="2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2" name="ïšḷïḑê"/>
            <p:cNvSpPr/>
            <p:nvPr/>
          </p:nvSpPr>
          <p:spPr bwMode="auto">
            <a:xfrm>
              <a:off x="5259388" y="4044951"/>
              <a:ext cx="85725" cy="131763"/>
            </a:xfrm>
            <a:custGeom>
              <a:avLst/>
              <a:gdLst>
                <a:gd name="T0" fmla="*/ 17 w 17"/>
                <a:gd name="T1" fmla="*/ 0 h 26"/>
                <a:gd name="T2" fmla="*/ 7 w 17"/>
                <a:gd name="T3" fmla="*/ 1 h 26"/>
                <a:gd name="T4" fmla="*/ 7 w 17"/>
                <a:gd name="T5" fmla="*/ 1 h 26"/>
                <a:gd name="T6" fmla="*/ 0 w 17"/>
                <a:gd name="T7" fmla="*/ 23 h 26"/>
                <a:gd name="T8" fmla="*/ 0 w 17"/>
                <a:gd name="T9" fmla="*/ 26 h 26"/>
                <a:gd name="T10" fmla="*/ 16 w 17"/>
                <a:gd name="T11" fmla="*/ 20 h 26"/>
                <a:gd name="T12" fmla="*/ 15 w 17"/>
                <a:gd name="T13" fmla="*/ 18 h 26"/>
                <a:gd name="T14" fmla="*/ 16 w 17"/>
                <a:gd name="T15" fmla="*/ 18 h 26"/>
                <a:gd name="T16" fmla="*/ 17 w 1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7" y="0"/>
                  </a:moveTo>
                  <a:cubicBezTo>
                    <a:pt x="14" y="0"/>
                    <a:pt x="11" y="0"/>
                    <a:pt x="7" y="1"/>
                  </a:cubicBezTo>
                  <a:cubicBezTo>
                    <a:pt x="7" y="1"/>
                    <a:pt x="7" y="1"/>
                    <a:pt x="7" y="1"/>
                  </a:cubicBezTo>
                  <a:cubicBezTo>
                    <a:pt x="7" y="1"/>
                    <a:pt x="1" y="14"/>
                    <a:pt x="0" y="23"/>
                  </a:cubicBezTo>
                  <a:cubicBezTo>
                    <a:pt x="0" y="26"/>
                    <a:pt x="0" y="26"/>
                    <a:pt x="0" y="26"/>
                  </a:cubicBezTo>
                  <a:cubicBezTo>
                    <a:pt x="5" y="24"/>
                    <a:pt x="10" y="22"/>
                    <a:pt x="16" y="20"/>
                  </a:cubicBezTo>
                  <a:cubicBezTo>
                    <a:pt x="15" y="19"/>
                    <a:pt x="15" y="18"/>
                    <a:pt x="15" y="18"/>
                  </a:cubicBezTo>
                  <a:cubicBezTo>
                    <a:pt x="15" y="18"/>
                    <a:pt x="15" y="18"/>
                    <a:pt x="16" y="18"/>
                  </a:cubicBezTo>
                  <a:cubicBezTo>
                    <a:pt x="15" y="13"/>
                    <a:pt x="15" y="5"/>
                    <a:pt x="17"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3" name="íśḷiḑé"/>
            <p:cNvSpPr/>
            <p:nvPr/>
          </p:nvSpPr>
          <p:spPr bwMode="auto">
            <a:xfrm>
              <a:off x="5324476" y="4019551"/>
              <a:ext cx="303213" cy="206375"/>
            </a:xfrm>
            <a:custGeom>
              <a:avLst/>
              <a:gdLst>
                <a:gd name="T0" fmla="*/ 26 w 60"/>
                <a:gd name="T1" fmla="*/ 4 h 41"/>
                <a:gd name="T2" fmla="*/ 6 w 60"/>
                <a:gd name="T3" fmla="*/ 0 h 41"/>
                <a:gd name="T4" fmla="*/ 5 w 60"/>
                <a:gd name="T5" fmla="*/ 28 h 41"/>
                <a:gd name="T6" fmla="*/ 26 w 60"/>
                <a:gd name="T7" fmla="*/ 24 h 41"/>
                <a:gd name="T8" fmla="*/ 34 w 60"/>
                <a:gd name="T9" fmla="*/ 35 h 41"/>
                <a:gd name="T10" fmla="*/ 43 w 60"/>
                <a:gd name="T11" fmla="*/ 40 h 41"/>
                <a:gd name="T12" fmla="*/ 55 w 60"/>
                <a:gd name="T13" fmla="*/ 31 h 41"/>
                <a:gd name="T14" fmla="*/ 54 w 60"/>
                <a:gd name="T15" fmla="*/ 15 h 41"/>
                <a:gd name="T16" fmla="*/ 26 w 60"/>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1">
                  <a:moveTo>
                    <a:pt x="26" y="4"/>
                  </a:moveTo>
                  <a:cubicBezTo>
                    <a:pt x="26" y="4"/>
                    <a:pt x="9" y="0"/>
                    <a:pt x="6" y="0"/>
                  </a:cubicBezTo>
                  <a:cubicBezTo>
                    <a:pt x="2" y="1"/>
                    <a:pt x="0" y="28"/>
                    <a:pt x="5" y="28"/>
                  </a:cubicBezTo>
                  <a:cubicBezTo>
                    <a:pt x="11" y="27"/>
                    <a:pt x="26" y="24"/>
                    <a:pt x="26" y="24"/>
                  </a:cubicBezTo>
                  <a:cubicBezTo>
                    <a:pt x="26" y="24"/>
                    <a:pt x="35" y="26"/>
                    <a:pt x="34" y="35"/>
                  </a:cubicBezTo>
                  <a:cubicBezTo>
                    <a:pt x="34" y="35"/>
                    <a:pt x="39" y="41"/>
                    <a:pt x="43" y="40"/>
                  </a:cubicBezTo>
                  <a:cubicBezTo>
                    <a:pt x="47" y="39"/>
                    <a:pt x="54" y="34"/>
                    <a:pt x="55" y="31"/>
                  </a:cubicBezTo>
                  <a:cubicBezTo>
                    <a:pt x="56" y="27"/>
                    <a:pt x="60" y="20"/>
                    <a:pt x="54" y="15"/>
                  </a:cubicBezTo>
                  <a:cubicBezTo>
                    <a:pt x="49" y="11"/>
                    <a:pt x="40" y="4"/>
                    <a:pt x="26" y="4"/>
                  </a:cubicBezTo>
                </a:path>
              </a:pathLst>
            </a:custGeom>
            <a:solidFill>
              <a:srgbClr val="F1C5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4" name="i$ļîďe"/>
            <p:cNvSpPr/>
            <p:nvPr/>
          </p:nvSpPr>
          <p:spPr bwMode="auto">
            <a:xfrm>
              <a:off x="5340351" y="4144964"/>
              <a:ext cx="0" cy="6350"/>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5" name="ïşļîḋè"/>
            <p:cNvSpPr/>
            <p:nvPr/>
          </p:nvSpPr>
          <p:spPr bwMode="auto">
            <a:xfrm>
              <a:off x="5340351" y="4151314"/>
              <a:ext cx="9525" cy="9525"/>
            </a:xfrm>
            <a:custGeom>
              <a:avLst/>
              <a:gdLst>
                <a:gd name="T0" fmla="*/ 0 w 2"/>
                <a:gd name="T1" fmla="*/ 0 h 2"/>
                <a:gd name="T2" fmla="*/ 2 w 2"/>
                <a:gd name="T3" fmla="*/ 2 h 2"/>
                <a:gd name="T4" fmla="*/ 2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cubicBezTo>
                    <a:pt x="0" y="1"/>
                    <a:pt x="1" y="2"/>
                    <a:pt x="2" y="2"/>
                  </a:cubicBezTo>
                  <a:cubicBezTo>
                    <a:pt x="2" y="2"/>
                    <a:pt x="2" y="2"/>
                    <a:pt x="2" y="2"/>
                  </a:cubicBezTo>
                  <a:cubicBezTo>
                    <a:pt x="2" y="2"/>
                    <a:pt x="2" y="2"/>
                    <a:pt x="2" y="2"/>
                  </a:cubicBezTo>
                  <a:cubicBezTo>
                    <a:pt x="1" y="2"/>
                    <a:pt x="1" y="1"/>
                    <a:pt x="0" y="0"/>
                  </a:cubicBezTo>
                  <a:cubicBezTo>
                    <a:pt x="0" y="0"/>
                    <a:pt x="0" y="0"/>
                    <a:pt x="0" y="0"/>
                  </a:cubicBezTo>
                </a:path>
              </a:pathLst>
            </a:custGeom>
            <a:solidFill>
              <a:srgbClr val="D4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6" name="ïṧľîdè"/>
            <p:cNvSpPr/>
            <p:nvPr/>
          </p:nvSpPr>
          <p:spPr bwMode="auto">
            <a:xfrm>
              <a:off x="5334001" y="4135439"/>
              <a:ext cx="6350" cy="9525"/>
            </a:xfrm>
            <a:custGeom>
              <a:avLst/>
              <a:gdLst>
                <a:gd name="T0" fmla="*/ 1 w 1"/>
                <a:gd name="T1" fmla="*/ 0 h 2"/>
                <a:gd name="T2" fmla="*/ 0 w 1"/>
                <a:gd name="T3" fmla="*/ 0 h 2"/>
                <a:gd name="T4" fmla="*/ 1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0"/>
                    <a:pt x="0" y="1"/>
                    <a:pt x="1" y="2"/>
                  </a:cubicBezTo>
                  <a:cubicBezTo>
                    <a:pt x="1" y="2"/>
                    <a:pt x="1" y="2"/>
                    <a:pt x="1" y="2"/>
                  </a:cubicBezTo>
                  <a:cubicBezTo>
                    <a:pt x="1" y="2"/>
                    <a:pt x="1" y="1"/>
                    <a:pt x="1" y="0"/>
                  </a:cubicBezTo>
                </a:path>
              </a:pathLst>
            </a:custGeom>
            <a:solidFill>
              <a:srgbClr val="CFCFC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7" name="íṣlíḑè"/>
            <p:cNvSpPr/>
            <p:nvPr/>
          </p:nvSpPr>
          <p:spPr bwMode="auto">
            <a:xfrm>
              <a:off x="5340351" y="4121151"/>
              <a:ext cx="171450" cy="74613"/>
            </a:xfrm>
            <a:custGeom>
              <a:avLst/>
              <a:gdLst>
                <a:gd name="T0" fmla="*/ 16 w 34"/>
                <a:gd name="T1" fmla="*/ 0 h 15"/>
                <a:gd name="T2" fmla="*/ 0 w 34"/>
                <a:gd name="T3" fmla="*/ 3 h 15"/>
                <a:gd name="T4" fmla="*/ 0 w 34"/>
                <a:gd name="T5" fmla="*/ 5 h 15"/>
                <a:gd name="T6" fmla="*/ 0 w 34"/>
                <a:gd name="T7" fmla="*/ 5 h 15"/>
                <a:gd name="T8" fmla="*/ 0 w 34"/>
                <a:gd name="T9" fmla="*/ 6 h 15"/>
                <a:gd name="T10" fmla="*/ 2 w 34"/>
                <a:gd name="T11" fmla="*/ 8 h 15"/>
                <a:gd name="T12" fmla="*/ 2 w 34"/>
                <a:gd name="T13" fmla="*/ 8 h 15"/>
                <a:gd name="T14" fmla="*/ 2 w 34"/>
                <a:gd name="T15" fmla="*/ 8 h 15"/>
                <a:gd name="T16" fmla="*/ 23 w 34"/>
                <a:gd name="T17" fmla="*/ 4 h 15"/>
                <a:gd name="T18" fmla="*/ 31 w 34"/>
                <a:gd name="T19" fmla="*/ 14 h 15"/>
                <a:gd name="T20" fmla="*/ 31 w 34"/>
                <a:gd name="T21" fmla="*/ 15 h 15"/>
                <a:gd name="T22" fmla="*/ 24 w 34"/>
                <a:gd name="T23" fmla="*/ 2 h 15"/>
                <a:gd name="T24" fmla="*/ 16 w 3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5">
                  <a:moveTo>
                    <a:pt x="16" y="0"/>
                  </a:moveTo>
                  <a:cubicBezTo>
                    <a:pt x="8" y="0"/>
                    <a:pt x="1" y="3"/>
                    <a:pt x="0" y="3"/>
                  </a:cubicBezTo>
                  <a:cubicBezTo>
                    <a:pt x="0" y="4"/>
                    <a:pt x="0" y="5"/>
                    <a:pt x="0" y="5"/>
                  </a:cubicBezTo>
                  <a:cubicBezTo>
                    <a:pt x="0" y="5"/>
                    <a:pt x="0" y="5"/>
                    <a:pt x="0" y="5"/>
                  </a:cubicBezTo>
                  <a:cubicBezTo>
                    <a:pt x="0" y="6"/>
                    <a:pt x="0" y="6"/>
                    <a:pt x="0" y="6"/>
                  </a:cubicBezTo>
                  <a:cubicBezTo>
                    <a:pt x="1" y="7"/>
                    <a:pt x="1" y="8"/>
                    <a:pt x="2" y="8"/>
                  </a:cubicBezTo>
                  <a:cubicBezTo>
                    <a:pt x="2" y="8"/>
                    <a:pt x="2" y="8"/>
                    <a:pt x="2" y="8"/>
                  </a:cubicBezTo>
                  <a:cubicBezTo>
                    <a:pt x="2" y="8"/>
                    <a:pt x="2" y="8"/>
                    <a:pt x="2" y="8"/>
                  </a:cubicBezTo>
                  <a:cubicBezTo>
                    <a:pt x="8" y="7"/>
                    <a:pt x="23" y="4"/>
                    <a:pt x="23" y="4"/>
                  </a:cubicBezTo>
                  <a:cubicBezTo>
                    <a:pt x="23" y="4"/>
                    <a:pt x="31" y="6"/>
                    <a:pt x="31" y="14"/>
                  </a:cubicBezTo>
                  <a:cubicBezTo>
                    <a:pt x="31" y="14"/>
                    <a:pt x="31" y="14"/>
                    <a:pt x="31" y="15"/>
                  </a:cubicBezTo>
                  <a:cubicBezTo>
                    <a:pt x="31" y="15"/>
                    <a:pt x="34" y="5"/>
                    <a:pt x="24" y="2"/>
                  </a:cubicBezTo>
                  <a:cubicBezTo>
                    <a:pt x="21" y="1"/>
                    <a:pt x="19" y="0"/>
                    <a:pt x="16" y="0"/>
                  </a:cubicBezTo>
                </a:path>
              </a:pathLst>
            </a:custGeom>
            <a:solidFill>
              <a:srgbClr val="DAB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8" name="îṥļíḍe"/>
            <p:cNvSpPr/>
            <p:nvPr/>
          </p:nvSpPr>
          <p:spPr bwMode="auto">
            <a:xfrm>
              <a:off x="4975225" y="3357563"/>
              <a:ext cx="288925" cy="384175"/>
            </a:xfrm>
            <a:custGeom>
              <a:avLst/>
              <a:gdLst>
                <a:gd name="T0" fmla="*/ 2 w 57"/>
                <a:gd name="T1" fmla="*/ 24 h 76"/>
                <a:gd name="T2" fmla="*/ 12 w 57"/>
                <a:gd name="T3" fmla="*/ 5 h 76"/>
                <a:gd name="T4" fmla="*/ 34 w 57"/>
                <a:gd name="T5" fmla="*/ 3 h 76"/>
                <a:gd name="T6" fmla="*/ 43 w 57"/>
                <a:gd name="T7" fmla="*/ 12 h 76"/>
                <a:gd name="T8" fmla="*/ 40 w 57"/>
                <a:gd name="T9" fmla="*/ 17 h 76"/>
                <a:gd name="T10" fmla="*/ 23 w 57"/>
                <a:gd name="T11" fmla="*/ 18 h 76"/>
                <a:gd name="T12" fmla="*/ 17 w 57"/>
                <a:gd name="T13" fmla="*/ 30 h 76"/>
                <a:gd name="T14" fmla="*/ 17 w 57"/>
                <a:gd name="T15" fmla="*/ 40 h 76"/>
                <a:gd name="T16" fmla="*/ 33 w 57"/>
                <a:gd name="T17" fmla="*/ 46 h 76"/>
                <a:gd name="T18" fmla="*/ 48 w 57"/>
                <a:gd name="T19" fmla="*/ 40 h 76"/>
                <a:gd name="T20" fmla="*/ 46 w 57"/>
                <a:gd name="T21" fmla="*/ 35 h 76"/>
                <a:gd name="T22" fmla="*/ 55 w 57"/>
                <a:gd name="T23" fmla="*/ 43 h 76"/>
                <a:gd name="T24" fmla="*/ 55 w 57"/>
                <a:gd name="T25" fmla="*/ 68 h 76"/>
                <a:gd name="T26" fmla="*/ 40 w 57"/>
                <a:gd name="T27" fmla="*/ 74 h 76"/>
                <a:gd name="T28" fmla="*/ 17 w 57"/>
                <a:gd name="T29" fmla="*/ 64 h 76"/>
                <a:gd name="T30" fmla="*/ 12 w 57"/>
                <a:gd name="T31" fmla="*/ 41 h 76"/>
                <a:gd name="T32" fmla="*/ 9 w 57"/>
                <a:gd name="T33" fmla="*/ 26 h 76"/>
                <a:gd name="T34" fmla="*/ 2 w 57"/>
                <a:gd name="T35" fmla="*/ 2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6">
                  <a:moveTo>
                    <a:pt x="2" y="24"/>
                  </a:moveTo>
                  <a:cubicBezTo>
                    <a:pt x="2" y="24"/>
                    <a:pt x="0" y="10"/>
                    <a:pt x="12" y="5"/>
                  </a:cubicBezTo>
                  <a:cubicBezTo>
                    <a:pt x="24" y="1"/>
                    <a:pt x="29" y="0"/>
                    <a:pt x="34" y="3"/>
                  </a:cubicBezTo>
                  <a:cubicBezTo>
                    <a:pt x="39" y="5"/>
                    <a:pt x="44" y="10"/>
                    <a:pt x="43" y="12"/>
                  </a:cubicBezTo>
                  <a:cubicBezTo>
                    <a:pt x="41" y="15"/>
                    <a:pt x="40" y="17"/>
                    <a:pt x="40" y="17"/>
                  </a:cubicBezTo>
                  <a:cubicBezTo>
                    <a:pt x="40" y="17"/>
                    <a:pt x="25" y="19"/>
                    <a:pt x="23" y="18"/>
                  </a:cubicBezTo>
                  <a:cubicBezTo>
                    <a:pt x="23" y="18"/>
                    <a:pt x="17" y="25"/>
                    <a:pt x="17" y="30"/>
                  </a:cubicBezTo>
                  <a:cubicBezTo>
                    <a:pt x="16" y="34"/>
                    <a:pt x="17" y="40"/>
                    <a:pt x="17" y="40"/>
                  </a:cubicBezTo>
                  <a:cubicBezTo>
                    <a:pt x="17" y="40"/>
                    <a:pt x="26" y="48"/>
                    <a:pt x="33" y="46"/>
                  </a:cubicBezTo>
                  <a:cubicBezTo>
                    <a:pt x="41" y="43"/>
                    <a:pt x="48" y="40"/>
                    <a:pt x="48" y="40"/>
                  </a:cubicBezTo>
                  <a:cubicBezTo>
                    <a:pt x="46" y="35"/>
                    <a:pt x="46" y="35"/>
                    <a:pt x="46" y="35"/>
                  </a:cubicBezTo>
                  <a:cubicBezTo>
                    <a:pt x="46" y="35"/>
                    <a:pt x="54" y="37"/>
                    <a:pt x="55" y="43"/>
                  </a:cubicBezTo>
                  <a:cubicBezTo>
                    <a:pt x="57" y="50"/>
                    <a:pt x="56" y="64"/>
                    <a:pt x="55" y="68"/>
                  </a:cubicBezTo>
                  <a:cubicBezTo>
                    <a:pt x="53" y="71"/>
                    <a:pt x="46" y="76"/>
                    <a:pt x="40" y="74"/>
                  </a:cubicBezTo>
                  <a:cubicBezTo>
                    <a:pt x="34" y="73"/>
                    <a:pt x="21" y="70"/>
                    <a:pt x="17" y="64"/>
                  </a:cubicBezTo>
                  <a:cubicBezTo>
                    <a:pt x="14" y="58"/>
                    <a:pt x="12" y="41"/>
                    <a:pt x="12" y="41"/>
                  </a:cubicBezTo>
                  <a:cubicBezTo>
                    <a:pt x="12" y="41"/>
                    <a:pt x="13" y="27"/>
                    <a:pt x="9" y="26"/>
                  </a:cubicBezTo>
                  <a:cubicBezTo>
                    <a:pt x="6" y="26"/>
                    <a:pt x="2" y="24"/>
                    <a:pt x="2" y="2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09" name="ïṥľïḍè"/>
            <p:cNvSpPr/>
            <p:nvPr/>
          </p:nvSpPr>
          <p:spPr bwMode="auto">
            <a:xfrm>
              <a:off x="5153025" y="3479801"/>
              <a:ext cx="39688" cy="80963"/>
            </a:xfrm>
            <a:custGeom>
              <a:avLst/>
              <a:gdLst>
                <a:gd name="T0" fmla="*/ 0 w 8"/>
                <a:gd name="T1" fmla="*/ 3 h 16"/>
                <a:gd name="T2" fmla="*/ 4 w 8"/>
                <a:gd name="T3" fmla="*/ 16 h 16"/>
                <a:gd name="T4" fmla="*/ 8 w 8"/>
                <a:gd name="T5" fmla="*/ 13 h 16"/>
                <a:gd name="T6" fmla="*/ 5 w 8"/>
                <a:gd name="T7" fmla="*/ 1 h 16"/>
                <a:gd name="T8" fmla="*/ 0 w 8"/>
                <a:gd name="T9" fmla="*/ 3 h 16"/>
              </a:gdLst>
              <a:ahLst/>
              <a:cxnLst>
                <a:cxn ang="0">
                  <a:pos x="T0" y="T1"/>
                </a:cxn>
                <a:cxn ang="0">
                  <a:pos x="T2" y="T3"/>
                </a:cxn>
                <a:cxn ang="0">
                  <a:pos x="T4" y="T5"/>
                </a:cxn>
                <a:cxn ang="0">
                  <a:pos x="T6" y="T7"/>
                </a:cxn>
                <a:cxn ang="0">
                  <a:pos x="T8" y="T9"/>
                </a:cxn>
              </a:cxnLst>
              <a:rect l="0" t="0" r="r" b="b"/>
              <a:pathLst>
                <a:path w="8" h="16">
                  <a:moveTo>
                    <a:pt x="0" y="3"/>
                  </a:moveTo>
                  <a:cubicBezTo>
                    <a:pt x="0" y="3"/>
                    <a:pt x="3" y="16"/>
                    <a:pt x="4" y="16"/>
                  </a:cubicBezTo>
                  <a:cubicBezTo>
                    <a:pt x="6" y="16"/>
                    <a:pt x="8" y="16"/>
                    <a:pt x="8" y="13"/>
                  </a:cubicBezTo>
                  <a:cubicBezTo>
                    <a:pt x="8" y="11"/>
                    <a:pt x="5" y="1"/>
                    <a:pt x="5" y="1"/>
                  </a:cubicBezTo>
                  <a:cubicBezTo>
                    <a:pt x="5" y="1"/>
                    <a:pt x="0" y="0"/>
                    <a:pt x="0" y="3"/>
                  </a:cubicBezTo>
                  <a:close/>
                </a:path>
              </a:pathLst>
            </a:custGeom>
            <a:solidFill>
              <a:srgbClr val="DD96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0" name="iṩḻíḓè"/>
            <p:cNvSpPr/>
            <p:nvPr/>
          </p:nvSpPr>
          <p:spPr bwMode="auto">
            <a:xfrm>
              <a:off x="6018213" y="5246688"/>
              <a:ext cx="666750" cy="266700"/>
            </a:xfrm>
            <a:custGeom>
              <a:avLst/>
              <a:gdLst>
                <a:gd name="T0" fmla="*/ 2 w 132"/>
                <a:gd name="T1" fmla="*/ 8 h 53"/>
                <a:gd name="T2" fmla="*/ 0 w 132"/>
                <a:gd name="T3" fmla="*/ 16 h 53"/>
                <a:gd name="T4" fmla="*/ 8 w 132"/>
                <a:gd name="T5" fmla="*/ 19 h 53"/>
                <a:gd name="T6" fmla="*/ 67 w 132"/>
                <a:gd name="T7" fmla="*/ 51 h 53"/>
                <a:gd name="T8" fmla="*/ 127 w 132"/>
                <a:gd name="T9" fmla="*/ 18 h 53"/>
                <a:gd name="T10" fmla="*/ 129 w 132"/>
                <a:gd name="T11" fmla="*/ 12 h 53"/>
                <a:gd name="T12" fmla="*/ 70 w 132"/>
                <a:gd name="T13" fmla="*/ 1 h 53"/>
                <a:gd name="T14" fmla="*/ 12 w 132"/>
                <a:gd name="T15" fmla="*/ 14 h 53"/>
                <a:gd name="T16" fmla="*/ 2 w 132"/>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53">
                  <a:moveTo>
                    <a:pt x="2" y="8"/>
                  </a:moveTo>
                  <a:cubicBezTo>
                    <a:pt x="2" y="8"/>
                    <a:pt x="0" y="13"/>
                    <a:pt x="0" y="16"/>
                  </a:cubicBezTo>
                  <a:cubicBezTo>
                    <a:pt x="0" y="19"/>
                    <a:pt x="8" y="19"/>
                    <a:pt x="8" y="19"/>
                  </a:cubicBezTo>
                  <a:cubicBezTo>
                    <a:pt x="8" y="19"/>
                    <a:pt x="14" y="53"/>
                    <a:pt x="67" y="51"/>
                  </a:cubicBezTo>
                  <a:cubicBezTo>
                    <a:pt x="119" y="50"/>
                    <a:pt x="122" y="20"/>
                    <a:pt x="127" y="18"/>
                  </a:cubicBezTo>
                  <a:cubicBezTo>
                    <a:pt x="132" y="16"/>
                    <a:pt x="131" y="14"/>
                    <a:pt x="129" y="12"/>
                  </a:cubicBezTo>
                  <a:cubicBezTo>
                    <a:pt x="126" y="10"/>
                    <a:pt x="113" y="0"/>
                    <a:pt x="70" y="1"/>
                  </a:cubicBezTo>
                  <a:cubicBezTo>
                    <a:pt x="27" y="2"/>
                    <a:pt x="12" y="14"/>
                    <a:pt x="12" y="14"/>
                  </a:cubicBezTo>
                  <a:cubicBezTo>
                    <a:pt x="12" y="14"/>
                    <a:pt x="5" y="5"/>
                    <a:pt x="2" y="8"/>
                  </a:cubicBezTo>
                  <a:close/>
                </a:path>
              </a:pathLst>
            </a:custGeom>
            <a:solidFill>
              <a:srgbClr val="A1C4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1" name="isļídê"/>
            <p:cNvSpPr/>
            <p:nvPr/>
          </p:nvSpPr>
          <p:spPr bwMode="auto">
            <a:xfrm>
              <a:off x="6069013" y="5276851"/>
              <a:ext cx="627063" cy="100013"/>
            </a:xfrm>
            <a:custGeom>
              <a:avLst/>
              <a:gdLst>
                <a:gd name="T0" fmla="*/ 31 w 124"/>
                <a:gd name="T1" fmla="*/ 20 h 20"/>
                <a:gd name="T2" fmla="*/ 0 w 124"/>
                <a:gd name="T3" fmla="*/ 14 h 20"/>
                <a:gd name="T4" fmla="*/ 2 w 124"/>
                <a:gd name="T5" fmla="*/ 10 h 20"/>
                <a:gd name="T6" fmla="*/ 50 w 124"/>
                <a:gd name="T7" fmla="*/ 14 h 20"/>
                <a:gd name="T8" fmla="*/ 65 w 124"/>
                <a:gd name="T9" fmla="*/ 11 h 20"/>
                <a:gd name="T10" fmla="*/ 124 w 124"/>
                <a:gd name="T11" fmla="*/ 8 h 20"/>
                <a:gd name="T12" fmla="*/ 123 w 124"/>
                <a:gd name="T13" fmla="*/ 11 h 20"/>
                <a:gd name="T14" fmla="*/ 66 w 124"/>
                <a:gd name="T15" fmla="*/ 14 h 20"/>
                <a:gd name="T16" fmla="*/ 51 w 124"/>
                <a:gd name="T17" fmla="*/ 18 h 20"/>
                <a:gd name="T18" fmla="*/ 31 w 12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20">
                  <a:moveTo>
                    <a:pt x="31" y="20"/>
                  </a:moveTo>
                  <a:cubicBezTo>
                    <a:pt x="13" y="20"/>
                    <a:pt x="1" y="14"/>
                    <a:pt x="0" y="14"/>
                  </a:cubicBezTo>
                  <a:cubicBezTo>
                    <a:pt x="2" y="10"/>
                    <a:pt x="2" y="10"/>
                    <a:pt x="2" y="10"/>
                  </a:cubicBezTo>
                  <a:cubicBezTo>
                    <a:pt x="2" y="11"/>
                    <a:pt x="23" y="20"/>
                    <a:pt x="50" y="14"/>
                  </a:cubicBezTo>
                  <a:cubicBezTo>
                    <a:pt x="55" y="13"/>
                    <a:pt x="60" y="12"/>
                    <a:pt x="65" y="11"/>
                  </a:cubicBezTo>
                  <a:cubicBezTo>
                    <a:pt x="87" y="5"/>
                    <a:pt x="107" y="0"/>
                    <a:pt x="124" y="8"/>
                  </a:cubicBezTo>
                  <a:cubicBezTo>
                    <a:pt x="123" y="11"/>
                    <a:pt x="123" y="11"/>
                    <a:pt x="123" y="11"/>
                  </a:cubicBezTo>
                  <a:cubicBezTo>
                    <a:pt x="107" y="5"/>
                    <a:pt x="88" y="9"/>
                    <a:pt x="66" y="14"/>
                  </a:cubicBezTo>
                  <a:cubicBezTo>
                    <a:pt x="61" y="16"/>
                    <a:pt x="56" y="17"/>
                    <a:pt x="51" y="18"/>
                  </a:cubicBezTo>
                  <a:cubicBezTo>
                    <a:pt x="44" y="19"/>
                    <a:pt x="37" y="20"/>
                    <a:pt x="31"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2" name="îŝ1íḓe"/>
            <p:cNvSpPr/>
            <p:nvPr/>
          </p:nvSpPr>
          <p:spPr bwMode="auto">
            <a:xfrm>
              <a:off x="6205538" y="5235576"/>
              <a:ext cx="115888" cy="131763"/>
            </a:xfrm>
            <a:custGeom>
              <a:avLst/>
              <a:gdLst>
                <a:gd name="T0" fmla="*/ 4 w 23"/>
                <a:gd name="T1" fmla="*/ 26 h 26"/>
                <a:gd name="T2" fmla="*/ 0 w 23"/>
                <a:gd name="T3" fmla="*/ 25 h 26"/>
                <a:gd name="T4" fmla="*/ 20 w 23"/>
                <a:gd name="T5" fmla="*/ 0 h 26"/>
                <a:gd name="T6" fmla="*/ 23 w 23"/>
                <a:gd name="T7" fmla="*/ 2 h 26"/>
                <a:gd name="T8" fmla="*/ 4 w 23"/>
                <a:gd name="T9" fmla="*/ 26 h 26"/>
              </a:gdLst>
              <a:ahLst/>
              <a:cxnLst>
                <a:cxn ang="0">
                  <a:pos x="T0" y="T1"/>
                </a:cxn>
                <a:cxn ang="0">
                  <a:pos x="T2" y="T3"/>
                </a:cxn>
                <a:cxn ang="0">
                  <a:pos x="T4" y="T5"/>
                </a:cxn>
                <a:cxn ang="0">
                  <a:pos x="T6" y="T7"/>
                </a:cxn>
                <a:cxn ang="0">
                  <a:pos x="T8" y="T9"/>
                </a:cxn>
              </a:cxnLst>
              <a:rect l="0" t="0" r="r" b="b"/>
              <a:pathLst>
                <a:path w="23" h="26">
                  <a:moveTo>
                    <a:pt x="4" y="26"/>
                  </a:moveTo>
                  <a:cubicBezTo>
                    <a:pt x="0" y="25"/>
                    <a:pt x="0" y="25"/>
                    <a:pt x="0" y="25"/>
                  </a:cubicBezTo>
                  <a:cubicBezTo>
                    <a:pt x="3" y="16"/>
                    <a:pt x="19" y="0"/>
                    <a:pt x="20" y="0"/>
                  </a:cubicBezTo>
                  <a:cubicBezTo>
                    <a:pt x="23" y="2"/>
                    <a:pt x="23" y="2"/>
                    <a:pt x="23" y="2"/>
                  </a:cubicBezTo>
                  <a:cubicBezTo>
                    <a:pt x="22" y="3"/>
                    <a:pt x="7" y="18"/>
                    <a:pt x="4" y="26"/>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3" name="íṣļídè"/>
            <p:cNvSpPr/>
            <p:nvPr/>
          </p:nvSpPr>
          <p:spPr bwMode="auto">
            <a:xfrm>
              <a:off x="6240463" y="5367338"/>
              <a:ext cx="157163" cy="157163"/>
            </a:xfrm>
            <a:custGeom>
              <a:avLst/>
              <a:gdLst>
                <a:gd name="T0" fmla="*/ 28 w 31"/>
                <a:gd name="T1" fmla="*/ 31 h 31"/>
                <a:gd name="T2" fmla="*/ 0 w 31"/>
                <a:gd name="T3" fmla="*/ 1 h 31"/>
                <a:gd name="T4" fmla="*/ 4 w 31"/>
                <a:gd name="T5" fmla="*/ 0 h 31"/>
                <a:gd name="T6" fmla="*/ 31 w 31"/>
                <a:gd name="T7" fmla="*/ 28 h 31"/>
                <a:gd name="T8" fmla="*/ 28 w 31"/>
                <a:gd name="T9" fmla="*/ 31 h 31"/>
              </a:gdLst>
              <a:ahLst/>
              <a:cxnLst>
                <a:cxn ang="0">
                  <a:pos x="T0" y="T1"/>
                </a:cxn>
                <a:cxn ang="0">
                  <a:pos x="T2" y="T3"/>
                </a:cxn>
                <a:cxn ang="0">
                  <a:pos x="T4" y="T5"/>
                </a:cxn>
                <a:cxn ang="0">
                  <a:pos x="T6" y="T7"/>
                </a:cxn>
                <a:cxn ang="0">
                  <a:pos x="T8" y="T9"/>
                </a:cxn>
              </a:cxnLst>
              <a:rect l="0" t="0" r="r" b="b"/>
              <a:pathLst>
                <a:path w="31" h="31">
                  <a:moveTo>
                    <a:pt x="28" y="31"/>
                  </a:moveTo>
                  <a:cubicBezTo>
                    <a:pt x="26" y="29"/>
                    <a:pt x="2" y="10"/>
                    <a:pt x="0" y="1"/>
                  </a:cubicBezTo>
                  <a:cubicBezTo>
                    <a:pt x="4" y="0"/>
                    <a:pt x="4" y="0"/>
                    <a:pt x="4" y="0"/>
                  </a:cubicBezTo>
                  <a:cubicBezTo>
                    <a:pt x="6" y="7"/>
                    <a:pt x="24" y="22"/>
                    <a:pt x="31" y="28"/>
                  </a:cubicBezTo>
                  <a:lnTo>
                    <a:pt x="28" y="31"/>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4" name="íṩļíḓé"/>
            <p:cNvSpPr/>
            <p:nvPr/>
          </p:nvSpPr>
          <p:spPr bwMode="auto">
            <a:xfrm>
              <a:off x="6407150" y="5332413"/>
              <a:ext cx="166688" cy="150813"/>
            </a:xfrm>
            <a:custGeom>
              <a:avLst/>
              <a:gdLst>
                <a:gd name="T0" fmla="*/ 31 w 33"/>
                <a:gd name="T1" fmla="*/ 30 h 30"/>
                <a:gd name="T2" fmla="*/ 0 w 33"/>
                <a:gd name="T3" fmla="*/ 2 h 30"/>
                <a:gd name="T4" fmla="*/ 3 w 33"/>
                <a:gd name="T5" fmla="*/ 0 h 30"/>
                <a:gd name="T6" fmla="*/ 33 w 33"/>
                <a:gd name="T7" fmla="*/ 26 h 30"/>
                <a:gd name="T8" fmla="*/ 31 w 33"/>
                <a:gd name="T9" fmla="*/ 30 h 30"/>
              </a:gdLst>
              <a:ahLst/>
              <a:cxnLst>
                <a:cxn ang="0">
                  <a:pos x="T0" y="T1"/>
                </a:cxn>
                <a:cxn ang="0">
                  <a:pos x="T2" y="T3"/>
                </a:cxn>
                <a:cxn ang="0">
                  <a:pos x="T4" y="T5"/>
                </a:cxn>
                <a:cxn ang="0">
                  <a:pos x="T6" y="T7"/>
                </a:cxn>
                <a:cxn ang="0">
                  <a:pos x="T8" y="T9"/>
                </a:cxn>
              </a:cxnLst>
              <a:rect l="0" t="0" r="r" b="b"/>
              <a:pathLst>
                <a:path w="33" h="30">
                  <a:moveTo>
                    <a:pt x="31" y="30"/>
                  </a:moveTo>
                  <a:cubicBezTo>
                    <a:pt x="21" y="25"/>
                    <a:pt x="1" y="3"/>
                    <a:pt x="0" y="2"/>
                  </a:cubicBezTo>
                  <a:cubicBezTo>
                    <a:pt x="3" y="0"/>
                    <a:pt x="3" y="0"/>
                    <a:pt x="3" y="0"/>
                  </a:cubicBezTo>
                  <a:cubicBezTo>
                    <a:pt x="3" y="0"/>
                    <a:pt x="23" y="21"/>
                    <a:pt x="33" y="26"/>
                  </a:cubicBezTo>
                  <a:lnTo>
                    <a:pt x="31" y="30"/>
                  </a:ln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415" name="ïṧľïḑé"/>
            <p:cNvSpPr/>
            <p:nvPr/>
          </p:nvSpPr>
          <p:spPr bwMode="auto">
            <a:xfrm>
              <a:off x="6437313" y="5230813"/>
              <a:ext cx="76200" cy="101600"/>
            </a:xfrm>
            <a:custGeom>
              <a:avLst/>
              <a:gdLst>
                <a:gd name="T0" fmla="*/ 4 w 15"/>
                <a:gd name="T1" fmla="*/ 20 h 20"/>
                <a:gd name="T2" fmla="*/ 0 w 15"/>
                <a:gd name="T3" fmla="*/ 19 h 20"/>
                <a:gd name="T4" fmla="*/ 12 w 15"/>
                <a:gd name="T5" fmla="*/ 0 h 20"/>
                <a:gd name="T6" fmla="*/ 15 w 15"/>
                <a:gd name="T7" fmla="*/ 3 h 20"/>
                <a:gd name="T8" fmla="*/ 4 w 15"/>
                <a:gd name="T9" fmla="*/ 20 h 20"/>
              </a:gdLst>
              <a:ahLst/>
              <a:cxnLst>
                <a:cxn ang="0">
                  <a:pos x="T0" y="T1"/>
                </a:cxn>
                <a:cxn ang="0">
                  <a:pos x="T2" y="T3"/>
                </a:cxn>
                <a:cxn ang="0">
                  <a:pos x="T4" y="T5"/>
                </a:cxn>
                <a:cxn ang="0">
                  <a:pos x="T6" y="T7"/>
                </a:cxn>
                <a:cxn ang="0">
                  <a:pos x="T8" y="T9"/>
                </a:cxn>
              </a:cxnLst>
              <a:rect l="0" t="0" r="r" b="b"/>
              <a:pathLst>
                <a:path w="15" h="20">
                  <a:moveTo>
                    <a:pt x="4" y="20"/>
                  </a:moveTo>
                  <a:cubicBezTo>
                    <a:pt x="0" y="19"/>
                    <a:pt x="0" y="19"/>
                    <a:pt x="0" y="19"/>
                  </a:cubicBezTo>
                  <a:cubicBezTo>
                    <a:pt x="1" y="14"/>
                    <a:pt x="11" y="2"/>
                    <a:pt x="12" y="0"/>
                  </a:cubicBezTo>
                  <a:cubicBezTo>
                    <a:pt x="15" y="3"/>
                    <a:pt x="15" y="3"/>
                    <a:pt x="15" y="3"/>
                  </a:cubicBezTo>
                  <a:cubicBezTo>
                    <a:pt x="11" y="8"/>
                    <a:pt x="4" y="17"/>
                    <a:pt x="4" y="20"/>
                  </a:cubicBezTo>
                  <a:close/>
                </a:path>
              </a:pathLst>
            </a:custGeom>
            <a:solidFill>
              <a:srgbClr val="C7D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ppt_w</p:attrName>
                                        </p:attrNameLst>
                                      </p:cBhvr>
                                      <p:tavLst>
                                        <p:tav tm="0" fmla="#ppt_w*sin(2.5*pi*$)">
                                          <p:val>
                                            <p:fltVal val="0"/>
                                          </p:val>
                                        </p:tav>
                                        <p:tav tm="100000">
                                          <p:val>
                                            <p:fltVal val="1"/>
                                          </p:val>
                                        </p:tav>
                                      </p:tavLst>
                                    </p:anim>
                                    <p:anim calcmode="lin" valueType="num">
                                      <p:cBhvr>
                                        <p:cTn id="15" dur="1000" fill="hold"/>
                                        <p:tgtEl>
                                          <p:spTgt spid="37"/>
                                        </p:tgtEl>
                                        <p:attrNameLst>
                                          <p:attrName>ppt_h</p:attrName>
                                        </p:attrNameLst>
                                      </p:cBhvr>
                                      <p:tavLst>
                                        <p:tav tm="0">
                                          <p:val>
                                            <p:strVal val="#ppt_h"/>
                                          </p:val>
                                        </p:tav>
                                        <p:tav tm="100000">
                                          <p:val>
                                            <p:strVal val="#ppt_h"/>
                                          </p:val>
                                        </p:tav>
                                      </p:tavLst>
                                    </p:anim>
                                  </p:childTnLst>
                                </p:cTn>
                              </p:par>
                            </p:childTnLst>
                          </p:cTn>
                        </p:par>
                        <p:par>
                          <p:cTn id="16" fill="hold">
                            <p:stCondLst>
                              <p:cond delay="2299"/>
                            </p:stCondLst>
                            <p:childTnLst>
                              <p:par>
                                <p:cTn id="17" presetID="16" presetClass="entr" presetSubtype="2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inVertical)">
                                      <p:cBhvr>
                                        <p:cTn id="19" dur="500"/>
                                        <p:tgtEl>
                                          <p:spTgt spid="38"/>
                                        </p:tgtEl>
                                      </p:cBhvr>
                                    </p:animEffect>
                                  </p:childTnLst>
                                </p:cTn>
                              </p:par>
                            </p:childTnLst>
                          </p:cTn>
                        </p:par>
                        <p:par>
                          <p:cTn id="20" fill="hold">
                            <p:stCondLst>
                              <p:cond delay="2799"/>
                            </p:stCondLst>
                            <p:childTnLst>
                              <p:par>
                                <p:cTn id="21" presetID="2" presetClass="entr" presetSubtype="12"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0-#ppt_w/2"/>
                                          </p:val>
                                        </p:tav>
                                        <p:tav tm="100000">
                                          <p:val>
                                            <p:strVal val="#ppt_x"/>
                                          </p:val>
                                        </p:tav>
                                      </p:tavLst>
                                    </p:anim>
                                    <p:anim calcmode="lin" valueType="num">
                                      <p:cBhvr>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1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0-#ppt_w/2"/>
                                          </p:val>
                                        </p:tav>
                                        <p:tav tm="100000">
                                          <p:val>
                                            <p:strVal val="#ppt_x"/>
                                          </p:val>
                                        </p:tav>
                                      </p:tavLst>
                                    </p:anim>
                                    <p:anim calcmode="lin" valueType="num">
                                      <p:cBhvr>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30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ppt_x</p:attrName>
                                        </p:attrNameLst>
                                      </p:cBhvr>
                                      <p:tavLst>
                                        <p:tav tm="0">
                                          <p:val>
                                            <p:strVal val="0-#ppt_w/2"/>
                                          </p:val>
                                        </p:tav>
                                        <p:tav tm="100000">
                                          <p:val>
                                            <p:strVal val="#ppt_x"/>
                                          </p:val>
                                        </p:tav>
                                      </p:tavLst>
                                    </p:anim>
                                    <p:anim calcmode="lin" valueType="num">
                                      <p:cBhvr>
                                        <p:cTn id="32" dur="500" fill="hold"/>
                                        <p:tgtEl>
                                          <p:spTgt spid="21"/>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40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ppt_x</p:attrName>
                                        </p:attrNameLst>
                                      </p:cBhvr>
                                      <p:tavLst>
                                        <p:tav tm="0">
                                          <p:val>
                                            <p:strVal val="0-#ppt_w/2"/>
                                          </p:val>
                                        </p:tav>
                                        <p:tav tm="100000">
                                          <p:val>
                                            <p:strVal val="#ppt_x"/>
                                          </p:val>
                                        </p:tav>
                                      </p:tavLst>
                                    </p:anim>
                                    <p:anim calcmode="lin" valueType="num">
                                      <p:cBhvr>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ppt_x</p:attrName>
                                        </p:attrNameLst>
                                      </p:cBhvr>
                                      <p:tavLst>
                                        <p:tav tm="0">
                                          <p:val>
                                            <p:strVal val="0-#ppt_w/2"/>
                                          </p:val>
                                        </p:tav>
                                        <p:tav tm="100000">
                                          <p:val>
                                            <p:strVal val="#ppt_x"/>
                                          </p:val>
                                        </p:tav>
                                      </p:tavLst>
                                    </p:anim>
                                    <p:anim calcmode="lin" valueType="num">
                                      <p:cBhvr>
                                        <p:cTn id="40" dur="5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3299"/>
                            </p:stCondLst>
                            <p:childTnLst>
                              <p:par>
                                <p:cTn id="42" presetID="2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par>
                                <p:cTn id="48" presetID="22" presetClass="entr" presetSubtype="8" fill="hold" grpId="0" nodeType="withEffect">
                                  <p:stCondLst>
                                    <p:cond delay="30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par>
                                <p:cTn id="51" presetID="22" presetClass="entr" presetSubtype="8"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par>
                                <p:cTn id="54" presetID="22" presetClass="entr" presetSubtype="8" fill="hold" grpId="0" nodeType="withEffect">
                                  <p:stCondLst>
                                    <p:cond delay="30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18" grpId="0" animBg="1"/>
      <p:bldP spid="19" grpId="0" animBg="1"/>
      <p:bldP spid="21" grpId="0" animBg="1"/>
      <p:bldP spid="22" grpId="0"/>
      <p:bldP spid="23" grpId="0"/>
      <p:bldP spid="26" grpId="0" animBg="1"/>
      <p:bldP spid="27" grpId="0"/>
      <p:bldP spid="29" grpId="0"/>
      <p:bldP spid="34" grpId="0" animBg="1"/>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screen"/>
          <a:stretch>
            <a:fillRect/>
          </a:stretch>
        </p:blipFill>
        <p:spPr>
          <a:xfrm>
            <a:off x="6315762" y="1551827"/>
            <a:ext cx="4536531" cy="2520295"/>
          </a:xfrm>
          <a:prstGeom prst="rect">
            <a:avLst/>
          </a:prstGeom>
        </p:spPr>
      </p:pic>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活动背景</a:t>
            </a:r>
            <a:endParaRPr lang="zh-CN" altLang="en-US">
              <a:solidFill>
                <a:schemeClr val="bg1"/>
              </a:solidFill>
              <a:latin typeface="+mn-lt"/>
              <a:ea typeface="+mn-ea"/>
              <a:cs typeface="+mn-ea"/>
              <a:sym typeface="+mn-lt"/>
            </a:endParaRPr>
          </a:p>
        </p:txBody>
      </p:sp>
      <p:sp>
        <p:nvSpPr>
          <p:cNvPr id="8" name="矩形 7"/>
          <p:cNvSpPr>
            <a:spLocks noChangeArrowheads="1"/>
          </p:cNvSpPr>
          <p:nvPr/>
        </p:nvSpPr>
        <p:spPr bwMode="auto">
          <a:xfrm>
            <a:off x="649288" y="1516063"/>
            <a:ext cx="5465762"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dirty="0">
                <a:solidFill>
                  <a:schemeClr val="accent6">
                    <a:lumMod val="50000"/>
                  </a:schemeClr>
                </a:solidFill>
                <a:latin typeface="+mn-lt"/>
                <a:ea typeface="+mn-ea"/>
                <a:cs typeface="+mn-ea"/>
                <a:sym typeface="+mn-lt"/>
              </a:rPr>
              <a:t>基本情况简介</a:t>
            </a:r>
            <a:endParaRPr lang="zh-CN" altLang="en-US" sz="3200" b="1" dirty="0">
              <a:solidFill>
                <a:schemeClr val="accent6">
                  <a:lumMod val="50000"/>
                </a:schemeClr>
              </a:solidFill>
              <a:latin typeface="+mn-lt"/>
              <a:ea typeface="+mn-ea"/>
              <a:cs typeface="+mn-ea"/>
              <a:sym typeface="+mn-lt"/>
            </a:endParaRPr>
          </a:p>
          <a:p>
            <a:pPr>
              <a:lnSpc>
                <a:spcPct val="150000"/>
              </a:lnSpc>
            </a:pPr>
            <a:r>
              <a:rPr lang="zh-CN" altLang="en-US" sz="1400" dirty="0">
                <a:solidFill>
                  <a:srgbClr val="595959"/>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zh-CN" altLang="en-US" sz="1400" dirty="0">
              <a:solidFill>
                <a:srgbClr val="595959"/>
              </a:solidFill>
              <a:latin typeface="+mn-lt"/>
              <a:ea typeface="+mn-ea"/>
              <a:cs typeface="+mn-ea"/>
              <a:sym typeface="+mn-lt"/>
            </a:endParaRPr>
          </a:p>
        </p:txBody>
      </p:sp>
      <p:sp>
        <p:nvSpPr>
          <p:cNvPr id="9" name="矩形 8"/>
          <p:cNvSpPr>
            <a:spLocks noChangeArrowheads="1"/>
          </p:cNvSpPr>
          <p:nvPr/>
        </p:nvSpPr>
        <p:spPr bwMode="auto">
          <a:xfrm>
            <a:off x="649288" y="3863975"/>
            <a:ext cx="5465762"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dirty="0">
                <a:solidFill>
                  <a:schemeClr val="accent6">
                    <a:lumMod val="50000"/>
                  </a:schemeClr>
                </a:solidFill>
                <a:latin typeface="+mn-lt"/>
                <a:ea typeface="+mn-ea"/>
                <a:cs typeface="+mn-ea"/>
                <a:sym typeface="+mn-lt"/>
              </a:rPr>
              <a:t>活动开展原因</a:t>
            </a:r>
            <a:endParaRPr lang="zh-CN" altLang="en-US" sz="3200" b="1" dirty="0">
              <a:solidFill>
                <a:schemeClr val="accent6">
                  <a:lumMod val="50000"/>
                </a:schemeClr>
              </a:solidFill>
              <a:latin typeface="+mn-lt"/>
              <a:ea typeface="+mn-ea"/>
              <a:cs typeface="+mn-ea"/>
              <a:sym typeface="+mn-lt"/>
            </a:endParaRPr>
          </a:p>
          <a:p>
            <a:pPr>
              <a:lnSpc>
                <a:spcPct val="150000"/>
              </a:lnSpc>
            </a:pPr>
            <a:r>
              <a:rPr lang="zh-CN" altLang="en-US" sz="1400" dirty="0">
                <a:solidFill>
                  <a:srgbClr val="595959"/>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zh-CN" altLang="en-US" sz="1400" dirty="0">
              <a:solidFill>
                <a:srgbClr val="595959"/>
              </a:solidFill>
              <a:latin typeface="+mn-lt"/>
              <a:ea typeface="+mn-ea"/>
              <a:cs typeface="+mn-ea"/>
              <a:sym typeface="+mn-lt"/>
            </a:endParaRPr>
          </a:p>
        </p:txBody>
      </p:sp>
      <p:pic>
        <p:nvPicPr>
          <p:cNvPr id="11" name="图片 10"/>
          <p:cNvPicPr>
            <a:picLocks noChangeAspect="1"/>
          </p:cNvPicPr>
          <p:nvPr/>
        </p:nvPicPr>
        <p:blipFill>
          <a:blip r:embed="rId2"/>
          <a:stretch>
            <a:fillRect/>
          </a:stretch>
        </p:blipFill>
        <p:spPr>
          <a:xfrm>
            <a:off x="7444144" y="3486386"/>
            <a:ext cx="4249397" cy="1819787"/>
          </a:xfrm>
          <a:prstGeom prst="rect">
            <a:avLst/>
          </a:prstGeom>
        </p:spPr>
      </p:pic>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649"/>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8"/>
                                        </p:tgtEl>
                                        <p:attrNameLst>
                                          <p:attrName>ppt_y</p:attrName>
                                        </p:attrNameLst>
                                      </p:cBhvr>
                                      <p:tavLst>
                                        <p:tav tm="0">
                                          <p:val>
                                            <p:strVal val="#ppt_y"/>
                                          </p:val>
                                        </p:tav>
                                        <p:tav tm="100000">
                                          <p:val>
                                            <p:strVal val="#ppt_y"/>
                                          </p:val>
                                        </p:tav>
                                      </p:tavLst>
                                    </p:anim>
                                    <p:anim calcmode="lin" valueType="num">
                                      <p:cBhvr>
                                        <p:cTn id="24"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8"/>
                                        </p:tgtEl>
                                      </p:cBhvr>
                                    </p:animEffect>
                                  </p:childTnLst>
                                </p:cTn>
                              </p:par>
                            </p:childTnLst>
                          </p:cTn>
                        </p:par>
                        <p:par>
                          <p:cTn id="27" fill="hold">
                            <p:stCondLst>
                              <p:cond delay="641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calcmode="lin" valueType="num">
                                      <p:cBhvr>
                                        <p:cTn id="30"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1" dur="400" fill="hold"/>
                                        <p:tgtEl>
                                          <p:spTgt spid="9"/>
                                        </p:tgtEl>
                                        <p:attrNameLst>
                                          <p:attrName>ppt_y</p:attrName>
                                        </p:attrNameLst>
                                      </p:cBhvr>
                                      <p:tavLst>
                                        <p:tav tm="0">
                                          <p:val>
                                            <p:strVal val="#ppt_y"/>
                                          </p:val>
                                        </p:tav>
                                        <p:tav tm="100000">
                                          <p:val>
                                            <p:strVal val="#ppt_y"/>
                                          </p:val>
                                        </p:tav>
                                      </p:tavLst>
                                    </p:anim>
                                    <p:anim calcmode="lin" valueType="num">
                                      <p:cBhvr>
                                        <p:cTn id="32"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3"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400" tmFilter="0,0; .5, 1; 1, 1"/>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a:solidFill>
                  <a:schemeClr val="bg1"/>
                </a:solidFill>
                <a:latin typeface="+mn-lt"/>
                <a:ea typeface="+mn-ea"/>
                <a:cs typeface="+mn-ea"/>
                <a:sym typeface="+mn-lt"/>
              </a:rPr>
              <a:t>主题与定位</a:t>
            </a:r>
            <a:endParaRPr lang="zh-CN" altLang="en-US">
              <a:solidFill>
                <a:schemeClr val="bg1"/>
              </a:solidFill>
              <a:latin typeface="+mn-lt"/>
              <a:ea typeface="+mn-ea"/>
              <a:cs typeface="+mn-ea"/>
              <a:sym typeface="+mn-lt"/>
            </a:endParaRPr>
          </a:p>
        </p:txBody>
      </p:sp>
      <p:sp>
        <p:nvSpPr>
          <p:cNvPr id="10" name="矩形 9"/>
          <p:cNvSpPr>
            <a:spLocks noChangeArrowheads="1"/>
          </p:cNvSpPr>
          <p:nvPr/>
        </p:nvSpPr>
        <p:spPr bwMode="auto">
          <a:xfrm>
            <a:off x="4180372" y="1348857"/>
            <a:ext cx="2255837" cy="7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dirty="0">
                <a:solidFill>
                  <a:schemeClr val="accent6">
                    <a:lumMod val="50000"/>
                  </a:schemeClr>
                </a:solidFill>
                <a:latin typeface="+mn-lt"/>
                <a:ea typeface="+mn-ea"/>
                <a:cs typeface="+mn-ea"/>
                <a:sym typeface="+mn-lt"/>
              </a:rPr>
              <a:t>活动主题：</a:t>
            </a:r>
            <a:endParaRPr lang="zh-CN" altLang="en-US" sz="3200" b="1" dirty="0">
              <a:solidFill>
                <a:schemeClr val="accent6">
                  <a:lumMod val="50000"/>
                </a:schemeClr>
              </a:solidFill>
              <a:latin typeface="+mn-lt"/>
              <a:ea typeface="+mn-ea"/>
              <a:cs typeface="+mn-ea"/>
              <a:sym typeface="+mn-lt"/>
            </a:endParaRPr>
          </a:p>
        </p:txBody>
      </p:sp>
      <p:sp>
        <p:nvSpPr>
          <p:cNvPr id="11" name="矩形 10"/>
          <p:cNvSpPr>
            <a:spLocks noChangeArrowheads="1"/>
          </p:cNvSpPr>
          <p:nvPr/>
        </p:nvSpPr>
        <p:spPr bwMode="auto">
          <a:xfrm>
            <a:off x="-808781" y="2115068"/>
            <a:ext cx="9555162" cy="914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4000" b="1" dirty="0">
                <a:solidFill>
                  <a:schemeClr val="accent6">
                    <a:lumMod val="50000"/>
                  </a:schemeClr>
                </a:solidFill>
                <a:latin typeface="+mn-lt"/>
                <a:ea typeface="+mn-ea"/>
                <a:cs typeface="+mn-ea"/>
                <a:sym typeface="+mn-lt"/>
              </a:rPr>
              <a:t>“欢度五一 乐惠全城”</a:t>
            </a:r>
            <a:endParaRPr lang="zh-CN" altLang="en-US" sz="4000" b="1" dirty="0">
              <a:solidFill>
                <a:schemeClr val="accent6">
                  <a:lumMod val="50000"/>
                </a:schemeClr>
              </a:solidFill>
              <a:latin typeface="+mn-lt"/>
              <a:ea typeface="+mn-ea"/>
              <a:cs typeface="+mn-ea"/>
              <a:sym typeface="+mn-lt"/>
            </a:endParaRPr>
          </a:p>
        </p:txBody>
      </p:sp>
      <p:sp>
        <p:nvSpPr>
          <p:cNvPr id="13" name="矩形 12"/>
          <p:cNvSpPr/>
          <p:nvPr/>
        </p:nvSpPr>
        <p:spPr>
          <a:xfrm>
            <a:off x="1246188" y="3702050"/>
            <a:ext cx="9555162" cy="1593850"/>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14" name="斜纹 13"/>
          <p:cNvSpPr/>
          <p:nvPr/>
        </p:nvSpPr>
        <p:spPr>
          <a:xfrm>
            <a:off x="1217613" y="3679825"/>
            <a:ext cx="360362" cy="360363"/>
          </a:xfrm>
          <a:prstGeom prst="diagStrip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cs typeface="+mn-ea"/>
              <a:sym typeface="+mn-lt"/>
            </a:endParaRPr>
          </a:p>
        </p:txBody>
      </p:sp>
      <p:sp>
        <p:nvSpPr>
          <p:cNvPr id="15" name="斜纹 14"/>
          <p:cNvSpPr/>
          <p:nvPr/>
        </p:nvSpPr>
        <p:spPr>
          <a:xfrm rot="10800000">
            <a:off x="10475913" y="4979988"/>
            <a:ext cx="360362" cy="358775"/>
          </a:xfrm>
          <a:prstGeom prst="diagStrip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cs typeface="+mn-ea"/>
              <a:sym typeface="+mn-lt"/>
            </a:endParaRPr>
          </a:p>
        </p:txBody>
      </p:sp>
      <p:sp>
        <p:nvSpPr>
          <p:cNvPr id="20" name="矩形 19"/>
          <p:cNvSpPr>
            <a:spLocks noChangeArrowheads="1"/>
          </p:cNvSpPr>
          <p:nvPr/>
        </p:nvSpPr>
        <p:spPr bwMode="auto">
          <a:xfrm>
            <a:off x="1719263" y="3898900"/>
            <a:ext cx="83820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2000" b="1" dirty="0">
                <a:solidFill>
                  <a:srgbClr val="595959"/>
                </a:solidFill>
                <a:latin typeface="+mn-lt"/>
                <a:ea typeface="+mn-ea"/>
                <a:cs typeface="+mn-ea"/>
                <a:sym typeface="+mn-lt"/>
              </a:rPr>
              <a:t>诠释：</a:t>
            </a:r>
            <a:r>
              <a:rPr lang="zh-CN" altLang="en-US" sz="1600" dirty="0">
                <a:solidFill>
                  <a:srgbClr val="595959"/>
                </a:solidFill>
                <a:latin typeface="+mn-lt"/>
                <a:ea typeface="+mn-ea"/>
                <a:cs typeface="+mn-ea"/>
                <a:sym typeface="+mn-lt"/>
              </a:rPr>
              <a:t>点击输入简要文字介绍，文字内容需概括精炼，不用多余的文字修饰，言简意赅的说明分项内容点击输入简要文字介绍，文字内容需概括精炼，不用多余的文字修点击输入简要文字介绍，文字内容需概括精炼，</a:t>
            </a:r>
            <a:endParaRPr lang="en-US" altLang="zh-CN" sz="1600" dirty="0">
              <a:solidFill>
                <a:srgbClr val="595959"/>
              </a:solidFill>
              <a:latin typeface="+mn-lt"/>
              <a:ea typeface="+mn-ea"/>
              <a:cs typeface="+mn-ea"/>
              <a:sym typeface="+mn-lt"/>
            </a:endParaRPr>
          </a:p>
        </p:txBody>
      </p:sp>
      <p:sp>
        <p:nvSpPr>
          <p:cNvPr id="21" name="矩形 20"/>
          <p:cNvSpPr>
            <a:spLocks noChangeArrowheads="1"/>
          </p:cNvSpPr>
          <p:nvPr/>
        </p:nvSpPr>
        <p:spPr bwMode="auto">
          <a:xfrm>
            <a:off x="3003550" y="5583238"/>
            <a:ext cx="2255838" cy="66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800" b="1" dirty="0">
                <a:solidFill>
                  <a:schemeClr val="accent6">
                    <a:lumMod val="50000"/>
                  </a:schemeClr>
                </a:solidFill>
                <a:latin typeface="+mn-lt"/>
                <a:ea typeface="+mn-ea"/>
                <a:cs typeface="+mn-ea"/>
                <a:sym typeface="+mn-lt"/>
              </a:rPr>
              <a:t>活动定位：</a:t>
            </a:r>
            <a:endParaRPr lang="zh-CN" altLang="en-US" sz="2800" b="1" dirty="0">
              <a:solidFill>
                <a:schemeClr val="accent6">
                  <a:lumMod val="50000"/>
                </a:schemeClr>
              </a:solidFill>
              <a:latin typeface="+mn-lt"/>
              <a:ea typeface="+mn-ea"/>
              <a:cs typeface="+mn-ea"/>
              <a:sym typeface="+mn-lt"/>
            </a:endParaRPr>
          </a:p>
        </p:txBody>
      </p:sp>
      <p:sp>
        <p:nvSpPr>
          <p:cNvPr id="22" name="矩形 21"/>
          <p:cNvSpPr>
            <a:spLocks noChangeArrowheads="1"/>
          </p:cNvSpPr>
          <p:nvPr/>
        </p:nvSpPr>
        <p:spPr bwMode="auto">
          <a:xfrm>
            <a:off x="5259388" y="5583238"/>
            <a:ext cx="4024312" cy="66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800" b="1" dirty="0">
                <a:solidFill>
                  <a:schemeClr val="accent6">
                    <a:lumMod val="50000"/>
                  </a:schemeClr>
                </a:solidFill>
                <a:latin typeface="+mn-lt"/>
                <a:ea typeface="+mn-ea"/>
                <a:cs typeface="+mn-ea"/>
                <a:sym typeface="+mn-lt"/>
              </a:rPr>
              <a:t>时尚 </a:t>
            </a:r>
            <a:r>
              <a:rPr lang="en-US" altLang="zh-CN" sz="2800" b="1" dirty="0">
                <a:solidFill>
                  <a:schemeClr val="accent6">
                    <a:lumMod val="50000"/>
                  </a:schemeClr>
                </a:solidFill>
                <a:latin typeface="+mn-lt"/>
                <a:ea typeface="+mn-ea"/>
                <a:cs typeface="+mn-ea"/>
                <a:sym typeface="+mn-lt"/>
              </a:rPr>
              <a:t>/ </a:t>
            </a:r>
            <a:r>
              <a:rPr lang="zh-CN" altLang="en-US" sz="2800" b="1" dirty="0">
                <a:solidFill>
                  <a:schemeClr val="accent6">
                    <a:lumMod val="50000"/>
                  </a:schemeClr>
                </a:solidFill>
                <a:latin typeface="+mn-lt"/>
                <a:ea typeface="+mn-ea"/>
                <a:cs typeface="+mn-ea"/>
                <a:sym typeface="+mn-lt"/>
              </a:rPr>
              <a:t>高雅 </a:t>
            </a:r>
            <a:r>
              <a:rPr lang="en-US" altLang="zh-CN" sz="2800" b="1" dirty="0">
                <a:solidFill>
                  <a:schemeClr val="accent6">
                    <a:lumMod val="50000"/>
                  </a:schemeClr>
                </a:solidFill>
                <a:latin typeface="+mn-lt"/>
                <a:ea typeface="+mn-ea"/>
                <a:cs typeface="+mn-ea"/>
                <a:sym typeface="+mn-lt"/>
              </a:rPr>
              <a:t>/ </a:t>
            </a:r>
            <a:r>
              <a:rPr lang="zh-CN" altLang="en-US" sz="2800" b="1" dirty="0">
                <a:solidFill>
                  <a:schemeClr val="accent6">
                    <a:lumMod val="50000"/>
                  </a:schemeClr>
                </a:solidFill>
                <a:latin typeface="+mn-lt"/>
                <a:ea typeface="+mn-ea"/>
                <a:cs typeface="+mn-ea"/>
                <a:sym typeface="+mn-lt"/>
              </a:rPr>
              <a:t>大气</a:t>
            </a:r>
            <a:endParaRPr lang="zh-CN" altLang="en-US" sz="2800" b="1" dirty="0">
              <a:solidFill>
                <a:schemeClr val="accent6">
                  <a:lumMod val="50000"/>
                </a:schemeClr>
              </a:solidFill>
              <a:latin typeface="+mn-lt"/>
              <a:ea typeface="+mn-ea"/>
              <a:cs typeface="+mn-ea"/>
              <a:sym typeface="+mn-lt"/>
            </a:endParaRPr>
          </a:p>
        </p:txBody>
      </p:sp>
      <p:pic>
        <p:nvPicPr>
          <p:cNvPr id="109" name="图片 108"/>
          <p:cNvPicPr>
            <a:picLocks noChangeAspect="1"/>
          </p:cNvPicPr>
          <p:nvPr/>
        </p:nvPicPr>
        <p:blipFill>
          <a:blip r:embed="rId1" cstate="screen"/>
          <a:stretch>
            <a:fillRect/>
          </a:stretch>
        </p:blipFill>
        <p:spPr>
          <a:xfrm>
            <a:off x="6633032" y="1252093"/>
            <a:ext cx="2650668" cy="2302320"/>
          </a:xfrm>
          <a:prstGeom prst="rect">
            <a:avLst/>
          </a:prstGeom>
        </p:spPr>
      </p:pic>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700"/>
                            </p:stCondLst>
                            <p:childTnLst>
                              <p:par>
                                <p:cTn id="20" presetID="53" presetClass="entr" presetSubtype="16"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400"/>
                            </p:stCondLst>
                            <p:childTnLst>
                              <p:par>
                                <p:cTn id="26" presetID="53" presetClass="entr" presetSubtype="528" fill="hold" grpId="0" nodeType="afterEffect">
                                  <p:stCondLst>
                                    <p:cond delay="0"/>
                                  </p:stCondLst>
                                  <p:iterate type="lt">
                                    <p:tmPct val="2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750" fill="hold"/>
                                        <p:tgtEl>
                                          <p:spTgt spid="11"/>
                                        </p:tgtEl>
                                        <p:attrNameLst>
                                          <p:attrName>ppt_w</p:attrName>
                                        </p:attrNameLst>
                                      </p:cBhvr>
                                      <p:tavLst>
                                        <p:tav tm="0">
                                          <p:val>
                                            <p:fltVal val="0"/>
                                          </p:val>
                                        </p:tav>
                                        <p:tav tm="100000">
                                          <p:val>
                                            <p:strVal val="#ppt_w"/>
                                          </p:val>
                                        </p:tav>
                                      </p:tavLst>
                                    </p:anim>
                                    <p:anim calcmode="lin" valueType="num">
                                      <p:cBhvr>
                                        <p:cTn id="29" dur="750" fill="hold"/>
                                        <p:tgtEl>
                                          <p:spTgt spid="11"/>
                                        </p:tgtEl>
                                        <p:attrNameLst>
                                          <p:attrName>ppt_h</p:attrName>
                                        </p:attrNameLst>
                                      </p:cBhvr>
                                      <p:tavLst>
                                        <p:tav tm="0">
                                          <p:val>
                                            <p:fltVal val="0"/>
                                          </p:val>
                                        </p:tav>
                                        <p:tav tm="100000">
                                          <p:val>
                                            <p:strVal val="#ppt_h"/>
                                          </p:val>
                                        </p:tav>
                                      </p:tavLst>
                                    </p:anim>
                                    <p:animEffect transition="in" filter="fade">
                                      <p:cBhvr>
                                        <p:cTn id="30" dur="750"/>
                                        <p:tgtEl>
                                          <p:spTgt spid="11"/>
                                        </p:tgtEl>
                                      </p:cBhvr>
                                    </p:animEffect>
                                    <p:anim calcmode="lin" valueType="num">
                                      <p:cBhvr>
                                        <p:cTn id="31" dur="750" fill="hold"/>
                                        <p:tgtEl>
                                          <p:spTgt spid="11"/>
                                        </p:tgtEl>
                                        <p:attrNameLst>
                                          <p:attrName>ppt_x</p:attrName>
                                        </p:attrNameLst>
                                      </p:cBhvr>
                                      <p:tavLst>
                                        <p:tav tm="0">
                                          <p:val>
                                            <p:fltVal val="0.5"/>
                                          </p:val>
                                        </p:tav>
                                        <p:tav tm="100000">
                                          <p:val>
                                            <p:strVal val="#ppt_x"/>
                                          </p:val>
                                        </p:tav>
                                      </p:tavLst>
                                    </p:anim>
                                    <p:anim calcmode="lin" valueType="num">
                                      <p:cBhvr>
                                        <p:cTn id="32" dur="75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4650"/>
                            </p:stCondLst>
                            <p:childTnLst>
                              <p:par>
                                <p:cTn id="34" presetID="53" presetClass="entr" presetSubtype="52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750" fill="hold"/>
                                        <p:tgtEl>
                                          <p:spTgt spid="14"/>
                                        </p:tgtEl>
                                        <p:attrNameLst>
                                          <p:attrName>ppt_w</p:attrName>
                                        </p:attrNameLst>
                                      </p:cBhvr>
                                      <p:tavLst>
                                        <p:tav tm="0">
                                          <p:val>
                                            <p:fltVal val="0"/>
                                          </p:val>
                                        </p:tav>
                                        <p:tav tm="100000">
                                          <p:val>
                                            <p:strVal val="#ppt_w"/>
                                          </p:val>
                                        </p:tav>
                                      </p:tavLst>
                                    </p:anim>
                                    <p:anim calcmode="lin" valueType="num">
                                      <p:cBhvr>
                                        <p:cTn id="37" dur="750" fill="hold"/>
                                        <p:tgtEl>
                                          <p:spTgt spid="14"/>
                                        </p:tgtEl>
                                        <p:attrNameLst>
                                          <p:attrName>ppt_h</p:attrName>
                                        </p:attrNameLst>
                                      </p:cBhvr>
                                      <p:tavLst>
                                        <p:tav tm="0">
                                          <p:val>
                                            <p:fltVal val="0"/>
                                          </p:val>
                                        </p:tav>
                                        <p:tav tm="100000">
                                          <p:val>
                                            <p:strVal val="#ppt_h"/>
                                          </p:val>
                                        </p:tav>
                                      </p:tavLst>
                                    </p:anim>
                                    <p:animEffect transition="in" filter="fade">
                                      <p:cBhvr>
                                        <p:cTn id="38" dur="750"/>
                                        <p:tgtEl>
                                          <p:spTgt spid="14"/>
                                        </p:tgtEl>
                                      </p:cBhvr>
                                    </p:animEffect>
                                    <p:anim calcmode="lin" valueType="num">
                                      <p:cBhvr>
                                        <p:cTn id="39" dur="750" fill="hold"/>
                                        <p:tgtEl>
                                          <p:spTgt spid="14"/>
                                        </p:tgtEl>
                                        <p:attrNameLst>
                                          <p:attrName>ppt_x</p:attrName>
                                        </p:attrNameLst>
                                      </p:cBhvr>
                                      <p:tavLst>
                                        <p:tav tm="0">
                                          <p:val>
                                            <p:fltVal val="0.5"/>
                                          </p:val>
                                        </p:tav>
                                        <p:tav tm="100000">
                                          <p:val>
                                            <p:strVal val="#ppt_x"/>
                                          </p:val>
                                        </p:tav>
                                      </p:tavLst>
                                    </p:anim>
                                    <p:anim calcmode="lin" valueType="num">
                                      <p:cBhvr>
                                        <p:cTn id="40" dur="750" fill="hold"/>
                                        <p:tgtEl>
                                          <p:spTgt spid="14"/>
                                        </p:tgtEl>
                                        <p:attrNameLst>
                                          <p:attrName>ppt_y</p:attrName>
                                        </p:attrNameLst>
                                      </p:cBhvr>
                                      <p:tavLst>
                                        <p:tav tm="0">
                                          <p:val>
                                            <p:fltVal val="0.5"/>
                                          </p:val>
                                        </p:tav>
                                        <p:tav tm="100000">
                                          <p:val>
                                            <p:strVal val="#ppt_y"/>
                                          </p:val>
                                        </p:tav>
                                      </p:tavLst>
                                    </p:anim>
                                  </p:childTnLst>
                                </p:cTn>
                              </p:par>
                              <p:par>
                                <p:cTn id="41" presetID="53" presetClass="entr" presetSubtype="52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750" fill="hold"/>
                                        <p:tgtEl>
                                          <p:spTgt spid="15"/>
                                        </p:tgtEl>
                                        <p:attrNameLst>
                                          <p:attrName>ppt_w</p:attrName>
                                        </p:attrNameLst>
                                      </p:cBhvr>
                                      <p:tavLst>
                                        <p:tav tm="0">
                                          <p:val>
                                            <p:fltVal val="0"/>
                                          </p:val>
                                        </p:tav>
                                        <p:tav tm="100000">
                                          <p:val>
                                            <p:strVal val="#ppt_w"/>
                                          </p:val>
                                        </p:tav>
                                      </p:tavLst>
                                    </p:anim>
                                    <p:anim calcmode="lin" valueType="num">
                                      <p:cBhvr>
                                        <p:cTn id="44" dur="750" fill="hold"/>
                                        <p:tgtEl>
                                          <p:spTgt spid="15"/>
                                        </p:tgtEl>
                                        <p:attrNameLst>
                                          <p:attrName>ppt_h</p:attrName>
                                        </p:attrNameLst>
                                      </p:cBhvr>
                                      <p:tavLst>
                                        <p:tav tm="0">
                                          <p:val>
                                            <p:fltVal val="0"/>
                                          </p:val>
                                        </p:tav>
                                        <p:tav tm="100000">
                                          <p:val>
                                            <p:strVal val="#ppt_h"/>
                                          </p:val>
                                        </p:tav>
                                      </p:tavLst>
                                    </p:anim>
                                    <p:animEffect transition="in" filter="fade">
                                      <p:cBhvr>
                                        <p:cTn id="45" dur="750"/>
                                        <p:tgtEl>
                                          <p:spTgt spid="15"/>
                                        </p:tgtEl>
                                      </p:cBhvr>
                                    </p:animEffect>
                                    <p:anim calcmode="lin" valueType="num">
                                      <p:cBhvr>
                                        <p:cTn id="46" dur="750" fill="hold"/>
                                        <p:tgtEl>
                                          <p:spTgt spid="15"/>
                                        </p:tgtEl>
                                        <p:attrNameLst>
                                          <p:attrName>ppt_x</p:attrName>
                                        </p:attrNameLst>
                                      </p:cBhvr>
                                      <p:tavLst>
                                        <p:tav tm="0">
                                          <p:val>
                                            <p:fltVal val="0.5"/>
                                          </p:val>
                                        </p:tav>
                                        <p:tav tm="100000">
                                          <p:val>
                                            <p:strVal val="#ppt_x"/>
                                          </p:val>
                                        </p:tav>
                                      </p:tavLst>
                                    </p:anim>
                                    <p:anim calcmode="lin" valueType="num">
                                      <p:cBhvr>
                                        <p:cTn id="47" dur="750" fill="hold"/>
                                        <p:tgtEl>
                                          <p:spTgt spid="15"/>
                                        </p:tgtEl>
                                        <p:attrNameLst>
                                          <p:attrName>ppt_y</p:attrName>
                                        </p:attrNameLst>
                                      </p:cBhvr>
                                      <p:tavLst>
                                        <p:tav tm="0">
                                          <p:val>
                                            <p:fltVal val="0.5"/>
                                          </p:val>
                                        </p:tav>
                                        <p:tav tm="100000">
                                          <p:val>
                                            <p:strVal val="#ppt_y"/>
                                          </p:val>
                                        </p:tav>
                                      </p:tavLst>
                                    </p:anim>
                                  </p:childTnLst>
                                </p:cTn>
                              </p:par>
                            </p:childTnLst>
                          </p:cTn>
                        </p:par>
                        <p:par>
                          <p:cTn id="48" fill="hold">
                            <p:stCondLst>
                              <p:cond delay="5650"/>
                            </p:stCondLst>
                            <p:childTnLst>
                              <p:par>
                                <p:cTn id="49" presetID="16" presetClass="entr" presetSubtype="21"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inVertical)">
                                      <p:cBhvr>
                                        <p:cTn id="51" dur="500"/>
                                        <p:tgtEl>
                                          <p:spTgt spid="13"/>
                                        </p:tgtEl>
                                      </p:cBhvr>
                                    </p:animEffect>
                                  </p:childTnLst>
                                </p:cTn>
                              </p:par>
                            </p:childTnLst>
                          </p:cTn>
                        </p:par>
                        <p:par>
                          <p:cTn id="52" fill="hold">
                            <p:stCondLst>
                              <p:cond delay="6150"/>
                            </p:stCondLst>
                            <p:childTnLst>
                              <p:par>
                                <p:cTn id="53" presetID="23" presetClass="entr" presetSubtype="32" fill="hold" grpId="0" nodeType="afterEffect">
                                  <p:stCondLst>
                                    <p:cond delay="0"/>
                                  </p:stCondLst>
                                  <p:iterate type="lt">
                                    <p:tmPct val="10000"/>
                                  </p:iterate>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strVal val="4*#ppt_w"/>
                                          </p:val>
                                        </p:tav>
                                        <p:tav tm="100000">
                                          <p:val>
                                            <p:strVal val="#ppt_w"/>
                                          </p:val>
                                        </p:tav>
                                      </p:tavLst>
                                    </p:anim>
                                    <p:anim calcmode="lin" valueType="num">
                                      <p:cBhvr>
                                        <p:cTn id="56" dur="500" fill="hold"/>
                                        <p:tgtEl>
                                          <p:spTgt spid="20"/>
                                        </p:tgtEl>
                                        <p:attrNameLst>
                                          <p:attrName>ppt_h</p:attrName>
                                        </p:attrNameLst>
                                      </p:cBhvr>
                                      <p:tavLst>
                                        <p:tav tm="0">
                                          <p:val>
                                            <p:strVal val="4*#ppt_h"/>
                                          </p:val>
                                        </p:tav>
                                        <p:tav tm="100000">
                                          <p:val>
                                            <p:strVal val="#ppt_h"/>
                                          </p:val>
                                        </p:tav>
                                      </p:tavLst>
                                    </p:anim>
                                  </p:childTnLst>
                                </p:cTn>
                              </p:par>
                            </p:childTnLst>
                          </p:cTn>
                        </p:par>
                        <p:par>
                          <p:cTn id="57" fill="hold">
                            <p:stCondLst>
                              <p:cond delay="11099"/>
                            </p:stCondLst>
                            <p:childTnLst>
                              <p:par>
                                <p:cTn id="58" presetID="2" presetClass="entr" presetSubtype="2" decel="5330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750" fill="hold"/>
                                        <p:tgtEl>
                                          <p:spTgt spid="21"/>
                                        </p:tgtEl>
                                        <p:attrNameLst>
                                          <p:attrName>ppt_x</p:attrName>
                                        </p:attrNameLst>
                                      </p:cBhvr>
                                      <p:tavLst>
                                        <p:tav tm="0">
                                          <p:val>
                                            <p:strVal val="1+#ppt_w/2"/>
                                          </p:val>
                                        </p:tav>
                                        <p:tav tm="100000">
                                          <p:val>
                                            <p:strVal val="#ppt_x"/>
                                          </p:val>
                                        </p:tav>
                                      </p:tavLst>
                                    </p:anim>
                                    <p:anim calcmode="lin" valueType="num">
                                      <p:cBhvr>
                                        <p:cTn id="61" dur="750" fill="hold"/>
                                        <p:tgtEl>
                                          <p:spTgt spid="21"/>
                                        </p:tgtEl>
                                        <p:attrNameLst>
                                          <p:attrName>ppt_y</p:attrName>
                                        </p:attrNameLst>
                                      </p:cBhvr>
                                      <p:tavLst>
                                        <p:tav tm="0">
                                          <p:val>
                                            <p:strVal val="#ppt_y"/>
                                          </p:val>
                                        </p:tav>
                                        <p:tav tm="100000">
                                          <p:val>
                                            <p:strVal val="#ppt_y"/>
                                          </p:val>
                                        </p:tav>
                                      </p:tavLst>
                                    </p:anim>
                                  </p:childTnLst>
                                </p:cTn>
                              </p:par>
                              <p:par>
                                <p:cTn id="62" presetID="2" presetClass="entr" presetSubtype="8" decel="5330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750" fill="hold"/>
                                        <p:tgtEl>
                                          <p:spTgt spid="22"/>
                                        </p:tgtEl>
                                        <p:attrNameLst>
                                          <p:attrName>ppt_x</p:attrName>
                                        </p:attrNameLst>
                                      </p:cBhvr>
                                      <p:tavLst>
                                        <p:tav tm="0">
                                          <p:val>
                                            <p:strVal val="0-#ppt_w/2"/>
                                          </p:val>
                                        </p:tav>
                                        <p:tav tm="100000">
                                          <p:val>
                                            <p:strVal val="#ppt_x"/>
                                          </p:val>
                                        </p:tav>
                                      </p:tavLst>
                                    </p:anim>
                                    <p:anim calcmode="lin" valueType="num">
                                      <p:cBhvr>
                                        <p:cTn id="65" dur="75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9"/>
                                        </p:tgtEl>
                                        <p:attrNameLst>
                                          <p:attrName>style.visibility</p:attrName>
                                        </p:attrNameLst>
                                      </p:cBhvr>
                                      <p:to>
                                        <p:strVal val="visible"/>
                                      </p:to>
                                    </p:set>
                                    <p:anim calcmode="lin" valueType="num">
                                      <p:cBhvr additive="base">
                                        <p:cTn id="70" dur="500" fill="hold"/>
                                        <p:tgtEl>
                                          <p:spTgt spid="109"/>
                                        </p:tgtEl>
                                        <p:attrNameLst>
                                          <p:attrName>ppt_x</p:attrName>
                                        </p:attrNameLst>
                                      </p:cBhvr>
                                      <p:tavLst>
                                        <p:tav tm="0">
                                          <p:val>
                                            <p:strVal val="#ppt_x"/>
                                          </p:val>
                                        </p:tav>
                                        <p:tav tm="100000">
                                          <p:val>
                                            <p:strVal val="#ppt_x"/>
                                          </p:val>
                                        </p:tav>
                                      </p:tavLst>
                                    </p:anim>
                                    <p:anim calcmode="lin" valueType="num">
                                      <p:cBhvr additive="base">
                                        <p:cTn id="71"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0" grpId="0"/>
      <p:bldP spid="11" grpId="0"/>
      <p:bldP spid="13" grpId="0" animBg="1"/>
      <p:bldP spid="14" grpId="0" animBg="1"/>
      <p:bldP spid="15" grpId="0" animBg="1"/>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矩形: 圆角 207"/>
          <p:cNvSpPr/>
          <p:nvPr/>
        </p:nvSpPr>
        <p:spPr>
          <a:xfrm>
            <a:off x="6776677" y="1382647"/>
            <a:ext cx="3555313" cy="4458267"/>
          </a:xfrm>
          <a:prstGeom prst="round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圆角 5"/>
          <p:cNvSpPr/>
          <p:nvPr/>
        </p:nvSpPr>
        <p:spPr>
          <a:xfrm>
            <a:off x="1766722" y="1382647"/>
            <a:ext cx="3555313" cy="4458267"/>
          </a:xfrm>
          <a:prstGeom prst="round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a:spLocks noChangeArrowheads="1"/>
          </p:cNvSpPr>
          <p:nvPr/>
        </p:nvSpPr>
        <p:spPr bwMode="auto">
          <a:xfrm>
            <a:off x="2725627" y="1677139"/>
            <a:ext cx="24139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tx1">
                    <a:lumMod val="95000"/>
                    <a:lumOff val="5000"/>
                  </a:schemeClr>
                </a:solidFill>
                <a:latin typeface="+mn-lt"/>
                <a:ea typeface="+mn-ea"/>
                <a:cs typeface="+mn-ea"/>
                <a:sym typeface="+mn-lt"/>
              </a:rPr>
              <a:t>活动宗旨</a:t>
            </a:r>
            <a:endParaRPr lang="zh-CN" altLang="en-US" sz="2800" b="1" dirty="0">
              <a:solidFill>
                <a:schemeClr val="tx1">
                  <a:lumMod val="95000"/>
                  <a:lumOff val="5000"/>
                </a:schemeClr>
              </a:solidFill>
              <a:latin typeface="+mn-lt"/>
              <a:ea typeface="+mn-ea"/>
              <a:cs typeface="+mn-ea"/>
              <a:sym typeface="+mn-lt"/>
            </a:endParaRPr>
          </a:p>
        </p:txBody>
      </p:sp>
      <p:sp>
        <p:nvSpPr>
          <p:cNvPr id="23" name="矩形 22"/>
          <p:cNvSpPr>
            <a:spLocks noChangeArrowheads="1"/>
          </p:cNvSpPr>
          <p:nvPr/>
        </p:nvSpPr>
        <p:spPr bwMode="auto">
          <a:xfrm>
            <a:off x="7740648" y="1594041"/>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chemeClr val="tx1">
                    <a:lumMod val="95000"/>
                    <a:lumOff val="5000"/>
                  </a:schemeClr>
                </a:solidFill>
                <a:latin typeface="+mn-lt"/>
                <a:ea typeface="+mn-ea"/>
                <a:cs typeface="+mn-ea"/>
                <a:sym typeface="+mn-lt"/>
              </a:rPr>
              <a:t>活动目标</a:t>
            </a:r>
            <a:endParaRPr lang="zh-CN" altLang="en-US" sz="2800" b="1" dirty="0">
              <a:solidFill>
                <a:schemeClr val="tx1">
                  <a:lumMod val="95000"/>
                  <a:lumOff val="5000"/>
                </a:schemeClr>
              </a:solidFill>
              <a:latin typeface="+mn-lt"/>
              <a:ea typeface="+mn-ea"/>
              <a:cs typeface="+mn-ea"/>
              <a:sym typeface="+mn-lt"/>
            </a:endParaRPr>
          </a:p>
        </p:txBody>
      </p:sp>
      <p:grpSp>
        <p:nvGrpSpPr>
          <p:cNvPr id="153" name="742b1efc-fa01-425c-8f94-578bec701dc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076884" y="3930098"/>
            <a:ext cx="1903781" cy="2091082"/>
            <a:chOff x="4178300" y="1549400"/>
            <a:chExt cx="3436938" cy="3775076"/>
          </a:xfrm>
        </p:grpSpPr>
        <p:sp>
          <p:nvSpPr>
            <p:cNvPr id="154" name="îṩľiḓe"/>
            <p:cNvSpPr/>
            <p:nvPr/>
          </p:nvSpPr>
          <p:spPr bwMode="auto">
            <a:xfrm>
              <a:off x="4249738" y="3073400"/>
              <a:ext cx="190500" cy="71438"/>
            </a:xfrm>
            <a:custGeom>
              <a:avLst/>
              <a:gdLst>
                <a:gd name="T0" fmla="*/ 21 w 24"/>
                <a:gd name="T1" fmla="*/ 9 h 9"/>
                <a:gd name="T2" fmla="*/ 23 w 24"/>
                <a:gd name="T3" fmla="*/ 9 h 9"/>
                <a:gd name="T4" fmla="*/ 24 w 24"/>
                <a:gd name="T5" fmla="*/ 8 h 9"/>
                <a:gd name="T6" fmla="*/ 23 w 24"/>
                <a:gd name="T7" fmla="*/ 8 h 9"/>
                <a:gd name="T8" fmla="*/ 22 w 24"/>
                <a:gd name="T9" fmla="*/ 7 h 9"/>
                <a:gd name="T10" fmla="*/ 21 w 24"/>
                <a:gd name="T11" fmla="*/ 7 h 9"/>
                <a:gd name="T12" fmla="*/ 21 w 24"/>
                <a:gd name="T13" fmla="*/ 7 h 9"/>
                <a:gd name="T14" fmla="*/ 20 w 24"/>
                <a:gd name="T15" fmla="*/ 7 h 9"/>
                <a:gd name="T16" fmla="*/ 21 w 24"/>
                <a:gd name="T17" fmla="*/ 6 h 9"/>
                <a:gd name="T18" fmla="*/ 20 w 24"/>
                <a:gd name="T19" fmla="*/ 6 h 9"/>
                <a:gd name="T20" fmla="*/ 18 w 24"/>
                <a:gd name="T21" fmla="*/ 5 h 9"/>
                <a:gd name="T22" fmla="*/ 17 w 24"/>
                <a:gd name="T23" fmla="*/ 4 h 9"/>
                <a:gd name="T24" fmla="*/ 15 w 24"/>
                <a:gd name="T25" fmla="*/ 2 h 9"/>
                <a:gd name="T26" fmla="*/ 14 w 24"/>
                <a:gd name="T27" fmla="*/ 2 h 9"/>
                <a:gd name="T28" fmla="*/ 13 w 24"/>
                <a:gd name="T29" fmla="*/ 2 h 9"/>
                <a:gd name="T30" fmla="*/ 12 w 24"/>
                <a:gd name="T31" fmla="*/ 1 h 9"/>
                <a:gd name="T32" fmla="*/ 10 w 24"/>
                <a:gd name="T33" fmla="*/ 1 h 9"/>
                <a:gd name="T34" fmla="*/ 9 w 24"/>
                <a:gd name="T35" fmla="*/ 0 h 9"/>
                <a:gd name="T36" fmla="*/ 7 w 24"/>
                <a:gd name="T37" fmla="*/ 1 h 9"/>
                <a:gd name="T38" fmla="*/ 6 w 24"/>
                <a:gd name="T39" fmla="*/ 1 h 9"/>
                <a:gd name="T40" fmla="*/ 3 w 24"/>
                <a:gd name="T41" fmla="*/ 2 h 9"/>
                <a:gd name="T42" fmla="*/ 2 w 24"/>
                <a:gd name="T43" fmla="*/ 3 h 9"/>
                <a:gd name="T44" fmla="*/ 2 w 24"/>
                <a:gd name="T45" fmla="*/ 3 h 9"/>
                <a:gd name="T46" fmla="*/ 1 w 24"/>
                <a:gd name="T47" fmla="*/ 3 h 9"/>
                <a:gd name="T48" fmla="*/ 0 w 24"/>
                <a:gd name="T49" fmla="*/ 4 h 9"/>
                <a:gd name="T50" fmla="*/ 2 w 24"/>
                <a:gd name="T51" fmla="*/ 4 h 9"/>
                <a:gd name="T52" fmla="*/ 2 w 24"/>
                <a:gd name="T53" fmla="*/ 4 h 9"/>
                <a:gd name="T54" fmla="*/ 2 w 24"/>
                <a:gd name="T55" fmla="*/ 4 h 9"/>
                <a:gd name="T56" fmla="*/ 3 w 24"/>
                <a:gd name="T57" fmla="*/ 4 h 9"/>
                <a:gd name="T58" fmla="*/ 3 w 24"/>
                <a:gd name="T59" fmla="*/ 3 h 9"/>
                <a:gd name="T60" fmla="*/ 4 w 24"/>
                <a:gd name="T61" fmla="*/ 3 h 9"/>
                <a:gd name="T62" fmla="*/ 6 w 24"/>
                <a:gd name="T63" fmla="*/ 2 h 9"/>
                <a:gd name="T64" fmla="*/ 6 w 24"/>
                <a:gd name="T65" fmla="*/ 2 h 9"/>
                <a:gd name="T66" fmla="*/ 8 w 24"/>
                <a:gd name="T67" fmla="*/ 2 h 9"/>
                <a:gd name="T68" fmla="*/ 8 w 24"/>
                <a:gd name="T69" fmla="*/ 2 h 9"/>
                <a:gd name="T70" fmla="*/ 8 w 24"/>
                <a:gd name="T71" fmla="*/ 3 h 9"/>
                <a:gd name="T72" fmla="*/ 7 w 24"/>
                <a:gd name="T73" fmla="*/ 3 h 9"/>
                <a:gd name="T74" fmla="*/ 7 w 24"/>
                <a:gd name="T75" fmla="*/ 3 h 9"/>
                <a:gd name="T76" fmla="*/ 7 w 24"/>
                <a:gd name="T77" fmla="*/ 3 h 9"/>
                <a:gd name="T78" fmla="*/ 9 w 24"/>
                <a:gd name="T79" fmla="*/ 4 h 9"/>
                <a:gd name="T80" fmla="*/ 10 w 24"/>
                <a:gd name="T81" fmla="*/ 4 h 9"/>
                <a:gd name="T82" fmla="*/ 10 w 24"/>
                <a:gd name="T83" fmla="*/ 4 h 9"/>
                <a:gd name="T84" fmla="*/ 11 w 24"/>
                <a:gd name="T85" fmla="*/ 4 h 9"/>
                <a:gd name="T86" fmla="*/ 12 w 24"/>
                <a:gd name="T87" fmla="*/ 5 h 9"/>
                <a:gd name="T88" fmla="*/ 13 w 24"/>
                <a:gd name="T89" fmla="*/ 5 h 9"/>
                <a:gd name="T90" fmla="*/ 14 w 24"/>
                <a:gd name="T91" fmla="*/ 5 h 9"/>
                <a:gd name="T92" fmla="*/ 14 w 24"/>
                <a:gd name="T93" fmla="*/ 6 h 9"/>
                <a:gd name="T94" fmla="*/ 15 w 24"/>
                <a:gd name="T95" fmla="*/ 7 h 9"/>
                <a:gd name="T96" fmla="*/ 16 w 24"/>
                <a:gd name="T97" fmla="*/ 7 h 9"/>
                <a:gd name="T98" fmla="*/ 17 w 24"/>
                <a:gd name="T99" fmla="*/ 7 h 9"/>
                <a:gd name="T100" fmla="*/ 17 w 24"/>
                <a:gd name="T101" fmla="*/ 8 h 9"/>
                <a:gd name="T102" fmla="*/ 16 w 24"/>
                <a:gd name="T103" fmla="*/ 8 h 9"/>
                <a:gd name="T104" fmla="*/ 16 w 24"/>
                <a:gd name="T105" fmla="*/ 9 h 9"/>
                <a:gd name="T106" fmla="*/ 17 w 24"/>
                <a:gd name="T107" fmla="*/ 9 h 9"/>
                <a:gd name="T108" fmla="*/ 17 w 24"/>
                <a:gd name="T109" fmla="*/ 9 h 9"/>
                <a:gd name="T110" fmla="*/ 19 w 24"/>
                <a:gd name="T11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 h="9">
                  <a:moveTo>
                    <a:pt x="19" y="9"/>
                  </a:moveTo>
                  <a:cubicBezTo>
                    <a:pt x="20" y="9"/>
                    <a:pt x="21" y="9"/>
                    <a:pt x="21" y="9"/>
                  </a:cubicBezTo>
                  <a:cubicBezTo>
                    <a:pt x="21" y="9"/>
                    <a:pt x="22" y="9"/>
                    <a:pt x="22" y="9"/>
                  </a:cubicBezTo>
                  <a:cubicBezTo>
                    <a:pt x="22" y="9"/>
                    <a:pt x="22" y="9"/>
                    <a:pt x="23" y="9"/>
                  </a:cubicBezTo>
                  <a:cubicBezTo>
                    <a:pt x="23" y="9"/>
                    <a:pt x="23" y="9"/>
                    <a:pt x="23" y="9"/>
                  </a:cubicBezTo>
                  <a:cubicBezTo>
                    <a:pt x="23" y="9"/>
                    <a:pt x="23" y="9"/>
                    <a:pt x="24" y="8"/>
                  </a:cubicBezTo>
                  <a:cubicBezTo>
                    <a:pt x="24" y="8"/>
                    <a:pt x="24" y="8"/>
                    <a:pt x="24" y="8"/>
                  </a:cubicBezTo>
                  <a:cubicBezTo>
                    <a:pt x="24" y="8"/>
                    <a:pt x="24" y="8"/>
                    <a:pt x="23" y="8"/>
                  </a:cubicBezTo>
                  <a:cubicBezTo>
                    <a:pt x="23" y="8"/>
                    <a:pt x="23" y="8"/>
                    <a:pt x="23" y="8"/>
                  </a:cubicBezTo>
                  <a:cubicBezTo>
                    <a:pt x="23" y="8"/>
                    <a:pt x="23" y="8"/>
                    <a:pt x="22" y="7"/>
                  </a:cubicBezTo>
                  <a:cubicBezTo>
                    <a:pt x="22" y="7"/>
                    <a:pt x="22" y="7"/>
                    <a:pt x="22" y="7"/>
                  </a:cubicBezTo>
                  <a:cubicBezTo>
                    <a:pt x="21" y="7"/>
                    <a:pt x="21" y="7"/>
                    <a:pt x="21" y="7"/>
                  </a:cubicBezTo>
                  <a:cubicBezTo>
                    <a:pt x="21" y="7"/>
                    <a:pt x="21" y="7"/>
                    <a:pt x="21" y="7"/>
                  </a:cubicBezTo>
                  <a:cubicBezTo>
                    <a:pt x="21" y="7"/>
                    <a:pt x="21" y="7"/>
                    <a:pt x="21" y="7"/>
                  </a:cubicBezTo>
                  <a:cubicBezTo>
                    <a:pt x="21" y="7"/>
                    <a:pt x="21" y="7"/>
                    <a:pt x="21" y="7"/>
                  </a:cubicBezTo>
                  <a:cubicBezTo>
                    <a:pt x="20" y="7"/>
                    <a:pt x="20" y="7"/>
                    <a:pt x="20" y="7"/>
                  </a:cubicBezTo>
                  <a:cubicBezTo>
                    <a:pt x="20" y="7"/>
                    <a:pt x="20" y="7"/>
                    <a:pt x="20" y="7"/>
                  </a:cubicBezTo>
                  <a:cubicBezTo>
                    <a:pt x="20" y="7"/>
                    <a:pt x="21" y="7"/>
                    <a:pt x="21" y="6"/>
                  </a:cubicBezTo>
                  <a:cubicBezTo>
                    <a:pt x="21" y="6"/>
                    <a:pt x="21" y="6"/>
                    <a:pt x="21" y="6"/>
                  </a:cubicBezTo>
                  <a:cubicBezTo>
                    <a:pt x="21" y="6"/>
                    <a:pt x="20" y="6"/>
                    <a:pt x="20" y="6"/>
                  </a:cubicBezTo>
                  <a:cubicBezTo>
                    <a:pt x="20" y="6"/>
                    <a:pt x="19" y="6"/>
                    <a:pt x="19" y="5"/>
                  </a:cubicBezTo>
                  <a:cubicBezTo>
                    <a:pt x="19" y="5"/>
                    <a:pt x="18" y="5"/>
                    <a:pt x="18" y="5"/>
                  </a:cubicBezTo>
                  <a:cubicBezTo>
                    <a:pt x="18" y="5"/>
                    <a:pt x="17" y="4"/>
                    <a:pt x="17" y="4"/>
                  </a:cubicBezTo>
                  <a:cubicBezTo>
                    <a:pt x="17" y="4"/>
                    <a:pt x="17" y="4"/>
                    <a:pt x="17" y="4"/>
                  </a:cubicBezTo>
                  <a:cubicBezTo>
                    <a:pt x="17" y="4"/>
                    <a:pt x="16" y="3"/>
                    <a:pt x="16" y="3"/>
                  </a:cubicBezTo>
                  <a:cubicBezTo>
                    <a:pt x="16" y="3"/>
                    <a:pt x="15" y="2"/>
                    <a:pt x="15" y="2"/>
                  </a:cubicBezTo>
                  <a:cubicBezTo>
                    <a:pt x="15" y="2"/>
                    <a:pt x="15" y="2"/>
                    <a:pt x="15" y="2"/>
                  </a:cubicBezTo>
                  <a:cubicBezTo>
                    <a:pt x="15" y="2"/>
                    <a:pt x="14" y="2"/>
                    <a:pt x="14" y="2"/>
                  </a:cubicBezTo>
                  <a:cubicBezTo>
                    <a:pt x="14" y="2"/>
                    <a:pt x="14" y="2"/>
                    <a:pt x="13" y="2"/>
                  </a:cubicBezTo>
                  <a:cubicBezTo>
                    <a:pt x="13" y="2"/>
                    <a:pt x="13" y="2"/>
                    <a:pt x="13" y="2"/>
                  </a:cubicBezTo>
                  <a:cubicBezTo>
                    <a:pt x="13" y="2"/>
                    <a:pt x="13" y="2"/>
                    <a:pt x="13" y="2"/>
                  </a:cubicBezTo>
                  <a:cubicBezTo>
                    <a:pt x="13" y="2"/>
                    <a:pt x="12" y="1"/>
                    <a:pt x="12" y="1"/>
                  </a:cubicBezTo>
                  <a:cubicBezTo>
                    <a:pt x="11" y="1"/>
                    <a:pt x="11" y="1"/>
                    <a:pt x="11" y="1"/>
                  </a:cubicBezTo>
                  <a:cubicBezTo>
                    <a:pt x="11" y="1"/>
                    <a:pt x="10" y="1"/>
                    <a:pt x="10" y="1"/>
                  </a:cubicBezTo>
                  <a:cubicBezTo>
                    <a:pt x="10" y="1"/>
                    <a:pt x="10" y="1"/>
                    <a:pt x="9" y="1"/>
                  </a:cubicBezTo>
                  <a:cubicBezTo>
                    <a:pt x="9" y="1"/>
                    <a:pt x="9" y="1"/>
                    <a:pt x="9" y="0"/>
                  </a:cubicBezTo>
                  <a:cubicBezTo>
                    <a:pt x="8" y="0"/>
                    <a:pt x="8" y="0"/>
                    <a:pt x="7" y="0"/>
                  </a:cubicBezTo>
                  <a:cubicBezTo>
                    <a:pt x="7" y="1"/>
                    <a:pt x="7" y="1"/>
                    <a:pt x="7" y="1"/>
                  </a:cubicBezTo>
                  <a:cubicBezTo>
                    <a:pt x="6" y="1"/>
                    <a:pt x="6" y="1"/>
                    <a:pt x="6" y="1"/>
                  </a:cubicBezTo>
                  <a:cubicBezTo>
                    <a:pt x="6" y="1"/>
                    <a:pt x="6" y="1"/>
                    <a:pt x="6" y="1"/>
                  </a:cubicBezTo>
                  <a:cubicBezTo>
                    <a:pt x="5" y="1"/>
                    <a:pt x="5" y="1"/>
                    <a:pt x="5" y="1"/>
                  </a:cubicBezTo>
                  <a:cubicBezTo>
                    <a:pt x="5" y="1"/>
                    <a:pt x="4" y="2"/>
                    <a:pt x="3" y="2"/>
                  </a:cubicBezTo>
                  <a:cubicBezTo>
                    <a:pt x="3" y="2"/>
                    <a:pt x="3" y="2"/>
                    <a:pt x="2" y="3"/>
                  </a:cubicBezTo>
                  <a:cubicBezTo>
                    <a:pt x="2" y="3"/>
                    <a:pt x="2" y="3"/>
                    <a:pt x="2" y="3"/>
                  </a:cubicBezTo>
                  <a:cubicBezTo>
                    <a:pt x="2" y="3"/>
                    <a:pt x="2" y="3"/>
                    <a:pt x="2" y="3"/>
                  </a:cubicBezTo>
                  <a:cubicBezTo>
                    <a:pt x="2" y="3"/>
                    <a:pt x="2" y="3"/>
                    <a:pt x="2" y="3"/>
                  </a:cubicBezTo>
                  <a:cubicBezTo>
                    <a:pt x="2" y="3"/>
                    <a:pt x="2" y="3"/>
                    <a:pt x="1" y="3"/>
                  </a:cubicBezTo>
                  <a:cubicBezTo>
                    <a:pt x="1" y="3"/>
                    <a:pt x="1" y="3"/>
                    <a:pt x="1" y="3"/>
                  </a:cubicBezTo>
                  <a:cubicBezTo>
                    <a:pt x="1" y="4"/>
                    <a:pt x="1" y="4"/>
                    <a:pt x="1" y="4"/>
                  </a:cubicBezTo>
                  <a:cubicBezTo>
                    <a:pt x="0" y="4"/>
                    <a:pt x="0" y="4"/>
                    <a:pt x="0"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3" y="4"/>
                    <a:pt x="3" y="4"/>
                    <a:pt x="3" y="4"/>
                  </a:cubicBezTo>
                  <a:cubicBezTo>
                    <a:pt x="3" y="3"/>
                    <a:pt x="3" y="3"/>
                    <a:pt x="3" y="3"/>
                  </a:cubicBezTo>
                  <a:cubicBezTo>
                    <a:pt x="3" y="3"/>
                    <a:pt x="3" y="3"/>
                    <a:pt x="3" y="3"/>
                  </a:cubicBezTo>
                  <a:cubicBezTo>
                    <a:pt x="4" y="3"/>
                    <a:pt x="4" y="3"/>
                    <a:pt x="4" y="3"/>
                  </a:cubicBezTo>
                  <a:cubicBezTo>
                    <a:pt x="4" y="3"/>
                    <a:pt x="4" y="3"/>
                    <a:pt x="4" y="3"/>
                  </a:cubicBezTo>
                  <a:cubicBezTo>
                    <a:pt x="5" y="3"/>
                    <a:pt x="5" y="3"/>
                    <a:pt x="5" y="3"/>
                  </a:cubicBezTo>
                  <a:cubicBezTo>
                    <a:pt x="5" y="3"/>
                    <a:pt x="6" y="2"/>
                    <a:pt x="6" y="2"/>
                  </a:cubicBezTo>
                  <a:cubicBezTo>
                    <a:pt x="6" y="2"/>
                    <a:pt x="6" y="2"/>
                    <a:pt x="6" y="2"/>
                  </a:cubicBezTo>
                  <a:cubicBezTo>
                    <a:pt x="6" y="2"/>
                    <a:pt x="6" y="2"/>
                    <a:pt x="6" y="2"/>
                  </a:cubicBezTo>
                  <a:cubicBezTo>
                    <a:pt x="7" y="2"/>
                    <a:pt x="7" y="2"/>
                    <a:pt x="8" y="2"/>
                  </a:cubicBezTo>
                  <a:cubicBezTo>
                    <a:pt x="8" y="2"/>
                    <a:pt x="8" y="2"/>
                    <a:pt x="8" y="2"/>
                  </a:cubicBezTo>
                  <a:cubicBezTo>
                    <a:pt x="8" y="2"/>
                    <a:pt x="8" y="2"/>
                    <a:pt x="8" y="2"/>
                  </a:cubicBezTo>
                  <a:cubicBezTo>
                    <a:pt x="8" y="2"/>
                    <a:pt x="8" y="2"/>
                    <a:pt x="8" y="2"/>
                  </a:cubicBezTo>
                  <a:cubicBezTo>
                    <a:pt x="8" y="3"/>
                    <a:pt x="8" y="3"/>
                    <a:pt x="8" y="3"/>
                  </a:cubicBezTo>
                  <a:cubicBezTo>
                    <a:pt x="8" y="3"/>
                    <a:pt x="8" y="3"/>
                    <a:pt x="8" y="3"/>
                  </a:cubicBezTo>
                  <a:cubicBezTo>
                    <a:pt x="8" y="3"/>
                    <a:pt x="8" y="3"/>
                    <a:pt x="8" y="3"/>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7" y="3"/>
                    <a:pt x="8" y="3"/>
                    <a:pt x="8" y="3"/>
                  </a:cubicBezTo>
                  <a:cubicBezTo>
                    <a:pt x="8" y="3"/>
                    <a:pt x="9" y="3"/>
                    <a:pt x="9" y="4"/>
                  </a:cubicBezTo>
                  <a:cubicBezTo>
                    <a:pt x="9" y="4"/>
                    <a:pt x="9" y="4"/>
                    <a:pt x="9" y="4"/>
                  </a:cubicBezTo>
                  <a:cubicBezTo>
                    <a:pt x="9" y="4"/>
                    <a:pt x="9" y="4"/>
                    <a:pt x="10" y="4"/>
                  </a:cubicBezTo>
                  <a:cubicBezTo>
                    <a:pt x="10" y="4"/>
                    <a:pt x="10" y="4"/>
                    <a:pt x="10" y="4"/>
                  </a:cubicBezTo>
                  <a:cubicBezTo>
                    <a:pt x="10" y="4"/>
                    <a:pt x="10" y="4"/>
                    <a:pt x="10" y="4"/>
                  </a:cubicBezTo>
                  <a:cubicBezTo>
                    <a:pt x="10" y="4"/>
                    <a:pt x="10" y="4"/>
                    <a:pt x="10" y="4"/>
                  </a:cubicBezTo>
                  <a:cubicBezTo>
                    <a:pt x="10" y="4"/>
                    <a:pt x="11" y="4"/>
                    <a:pt x="11" y="4"/>
                  </a:cubicBezTo>
                  <a:cubicBezTo>
                    <a:pt x="11" y="4"/>
                    <a:pt x="11" y="4"/>
                    <a:pt x="11" y="4"/>
                  </a:cubicBezTo>
                  <a:cubicBezTo>
                    <a:pt x="11" y="4"/>
                    <a:pt x="11" y="4"/>
                    <a:pt x="12" y="5"/>
                  </a:cubicBezTo>
                  <a:cubicBezTo>
                    <a:pt x="12" y="5"/>
                    <a:pt x="12" y="5"/>
                    <a:pt x="12" y="5"/>
                  </a:cubicBezTo>
                  <a:cubicBezTo>
                    <a:pt x="12" y="5"/>
                    <a:pt x="12" y="5"/>
                    <a:pt x="13" y="5"/>
                  </a:cubicBezTo>
                  <a:cubicBezTo>
                    <a:pt x="13" y="5"/>
                    <a:pt x="13" y="5"/>
                    <a:pt x="13" y="5"/>
                  </a:cubicBezTo>
                  <a:cubicBezTo>
                    <a:pt x="14" y="5"/>
                    <a:pt x="14" y="5"/>
                    <a:pt x="14" y="5"/>
                  </a:cubicBezTo>
                  <a:cubicBezTo>
                    <a:pt x="14" y="5"/>
                    <a:pt x="14" y="5"/>
                    <a:pt x="14" y="5"/>
                  </a:cubicBezTo>
                  <a:cubicBezTo>
                    <a:pt x="14" y="6"/>
                    <a:pt x="14" y="6"/>
                    <a:pt x="14" y="6"/>
                  </a:cubicBezTo>
                  <a:cubicBezTo>
                    <a:pt x="14" y="6"/>
                    <a:pt x="14" y="6"/>
                    <a:pt x="15" y="6"/>
                  </a:cubicBezTo>
                  <a:cubicBezTo>
                    <a:pt x="15" y="7"/>
                    <a:pt x="15" y="7"/>
                    <a:pt x="15" y="7"/>
                  </a:cubicBezTo>
                  <a:cubicBezTo>
                    <a:pt x="15" y="7"/>
                    <a:pt x="15" y="7"/>
                    <a:pt x="15" y="7"/>
                  </a:cubicBezTo>
                  <a:cubicBezTo>
                    <a:pt x="15" y="7"/>
                    <a:pt x="15" y="7"/>
                    <a:pt x="16" y="7"/>
                  </a:cubicBezTo>
                  <a:cubicBezTo>
                    <a:pt x="16" y="7"/>
                    <a:pt x="16" y="7"/>
                    <a:pt x="16" y="7"/>
                  </a:cubicBezTo>
                  <a:cubicBezTo>
                    <a:pt x="16" y="7"/>
                    <a:pt x="17" y="7"/>
                    <a:pt x="17" y="7"/>
                  </a:cubicBezTo>
                  <a:cubicBezTo>
                    <a:pt x="17" y="7"/>
                    <a:pt x="17" y="7"/>
                    <a:pt x="17" y="7"/>
                  </a:cubicBezTo>
                  <a:cubicBezTo>
                    <a:pt x="17" y="7"/>
                    <a:pt x="17" y="7"/>
                    <a:pt x="17" y="8"/>
                  </a:cubicBezTo>
                  <a:cubicBezTo>
                    <a:pt x="17" y="8"/>
                    <a:pt x="17" y="8"/>
                    <a:pt x="17" y="8"/>
                  </a:cubicBezTo>
                  <a:cubicBezTo>
                    <a:pt x="16" y="8"/>
                    <a:pt x="16" y="8"/>
                    <a:pt x="16" y="8"/>
                  </a:cubicBezTo>
                  <a:cubicBezTo>
                    <a:pt x="16" y="9"/>
                    <a:pt x="16" y="9"/>
                    <a:pt x="16" y="9"/>
                  </a:cubicBezTo>
                  <a:cubicBezTo>
                    <a:pt x="16" y="9"/>
                    <a:pt x="16" y="9"/>
                    <a:pt x="16" y="9"/>
                  </a:cubicBezTo>
                  <a:cubicBezTo>
                    <a:pt x="16" y="9"/>
                    <a:pt x="16" y="9"/>
                    <a:pt x="16" y="9"/>
                  </a:cubicBezTo>
                  <a:cubicBezTo>
                    <a:pt x="16" y="9"/>
                    <a:pt x="16" y="9"/>
                    <a:pt x="17" y="9"/>
                  </a:cubicBezTo>
                  <a:cubicBezTo>
                    <a:pt x="17" y="9"/>
                    <a:pt x="17" y="9"/>
                    <a:pt x="17" y="9"/>
                  </a:cubicBezTo>
                  <a:cubicBezTo>
                    <a:pt x="17" y="9"/>
                    <a:pt x="17" y="9"/>
                    <a:pt x="17" y="9"/>
                  </a:cubicBezTo>
                  <a:cubicBezTo>
                    <a:pt x="17" y="9"/>
                    <a:pt x="17" y="9"/>
                    <a:pt x="17" y="9"/>
                  </a:cubicBezTo>
                  <a:cubicBezTo>
                    <a:pt x="18" y="9"/>
                    <a:pt x="18" y="9"/>
                    <a:pt x="19" y="9"/>
                  </a:cubicBezTo>
                  <a:cubicBezTo>
                    <a:pt x="19" y="9"/>
                    <a:pt x="19" y="9"/>
                    <a:pt x="19" y="9"/>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5" name="îşḻiḍê"/>
            <p:cNvSpPr/>
            <p:nvPr/>
          </p:nvSpPr>
          <p:spPr bwMode="auto">
            <a:xfrm>
              <a:off x="4281488" y="3105150"/>
              <a:ext cx="15875" cy="7938"/>
            </a:xfrm>
            <a:custGeom>
              <a:avLst/>
              <a:gdLst>
                <a:gd name="T0" fmla="*/ 1 w 2"/>
                <a:gd name="T1" fmla="*/ 0 h 1"/>
                <a:gd name="T2" fmla="*/ 1 w 2"/>
                <a:gd name="T3" fmla="*/ 0 h 1"/>
                <a:gd name="T4" fmla="*/ 1 w 2"/>
                <a:gd name="T5" fmla="*/ 0 h 1"/>
                <a:gd name="T6" fmla="*/ 1 w 2"/>
                <a:gd name="T7" fmla="*/ 0 h 1"/>
                <a:gd name="T8" fmla="*/ 0 w 2"/>
                <a:gd name="T9" fmla="*/ 1 h 1"/>
                <a:gd name="T10" fmla="*/ 0 w 2"/>
                <a:gd name="T11" fmla="*/ 1 h 1"/>
                <a:gd name="T12" fmla="*/ 0 w 2"/>
                <a:gd name="T13" fmla="*/ 1 h 1"/>
                <a:gd name="T14" fmla="*/ 1 w 2"/>
                <a:gd name="T15" fmla="*/ 1 h 1"/>
                <a:gd name="T16" fmla="*/ 1 w 2"/>
                <a:gd name="T17" fmla="*/ 1 h 1"/>
                <a:gd name="T18" fmla="*/ 2 w 2"/>
                <a:gd name="T19" fmla="*/ 0 h 1"/>
                <a:gd name="T20" fmla="*/ 1 w 2"/>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1" y="0"/>
                  </a:moveTo>
                  <a:cubicBezTo>
                    <a:pt x="1" y="0"/>
                    <a:pt x="1" y="0"/>
                    <a:pt x="1" y="0"/>
                  </a:cubicBezTo>
                  <a:cubicBezTo>
                    <a:pt x="1" y="0"/>
                    <a:pt x="1" y="0"/>
                    <a:pt x="1" y="0"/>
                  </a:cubicBezTo>
                  <a:cubicBezTo>
                    <a:pt x="1" y="0"/>
                    <a:pt x="1" y="0"/>
                    <a:pt x="1" y="0"/>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2" y="1"/>
                    <a:pt x="2" y="0"/>
                  </a:cubicBezTo>
                  <a:cubicBezTo>
                    <a:pt x="2" y="0"/>
                    <a:pt x="2" y="0"/>
                    <a:pt x="1" y="0"/>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6" name="îṧḷiḍê"/>
            <p:cNvSpPr/>
            <p:nvPr/>
          </p:nvSpPr>
          <p:spPr bwMode="auto">
            <a:xfrm>
              <a:off x="5868988" y="2682875"/>
              <a:ext cx="31750" cy="79375"/>
            </a:xfrm>
            <a:custGeom>
              <a:avLst/>
              <a:gdLst>
                <a:gd name="T0" fmla="*/ 2 w 4"/>
                <a:gd name="T1" fmla="*/ 4 h 10"/>
                <a:gd name="T2" fmla="*/ 2 w 4"/>
                <a:gd name="T3" fmla="*/ 4 h 10"/>
                <a:gd name="T4" fmla="*/ 2 w 4"/>
                <a:gd name="T5" fmla="*/ 5 h 10"/>
                <a:gd name="T6" fmla="*/ 1 w 4"/>
                <a:gd name="T7" fmla="*/ 5 h 10"/>
                <a:gd name="T8" fmla="*/ 1 w 4"/>
                <a:gd name="T9" fmla="*/ 5 h 10"/>
                <a:gd name="T10" fmla="*/ 1 w 4"/>
                <a:gd name="T11" fmla="*/ 5 h 10"/>
                <a:gd name="T12" fmla="*/ 1 w 4"/>
                <a:gd name="T13" fmla="*/ 5 h 10"/>
                <a:gd name="T14" fmla="*/ 1 w 4"/>
                <a:gd name="T15" fmla="*/ 5 h 10"/>
                <a:gd name="T16" fmla="*/ 1 w 4"/>
                <a:gd name="T17" fmla="*/ 5 h 10"/>
                <a:gd name="T18" fmla="*/ 1 w 4"/>
                <a:gd name="T19" fmla="*/ 5 h 10"/>
                <a:gd name="T20" fmla="*/ 1 w 4"/>
                <a:gd name="T21" fmla="*/ 6 h 10"/>
                <a:gd name="T22" fmla="*/ 1 w 4"/>
                <a:gd name="T23" fmla="*/ 6 h 10"/>
                <a:gd name="T24" fmla="*/ 1 w 4"/>
                <a:gd name="T25" fmla="*/ 7 h 10"/>
                <a:gd name="T26" fmla="*/ 1 w 4"/>
                <a:gd name="T27" fmla="*/ 7 h 10"/>
                <a:gd name="T28" fmla="*/ 1 w 4"/>
                <a:gd name="T29" fmla="*/ 9 h 10"/>
                <a:gd name="T30" fmla="*/ 1 w 4"/>
                <a:gd name="T31" fmla="*/ 9 h 10"/>
                <a:gd name="T32" fmla="*/ 1 w 4"/>
                <a:gd name="T33" fmla="*/ 10 h 10"/>
                <a:gd name="T34" fmla="*/ 2 w 4"/>
                <a:gd name="T35" fmla="*/ 10 h 10"/>
                <a:gd name="T36" fmla="*/ 2 w 4"/>
                <a:gd name="T37" fmla="*/ 10 h 10"/>
                <a:gd name="T38" fmla="*/ 2 w 4"/>
                <a:gd name="T39" fmla="*/ 10 h 10"/>
                <a:gd name="T40" fmla="*/ 2 w 4"/>
                <a:gd name="T41" fmla="*/ 10 h 10"/>
                <a:gd name="T42" fmla="*/ 3 w 4"/>
                <a:gd name="T43" fmla="*/ 9 h 10"/>
                <a:gd name="T44" fmla="*/ 3 w 4"/>
                <a:gd name="T45" fmla="*/ 9 h 10"/>
                <a:gd name="T46" fmla="*/ 3 w 4"/>
                <a:gd name="T47" fmla="*/ 10 h 10"/>
                <a:gd name="T48" fmla="*/ 3 w 4"/>
                <a:gd name="T49" fmla="*/ 10 h 10"/>
                <a:gd name="T50" fmla="*/ 4 w 4"/>
                <a:gd name="T51" fmla="*/ 10 h 10"/>
                <a:gd name="T52" fmla="*/ 4 w 4"/>
                <a:gd name="T53" fmla="*/ 9 h 10"/>
                <a:gd name="T54" fmla="*/ 4 w 4"/>
                <a:gd name="T55" fmla="*/ 8 h 10"/>
                <a:gd name="T56" fmla="*/ 4 w 4"/>
                <a:gd name="T57" fmla="*/ 7 h 10"/>
                <a:gd name="T58" fmla="*/ 4 w 4"/>
                <a:gd name="T59" fmla="*/ 5 h 10"/>
                <a:gd name="T60" fmla="*/ 4 w 4"/>
                <a:gd name="T61" fmla="*/ 4 h 10"/>
                <a:gd name="T62" fmla="*/ 3 w 4"/>
                <a:gd name="T63" fmla="*/ 4 h 10"/>
                <a:gd name="T64" fmla="*/ 3 w 4"/>
                <a:gd name="T65" fmla="*/ 4 h 10"/>
                <a:gd name="T66" fmla="*/ 3 w 4"/>
                <a:gd name="T67" fmla="*/ 4 h 10"/>
                <a:gd name="T68" fmla="*/ 3 w 4"/>
                <a:gd name="T69" fmla="*/ 4 h 10"/>
                <a:gd name="T70" fmla="*/ 3 w 4"/>
                <a:gd name="T71" fmla="*/ 4 h 10"/>
                <a:gd name="T72" fmla="*/ 3 w 4"/>
                <a:gd name="T73" fmla="*/ 3 h 10"/>
                <a:gd name="T74" fmla="*/ 3 w 4"/>
                <a:gd name="T75" fmla="*/ 3 h 10"/>
                <a:gd name="T76" fmla="*/ 3 w 4"/>
                <a:gd name="T77" fmla="*/ 2 h 10"/>
                <a:gd name="T78" fmla="*/ 3 w 4"/>
                <a:gd name="T79" fmla="*/ 1 h 10"/>
                <a:gd name="T80" fmla="*/ 3 w 4"/>
                <a:gd name="T81" fmla="*/ 1 h 10"/>
                <a:gd name="T82" fmla="*/ 3 w 4"/>
                <a:gd name="T83" fmla="*/ 0 h 10"/>
                <a:gd name="T84" fmla="*/ 3 w 4"/>
                <a:gd name="T85" fmla="*/ 0 h 10"/>
                <a:gd name="T86" fmla="*/ 3 w 4"/>
                <a:gd name="T87" fmla="*/ 0 h 10"/>
                <a:gd name="T88" fmla="*/ 3 w 4"/>
                <a:gd name="T89" fmla="*/ 0 h 10"/>
                <a:gd name="T90" fmla="*/ 2 w 4"/>
                <a:gd name="T91" fmla="*/ 1 h 10"/>
                <a:gd name="T92" fmla="*/ 2 w 4"/>
                <a:gd name="T93" fmla="*/ 1 h 10"/>
                <a:gd name="T94" fmla="*/ 1 w 4"/>
                <a:gd name="T95" fmla="*/ 1 h 10"/>
                <a:gd name="T96" fmla="*/ 1 w 4"/>
                <a:gd name="T97" fmla="*/ 1 h 10"/>
                <a:gd name="T98" fmla="*/ 1 w 4"/>
                <a:gd name="T99" fmla="*/ 2 h 10"/>
                <a:gd name="T100" fmla="*/ 2 w 4"/>
                <a:gd name="T101" fmla="*/ 2 h 10"/>
                <a:gd name="T102" fmla="*/ 2 w 4"/>
                <a:gd name="T103" fmla="*/ 2 h 10"/>
                <a:gd name="T104" fmla="*/ 2 w 4"/>
                <a:gd name="T105" fmla="*/ 3 h 10"/>
                <a:gd name="T106" fmla="*/ 2 w 4"/>
                <a:gd name="T107" fmla="*/ 3 h 10"/>
                <a:gd name="T108" fmla="*/ 2 w 4"/>
                <a:gd name="T109" fmla="*/ 3 h 10"/>
                <a:gd name="T110" fmla="*/ 2 w 4"/>
                <a:gd name="T111" fmla="*/ 4 h 10"/>
                <a:gd name="T112" fmla="*/ 3 w 4"/>
                <a:gd name="T113" fmla="*/ 4 h 10"/>
                <a:gd name="T114" fmla="*/ 2 w 4"/>
                <a:gd name="T11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10">
                  <a:moveTo>
                    <a:pt x="2" y="4"/>
                  </a:moveTo>
                  <a:cubicBezTo>
                    <a:pt x="2" y="4"/>
                    <a:pt x="2" y="4"/>
                    <a:pt x="2" y="4"/>
                  </a:cubicBezTo>
                  <a:cubicBezTo>
                    <a:pt x="2" y="4"/>
                    <a:pt x="2" y="5"/>
                    <a:pt x="2" y="5"/>
                  </a:cubicBezTo>
                  <a:cubicBezTo>
                    <a:pt x="2" y="5"/>
                    <a:pt x="2"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0" y="6"/>
                    <a:pt x="0" y="6"/>
                    <a:pt x="1" y="6"/>
                  </a:cubicBezTo>
                  <a:cubicBezTo>
                    <a:pt x="1" y="6"/>
                    <a:pt x="1" y="6"/>
                    <a:pt x="1" y="6"/>
                  </a:cubicBezTo>
                  <a:cubicBezTo>
                    <a:pt x="1" y="6"/>
                    <a:pt x="1" y="7"/>
                    <a:pt x="1" y="7"/>
                  </a:cubicBezTo>
                  <a:cubicBezTo>
                    <a:pt x="1" y="7"/>
                    <a:pt x="1" y="7"/>
                    <a:pt x="1" y="7"/>
                  </a:cubicBezTo>
                  <a:cubicBezTo>
                    <a:pt x="1" y="8"/>
                    <a:pt x="1" y="8"/>
                    <a:pt x="1" y="9"/>
                  </a:cubicBezTo>
                  <a:cubicBezTo>
                    <a:pt x="1" y="9"/>
                    <a:pt x="1" y="9"/>
                    <a:pt x="1" y="9"/>
                  </a:cubicBezTo>
                  <a:cubicBezTo>
                    <a:pt x="1" y="9"/>
                    <a:pt x="1" y="9"/>
                    <a:pt x="1" y="10"/>
                  </a:cubicBezTo>
                  <a:cubicBezTo>
                    <a:pt x="1" y="10"/>
                    <a:pt x="1" y="10"/>
                    <a:pt x="2" y="10"/>
                  </a:cubicBezTo>
                  <a:cubicBezTo>
                    <a:pt x="2" y="10"/>
                    <a:pt x="2" y="10"/>
                    <a:pt x="2" y="10"/>
                  </a:cubicBezTo>
                  <a:cubicBezTo>
                    <a:pt x="2" y="10"/>
                    <a:pt x="2" y="10"/>
                    <a:pt x="2" y="10"/>
                  </a:cubicBezTo>
                  <a:cubicBezTo>
                    <a:pt x="2" y="10"/>
                    <a:pt x="2" y="10"/>
                    <a:pt x="2" y="10"/>
                  </a:cubicBezTo>
                  <a:cubicBezTo>
                    <a:pt x="2" y="9"/>
                    <a:pt x="2" y="9"/>
                    <a:pt x="3" y="9"/>
                  </a:cubicBezTo>
                  <a:cubicBezTo>
                    <a:pt x="3" y="9"/>
                    <a:pt x="3" y="9"/>
                    <a:pt x="3" y="9"/>
                  </a:cubicBezTo>
                  <a:cubicBezTo>
                    <a:pt x="3" y="9"/>
                    <a:pt x="3" y="9"/>
                    <a:pt x="3" y="10"/>
                  </a:cubicBezTo>
                  <a:cubicBezTo>
                    <a:pt x="3" y="10"/>
                    <a:pt x="3" y="10"/>
                    <a:pt x="3" y="10"/>
                  </a:cubicBezTo>
                  <a:cubicBezTo>
                    <a:pt x="4" y="10"/>
                    <a:pt x="4" y="10"/>
                    <a:pt x="4" y="10"/>
                  </a:cubicBezTo>
                  <a:cubicBezTo>
                    <a:pt x="4" y="9"/>
                    <a:pt x="4" y="9"/>
                    <a:pt x="4" y="9"/>
                  </a:cubicBezTo>
                  <a:cubicBezTo>
                    <a:pt x="4" y="8"/>
                    <a:pt x="4" y="8"/>
                    <a:pt x="4" y="8"/>
                  </a:cubicBezTo>
                  <a:cubicBezTo>
                    <a:pt x="4" y="8"/>
                    <a:pt x="4" y="8"/>
                    <a:pt x="4" y="7"/>
                  </a:cubicBezTo>
                  <a:cubicBezTo>
                    <a:pt x="4" y="6"/>
                    <a:pt x="4" y="5"/>
                    <a:pt x="4" y="5"/>
                  </a:cubicBezTo>
                  <a:cubicBezTo>
                    <a:pt x="4" y="5"/>
                    <a:pt x="4" y="5"/>
                    <a:pt x="4"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3"/>
                    <a:pt x="3" y="3"/>
                    <a:pt x="3" y="3"/>
                  </a:cubicBezTo>
                  <a:cubicBezTo>
                    <a:pt x="3" y="3"/>
                    <a:pt x="3" y="3"/>
                    <a:pt x="3" y="3"/>
                  </a:cubicBezTo>
                  <a:cubicBezTo>
                    <a:pt x="3" y="2"/>
                    <a:pt x="3" y="2"/>
                    <a:pt x="3" y="2"/>
                  </a:cubicBezTo>
                  <a:cubicBezTo>
                    <a:pt x="3" y="2"/>
                    <a:pt x="3" y="2"/>
                    <a:pt x="3" y="1"/>
                  </a:cubicBezTo>
                  <a:cubicBezTo>
                    <a:pt x="3" y="1"/>
                    <a:pt x="3" y="1"/>
                    <a:pt x="3" y="1"/>
                  </a:cubicBezTo>
                  <a:cubicBezTo>
                    <a:pt x="4" y="1"/>
                    <a:pt x="4" y="1"/>
                    <a:pt x="3" y="0"/>
                  </a:cubicBezTo>
                  <a:cubicBezTo>
                    <a:pt x="3" y="0"/>
                    <a:pt x="3" y="0"/>
                    <a:pt x="3" y="0"/>
                  </a:cubicBezTo>
                  <a:cubicBezTo>
                    <a:pt x="3" y="0"/>
                    <a:pt x="3" y="0"/>
                    <a:pt x="3" y="0"/>
                  </a:cubicBezTo>
                  <a:cubicBezTo>
                    <a:pt x="3" y="0"/>
                    <a:pt x="3" y="0"/>
                    <a:pt x="3" y="0"/>
                  </a:cubicBezTo>
                  <a:cubicBezTo>
                    <a:pt x="3" y="0"/>
                    <a:pt x="3" y="0"/>
                    <a:pt x="2" y="1"/>
                  </a:cubicBezTo>
                  <a:cubicBezTo>
                    <a:pt x="2" y="1"/>
                    <a:pt x="2" y="1"/>
                    <a:pt x="2" y="1"/>
                  </a:cubicBezTo>
                  <a:cubicBezTo>
                    <a:pt x="2" y="1"/>
                    <a:pt x="1" y="1"/>
                    <a:pt x="1" y="1"/>
                  </a:cubicBezTo>
                  <a:cubicBezTo>
                    <a:pt x="1" y="1"/>
                    <a:pt x="1" y="1"/>
                    <a:pt x="1" y="1"/>
                  </a:cubicBezTo>
                  <a:cubicBezTo>
                    <a:pt x="1" y="2"/>
                    <a:pt x="1" y="2"/>
                    <a:pt x="1" y="2"/>
                  </a:cubicBezTo>
                  <a:cubicBezTo>
                    <a:pt x="1" y="2"/>
                    <a:pt x="1" y="2"/>
                    <a:pt x="2" y="2"/>
                  </a:cubicBezTo>
                  <a:cubicBezTo>
                    <a:pt x="2" y="2"/>
                    <a:pt x="2" y="2"/>
                    <a:pt x="2" y="2"/>
                  </a:cubicBezTo>
                  <a:cubicBezTo>
                    <a:pt x="2" y="2"/>
                    <a:pt x="2" y="3"/>
                    <a:pt x="2" y="3"/>
                  </a:cubicBezTo>
                  <a:cubicBezTo>
                    <a:pt x="2" y="3"/>
                    <a:pt x="2" y="3"/>
                    <a:pt x="2" y="3"/>
                  </a:cubicBezTo>
                  <a:cubicBezTo>
                    <a:pt x="2" y="3"/>
                    <a:pt x="2" y="3"/>
                    <a:pt x="2" y="3"/>
                  </a:cubicBezTo>
                  <a:cubicBezTo>
                    <a:pt x="2" y="4"/>
                    <a:pt x="2" y="4"/>
                    <a:pt x="2" y="4"/>
                  </a:cubicBezTo>
                  <a:cubicBezTo>
                    <a:pt x="2" y="4"/>
                    <a:pt x="3" y="4"/>
                    <a:pt x="3" y="4"/>
                  </a:cubicBezTo>
                  <a:cubicBezTo>
                    <a:pt x="2" y="4"/>
                    <a:pt x="2" y="4"/>
                    <a:pt x="2" y="4"/>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7" name="išļïḍê"/>
            <p:cNvSpPr/>
            <p:nvPr/>
          </p:nvSpPr>
          <p:spPr bwMode="auto">
            <a:xfrm>
              <a:off x="5780088" y="2738438"/>
              <a:ext cx="17463" cy="15875"/>
            </a:xfrm>
            <a:custGeom>
              <a:avLst/>
              <a:gdLst>
                <a:gd name="T0" fmla="*/ 0 w 2"/>
                <a:gd name="T1" fmla="*/ 2 h 2"/>
                <a:gd name="T2" fmla="*/ 0 w 2"/>
                <a:gd name="T3" fmla="*/ 2 h 2"/>
                <a:gd name="T4" fmla="*/ 1 w 2"/>
                <a:gd name="T5" fmla="*/ 2 h 2"/>
                <a:gd name="T6" fmla="*/ 1 w 2"/>
                <a:gd name="T7" fmla="*/ 2 h 2"/>
                <a:gd name="T8" fmla="*/ 1 w 2"/>
                <a:gd name="T9" fmla="*/ 2 h 2"/>
                <a:gd name="T10" fmla="*/ 1 w 2"/>
                <a:gd name="T11" fmla="*/ 2 h 2"/>
                <a:gd name="T12" fmla="*/ 2 w 2"/>
                <a:gd name="T13" fmla="*/ 2 h 2"/>
                <a:gd name="T14" fmla="*/ 2 w 2"/>
                <a:gd name="T15" fmla="*/ 1 h 2"/>
                <a:gd name="T16" fmla="*/ 2 w 2"/>
                <a:gd name="T17" fmla="*/ 1 h 2"/>
                <a:gd name="T18" fmla="*/ 2 w 2"/>
                <a:gd name="T19" fmla="*/ 1 h 2"/>
                <a:gd name="T20" fmla="*/ 2 w 2"/>
                <a:gd name="T21" fmla="*/ 1 h 2"/>
                <a:gd name="T22" fmla="*/ 2 w 2"/>
                <a:gd name="T23" fmla="*/ 1 h 2"/>
                <a:gd name="T24" fmla="*/ 2 w 2"/>
                <a:gd name="T25" fmla="*/ 1 h 2"/>
                <a:gd name="T26" fmla="*/ 1 w 2"/>
                <a:gd name="T27" fmla="*/ 1 h 2"/>
                <a:gd name="T28" fmla="*/ 1 w 2"/>
                <a:gd name="T29" fmla="*/ 0 h 2"/>
                <a:gd name="T30" fmla="*/ 1 w 2"/>
                <a:gd name="T31" fmla="*/ 0 h 2"/>
                <a:gd name="T32" fmla="*/ 1 w 2"/>
                <a:gd name="T33" fmla="*/ 1 h 2"/>
                <a:gd name="T34" fmla="*/ 0 w 2"/>
                <a:gd name="T35" fmla="*/ 1 h 2"/>
                <a:gd name="T36" fmla="*/ 0 w 2"/>
                <a:gd name="T37" fmla="*/ 1 h 2"/>
                <a:gd name="T38" fmla="*/ 0 w 2"/>
                <a:gd name="T39" fmla="*/ 1 h 2"/>
                <a:gd name="T40" fmla="*/ 0 w 2"/>
                <a:gd name="T4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
                  <a:moveTo>
                    <a:pt x="0" y="2"/>
                  </a:moveTo>
                  <a:cubicBezTo>
                    <a:pt x="0" y="2"/>
                    <a:pt x="0" y="2"/>
                    <a:pt x="0" y="2"/>
                  </a:cubicBezTo>
                  <a:cubicBezTo>
                    <a:pt x="0" y="2"/>
                    <a:pt x="1" y="2"/>
                    <a:pt x="1" y="2"/>
                  </a:cubicBezTo>
                  <a:cubicBezTo>
                    <a:pt x="1" y="2"/>
                    <a:pt x="1" y="2"/>
                    <a:pt x="1" y="2"/>
                  </a:cubicBezTo>
                  <a:cubicBezTo>
                    <a:pt x="1" y="2"/>
                    <a:pt x="1" y="2"/>
                    <a:pt x="1" y="2"/>
                  </a:cubicBezTo>
                  <a:cubicBezTo>
                    <a:pt x="1" y="2"/>
                    <a:pt x="1" y="2"/>
                    <a:pt x="1" y="2"/>
                  </a:cubicBezTo>
                  <a:cubicBezTo>
                    <a:pt x="1" y="2"/>
                    <a:pt x="2" y="2"/>
                    <a:pt x="2" y="2"/>
                  </a:cubicBezTo>
                  <a:cubicBezTo>
                    <a:pt x="2" y="2"/>
                    <a:pt x="2" y="2"/>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1" y="1"/>
                    <a:pt x="1" y="1"/>
                    <a:pt x="1" y="1"/>
                  </a:cubicBezTo>
                  <a:cubicBezTo>
                    <a:pt x="1" y="0"/>
                    <a:pt x="1" y="0"/>
                    <a:pt x="1" y="0"/>
                  </a:cubicBezTo>
                  <a:cubicBezTo>
                    <a:pt x="1" y="0"/>
                    <a:pt x="1" y="0"/>
                    <a:pt x="1" y="0"/>
                  </a:cubicBezTo>
                  <a:cubicBezTo>
                    <a:pt x="1" y="0"/>
                    <a:pt x="1" y="0"/>
                    <a:pt x="1" y="1"/>
                  </a:cubicBezTo>
                  <a:cubicBezTo>
                    <a:pt x="0" y="1"/>
                    <a:pt x="0" y="1"/>
                    <a:pt x="0" y="1"/>
                  </a:cubicBezTo>
                  <a:cubicBezTo>
                    <a:pt x="0" y="1"/>
                    <a:pt x="0" y="1"/>
                    <a:pt x="0" y="1"/>
                  </a:cubicBezTo>
                  <a:cubicBezTo>
                    <a:pt x="0" y="1"/>
                    <a:pt x="0" y="1"/>
                    <a:pt x="0" y="1"/>
                  </a:cubicBezTo>
                  <a:cubicBezTo>
                    <a:pt x="0" y="2"/>
                    <a:pt x="0" y="2"/>
                    <a:pt x="0" y="2"/>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8" name="îṩḻidê"/>
            <p:cNvSpPr/>
            <p:nvPr/>
          </p:nvSpPr>
          <p:spPr bwMode="auto">
            <a:xfrm>
              <a:off x="5805488" y="2738438"/>
              <a:ext cx="7938" cy="7938"/>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1 h 1"/>
                <a:gd name="T22" fmla="*/ 0 w 1"/>
                <a:gd name="T23" fmla="*/ 1 h 1"/>
                <a:gd name="T24" fmla="*/ 1 w 1"/>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1">
                  <a:moveTo>
                    <a:pt x="1" y="1"/>
                  </a:moveTo>
                  <a:cubicBezTo>
                    <a:pt x="1" y="1"/>
                    <a:pt x="1" y="1"/>
                    <a:pt x="1" y="1"/>
                  </a:cubicBezTo>
                  <a:cubicBezTo>
                    <a:pt x="1" y="1"/>
                    <a:pt x="1" y="1"/>
                    <a:pt x="1" y="1"/>
                  </a:cubicBezTo>
                  <a:cubicBezTo>
                    <a:pt x="1" y="1"/>
                    <a:pt x="1" y="1"/>
                    <a:pt x="1" y="1"/>
                  </a:cubicBezTo>
                  <a:cubicBezTo>
                    <a:pt x="1" y="1"/>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1" y="1"/>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59" name="ïSľïdê"/>
            <p:cNvSpPr/>
            <p:nvPr/>
          </p:nvSpPr>
          <p:spPr bwMode="auto">
            <a:xfrm>
              <a:off x="5756276" y="2754313"/>
              <a:ext cx="7938" cy="7938"/>
            </a:xfrm>
            <a:custGeom>
              <a:avLst/>
              <a:gdLst>
                <a:gd name="T0" fmla="*/ 0 w 1"/>
                <a:gd name="T1" fmla="*/ 1 h 1"/>
                <a:gd name="T2" fmla="*/ 1 w 1"/>
                <a:gd name="T3" fmla="*/ 1 h 1"/>
                <a:gd name="T4" fmla="*/ 1 w 1"/>
                <a:gd name="T5" fmla="*/ 1 h 1"/>
                <a:gd name="T6" fmla="*/ 1 w 1"/>
                <a:gd name="T7" fmla="*/ 1 h 1"/>
                <a:gd name="T8" fmla="*/ 1 w 1"/>
                <a:gd name="T9" fmla="*/ 0 h 1"/>
                <a:gd name="T10" fmla="*/ 1 w 1"/>
                <a:gd name="T11" fmla="*/ 0 h 1"/>
                <a:gd name="T12" fmla="*/ 0 w 1"/>
                <a:gd name="T13" fmla="*/ 1 h 1"/>
                <a:gd name="T14" fmla="*/ 0 w 1"/>
                <a:gd name="T15" fmla="*/ 1 h 1"/>
                <a:gd name="T16" fmla="*/ 0 w 1"/>
                <a:gd name="T17" fmla="*/ 1 h 1"/>
                <a:gd name="T18" fmla="*/ 0 w 1"/>
                <a:gd name="T19" fmla="*/ 1 h 1"/>
                <a:gd name="T20" fmla="*/ 0 w 1"/>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0" y="1"/>
                  </a:moveTo>
                  <a:cubicBezTo>
                    <a:pt x="1" y="1"/>
                    <a:pt x="1" y="1"/>
                    <a:pt x="1" y="1"/>
                  </a:cubicBezTo>
                  <a:cubicBezTo>
                    <a:pt x="1" y="1"/>
                    <a:pt x="1" y="1"/>
                    <a:pt x="1" y="1"/>
                  </a:cubicBezTo>
                  <a:cubicBezTo>
                    <a:pt x="1" y="1"/>
                    <a:pt x="1" y="1"/>
                    <a:pt x="1" y="1"/>
                  </a:cubicBezTo>
                  <a:cubicBezTo>
                    <a:pt x="1" y="1"/>
                    <a:pt x="1" y="0"/>
                    <a:pt x="1" y="0"/>
                  </a:cubicBezTo>
                  <a:cubicBezTo>
                    <a:pt x="1" y="0"/>
                    <a:pt x="1" y="0"/>
                    <a:pt x="1" y="0"/>
                  </a:cubicBezTo>
                  <a:cubicBezTo>
                    <a:pt x="1" y="0"/>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0" name="íş1íḑé"/>
            <p:cNvSpPr/>
            <p:nvPr/>
          </p:nvSpPr>
          <p:spPr bwMode="auto">
            <a:xfrm>
              <a:off x="6075363" y="2770188"/>
              <a:ext cx="7938" cy="7938"/>
            </a:xfrm>
            <a:custGeom>
              <a:avLst/>
              <a:gdLst>
                <a:gd name="T0" fmla="*/ 1 w 1"/>
                <a:gd name="T1" fmla="*/ 0 h 1"/>
                <a:gd name="T2" fmla="*/ 0 w 1"/>
                <a:gd name="T3" fmla="*/ 0 h 1"/>
                <a:gd name="T4" fmla="*/ 0 w 1"/>
                <a:gd name="T5" fmla="*/ 0 h 1"/>
                <a:gd name="T6" fmla="*/ 0 w 1"/>
                <a:gd name="T7" fmla="*/ 0 h 1"/>
                <a:gd name="T8" fmla="*/ 0 w 1"/>
                <a:gd name="T9" fmla="*/ 1 h 1"/>
                <a:gd name="T10" fmla="*/ 0 w 1"/>
                <a:gd name="T11" fmla="*/ 1 h 1"/>
                <a:gd name="T12" fmla="*/ 1 w 1"/>
                <a:gd name="T13" fmla="*/ 1 h 1"/>
                <a:gd name="T14" fmla="*/ 1 w 1"/>
                <a:gd name="T15" fmla="*/ 1 h 1"/>
                <a:gd name="T16" fmla="*/ 1 w 1"/>
                <a:gd name="T17" fmla="*/ 1 h 1"/>
                <a:gd name="T18" fmla="*/ 1 w 1"/>
                <a:gd name="T19" fmla="*/ 0 h 1"/>
                <a:gd name="T20" fmla="*/ 1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0"/>
                  </a:move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0" y="1"/>
                    <a:pt x="1" y="1"/>
                    <a:pt x="1" y="1"/>
                  </a:cubicBezTo>
                  <a:cubicBezTo>
                    <a:pt x="1" y="1"/>
                    <a:pt x="1" y="1"/>
                    <a:pt x="1" y="1"/>
                  </a:cubicBezTo>
                  <a:cubicBezTo>
                    <a:pt x="1" y="1"/>
                    <a:pt x="1" y="1"/>
                    <a:pt x="1" y="1"/>
                  </a:cubicBezTo>
                  <a:cubicBezTo>
                    <a:pt x="1" y="1"/>
                    <a:pt x="1" y="1"/>
                    <a:pt x="1" y="0"/>
                  </a:cubicBezTo>
                  <a:cubicBezTo>
                    <a:pt x="1" y="0"/>
                    <a:pt x="1" y="0"/>
                    <a:pt x="1" y="0"/>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1" name="íṥ1idê"/>
            <p:cNvSpPr/>
            <p:nvPr/>
          </p:nvSpPr>
          <p:spPr bwMode="auto">
            <a:xfrm>
              <a:off x="6075363" y="2778125"/>
              <a:ext cx="49213" cy="31750"/>
            </a:xfrm>
            <a:custGeom>
              <a:avLst/>
              <a:gdLst>
                <a:gd name="T0" fmla="*/ 6 w 6"/>
                <a:gd name="T1" fmla="*/ 2 h 4"/>
                <a:gd name="T2" fmla="*/ 6 w 6"/>
                <a:gd name="T3" fmla="*/ 1 h 4"/>
                <a:gd name="T4" fmla="*/ 5 w 6"/>
                <a:gd name="T5" fmla="*/ 0 h 4"/>
                <a:gd name="T6" fmla="*/ 5 w 6"/>
                <a:gd name="T7" fmla="*/ 0 h 4"/>
                <a:gd name="T8" fmla="*/ 4 w 6"/>
                <a:gd name="T9" fmla="*/ 0 h 4"/>
                <a:gd name="T10" fmla="*/ 3 w 6"/>
                <a:gd name="T11" fmla="*/ 0 h 4"/>
                <a:gd name="T12" fmla="*/ 3 w 6"/>
                <a:gd name="T13" fmla="*/ 0 h 4"/>
                <a:gd name="T14" fmla="*/ 2 w 6"/>
                <a:gd name="T15" fmla="*/ 0 h 4"/>
                <a:gd name="T16" fmla="*/ 1 w 6"/>
                <a:gd name="T17" fmla="*/ 0 h 4"/>
                <a:gd name="T18" fmla="*/ 0 w 6"/>
                <a:gd name="T19" fmla="*/ 0 h 4"/>
                <a:gd name="T20" fmla="*/ 0 w 6"/>
                <a:gd name="T21" fmla="*/ 0 h 4"/>
                <a:gd name="T22" fmla="*/ 0 w 6"/>
                <a:gd name="T23" fmla="*/ 1 h 4"/>
                <a:gd name="T24" fmla="*/ 0 w 6"/>
                <a:gd name="T25" fmla="*/ 1 h 4"/>
                <a:gd name="T26" fmla="*/ 1 w 6"/>
                <a:gd name="T27" fmla="*/ 1 h 4"/>
                <a:gd name="T28" fmla="*/ 1 w 6"/>
                <a:gd name="T29" fmla="*/ 1 h 4"/>
                <a:gd name="T30" fmla="*/ 2 w 6"/>
                <a:gd name="T31" fmla="*/ 1 h 4"/>
                <a:gd name="T32" fmla="*/ 2 w 6"/>
                <a:gd name="T33" fmla="*/ 2 h 4"/>
                <a:gd name="T34" fmla="*/ 3 w 6"/>
                <a:gd name="T35" fmla="*/ 2 h 4"/>
                <a:gd name="T36" fmla="*/ 3 w 6"/>
                <a:gd name="T37" fmla="*/ 2 h 4"/>
                <a:gd name="T38" fmla="*/ 3 w 6"/>
                <a:gd name="T39" fmla="*/ 3 h 4"/>
                <a:gd name="T40" fmla="*/ 3 w 6"/>
                <a:gd name="T41" fmla="*/ 3 h 4"/>
                <a:gd name="T42" fmla="*/ 4 w 6"/>
                <a:gd name="T43" fmla="*/ 3 h 4"/>
                <a:gd name="T44" fmla="*/ 4 w 6"/>
                <a:gd name="T45" fmla="*/ 3 h 4"/>
                <a:gd name="T46" fmla="*/ 4 w 6"/>
                <a:gd name="T47" fmla="*/ 3 h 4"/>
                <a:gd name="T48" fmla="*/ 4 w 6"/>
                <a:gd name="T49" fmla="*/ 4 h 4"/>
                <a:gd name="T50" fmla="*/ 5 w 6"/>
                <a:gd name="T51" fmla="*/ 4 h 4"/>
                <a:gd name="T52" fmla="*/ 5 w 6"/>
                <a:gd name="T53" fmla="*/ 3 h 4"/>
                <a:gd name="T54" fmla="*/ 5 w 6"/>
                <a:gd name="T55" fmla="*/ 4 h 4"/>
                <a:gd name="T56" fmla="*/ 6 w 6"/>
                <a:gd name="T57" fmla="*/ 4 h 4"/>
                <a:gd name="T58" fmla="*/ 6 w 6"/>
                <a:gd name="T59" fmla="*/ 4 h 4"/>
                <a:gd name="T60" fmla="*/ 6 w 6"/>
                <a:gd name="T61" fmla="*/ 4 h 4"/>
                <a:gd name="T62" fmla="*/ 6 w 6"/>
                <a:gd name="T63" fmla="*/ 3 h 4"/>
                <a:gd name="T64" fmla="*/ 5 w 6"/>
                <a:gd name="T65" fmla="*/ 3 h 4"/>
                <a:gd name="T66" fmla="*/ 5 w 6"/>
                <a:gd name="T6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 h="4">
                  <a:moveTo>
                    <a:pt x="5" y="2"/>
                  </a:moveTo>
                  <a:cubicBezTo>
                    <a:pt x="5" y="2"/>
                    <a:pt x="6" y="2"/>
                    <a:pt x="6" y="2"/>
                  </a:cubicBezTo>
                  <a:cubicBezTo>
                    <a:pt x="6" y="2"/>
                    <a:pt x="6" y="2"/>
                    <a:pt x="6" y="1"/>
                  </a:cubicBezTo>
                  <a:cubicBezTo>
                    <a:pt x="6" y="1"/>
                    <a:pt x="6" y="1"/>
                    <a:pt x="6" y="1"/>
                  </a:cubicBezTo>
                  <a:cubicBezTo>
                    <a:pt x="6" y="1"/>
                    <a:pt x="6" y="1"/>
                    <a:pt x="6" y="1"/>
                  </a:cubicBezTo>
                  <a:cubicBezTo>
                    <a:pt x="6" y="0"/>
                    <a:pt x="6" y="0"/>
                    <a:pt x="5" y="0"/>
                  </a:cubicBezTo>
                  <a:cubicBezTo>
                    <a:pt x="5" y="0"/>
                    <a:pt x="5" y="0"/>
                    <a:pt x="5" y="0"/>
                  </a:cubicBezTo>
                  <a:cubicBezTo>
                    <a:pt x="5" y="0"/>
                    <a:pt x="5" y="0"/>
                    <a:pt x="5" y="0"/>
                  </a:cubicBezTo>
                  <a:cubicBezTo>
                    <a:pt x="5" y="0"/>
                    <a:pt x="4" y="0"/>
                    <a:pt x="4" y="0"/>
                  </a:cubicBezTo>
                  <a:cubicBezTo>
                    <a:pt x="4" y="0"/>
                    <a:pt x="4" y="0"/>
                    <a:pt x="4" y="0"/>
                  </a:cubicBezTo>
                  <a:cubicBezTo>
                    <a:pt x="4" y="0"/>
                    <a:pt x="4" y="0"/>
                    <a:pt x="4" y="0"/>
                  </a:cubicBezTo>
                  <a:cubicBezTo>
                    <a:pt x="4" y="0"/>
                    <a:pt x="4"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2"/>
                    <a:pt x="2" y="2"/>
                    <a:pt x="2" y="2"/>
                  </a:cubicBezTo>
                  <a:cubicBezTo>
                    <a:pt x="2" y="2"/>
                    <a:pt x="2" y="2"/>
                    <a:pt x="2" y="2"/>
                  </a:cubicBezTo>
                  <a:cubicBezTo>
                    <a:pt x="2" y="2"/>
                    <a:pt x="3" y="2"/>
                    <a:pt x="3" y="2"/>
                  </a:cubicBezTo>
                  <a:cubicBezTo>
                    <a:pt x="3" y="2"/>
                    <a:pt x="3" y="2"/>
                    <a:pt x="3" y="2"/>
                  </a:cubicBezTo>
                  <a:cubicBezTo>
                    <a:pt x="3" y="2"/>
                    <a:pt x="3" y="2"/>
                    <a:pt x="3" y="2"/>
                  </a:cubicBezTo>
                  <a:cubicBezTo>
                    <a:pt x="3" y="3"/>
                    <a:pt x="2" y="3"/>
                    <a:pt x="2" y="3"/>
                  </a:cubicBezTo>
                  <a:cubicBezTo>
                    <a:pt x="2" y="3"/>
                    <a:pt x="3" y="3"/>
                    <a:pt x="3" y="3"/>
                  </a:cubicBezTo>
                  <a:cubicBezTo>
                    <a:pt x="3" y="3"/>
                    <a:pt x="3" y="3"/>
                    <a:pt x="3" y="3"/>
                  </a:cubicBezTo>
                  <a:cubicBezTo>
                    <a:pt x="3" y="3"/>
                    <a:pt x="3" y="3"/>
                    <a:pt x="3" y="3"/>
                  </a:cubicBezTo>
                  <a:cubicBezTo>
                    <a:pt x="3" y="3"/>
                    <a:pt x="3" y="3"/>
                    <a:pt x="3"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4"/>
                  </a:cubicBezTo>
                  <a:cubicBezTo>
                    <a:pt x="4" y="4"/>
                    <a:pt x="4" y="4"/>
                    <a:pt x="4" y="4"/>
                  </a:cubicBezTo>
                  <a:cubicBezTo>
                    <a:pt x="4" y="4"/>
                    <a:pt x="4" y="4"/>
                    <a:pt x="4" y="4"/>
                  </a:cubicBezTo>
                  <a:cubicBezTo>
                    <a:pt x="5" y="4"/>
                    <a:pt x="5" y="4"/>
                    <a:pt x="5" y="4"/>
                  </a:cubicBezTo>
                  <a:cubicBezTo>
                    <a:pt x="5" y="4"/>
                    <a:pt x="5" y="4"/>
                    <a:pt x="5" y="4"/>
                  </a:cubicBezTo>
                  <a:cubicBezTo>
                    <a:pt x="5" y="3"/>
                    <a:pt x="5" y="3"/>
                    <a:pt x="5" y="3"/>
                  </a:cubicBezTo>
                  <a:cubicBezTo>
                    <a:pt x="5" y="4"/>
                    <a:pt x="5" y="4"/>
                    <a:pt x="5" y="4"/>
                  </a:cubicBezTo>
                  <a:cubicBezTo>
                    <a:pt x="5" y="4"/>
                    <a:pt x="5" y="4"/>
                    <a:pt x="5" y="4"/>
                  </a:cubicBezTo>
                  <a:cubicBezTo>
                    <a:pt x="5" y="4"/>
                    <a:pt x="5" y="4"/>
                    <a:pt x="6"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cubicBezTo>
                    <a:pt x="6" y="4"/>
                    <a:pt x="6" y="3"/>
                    <a:pt x="6" y="3"/>
                  </a:cubicBezTo>
                  <a:cubicBezTo>
                    <a:pt x="6" y="3"/>
                    <a:pt x="6" y="3"/>
                    <a:pt x="6" y="3"/>
                  </a:cubicBezTo>
                  <a:cubicBezTo>
                    <a:pt x="6" y="3"/>
                    <a:pt x="6" y="3"/>
                    <a:pt x="5" y="3"/>
                  </a:cubicBezTo>
                  <a:cubicBezTo>
                    <a:pt x="5" y="2"/>
                    <a:pt x="5" y="2"/>
                    <a:pt x="5" y="2"/>
                  </a:cubicBezTo>
                  <a:cubicBezTo>
                    <a:pt x="5" y="2"/>
                    <a:pt x="5" y="2"/>
                    <a:pt x="5" y="2"/>
                  </a:cubicBezTo>
                  <a:cubicBezTo>
                    <a:pt x="5" y="2"/>
                    <a:pt x="5" y="2"/>
                    <a:pt x="5" y="2"/>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2" name="íŝḻíďe"/>
            <p:cNvSpPr/>
            <p:nvPr/>
          </p:nvSpPr>
          <p:spPr bwMode="auto">
            <a:xfrm>
              <a:off x="7137401" y="3344863"/>
              <a:ext cx="39688" cy="79375"/>
            </a:xfrm>
            <a:custGeom>
              <a:avLst/>
              <a:gdLst>
                <a:gd name="T0" fmla="*/ 4 w 5"/>
                <a:gd name="T1" fmla="*/ 5 h 10"/>
                <a:gd name="T2" fmla="*/ 4 w 5"/>
                <a:gd name="T3" fmla="*/ 4 h 10"/>
                <a:gd name="T4" fmla="*/ 4 w 5"/>
                <a:gd name="T5" fmla="*/ 4 h 10"/>
                <a:gd name="T6" fmla="*/ 3 w 5"/>
                <a:gd name="T7" fmla="*/ 3 h 10"/>
                <a:gd name="T8" fmla="*/ 3 w 5"/>
                <a:gd name="T9" fmla="*/ 2 h 10"/>
                <a:gd name="T10" fmla="*/ 2 w 5"/>
                <a:gd name="T11" fmla="*/ 1 h 10"/>
                <a:gd name="T12" fmla="*/ 2 w 5"/>
                <a:gd name="T13" fmla="*/ 1 h 10"/>
                <a:gd name="T14" fmla="*/ 1 w 5"/>
                <a:gd name="T15" fmla="*/ 0 h 10"/>
                <a:gd name="T16" fmla="*/ 1 w 5"/>
                <a:gd name="T17" fmla="*/ 0 h 10"/>
                <a:gd name="T18" fmla="*/ 0 w 5"/>
                <a:gd name="T19" fmla="*/ 0 h 10"/>
                <a:gd name="T20" fmla="*/ 0 w 5"/>
                <a:gd name="T21" fmla="*/ 0 h 10"/>
                <a:gd name="T22" fmla="*/ 0 w 5"/>
                <a:gd name="T23" fmla="*/ 1 h 10"/>
                <a:gd name="T24" fmla="*/ 0 w 5"/>
                <a:gd name="T25" fmla="*/ 1 h 10"/>
                <a:gd name="T26" fmla="*/ 1 w 5"/>
                <a:gd name="T27" fmla="*/ 1 h 10"/>
                <a:gd name="T28" fmla="*/ 0 w 5"/>
                <a:gd name="T29" fmla="*/ 2 h 10"/>
                <a:gd name="T30" fmla="*/ 0 w 5"/>
                <a:gd name="T31" fmla="*/ 2 h 10"/>
                <a:gd name="T32" fmla="*/ 0 w 5"/>
                <a:gd name="T33" fmla="*/ 2 h 10"/>
                <a:gd name="T34" fmla="*/ 0 w 5"/>
                <a:gd name="T35" fmla="*/ 2 h 10"/>
                <a:gd name="T36" fmla="*/ 0 w 5"/>
                <a:gd name="T37" fmla="*/ 2 h 10"/>
                <a:gd name="T38" fmla="*/ 0 w 5"/>
                <a:gd name="T39" fmla="*/ 2 h 10"/>
                <a:gd name="T40" fmla="*/ 0 w 5"/>
                <a:gd name="T41" fmla="*/ 2 h 10"/>
                <a:gd name="T42" fmla="*/ 0 w 5"/>
                <a:gd name="T43" fmla="*/ 3 h 10"/>
                <a:gd name="T44" fmla="*/ 0 w 5"/>
                <a:gd name="T45" fmla="*/ 3 h 10"/>
                <a:gd name="T46" fmla="*/ 0 w 5"/>
                <a:gd name="T47" fmla="*/ 3 h 10"/>
                <a:gd name="T48" fmla="*/ 0 w 5"/>
                <a:gd name="T49" fmla="*/ 4 h 10"/>
                <a:gd name="T50" fmla="*/ 0 w 5"/>
                <a:gd name="T51" fmla="*/ 5 h 10"/>
                <a:gd name="T52" fmla="*/ 0 w 5"/>
                <a:gd name="T53" fmla="*/ 5 h 10"/>
                <a:gd name="T54" fmla="*/ 0 w 5"/>
                <a:gd name="T55" fmla="*/ 6 h 10"/>
                <a:gd name="T56" fmla="*/ 0 w 5"/>
                <a:gd name="T57" fmla="*/ 7 h 10"/>
                <a:gd name="T58" fmla="*/ 0 w 5"/>
                <a:gd name="T59" fmla="*/ 8 h 10"/>
                <a:gd name="T60" fmla="*/ 1 w 5"/>
                <a:gd name="T61" fmla="*/ 8 h 10"/>
                <a:gd name="T62" fmla="*/ 1 w 5"/>
                <a:gd name="T63" fmla="*/ 9 h 10"/>
                <a:gd name="T64" fmla="*/ 1 w 5"/>
                <a:gd name="T65" fmla="*/ 10 h 10"/>
                <a:gd name="T66" fmla="*/ 1 w 5"/>
                <a:gd name="T67" fmla="*/ 10 h 10"/>
                <a:gd name="T68" fmla="*/ 2 w 5"/>
                <a:gd name="T69" fmla="*/ 10 h 10"/>
                <a:gd name="T70" fmla="*/ 3 w 5"/>
                <a:gd name="T71" fmla="*/ 10 h 10"/>
                <a:gd name="T72" fmla="*/ 3 w 5"/>
                <a:gd name="T73" fmla="*/ 10 h 10"/>
                <a:gd name="T74" fmla="*/ 3 w 5"/>
                <a:gd name="T75" fmla="*/ 10 h 10"/>
                <a:gd name="T76" fmla="*/ 4 w 5"/>
                <a:gd name="T77" fmla="*/ 9 h 10"/>
                <a:gd name="T78" fmla="*/ 5 w 5"/>
                <a:gd name="T79" fmla="*/ 8 h 10"/>
                <a:gd name="T80" fmla="*/ 5 w 5"/>
                <a:gd name="T81" fmla="*/ 7 h 10"/>
                <a:gd name="T82" fmla="*/ 5 w 5"/>
                <a:gd name="T83" fmla="*/ 6 h 10"/>
                <a:gd name="T84" fmla="*/ 4 w 5"/>
                <a:gd name="T8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 h="10">
                  <a:moveTo>
                    <a:pt x="4" y="5"/>
                  </a:moveTo>
                  <a:cubicBezTo>
                    <a:pt x="4" y="4"/>
                    <a:pt x="4" y="4"/>
                    <a:pt x="4" y="4"/>
                  </a:cubicBezTo>
                  <a:cubicBezTo>
                    <a:pt x="4" y="4"/>
                    <a:pt x="4" y="4"/>
                    <a:pt x="4" y="4"/>
                  </a:cubicBezTo>
                  <a:cubicBezTo>
                    <a:pt x="4" y="4"/>
                    <a:pt x="4" y="3"/>
                    <a:pt x="3" y="3"/>
                  </a:cubicBezTo>
                  <a:cubicBezTo>
                    <a:pt x="3" y="3"/>
                    <a:pt x="3" y="2"/>
                    <a:pt x="3" y="2"/>
                  </a:cubicBezTo>
                  <a:cubicBezTo>
                    <a:pt x="2" y="2"/>
                    <a:pt x="2" y="1"/>
                    <a:pt x="2" y="1"/>
                  </a:cubicBezTo>
                  <a:cubicBezTo>
                    <a:pt x="2" y="1"/>
                    <a:pt x="2" y="1"/>
                    <a:pt x="2" y="1"/>
                  </a:cubicBezTo>
                  <a:cubicBezTo>
                    <a:pt x="1" y="0"/>
                    <a:pt x="1" y="0"/>
                    <a:pt x="1" y="0"/>
                  </a:cubicBezTo>
                  <a:cubicBezTo>
                    <a:pt x="1" y="0"/>
                    <a:pt x="1" y="0"/>
                    <a:pt x="1" y="0"/>
                  </a:cubicBezTo>
                  <a:cubicBezTo>
                    <a:pt x="1" y="0"/>
                    <a:pt x="0" y="0"/>
                    <a:pt x="0" y="0"/>
                  </a:cubicBezTo>
                  <a:cubicBezTo>
                    <a:pt x="0" y="0"/>
                    <a:pt x="0" y="0"/>
                    <a:pt x="0" y="0"/>
                  </a:cubicBezTo>
                  <a:cubicBezTo>
                    <a:pt x="0" y="0"/>
                    <a:pt x="0" y="1"/>
                    <a:pt x="0" y="1"/>
                  </a:cubicBezTo>
                  <a:cubicBezTo>
                    <a:pt x="0" y="1"/>
                    <a:pt x="0" y="1"/>
                    <a:pt x="0" y="1"/>
                  </a:cubicBezTo>
                  <a:cubicBezTo>
                    <a:pt x="1" y="1"/>
                    <a:pt x="1" y="1"/>
                    <a:pt x="1" y="1"/>
                  </a:cubicBezTo>
                  <a:cubicBezTo>
                    <a:pt x="1" y="1"/>
                    <a:pt x="1" y="1"/>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3"/>
                  </a:cubicBezTo>
                  <a:cubicBezTo>
                    <a:pt x="0" y="3"/>
                    <a:pt x="0" y="3"/>
                    <a:pt x="0" y="3"/>
                  </a:cubicBezTo>
                  <a:cubicBezTo>
                    <a:pt x="0" y="3"/>
                    <a:pt x="0" y="3"/>
                    <a:pt x="0" y="3"/>
                  </a:cubicBezTo>
                  <a:cubicBezTo>
                    <a:pt x="0" y="4"/>
                    <a:pt x="0" y="4"/>
                    <a:pt x="0" y="4"/>
                  </a:cubicBezTo>
                  <a:cubicBezTo>
                    <a:pt x="0" y="4"/>
                    <a:pt x="0" y="4"/>
                    <a:pt x="0" y="5"/>
                  </a:cubicBezTo>
                  <a:cubicBezTo>
                    <a:pt x="0" y="5"/>
                    <a:pt x="0" y="5"/>
                    <a:pt x="0" y="5"/>
                  </a:cubicBezTo>
                  <a:cubicBezTo>
                    <a:pt x="0" y="5"/>
                    <a:pt x="0" y="6"/>
                    <a:pt x="0" y="6"/>
                  </a:cubicBezTo>
                  <a:cubicBezTo>
                    <a:pt x="0" y="6"/>
                    <a:pt x="0" y="7"/>
                    <a:pt x="0" y="7"/>
                  </a:cubicBezTo>
                  <a:cubicBezTo>
                    <a:pt x="0" y="7"/>
                    <a:pt x="0" y="7"/>
                    <a:pt x="0" y="8"/>
                  </a:cubicBezTo>
                  <a:cubicBezTo>
                    <a:pt x="0" y="8"/>
                    <a:pt x="0" y="8"/>
                    <a:pt x="1" y="8"/>
                  </a:cubicBezTo>
                  <a:cubicBezTo>
                    <a:pt x="1" y="9"/>
                    <a:pt x="1" y="9"/>
                    <a:pt x="1" y="9"/>
                  </a:cubicBezTo>
                  <a:cubicBezTo>
                    <a:pt x="1" y="9"/>
                    <a:pt x="1" y="9"/>
                    <a:pt x="1" y="10"/>
                  </a:cubicBezTo>
                  <a:cubicBezTo>
                    <a:pt x="1" y="10"/>
                    <a:pt x="1" y="10"/>
                    <a:pt x="1" y="10"/>
                  </a:cubicBezTo>
                  <a:cubicBezTo>
                    <a:pt x="2" y="10"/>
                    <a:pt x="2" y="10"/>
                    <a:pt x="2" y="10"/>
                  </a:cubicBezTo>
                  <a:cubicBezTo>
                    <a:pt x="2" y="10"/>
                    <a:pt x="2" y="10"/>
                    <a:pt x="3" y="10"/>
                  </a:cubicBezTo>
                  <a:cubicBezTo>
                    <a:pt x="3" y="10"/>
                    <a:pt x="3" y="10"/>
                    <a:pt x="3" y="10"/>
                  </a:cubicBezTo>
                  <a:cubicBezTo>
                    <a:pt x="3" y="10"/>
                    <a:pt x="3" y="10"/>
                    <a:pt x="3" y="10"/>
                  </a:cubicBezTo>
                  <a:cubicBezTo>
                    <a:pt x="4" y="10"/>
                    <a:pt x="4" y="10"/>
                    <a:pt x="4" y="9"/>
                  </a:cubicBezTo>
                  <a:cubicBezTo>
                    <a:pt x="5" y="9"/>
                    <a:pt x="5" y="8"/>
                    <a:pt x="5" y="8"/>
                  </a:cubicBezTo>
                  <a:cubicBezTo>
                    <a:pt x="5" y="8"/>
                    <a:pt x="5" y="7"/>
                    <a:pt x="5" y="7"/>
                  </a:cubicBezTo>
                  <a:cubicBezTo>
                    <a:pt x="5" y="7"/>
                    <a:pt x="5" y="7"/>
                    <a:pt x="5" y="6"/>
                  </a:cubicBezTo>
                  <a:cubicBezTo>
                    <a:pt x="4" y="5"/>
                    <a:pt x="4" y="5"/>
                    <a:pt x="4" y="5"/>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3" name="iṧḻíḍè"/>
            <p:cNvSpPr/>
            <p:nvPr/>
          </p:nvSpPr>
          <p:spPr bwMode="auto">
            <a:xfrm>
              <a:off x="6921500" y="2028825"/>
              <a:ext cx="63500" cy="23813"/>
            </a:xfrm>
            <a:custGeom>
              <a:avLst/>
              <a:gdLst>
                <a:gd name="T0" fmla="*/ 0 w 8"/>
                <a:gd name="T1" fmla="*/ 3 h 3"/>
                <a:gd name="T2" fmla="*/ 1 w 8"/>
                <a:gd name="T3" fmla="*/ 3 h 3"/>
                <a:gd name="T4" fmla="*/ 1 w 8"/>
                <a:gd name="T5" fmla="*/ 3 h 3"/>
                <a:gd name="T6" fmla="*/ 2 w 8"/>
                <a:gd name="T7" fmla="*/ 3 h 3"/>
                <a:gd name="T8" fmla="*/ 2 w 8"/>
                <a:gd name="T9" fmla="*/ 3 h 3"/>
                <a:gd name="T10" fmla="*/ 3 w 8"/>
                <a:gd name="T11" fmla="*/ 3 h 3"/>
                <a:gd name="T12" fmla="*/ 3 w 8"/>
                <a:gd name="T13" fmla="*/ 3 h 3"/>
                <a:gd name="T14" fmla="*/ 4 w 8"/>
                <a:gd name="T15" fmla="*/ 3 h 3"/>
                <a:gd name="T16" fmla="*/ 5 w 8"/>
                <a:gd name="T17" fmla="*/ 3 h 3"/>
                <a:gd name="T18" fmla="*/ 5 w 8"/>
                <a:gd name="T19" fmla="*/ 3 h 3"/>
                <a:gd name="T20" fmla="*/ 6 w 8"/>
                <a:gd name="T21" fmla="*/ 2 h 3"/>
                <a:gd name="T22" fmla="*/ 6 w 8"/>
                <a:gd name="T23" fmla="*/ 2 h 3"/>
                <a:gd name="T24" fmla="*/ 7 w 8"/>
                <a:gd name="T25" fmla="*/ 2 h 3"/>
                <a:gd name="T26" fmla="*/ 8 w 8"/>
                <a:gd name="T27" fmla="*/ 2 h 3"/>
                <a:gd name="T28" fmla="*/ 8 w 8"/>
                <a:gd name="T29" fmla="*/ 2 h 3"/>
                <a:gd name="T30" fmla="*/ 7 w 8"/>
                <a:gd name="T31" fmla="*/ 1 h 3"/>
                <a:gd name="T32" fmla="*/ 6 w 8"/>
                <a:gd name="T33" fmla="*/ 1 h 3"/>
                <a:gd name="T34" fmla="*/ 6 w 8"/>
                <a:gd name="T35" fmla="*/ 1 h 3"/>
                <a:gd name="T36" fmla="*/ 5 w 8"/>
                <a:gd name="T37" fmla="*/ 1 h 3"/>
                <a:gd name="T38" fmla="*/ 5 w 8"/>
                <a:gd name="T39" fmla="*/ 1 h 3"/>
                <a:gd name="T40" fmla="*/ 4 w 8"/>
                <a:gd name="T41" fmla="*/ 0 h 3"/>
                <a:gd name="T42" fmla="*/ 3 w 8"/>
                <a:gd name="T43" fmla="*/ 0 h 3"/>
                <a:gd name="T44" fmla="*/ 3 w 8"/>
                <a:gd name="T45" fmla="*/ 1 h 3"/>
                <a:gd name="T46" fmla="*/ 3 w 8"/>
                <a:gd name="T47" fmla="*/ 1 h 3"/>
                <a:gd name="T48" fmla="*/ 3 w 8"/>
                <a:gd name="T49" fmla="*/ 1 h 3"/>
                <a:gd name="T50" fmla="*/ 3 w 8"/>
                <a:gd name="T51" fmla="*/ 0 h 3"/>
                <a:gd name="T52" fmla="*/ 2 w 8"/>
                <a:gd name="T53" fmla="*/ 0 h 3"/>
                <a:gd name="T54" fmla="*/ 2 w 8"/>
                <a:gd name="T55" fmla="*/ 0 h 3"/>
                <a:gd name="T56" fmla="*/ 1 w 8"/>
                <a:gd name="T57" fmla="*/ 0 h 3"/>
                <a:gd name="T58" fmla="*/ 1 w 8"/>
                <a:gd name="T59" fmla="*/ 0 h 3"/>
                <a:gd name="T60" fmla="*/ 0 w 8"/>
                <a:gd name="T61" fmla="*/ 1 h 3"/>
                <a:gd name="T62" fmla="*/ 0 w 8"/>
                <a:gd name="T63" fmla="*/ 1 h 3"/>
                <a:gd name="T64" fmla="*/ 0 w 8"/>
                <a:gd name="T65" fmla="*/ 2 h 3"/>
                <a:gd name="T66" fmla="*/ 0 w 8"/>
                <a:gd name="T6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 h="3">
                  <a:moveTo>
                    <a:pt x="0" y="3"/>
                  </a:moveTo>
                  <a:cubicBezTo>
                    <a:pt x="0" y="3"/>
                    <a:pt x="0" y="3"/>
                    <a:pt x="0" y="3"/>
                  </a:cubicBezTo>
                  <a:cubicBezTo>
                    <a:pt x="0" y="3"/>
                    <a:pt x="0" y="3"/>
                    <a:pt x="0" y="3"/>
                  </a:cubicBezTo>
                  <a:cubicBezTo>
                    <a:pt x="1" y="3"/>
                    <a:pt x="1" y="3"/>
                    <a:pt x="1" y="3"/>
                  </a:cubicBezTo>
                  <a:cubicBezTo>
                    <a:pt x="1" y="3"/>
                    <a:pt x="1" y="3"/>
                    <a:pt x="1" y="3"/>
                  </a:cubicBezTo>
                  <a:cubicBezTo>
                    <a:pt x="1" y="3"/>
                    <a:pt x="1" y="3"/>
                    <a:pt x="1" y="3"/>
                  </a:cubicBezTo>
                  <a:cubicBezTo>
                    <a:pt x="1" y="3"/>
                    <a:pt x="1" y="3"/>
                    <a:pt x="2" y="3"/>
                  </a:cubicBezTo>
                  <a:cubicBezTo>
                    <a:pt x="2" y="3"/>
                    <a:pt x="2" y="3"/>
                    <a:pt x="2" y="3"/>
                  </a:cubicBezTo>
                  <a:cubicBezTo>
                    <a:pt x="2" y="3"/>
                    <a:pt x="2" y="3"/>
                    <a:pt x="2" y="3"/>
                  </a:cubicBezTo>
                  <a:cubicBezTo>
                    <a:pt x="2" y="3"/>
                    <a:pt x="2" y="3"/>
                    <a:pt x="2" y="3"/>
                  </a:cubicBezTo>
                  <a:cubicBezTo>
                    <a:pt x="2" y="3"/>
                    <a:pt x="2" y="3"/>
                    <a:pt x="2" y="3"/>
                  </a:cubicBezTo>
                  <a:cubicBezTo>
                    <a:pt x="3" y="3"/>
                    <a:pt x="3" y="3"/>
                    <a:pt x="3" y="3"/>
                  </a:cubicBezTo>
                  <a:cubicBezTo>
                    <a:pt x="3" y="3"/>
                    <a:pt x="3" y="3"/>
                    <a:pt x="3" y="3"/>
                  </a:cubicBezTo>
                  <a:cubicBezTo>
                    <a:pt x="3" y="3"/>
                    <a:pt x="3" y="3"/>
                    <a:pt x="3" y="3"/>
                  </a:cubicBezTo>
                  <a:cubicBezTo>
                    <a:pt x="3" y="3"/>
                    <a:pt x="3" y="3"/>
                    <a:pt x="4" y="3"/>
                  </a:cubicBezTo>
                  <a:cubicBezTo>
                    <a:pt x="4" y="3"/>
                    <a:pt x="4" y="3"/>
                    <a:pt x="4" y="3"/>
                  </a:cubicBezTo>
                  <a:cubicBezTo>
                    <a:pt x="4" y="3"/>
                    <a:pt x="4" y="3"/>
                    <a:pt x="4" y="3"/>
                  </a:cubicBezTo>
                  <a:cubicBezTo>
                    <a:pt x="4" y="2"/>
                    <a:pt x="4" y="2"/>
                    <a:pt x="5" y="3"/>
                  </a:cubicBezTo>
                  <a:cubicBezTo>
                    <a:pt x="5" y="3"/>
                    <a:pt x="5" y="3"/>
                    <a:pt x="5" y="3"/>
                  </a:cubicBezTo>
                  <a:cubicBezTo>
                    <a:pt x="5" y="3"/>
                    <a:pt x="5" y="3"/>
                    <a:pt x="5" y="3"/>
                  </a:cubicBezTo>
                  <a:cubicBezTo>
                    <a:pt x="5" y="3"/>
                    <a:pt x="5" y="3"/>
                    <a:pt x="5" y="2"/>
                  </a:cubicBezTo>
                  <a:cubicBezTo>
                    <a:pt x="5" y="2"/>
                    <a:pt x="6" y="2"/>
                    <a:pt x="6" y="2"/>
                  </a:cubicBezTo>
                  <a:cubicBezTo>
                    <a:pt x="6" y="2"/>
                    <a:pt x="6" y="2"/>
                    <a:pt x="6" y="2"/>
                  </a:cubicBezTo>
                  <a:cubicBezTo>
                    <a:pt x="6" y="2"/>
                    <a:pt x="6" y="2"/>
                    <a:pt x="6" y="2"/>
                  </a:cubicBezTo>
                  <a:cubicBezTo>
                    <a:pt x="7" y="2"/>
                    <a:pt x="7" y="2"/>
                    <a:pt x="7" y="2"/>
                  </a:cubicBezTo>
                  <a:cubicBezTo>
                    <a:pt x="7" y="2"/>
                    <a:pt x="7" y="2"/>
                    <a:pt x="7" y="2"/>
                  </a:cubicBezTo>
                  <a:cubicBezTo>
                    <a:pt x="7" y="2"/>
                    <a:pt x="8" y="2"/>
                    <a:pt x="8" y="2"/>
                  </a:cubicBezTo>
                  <a:cubicBezTo>
                    <a:pt x="8" y="2"/>
                    <a:pt x="8" y="2"/>
                    <a:pt x="8" y="2"/>
                  </a:cubicBezTo>
                  <a:cubicBezTo>
                    <a:pt x="8" y="2"/>
                    <a:pt x="8" y="2"/>
                    <a:pt x="8" y="2"/>
                  </a:cubicBezTo>
                  <a:cubicBezTo>
                    <a:pt x="8" y="2"/>
                    <a:pt x="8" y="2"/>
                    <a:pt x="8" y="2"/>
                  </a:cubicBezTo>
                  <a:cubicBezTo>
                    <a:pt x="8" y="1"/>
                    <a:pt x="8" y="1"/>
                    <a:pt x="7" y="1"/>
                  </a:cubicBezTo>
                  <a:cubicBezTo>
                    <a:pt x="7" y="1"/>
                    <a:pt x="7" y="1"/>
                    <a:pt x="7" y="1"/>
                  </a:cubicBezTo>
                  <a:cubicBezTo>
                    <a:pt x="7" y="1"/>
                    <a:pt x="7" y="1"/>
                    <a:pt x="7" y="1"/>
                  </a:cubicBezTo>
                  <a:cubicBezTo>
                    <a:pt x="7" y="1"/>
                    <a:pt x="6" y="1"/>
                    <a:pt x="6" y="1"/>
                  </a:cubicBezTo>
                  <a:cubicBezTo>
                    <a:pt x="6" y="1"/>
                    <a:pt x="6" y="1"/>
                    <a:pt x="6" y="1"/>
                  </a:cubicBezTo>
                  <a:cubicBezTo>
                    <a:pt x="6" y="1"/>
                    <a:pt x="6" y="1"/>
                    <a:pt x="6" y="1"/>
                  </a:cubicBezTo>
                  <a:cubicBezTo>
                    <a:pt x="6" y="1"/>
                    <a:pt x="6" y="1"/>
                    <a:pt x="5" y="1"/>
                  </a:cubicBezTo>
                  <a:cubicBezTo>
                    <a:pt x="5" y="1"/>
                    <a:pt x="5" y="1"/>
                    <a:pt x="5" y="1"/>
                  </a:cubicBezTo>
                  <a:cubicBezTo>
                    <a:pt x="5" y="1"/>
                    <a:pt x="5" y="1"/>
                    <a:pt x="5" y="1"/>
                  </a:cubicBezTo>
                  <a:cubicBezTo>
                    <a:pt x="5" y="1"/>
                    <a:pt x="5" y="1"/>
                    <a:pt x="5" y="1"/>
                  </a:cubicBezTo>
                  <a:cubicBezTo>
                    <a:pt x="5" y="1"/>
                    <a:pt x="5" y="1"/>
                    <a:pt x="4" y="1"/>
                  </a:cubicBezTo>
                  <a:cubicBezTo>
                    <a:pt x="4" y="1"/>
                    <a:pt x="4" y="0"/>
                    <a:pt x="4" y="0"/>
                  </a:cubicBezTo>
                  <a:cubicBezTo>
                    <a:pt x="4" y="0"/>
                    <a:pt x="4" y="0"/>
                    <a:pt x="4" y="0"/>
                  </a:cubicBezTo>
                  <a:cubicBezTo>
                    <a:pt x="4" y="0"/>
                    <a:pt x="3" y="0"/>
                    <a:pt x="3" y="0"/>
                  </a:cubicBezTo>
                  <a:cubicBezTo>
                    <a:pt x="3" y="0"/>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1" y="0"/>
                  </a:cubicBezTo>
                  <a:cubicBezTo>
                    <a:pt x="1" y="0"/>
                    <a:pt x="1" y="0"/>
                    <a:pt x="1" y="0"/>
                  </a:cubicBezTo>
                  <a:cubicBezTo>
                    <a:pt x="1" y="0"/>
                    <a:pt x="1" y="0"/>
                    <a:pt x="1" y="0"/>
                  </a:cubicBezTo>
                  <a:cubicBezTo>
                    <a:pt x="1" y="0"/>
                    <a:pt x="1" y="0"/>
                    <a:pt x="1" y="0"/>
                  </a:cubicBezTo>
                  <a:cubicBezTo>
                    <a:pt x="0" y="0"/>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2"/>
                    <a:pt x="0" y="2"/>
                    <a:pt x="0" y="2"/>
                  </a:cubicBezTo>
                  <a:cubicBezTo>
                    <a:pt x="0" y="2"/>
                    <a:pt x="0" y="3"/>
                    <a:pt x="0" y="3"/>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4" name="iṥḷiḍè"/>
            <p:cNvSpPr/>
            <p:nvPr/>
          </p:nvSpPr>
          <p:spPr bwMode="auto">
            <a:xfrm>
              <a:off x="6992938" y="2044700"/>
              <a:ext cx="7938" cy="1588"/>
            </a:xfrm>
            <a:prstGeom prst="ellipse">
              <a:avLst/>
            </a:pr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5" name="íŝļïḓé"/>
            <p:cNvSpPr/>
            <p:nvPr/>
          </p:nvSpPr>
          <p:spPr bwMode="auto">
            <a:xfrm>
              <a:off x="7000875" y="2044700"/>
              <a:ext cx="15875" cy="0"/>
            </a:xfrm>
            <a:custGeom>
              <a:avLst/>
              <a:gdLst>
                <a:gd name="T0" fmla="*/ 0 w 2"/>
                <a:gd name="T1" fmla="*/ 0 w 2"/>
                <a:gd name="T2" fmla="*/ 0 w 2"/>
                <a:gd name="T3" fmla="*/ 0 w 2"/>
                <a:gd name="T4" fmla="*/ 1 w 2"/>
                <a:gd name="T5" fmla="*/ 2 w 2"/>
                <a:gd name="T6" fmla="*/ 2 w 2"/>
                <a:gd name="T7" fmla="*/ 2 w 2"/>
                <a:gd name="T8" fmla="*/ 2 w 2"/>
                <a:gd name="T9" fmla="*/ 2 w 2"/>
                <a:gd name="T10" fmla="*/ 2 w 2"/>
                <a:gd name="T11" fmla="*/ 2 w 2"/>
                <a:gd name="T12" fmla="*/ 1 w 2"/>
                <a:gd name="T13" fmla="*/ 0 w 2"/>
                <a:gd name="T14" fmla="*/ 0 w 2"/>
                <a:gd name="T15" fmla="*/ 0 w 2"/>
                <a:gd name="T16"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2">
                  <a:moveTo>
                    <a:pt x="0" y="0"/>
                  </a:moveTo>
                  <a:cubicBezTo>
                    <a:pt x="0" y="0"/>
                    <a:pt x="0" y="0"/>
                    <a:pt x="0" y="0"/>
                  </a:cubicBezTo>
                  <a:cubicBezTo>
                    <a:pt x="0" y="0"/>
                    <a:pt x="0" y="0"/>
                    <a:pt x="0" y="0"/>
                  </a:cubicBezTo>
                  <a:cubicBezTo>
                    <a:pt x="0" y="0"/>
                    <a:pt x="0" y="0"/>
                    <a:pt x="0" y="0"/>
                  </a:cubicBezTo>
                  <a:cubicBezTo>
                    <a:pt x="0" y="0"/>
                    <a:pt x="1" y="0"/>
                    <a:pt x="1"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1" y="0"/>
                  </a:cubicBezTo>
                  <a:cubicBezTo>
                    <a:pt x="1" y="0"/>
                    <a:pt x="0" y="0"/>
                    <a:pt x="0" y="0"/>
                  </a:cubicBezTo>
                  <a:cubicBezTo>
                    <a:pt x="0" y="0"/>
                    <a:pt x="0" y="0"/>
                    <a:pt x="0" y="0"/>
                  </a:cubicBezTo>
                  <a:cubicBezTo>
                    <a:pt x="0" y="0"/>
                    <a:pt x="0" y="0"/>
                    <a:pt x="0" y="0"/>
                  </a:cubicBezTo>
                  <a:cubicBezTo>
                    <a:pt x="0" y="0"/>
                    <a:pt x="0" y="0"/>
                    <a:pt x="0" y="0"/>
                  </a:cubicBezTo>
                  <a:close/>
                </a:path>
              </a:pathLst>
            </a:cu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6" name="ïŝlïḍê"/>
            <p:cNvSpPr/>
            <p:nvPr/>
          </p:nvSpPr>
          <p:spPr bwMode="auto">
            <a:xfrm>
              <a:off x="7024688" y="2060575"/>
              <a:ext cx="7938" cy="1588"/>
            </a:xfrm>
            <a:prstGeom prst="ellipse">
              <a:avLst/>
            </a:prstGeom>
            <a:solidFill>
              <a:srgbClr val="0046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7" name="ïṡľïḑè"/>
            <p:cNvSpPr/>
            <p:nvPr/>
          </p:nvSpPr>
          <p:spPr bwMode="auto">
            <a:xfrm>
              <a:off x="5716588" y="3160713"/>
              <a:ext cx="725488" cy="608013"/>
            </a:xfrm>
            <a:prstGeom prst="rect">
              <a:avLst/>
            </a:prstGeom>
            <a:solidFill>
              <a:srgbClr val="965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168" name="ïṥ1íďè"/>
            <p:cNvSpPr/>
            <p:nvPr/>
          </p:nvSpPr>
          <p:spPr bwMode="auto">
            <a:xfrm>
              <a:off x="5629275" y="3640138"/>
              <a:ext cx="909638" cy="1022350"/>
            </a:xfrm>
            <a:custGeom>
              <a:avLst/>
              <a:gdLst>
                <a:gd name="T0" fmla="*/ 573 w 573"/>
                <a:gd name="T1" fmla="*/ 644 h 644"/>
                <a:gd name="T2" fmla="*/ 0 w 573"/>
                <a:gd name="T3" fmla="*/ 644 h 644"/>
                <a:gd name="T4" fmla="*/ 20 w 573"/>
                <a:gd name="T5" fmla="*/ 61 h 644"/>
                <a:gd name="T6" fmla="*/ 281 w 573"/>
                <a:gd name="T7" fmla="*/ 0 h 644"/>
                <a:gd name="T8" fmla="*/ 558 w 573"/>
                <a:gd name="T9" fmla="*/ 61 h 644"/>
                <a:gd name="T10" fmla="*/ 573 w 573"/>
                <a:gd name="T11" fmla="*/ 644 h 644"/>
              </a:gdLst>
              <a:ahLst/>
              <a:cxnLst>
                <a:cxn ang="0">
                  <a:pos x="T0" y="T1"/>
                </a:cxn>
                <a:cxn ang="0">
                  <a:pos x="T2" y="T3"/>
                </a:cxn>
                <a:cxn ang="0">
                  <a:pos x="T4" y="T5"/>
                </a:cxn>
                <a:cxn ang="0">
                  <a:pos x="T6" y="T7"/>
                </a:cxn>
                <a:cxn ang="0">
                  <a:pos x="T8" y="T9"/>
                </a:cxn>
                <a:cxn ang="0">
                  <a:pos x="T10" y="T11"/>
                </a:cxn>
              </a:cxnLst>
              <a:rect l="0" t="0" r="r" b="b"/>
              <a:pathLst>
                <a:path w="573" h="644">
                  <a:moveTo>
                    <a:pt x="573" y="644"/>
                  </a:moveTo>
                  <a:lnTo>
                    <a:pt x="0" y="644"/>
                  </a:lnTo>
                  <a:lnTo>
                    <a:pt x="20" y="61"/>
                  </a:lnTo>
                  <a:lnTo>
                    <a:pt x="281" y="0"/>
                  </a:lnTo>
                  <a:lnTo>
                    <a:pt x="558" y="61"/>
                  </a:lnTo>
                  <a:lnTo>
                    <a:pt x="573" y="644"/>
                  </a:lnTo>
                  <a:close/>
                </a:path>
              </a:pathLst>
            </a:custGeom>
            <a:solidFill>
              <a:srgbClr val="4696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69" name="ïSľîḋe"/>
            <p:cNvSpPr/>
            <p:nvPr/>
          </p:nvSpPr>
          <p:spPr bwMode="auto">
            <a:xfrm>
              <a:off x="5916613" y="3416300"/>
              <a:ext cx="327025" cy="392113"/>
            </a:xfrm>
            <a:custGeom>
              <a:avLst/>
              <a:gdLst>
                <a:gd name="T0" fmla="*/ 206 w 206"/>
                <a:gd name="T1" fmla="*/ 166 h 247"/>
                <a:gd name="T2" fmla="*/ 105 w 206"/>
                <a:gd name="T3" fmla="*/ 247 h 247"/>
                <a:gd name="T4" fmla="*/ 0 w 206"/>
                <a:gd name="T5" fmla="*/ 166 h 247"/>
                <a:gd name="T6" fmla="*/ 40 w 206"/>
                <a:gd name="T7" fmla="*/ 0 h 247"/>
                <a:gd name="T8" fmla="*/ 166 w 206"/>
                <a:gd name="T9" fmla="*/ 0 h 247"/>
                <a:gd name="T10" fmla="*/ 206 w 206"/>
                <a:gd name="T11" fmla="*/ 166 h 247"/>
              </a:gdLst>
              <a:ahLst/>
              <a:cxnLst>
                <a:cxn ang="0">
                  <a:pos x="T0" y="T1"/>
                </a:cxn>
                <a:cxn ang="0">
                  <a:pos x="T2" y="T3"/>
                </a:cxn>
                <a:cxn ang="0">
                  <a:pos x="T4" y="T5"/>
                </a:cxn>
                <a:cxn ang="0">
                  <a:pos x="T6" y="T7"/>
                </a:cxn>
                <a:cxn ang="0">
                  <a:pos x="T8" y="T9"/>
                </a:cxn>
                <a:cxn ang="0">
                  <a:pos x="T10" y="T11"/>
                </a:cxn>
              </a:cxnLst>
              <a:rect l="0" t="0" r="r" b="b"/>
              <a:pathLst>
                <a:path w="206" h="247">
                  <a:moveTo>
                    <a:pt x="206" y="166"/>
                  </a:moveTo>
                  <a:lnTo>
                    <a:pt x="105" y="247"/>
                  </a:lnTo>
                  <a:lnTo>
                    <a:pt x="0" y="166"/>
                  </a:lnTo>
                  <a:lnTo>
                    <a:pt x="40" y="0"/>
                  </a:lnTo>
                  <a:lnTo>
                    <a:pt x="166" y="0"/>
                  </a:lnTo>
                  <a:lnTo>
                    <a:pt x="206" y="166"/>
                  </a:lnTo>
                  <a:close/>
                </a:path>
              </a:pathLst>
            </a:custGeom>
            <a:solidFill>
              <a:srgbClr val="FFDA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0" name="ï$lîḓè"/>
            <p:cNvSpPr/>
            <p:nvPr/>
          </p:nvSpPr>
          <p:spPr bwMode="auto">
            <a:xfrm>
              <a:off x="5932488" y="3416300"/>
              <a:ext cx="295275" cy="239713"/>
            </a:xfrm>
            <a:custGeom>
              <a:avLst/>
              <a:gdLst>
                <a:gd name="T0" fmla="*/ 0 w 37"/>
                <a:gd name="T1" fmla="*/ 24 h 30"/>
                <a:gd name="T2" fmla="*/ 19 w 37"/>
                <a:gd name="T3" fmla="*/ 30 h 30"/>
                <a:gd name="T4" fmla="*/ 37 w 37"/>
                <a:gd name="T5" fmla="*/ 24 h 30"/>
                <a:gd name="T6" fmla="*/ 31 w 37"/>
                <a:gd name="T7" fmla="*/ 0 h 30"/>
                <a:gd name="T8" fmla="*/ 6 w 37"/>
                <a:gd name="T9" fmla="*/ 0 h 30"/>
                <a:gd name="T10" fmla="*/ 0 w 37"/>
                <a:gd name="T11" fmla="*/ 24 h 30"/>
              </a:gdLst>
              <a:ahLst/>
              <a:cxnLst>
                <a:cxn ang="0">
                  <a:pos x="T0" y="T1"/>
                </a:cxn>
                <a:cxn ang="0">
                  <a:pos x="T2" y="T3"/>
                </a:cxn>
                <a:cxn ang="0">
                  <a:pos x="T4" y="T5"/>
                </a:cxn>
                <a:cxn ang="0">
                  <a:pos x="T6" y="T7"/>
                </a:cxn>
                <a:cxn ang="0">
                  <a:pos x="T8" y="T9"/>
                </a:cxn>
                <a:cxn ang="0">
                  <a:pos x="T10" y="T11"/>
                </a:cxn>
              </a:cxnLst>
              <a:rect l="0" t="0" r="r" b="b"/>
              <a:pathLst>
                <a:path w="37" h="30">
                  <a:moveTo>
                    <a:pt x="0" y="24"/>
                  </a:moveTo>
                  <a:cubicBezTo>
                    <a:pt x="9" y="30"/>
                    <a:pt x="17" y="30"/>
                    <a:pt x="19" y="30"/>
                  </a:cubicBezTo>
                  <a:cubicBezTo>
                    <a:pt x="21" y="30"/>
                    <a:pt x="29" y="30"/>
                    <a:pt x="37" y="24"/>
                  </a:cubicBezTo>
                  <a:cubicBezTo>
                    <a:pt x="31" y="0"/>
                    <a:pt x="31" y="0"/>
                    <a:pt x="31" y="0"/>
                  </a:cubicBezTo>
                  <a:cubicBezTo>
                    <a:pt x="6" y="0"/>
                    <a:pt x="6" y="0"/>
                    <a:pt x="6" y="0"/>
                  </a:cubicBezTo>
                  <a:lnTo>
                    <a:pt x="0" y="24"/>
                  </a:lnTo>
                  <a:close/>
                </a:path>
              </a:pathLst>
            </a:custGeom>
            <a:solidFill>
              <a:srgbClr val="F5C8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mn-lt"/>
                <a:ea typeface="+mn-ea"/>
                <a:cs typeface="+mn-ea"/>
                <a:sym typeface="+mn-lt"/>
              </a:endParaRPr>
            </a:p>
          </p:txBody>
        </p:sp>
        <p:sp>
          <p:nvSpPr>
            <p:cNvPr id="171" name="íṥ1íḍe"/>
            <p:cNvSpPr/>
            <p:nvPr/>
          </p:nvSpPr>
          <p:spPr bwMode="auto">
            <a:xfrm>
              <a:off x="5748338" y="2706688"/>
              <a:ext cx="661988" cy="917575"/>
            </a:xfrm>
            <a:custGeom>
              <a:avLst/>
              <a:gdLst>
                <a:gd name="T0" fmla="*/ 42 w 83"/>
                <a:gd name="T1" fmla="*/ 115 h 115"/>
                <a:gd name="T2" fmla="*/ 79 w 83"/>
                <a:gd name="T3" fmla="*/ 67 h 115"/>
                <a:gd name="T4" fmla="*/ 42 w 83"/>
                <a:gd name="T5" fmla="*/ 0 h 115"/>
                <a:gd name="T6" fmla="*/ 4 w 83"/>
                <a:gd name="T7" fmla="*/ 67 h 115"/>
                <a:gd name="T8" fmla="*/ 42 w 83"/>
                <a:gd name="T9" fmla="*/ 115 h 115"/>
              </a:gdLst>
              <a:ahLst/>
              <a:cxnLst>
                <a:cxn ang="0">
                  <a:pos x="T0" y="T1"/>
                </a:cxn>
                <a:cxn ang="0">
                  <a:pos x="T2" y="T3"/>
                </a:cxn>
                <a:cxn ang="0">
                  <a:pos x="T4" y="T5"/>
                </a:cxn>
                <a:cxn ang="0">
                  <a:pos x="T6" y="T7"/>
                </a:cxn>
                <a:cxn ang="0">
                  <a:pos x="T8" y="T9"/>
                </a:cxn>
              </a:cxnLst>
              <a:rect l="0" t="0" r="r" b="b"/>
              <a:pathLst>
                <a:path w="83" h="115">
                  <a:moveTo>
                    <a:pt x="42" y="115"/>
                  </a:moveTo>
                  <a:cubicBezTo>
                    <a:pt x="46" y="115"/>
                    <a:pt x="76" y="114"/>
                    <a:pt x="79" y="67"/>
                  </a:cubicBezTo>
                  <a:cubicBezTo>
                    <a:pt x="83" y="16"/>
                    <a:pt x="70" y="0"/>
                    <a:pt x="42" y="0"/>
                  </a:cubicBezTo>
                  <a:cubicBezTo>
                    <a:pt x="13" y="0"/>
                    <a:pt x="0" y="16"/>
                    <a:pt x="4" y="67"/>
                  </a:cubicBezTo>
                  <a:cubicBezTo>
                    <a:pt x="8" y="114"/>
                    <a:pt x="38" y="115"/>
                    <a:pt x="42" y="115"/>
                  </a:cubicBezTo>
                  <a:close/>
                </a:path>
              </a:pathLst>
            </a:custGeom>
            <a:solidFill>
              <a:srgbClr val="FFDA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2" name="î$liḍe"/>
            <p:cNvSpPr/>
            <p:nvPr/>
          </p:nvSpPr>
          <p:spPr bwMode="auto">
            <a:xfrm>
              <a:off x="5692775" y="3097213"/>
              <a:ext cx="104775" cy="263525"/>
            </a:xfrm>
            <a:custGeom>
              <a:avLst/>
              <a:gdLst>
                <a:gd name="T0" fmla="*/ 11 w 13"/>
                <a:gd name="T1" fmla="*/ 18 h 33"/>
                <a:gd name="T2" fmla="*/ 11 w 13"/>
                <a:gd name="T3" fmla="*/ 7 h 33"/>
                <a:gd name="T4" fmla="*/ 11 w 13"/>
                <a:gd name="T5" fmla="*/ 6 h 33"/>
                <a:gd name="T6" fmla="*/ 2 w 13"/>
                <a:gd name="T7" fmla="*/ 18 h 33"/>
                <a:gd name="T8" fmla="*/ 13 w 13"/>
                <a:gd name="T9" fmla="*/ 30 h 33"/>
                <a:gd name="T10" fmla="*/ 13 w 13"/>
                <a:gd name="T11" fmla="*/ 30 h 33"/>
                <a:gd name="T12" fmla="*/ 11 w 13"/>
                <a:gd name="T13" fmla="*/ 18 h 33"/>
              </a:gdLst>
              <a:ahLst/>
              <a:cxnLst>
                <a:cxn ang="0">
                  <a:pos x="T0" y="T1"/>
                </a:cxn>
                <a:cxn ang="0">
                  <a:pos x="T2" y="T3"/>
                </a:cxn>
                <a:cxn ang="0">
                  <a:pos x="T4" y="T5"/>
                </a:cxn>
                <a:cxn ang="0">
                  <a:pos x="T6" y="T7"/>
                </a:cxn>
                <a:cxn ang="0">
                  <a:pos x="T8" y="T9"/>
                </a:cxn>
                <a:cxn ang="0">
                  <a:pos x="T10" y="T11"/>
                </a:cxn>
                <a:cxn ang="0">
                  <a:pos x="T12" y="T13"/>
                </a:cxn>
              </a:cxnLst>
              <a:rect l="0" t="0" r="r" b="b"/>
              <a:pathLst>
                <a:path w="13" h="33">
                  <a:moveTo>
                    <a:pt x="11" y="18"/>
                  </a:moveTo>
                  <a:cubicBezTo>
                    <a:pt x="11" y="14"/>
                    <a:pt x="11" y="10"/>
                    <a:pt x="11" y="7"/>
                  </a:cubicBezTo>
                  <a:cubicBezTo>
                    <a:pt x="11" y="6"/>
                    <a:pt x="11" y="6"/>
                    <a:pt x="11" y="6"/>
                  </a:cubicBezTo>
                  <a:cubicBezTo>
                    <a:pt x="5" y="0"/>
                    <a:pt x="0" y="6"/>
                    <a:pt x="2" y="18"/>
                  </a:cubicBezTo>
                  <a:cubicBezTo>
                    <a:pt x="5" y="31"/>
                    <a:pt x="9" y="33"/>
                    <a:pt x="13" y="30"/>
                  </a:cubicBezTo>
                  <a:cubicBezTo>
                    <a:pt x="13" y="30"/>
                    <a:pt x="13" y="30"/>
                    <a:pt x="13" y="30"/>
                  </a:cubicBezTo>
                  <a:cubicBezTo>
                    <a:pt x="12" y="26"/>
                    <a:pt x="12" y="22"/>
                    <a:pt x="11" y="18"/>
                  </a:cubicBezTo>
                  <a:close/>
                </a:path>
              </a:pathLst>
            </a:custGeom>
            <a:solidFill>
              <a:srgbClr val="FFDA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3" name="ï$ḻíḋê"/>
            <p:cNvSpPr/>
            <p:nvPr/>
          </p:nvSpPr>
          <p:spPr bwMode="auto">
            <a:xfrm>
              <a:off x="6362700" y="3097213"/>
              <a:ext cx="104775" cy="263525"/>
            </a:xfrm>
            <a:custGeom>
              <a:avLst/>
              <a:gdLst>
                <a:gd name="T0" fmla="*/ 2 w 13"/>
                <a:gd name="T1" fmla="*/ 18 h 33"/>
                <a:gd name="T2" fmla="*/ 3 w 13"/>
                <a:gd name="T3" fmla="*/ 7 h 33"/>
                <a:gd name="T4" fmla="*/ 3 w 13"/>
                <a:gd name="T5" fmla="*/ 6 h 33"/>
                <a:gd name="T6" fmla="*/ 11 w 13"/>
                <a:gd name="T7" fmla="*/ 18 h 33"/>
                <a:gd name="T8" fmla="*/ 0 w 13"/>
                <a:gd name="T9" fmla="*/ 30 h 33"/>
                <a:gd name="T10" fmla="*/ 0 w 13"/>
                <a:gd name="T11" fmla="*/ 30 h 33"/>
                <a:gd name="T12" fmla="*/ 2 w 13"/>
                <a:gd name="T13" fmla="*/ 18 h 33"/>
              </a:gdLst>
              <a:ahLst/>
              <a:cxnLst>
                <a:cxn ang="0">
                  <a:pos x="T0" y="T1"/>
                </a:cxn>
                <a:cxn ang="0">
                  <a:pos x="T2" y="T3"/>
                </a:cxn>
                <a:cxn ang="0">
                  <a:pos x="T4" y="T5"/>
                </a:cxn>
                <a:cxn ang="0">
                  <a:pos x="T6" y="T7"/>
                </a:cxn>
                <a:cxn ang="0">
                  <a:pos x="T8" y="T9"/>
                </a:cxn>
                <a:cxn ang="0">
                  <a:pos x="T10" y="T11"/>
                </a:cxn>
                <a:cxn ang="0">
                  <a:pos x="T12" y="T13"/>
                </a:cxn>
              </a:cxnLst>
              <a:rect l="0" t="0" r="r" b="b"/>
              <a:pathLst>
                <a:path w="13" h="33">
                  <a:moveTo>
                    <a:pt x="2" y="18"/>
                  </a:moveTo>
                  <a:cubicBezTo>
                    <a:pt x="3" y="14"/>
                    <a:pt x="3" y="10"/>
                    <a:pt x="3" y="7"/>
                  </a:cubicBezTo>
                  <a:cubicBezTo>
                    <a:pt x="3" y="6"/>
                    <a:pt x="3" y="6"/>
                    <a:pt x="3" y="6"/>
                  </a:cubicBezTo>
                  <a:cubicBezTo>
                    <a:pt x="8" y="0"/>
                    <a:pt x="13" y="6"/>
                    <a:pt x="11" y="18"/>
                  </a:cubicBezTo>
                  <a:cubicBezTo>
                    <a:pt x="9" y="31"/>
                    <a:pt x="4" y="33"/>
                    <a:pt x="0" y="30"/>
                  </a:cubicBezTo>
                  <a:cubicBezTo>
                    <a:pt x="0" y="30"/>
                    <a:pt x="0" y="30"/>
                    <a:pt x="0" y="30"/>
                  </a:cubicBezTo>
                  <a:cubicBezTo>
                    <a:pt x="1" y="26"/>
                    <a:pt x="2" y="22"/>
                    <a:pt x="2" y="18"/>
                  </a:cubicBezTo>
                  <a:close/>
                </a:path>
              </a:pathLst>
            </a:custGeom>
            <a:solidFill>
              <a:srgbClr val="FFDA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4" name="íSḻídé"/>
            <p:cNvSpPr/>
            <p:nvPr/>
          </p:nvSpPr>
          <p:spPr bwMode="auto">
            <a:xfrm>
              <a:off x="5589588" y="2627313"/>
              <a:ext cx="981075" cy="598488"/>
            </a:xfrm>
            <a:custGeom>
              <a:avLst/>
              <a:gdLst>
                <a:gd name="T0" fmla="*/ 62 w 123"/>
                <a:gd name="T1" fmla="*/ 29 h 75"/>
                <a:gd name="T2" fmla="*/ 95 w 123"/>
                <a:gd name="T3" fmla="*/ 39 h 75"/>
                <a:gd name="T4" fmla="*/ 98 w 123"/>
                <a:gd name="T5" fmla="*/ 75 h 75"/>
                <a:gd name="T6" fmla="*/ 99 w 123"/>
                <a:gd name="T7" fmla="*/ 75 h 75"/>
                <a:gd name="T8" fmla="*/ 108 w 123"/>
                <a:gd name="T9" fmla="*/ 68 h 75"/>
                <a:gd name="T10" fmla="*/ 62 w 123"/>
                <a:gd name="T11" fmla="*/ 0 h 75"/>
                <a:gd name="T12" fmla="*/ 15 w 123"/>
                <a:gd name="T13" fmla="*/ 68 h 75"/>
                <a:gd name="T14" fmla="*/ 24 w 123"/>
                <a:gd name="T15" fmla="*/ 75 h 75"/>
                <a:gd name="T16" fmla="*/ 26 w 123"/>
                <a:gd name="T17" fmla="*/ 75 h 75"/>
                <a:gd name="T18" fmla="*/ 29 w 123"/>
                <a:gd name="T19" fmla="*/ 39 h 75"/>
                <a:gd name="T20" fmla="*/ 62 w 123"/>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75">
                  <a:moveTo>
                    <a:pt x="62" y="29"/>
                  </a:moveTo>
                  <a:cubicBezTo>
                    <a:pt x="78" y="29"/>
                    <a:pt x="95" y="39"/>
                    <a:pt x="95" y="39"/>
                  </a:cubicBezTo>
                  <a:cubicBezTo>
                    <a:pt x="98" y="75"/>
                    <a:pt x="98" y="75"/>
                    <a:pt x="98" y="75"/>
                  </a:cubicBezTo>
                  <a:cubicBezTo>
                    <a:pt x="99" y="75"/>
                    <a:pt x="99" y="75"/>
                    <a:pt x="99" y="75"/>
                  </a:cubicBezTo>
                  <a:cubicBezTo>
                    <a:pt x="101" y="63"/>
                    <a:pt x="108" y="68"/>
                    <a:pt x="108" y="68"/>
                  </a:cubicBezTo>
                  <a:cubicBezTo>
                    <a:pt x="123" y="11"/>
                    <a:pt x="81" y="0"/>
                    <a:pt x="62" y="0"/>
                  </a:cubicBezTo>
                  <a:cubicBezTo>
                    <a:pt x="42" y="0"/>
                    <a:pt x="0" y="11"/>
                    <a:pt x="15" y="68"/>
                  </a:cubicBezTo>
                  <a:cubicBezTo>
                    <a:pt x="15" y="68"/>
                    <a:pt x="23" y="63"/>
                    <a:pt x="24" y="75"/>
                  </a:cubicBezTo>
                  <a:cubicBezTo>
                    <a:pt x="26" y="75"/>
                    <a:pt x="26" y="75"/>
                    <a:pt x="26" y="75"/>
                  </a:cubicBezTo>
                  <a:cubicBezTo>
                    <a:pt x="29" y="39"/>
                    <a:pt x="29" y="39"/>
                    <a:pt x="29" y="39"/>
                  </a:cubicBezTo>
                  <a:cubicBezTo>
                    <a:pt x="29" y="39"/>
                    <a:pt x="45" y="29"/>
                    <a:pt x="62" y="29"/>
                  </a:cubicBezTo>
                  <a:close/>
                </a:path>
              </a:pathLst>
            </a:custGeom>
            <a:solidFill>
              <a:srgbClr val="9650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5" name="isľide"/>
            <p:cNvSpPr/>
            <p:nvPr/>
          </p:nvSpPr>
          <p:spPr bwMode="auto">
            <a:xfrm>
              <a:off x="6515100" y="3736975"/>
              <a:ext cx="198438" cy="885825"/>
            </a:xfrm>
            <a:custGeom>
              <a:avLst/>
              <a:gdLst>
                <a:gd name="T0" fmla="*/ 0 w 25"/>
                <a:gd name="T1" fmla="*/ 0 h 111"/>
                <a:gd name="T2" fmla="*/ 25 w 25"/>
                <a:gd name="T3" fmla="*/ 82 h 111"/>
                <a:gd name="T4" fmla="*/ 0 w 25"/>
                <a:gd name="T5" fmla="*/ 111 h 111"/>
                <a:gd name="T6" fmla="*/ 0 w 25"/>
                <a:gd name="T7" fmla="*/ 0 h 111"/>
              </a:gdLst>
              <a:ahLst/>
              <a:cxnLst>
                <a:cxn ang="0">
                  <a:pos x="T0" y="T1"/>
                </a:cxn>
                <a:cxn ang="0">
                  <a:pos x="T2" y="T3"/>
                </a:cxn>
                <a:cxn ang="0">
                  <a:pos x="T4" y="T5"/>
                </a:cxn>
                <a:cxn ang="0">
                  <a:pos x="T6" y="T7"/>
                </a:cxn>
              </a:cxnLst>
              <a:rect l="0" t="0" r="r" b="b"/>
              <a:pathLst>
                <a:path w="25" h="111">
                  <a:moveTo>
                    <a:pt x="0" y="0"/>
                  </a:moveTo>
                  <a:cubicBezTo>
                    <a:pt x="0" y="0"/>
                    <a:pt x="25" y="42"/>
                    <a:pt x="25" y="82"/>
                  </a:cubicBezTo>
                  <a:cubicBezTo>
                    <a:pt x="25" y="111"/>
                    <a:pt x="0" y="111"/>
                    <a:pt x="0" y="111"/>
                  </a:cubicBezTo>
                  <a:lnTo>
                    <a:pt x="0" y="0"/>
                  </a:lnTo>
                  <a:close/>
                </a:path>
              </a:pathLst>
            </a:custGeom>
            <a:solidFill>
              <a:srgbClr val="3C8C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6" name="îṡļiḓe"/>
            <p:cNvSpPr/>
            <p:nvPr/>
          </p:nvSpPr>
          <p:spPr bwMode="auto">
            <a:xfrm>
              <a:off x="5454650" y="3736975"/>
              <a:ext cx="206375" cy="885825"/>
            </a:xfrm>
            <a:custGeom>
              <a:avLst/>
              <a:gdLst>
                <a:gd name="T0" fmla="*/ 26 w 26"/>
                <a:gd name="T1" fmla="*/ 0 h 111"/>
                <a:gd name="T2" fmla="*/ 0 w 26"/>
                <a:gd name="T3" fmla="*/ 82 h 111"/>
                <a:gd name="T4" fmla="*/ 23 w 26"/>
                <a:gd name="T5" fmla="*/ 111 h 111"/>
                <a:gd name="T6" fmla="*/ 26 w 26"/>
                <a:gd name="T7" fmla="*/ 0 h 111"/>
              </a:gdLst>
              <a:ahLst/>
              <a:cxnLst>
                <a:cxn ang="0">
                  <a:pos x="T0" y="T1"/>
                </a:cxn>
                <a:cxn ang="0">
                  <a:pos x="T2" y="T3"/>
                </a:cxn>
                <a:cxn ang="0">
                  <a:pos x="T4" y="T5"/>
                </a:cxn>
                <a:cxn ang="0">
                  <a:pos x="T6" y="T7"/>
                </a:cxn>
              </a:cxnLst>
              <a:rect l="0" t="0" r="r" b="b"/>
              <a:pathLst>
                <a:path w="26" h="111">
                  <a:moveTo>
                    <a:pt x="26" y="0"/>
                  </a:moveTo>
                  <a:cubicBezTo>
                    <a:pt x="26" y="0"/>
                    <a:pt x="0" y="42"/>
                    <a:pt x="0" y="82"/>
                  </a:cubicBezTo>
                  <a:cubicBezTo>
                    <a:pt x="0" y="111"/>
                    <a:pt x="23" y="111"/>
                    <a:pt x="23" y="111"/>
                  </a:cubicBezTo>
                  <a:lnTo>
                    <a:pt x="26" y="0"/>
                  </a:lnTo>
                  <a:close/>
                </a:path>
              </a:pathLst>
            </a:custGeom>
            <a:solidFill>
              <a:srgbClr val="3C8C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7" name="íṥ1ïḑé"/>
            <p:cNvSpPr/>
            <p:nvPr/>
          </p:nvSpPr>
          <p:spPr bwMode="auto">
            <a:xfrm>
              <a:off x="5629275" y="4662488"/>
              <a:ext cx="909638" cy="319088"/>
            </a:xfrm>
            <a:custGeom>
              <a:avLst/>
              <a:gdLst>
                <a:gd name="T0" fmla="*/ 114 w 114"/>
                <a:gd name="T1" fmla="*/ 29 h 40"/>
                <a:gd name="T2" fmla="*/ 111 w 114"/>
                <a:gd name="T3" fmla="*/ 37 h 40"/>
                <a:gd name="T4" fmla="*/ 103 w 114"/>
                <a:gd name="T5" fmla="*/ 40 h 40"/>
                <a:gd name="T6" fmla="*/ 11 w 114"/>
                <a:gd name="T7" fmla="*/ 40 h 40"/>
                <a:gd name="T8" fmla="*/ 0 w 114"/>
                <a:gd name="T9" fmla="*/ 29 h 40"/>
                <a:gd name="T10" fmla="*/ 0 w 114"/>
                <a:gd name="T11" fmla="*/ 0 h 40"/>
                <a:gd name="T12" fmla="*/ 114 w 114"/>
                <a:gd name="T13" fmla="*/ 0 h 40"/>
                <a:gd name="T14" fmla="*/ 114 w 114"/>
                <a:gd name="T15" fmla="*/ 2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0">
                  <a:moveTo>
                    <a:pt x="114" y="29"/>
                  </a:moveTo>
                  <a:cubicBezTo>
                    <a:pt x="114" y="32"/>
                    <a:pt x="113" y="35"/>
                    <a:pt x="111" y="37"/>
                  </a:cubicBezTo>
                  <a:cubicBezTo>
                    <a:pt x="109" y="39"/>
                    <a:pt x="106" y="40"/>
                    <a:pt x="103" y="40"/>
                  </a:cubicBezTo>
                  <a:cubicBezTo>
                    <a:pt x="11" y="40"/>
                    <a:pt x="11" y="40"/>
                    <a:pt x="11" y="40"/>
                  </a:cubicBezTo>
                  <a:cubicBezTo>
                    <a:pt x="5" y="40"/>
                    <a:pt x="0" y="35"/>
                    <a:pt x="0" y="29"/>
                  </a:cubicBezTo>
                  <a:cubicBezTo>
                    <a:pt x="0" y="0"/>
                    <a:pt x="0" y="0"/>
                    <a:pt x="0" y="0"/>
                  </a:cubicBezTo>
                  <a:cubicBezTo>
                    <a:pt x="114" y="0"/>
                    <a:pt x="114" y="0"/>
                    <a:pt x="114" y="0"/>
                  </a:cubicBezTo>
                  <a:lnTo>
                    <a:pt x="114" y="29"/>
                  </a:lnTo>
                  <a:close/>
                </a:path>
              </a:pathLst>
            </a:custGeom>
            <a:solidFill>
              <a:srgbClr val="005A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8" name="iṧļíḑe"/>
            <p:cNvSpPr/>
            <p:nvPr/>
          </p:nvSpPr>
          <p:spPr bwMode="auto">
            <a:xfrm>
              <a:off x="5629275" y="4006850"/>
              <a:ext cx="909638" cy="631825"/>
            </a:xfrm>
            <a:custGeom>
              <a:avLst/>
              <a:gdLst>
                <a:gd name="T0" fmla="*/ 114 w 114"/>
                <a:gd name="T1" fmla="*/ 74 h 79"/>
                <a:gd name="T2" fmla="*/ 109 w 114"/>
                <a:gd name="T3" fmla="*/ 79 h 79"/>
                <a:gd name="T4" fmla="*/ 5 w 114"/>
                <a:gd name="T5" fmla="*/ 79 h 79"/>
                <a:gd name="T6" fmla="*/ 0 w 114"/>
                <a:gd name="T7" fmla="*/ 74 h 79"/>
                <a:gd name="T8" fmla="*/ 0 w 114"/>
                <a:gd name="T9" fmla="*/ 6 h 79"/>
                <a:gd name="T10" fmla="*/ 5 w 114"/>
                <a:gd name="T11" fmla="*/ 0 h 79"/>
                <a:gd name="T12" fmla="*/ 109 w 114"/>
                <a:gd name="T13" fmla="*/ 0 h 79"/>
                <a:gd name="T14" fmla="*/ 114 w 114"/>
                <a:gd name="T15" fmla="*/ 6 h 79"/>
                <a:gd name="T16" fmla="*/ 114 w 114"/>
                <a:gd name="T17" fmla="*/ 7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79">
                  <a:moveTo>
                    <a:pt x="114" y="74"/>
                  </a:moveTo>
                  <a:cubicBezTo>
                    <a:pt x="114" y="77"/>
                    <a:pt x="112" y="79"/>
                    <a:pt x="109" y="79"/>
                  </a:cubicBezTo>
                  <a:cubicBezTo>
                    <a:pt x="5" y="79"/>
                    <a:pt x="5" y="79"/>
                    <a:pt x="5" y="79"/>
                  </a:cubicBezTo>
                  <a:cubicBezTo>
                    <a:pt x="2" y="79"/>
                    <a:pt x="0" y="77"/>
                    <a:pt x="0" y="74"/>
                  </a:cubicBezTo>
                  <a:cubicBezTo>
                    <a:pt x="0" y="6"/>
                    <a:pt x="0" y="6"/>
                    <a:pt x="0" y="6"/>
                  </a:cubicBezTo>
                  <a:cubicBezTo>
                    <a:pt x="0" y="3"/>
                    <a:pt x="2" y="0"/>
                    <a:pt x="5" y="0"/>
                  </a:cubicBezTo>
                  <a:cubicBezTo>
                    <a:pt x="109" y="0"/>
                    <a:pt x="109" y="0"/>
                    <a:pt x="109" y="0"/>
                  </a:cubicBezTo>
                  <a:cubicBezTo>
                    <a:pt x="112" y="0"/>
                    <a:pt x="114" y="3"/>
                    <a:pt x="114" y="6"/>
                  </a:cubicBezTo>
                  <a:lnTo>
                    <a:pt x="114" y="74"/>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79" name="iṥ1íḍê"/>
            <p:cNvSpPr/>
            <p:nvPr/>
          </p:nvSpPr>
          <p:spPr bwMode="auto">
            <a:xfrm>
              <a:off x="5629275" y="4638675"/>
              <a:ext cx="909638" cy="63500"/>
            </a:xfrm>
            <a:custGeom>
              <a:avLst/>
              <a:gdLst>
                <a:gd name="T0" fmla="*/ 114 w 114"/>
                <a:gd name="T1" fmla="*/ 4 h 8"/>
                <a:gd name="T2" fmla="*/ 111 w 114"/>
                <a:gd name="T3" fmla="*/ 8 h 8"/>
                <a:gd name="T4" fmla="*/ 4 w 114"/>
                <a:gd name="T5" fmla="*/ 8 h 8"/>
                <a:gd name="T6" fmla="*/ 0 w 114"/>
                <a:gd name="T7" fmla="*/ 4 h 8"/>
                <a:gd name="T8" fmla="*/ 4 w 114"/>
                <a:gd name="T9" fmla="*/ 0 h 8"/>
                <a:gd name="T10" fmla="*/ 111 w 114"/>
                <a:gd name="T11" fmla="*/ 0 h 8"/>
                <a:gd name="T12" fmla="*/ 114 w 11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14" h="8">
                  <a:moveTo>
                    <a:pt x="114" y="4"/>
                  </a:moveTo>
                  <a:cubicBezTo>
                    <a:pt x="114" y="6"/>
                    <a:pt x="113" y="8"/>
                    <a:pt x="111" y="8"/>
                  </a:cubicBezTo>
                  <a:cubicBezTo>
                    <a:pt x="4" y="8"/>
                    <a:pt x="4" y="8"/>
                    <a:pt x="4" y="8"/>
                  </a:cubicBezTo>
                  <a:cubicBezTo>
                    <a:pt x="1" y="8"/>
                    <a:pt x="0" y="6"/>
                    <a:pt x="0" y="4"/>
                  </a:cubicBezTo>
                  <a:cubicBezTo>
                    <a:pt x="0" y="2"/>
                    <a:pt x="1" y="0"/>
                    <a:pt x="4" y="0"/>
                  </a:cubicBezTo>
                  <a:cubicBezTo>
                    <a:pt x="111" y="0"/>
                    <a:pt x="111" y="0"/>
                    <a:pt x="111" y="0"/>
                  </a:cubicBezTo>
                  <a:cubicBezTo>
                    <a:pt x="113" y="0"/>
                    <a:pt x="114" y="2"/>
                    <a:pt x="114" y="4"/>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0" name="íşľíḋè"/>
            <p:cNvSpPr/>
            <p:nvPr/>
          </p:nvSpPr>
          <p:spPr bwMode="auto">
            <a:xfrm>
              <a:off x="6083300" y="4006850"/>
              <a:ext cx="455613" cy="631825"/>
            </a:xfrm>
            <a:custGeom>
              <a:avLst/>
              <a:gdLst>
                <a:gd name="T0" fmla="*/ 52 w 57"/>
                <a:gd name="T1" fmla="*/ 79 h 79"/>
                <a:gd name="T2" fmla="*/ 57 w 57"/>
                <a:gd name="T3" fmla="*/ 74 h 79"/>
                <a:gd name="T4" fmla="*/ 57 w 57"/>
                <a:gd name="T5" fmla="*/ 6 h 79"/>
                <a:gd name="T6" fmla="*/ 52 w 57"/>
                <a:gd name="T7" fmla="*/ 0 h 79"/>
                <a:gd name="T8" fmla="*/ 0 w 57"/>
                <a:gd name="T9" fmla="*/ 0 h 79"/>
                <a:gd name="T10" fmla="*/ 0 w 57"/>
                <a:gd name="T11" fmla="*/ 79 h 79"/>
                <a:gd name="T12" fmla="*/ 52 w 57"/>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57" h="79">
                  <a:moveTo>
                    <a:pt x="52" y="79"/>
                  </a:moveTo>
                  <a:cubicBezTo>
                    <a:pt x="55" y="79"/>
                    <a:pt x="57" y="77"/>
                    <a:pt x="57" y="74"/>
                  </a:cubicBezTo>
                  <a:cubicBezTo>
                    <a:pt x="57" y="6"/>
                    <a:pt x="57" y="6"/>
                    <a:pt x="57" y="6"/>
                  </a:cubicBezTo>
                  <a:cubicBezTo>
                    <a:pt x="57" y="3"/>
                    <a:pt x="55" y="0"/>
                    <a:pt x="52" y="0"/>
                  </a:cubicBezTo>
                  <a:cubicBezTo>
                    <a:pt x="0" y="0"/>
                    <a:pt x="0" y="0"/>
                    <a:pt x="0" y="0"/>
                  </a:cubicBezTo>
                  <a:cubicBezTo>
                    <a:pt x="0" y="79"/>
                    <a:pt x="0" y="79"/>
                    <a:pt x="0" y="79"/>
                  </a:cubicBezTo>
                  <a:lnTo>
                    <a:pt x="52" y="79"/>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1" name="ïṥliḋe"/>
            <p:cNvSpPr/>
            <p:nvPr/>
          </p:nvSpPr>
          <p:spPr bwMode="auto">
            <a:xfrm>
              <a:off x="6011863" y="4254500"/>
              <a:ext cx="144463" cy="144463"/>
            </a:xfrm>
            <a:prstGeom prst="ellipse">
              <a:avLst/>
            </a:pr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2" name="îşľïďé"/>
            <p:cNvSpPr/>
            <p:nvPr/>
          </p:nvSpPr>
          <p:spPr bwMode="auto">
            <a:xfrm>
              <a:off x="5964238" y="4206875"/>
              <a:ext cx="239713" cy="231775"/>
            </a:xfrm>
            <a:custGeom>
              <a:avLst/>
              <a:gdLst>
                <a:gd name="T0" fmla="*/ 15 w 30"/>
                <a:gd name="T1" fmla="*/ 29 h 29"/>
                <a:gd name="T2" fmla="*/ 0 w 30"/>
                <a:gd name="T3" fmla="*/ 15 h 29"/>
                <a:gd name="T4" fmla="*/ 15 w 30"/>
                <a:gd name="T5" fmla="*/ 0 h 29"/>
                <a:gd name="T6" fmla="*/ 30 w 30"/>
                <a:gd name="T7" fmla="*/ 15 h 29"/>
                <a:gd name="T8" fmla="*/ 15 w 30"/>
                <a:gd name="T9" fmla="*/ 29 h 29"/>
                <a:gd name="T10" fmla="*/ 15 w 30"/>
                <a:gd name="T11" fmla="*/ 4 h 29"/>
                <a:gd name="T12" fmla="*/ 4 w 30"/>
                <a:gd name="T13" fmla="*/ 15 h 29"/>
                <a:gd name="T14" fmla="*/ 15 w 30"/>
                <a:gd name="T15" fmla="*/ 26 h 29"/>
                <a:gd name="T16" fmla="*/ 26 w 30"/>
                <a:gd name="T17" fmla="*/ 15 h 29"/>
                <a:gd name="T18" fmla="*/ 15 w 30"/>
                <a:gd name="T1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29"/>
                  </a:moveTo>
                  <a:cubicBezTo>
                    <a:pt x="7" y="29"/>
                    <a:pt x="0" y="23"/>
                    <a:pt x="0" y="15"/>
                  </a:cubicBezTo>
                  <a:cubicBezTo>
                    <a:pt x="0" y="7"/>
                    <a:pt x="7" y="0"/>
                    <a:pt x="15" y="0"/>
                  </a:cubicBezTo>
                  <a:cubicBezTo>
                    <a:pt x="23" y="0"/>
                    <a:pt x="30" y="7"/>
                    <a:pt x="30" y="15"/>
                  </a:cubicBezTo>
                  <a:cubicBezTo>
                    <a:pt x="30" y="23"/>
                    <a:pt x="23" y="29"/>
                    <a:pt x="15" y="29"/>
                  </a:cubicBezTo>
                  <a:close/>
                  <a:moveTo>
                    <a:pt x="15" y="4"/>
                  </a:moveTo>
                  <a:cubicBezTo>
                    <a:pt x="9" y="4"/>
                    <a:pt x="4" y="9"/>
                    <a:pt x="4" y="15"/>
                  </a:cubicBezTo>
                  <a:cubicBezTo>
                    <a:pt x="4" y="21"/>
                    <a:pt x="9" y="26"/>
                    <a:pt x="15" y="26"/>
                  </a:cubicBezTo>
                  <a:cubicBezTo>
                    <a:pt x="21" y="26"/>
                    <a:pt x="26" y="21"/>
                    <a:pt x="26" y="15"/>
                  </a:cubicBezTo>
                  <a:cubicBezTo>
                    <a:pt x="26" y="9"/>
                    <a:pt x="21" y="4"/>
                    <a:pt x="15" y="4"/>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3" name="ïṡľiḋè"/>
            <p:cNvSpPr/>
            <p:nvPr/>
          </p:nvSpPr>
          <p:spPr bwMode="auto">
            <a:xfrm>
              <a:off x="6315075" y="4702175"/>
              <a:ext cx="550863" cy="454025"/>
            </a:xfrm>
            <a:custGeom>
              <a:avLst/>
              <a:gdLst>
                <a:gd name="T0" fmla="*/ 66 w 69"/>
                <a:gd name="T1" fmla="*/ 0 h 57"/>
                <a:gd name="T2" fmla="*/ 35 w 69"/>
                <a:gd name="T3" fmla="*/ 46 h 57"/>
                <a:gd name="T4" fmla="*/ 0 w 69"/>
                <a:gd name="T5" fmla="*/ 51 h 57"/>
                <a:gd name="T6" fmla="*/ 66 w 69"/>
                <a:gd name="T7" fmla="*/ 0 h 57"/>
              </a:gdLst>
              <a:ahLst/>
              <a:cxnLst>
                <a:cxn ang="0">
                  <a:pos x="T0" y="T1"/>
                </a:cxn>
                <a:cxn ang="0">
                  <a:pos x="T2" y="T3"/>
                </a:cxn>
                <a:cxn ang="0">
                  <a:pos x="T4" y="T5"/>
                </a:cxn>
                <a:cxn ang="0">
                  <a:pos x="T6" y="T7"/>
                </a:cxn>
              </a:cxnLst>
              <a:rect l="0" t="0" r="r" b="b"/>
              <a:pathLst>
                <a:path w="69" h="57">
                  <a:moveTo>
                    <a:pt x="66" y="0"/>
                  </a:moveTo>
                  <a:cubicBezTo>
                    <a:pt x="69" y="15"/>
                    <a:pt x="52" y="35"/>
                    <a:pt x="35" y="46"/>
                  </a:cubicBezTo>
                  <a:cubicBezTo>
                    <a:pt x="17" y="57"/>
                    <a:pt x="0" y="51"/>
                    <a:pt x="0" y="51"/>
                  </a:cubicBezTo>
                  <a:lnTo>
                    <a:pt x="66" y="0"/>
                  </a:lnTo>
                  <a:close/>
                </a:path>
              </a:pathLst>
            </a:custGeom>
            <a:solidFill>
              <a:srgbClr val="005A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4" name="iṧľídè"/>
            <p:cNvSpPr/>
            <p:nvPr/>
          </p:nvSpPr>
          <p:spPr bwMode="auto">
            <a:xfrm>
              <a:off x="5262563" y="4702175"/>
              <a:ext cx="550863" cy="454025"/>
            </a:xfrm>
            <a:custGeom>
              <a:avLst/>
              <a:gdLst>
                <a:gd name="T0" fmla="*/ 3 w 69"/>
                <a:gd name="T1" fmla="*/ 0 h 57"/>
                <a:gd name="T2" fmla="*/ 35 w 69"/>
                <a:gd name="T3" fmla="*/ 46 h 57"/>
                <a:gd name="T4" fmla="*/ 69 w 69"/>
                <a:gd name="T5" fmla="*/ 51 h 57"/>
                <a:gd name="T6" fmla="*/ 3 w 69"/>
                <a:gd name="T7" fmla="*/ 0 h 57"/>
              </a:gdLst>
              <a:ahLst/>
              <a:cxnLst>
                <a:cxn ang="0">
                  <a:pos x="T0" y="T1"/>
                </a:cxn>
                <a:cxn ang="0">
                  <a:pos x="T2" y="T3"/>
                </a:cxn>
                <a:cxn ang="0">
                  <a:pos x="T4" y="T5"/>
                </a:cxn>
                <a:cxn ang="0">
                  <a:pos x="T6" y="T7"/>
                </a:cxn>
              </a:cxnLst>
              <a:rect l="0" t="0" r="r" b="b"/>
              <a:pathLst>
                <a:path w="69" h="57">
                  <a:moveTo>
                    <a:pt x="3" y="0"/>
                  </a:moveTo>
                  <a:cubicBezTo>
                    <a:pt x="0" y="15"/>
                    <a:pt x="17" y="35"/>
                    <a:pt x="35" y="46"/>
                  </a:cubicBezTo>
                  <a:cubicBezTo>
                    <a:pt x="52" y="57"/>
                    <a:pt x="69" y="51"/>
                    <a:pt x="69" y="51"/>
                  </a:cubicBezTo>
                  <a:lnTo>
                    <a:pt x="3" y="0"/>
                  </a:lnTo>
                  <a:close/>
                </a:path>
              </a:pathLst>
            </a:custGeom>
            <a:solidFill>
              <a:srgbClr val="005A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5" name="iṩ1îḑé"/>
            <p:cNvSpPr/>
            <p:nvPr/>
          </p:nvSpPr>
          <p:spPr bwMode="auto">
            <a:xfrm>
              <a:off x="5294313" y="4606925"/>
              <a:ext cx="1123950" cy="685800"/>
            </a:xfrm>
            <a:custGeom>
              <a:avLst/>
              <a:gdLst>
                <a:gd name="T0" fmla="*/ 128 w 141"/>
                <a:gd name="T1" fmla="*/ 86 h 86"/>
                <a:gd name="T2" fmla="*/ 141 w 141"/>
                <a:gd name="T3" fmla="*/ 57 h 86"/>
                <a:gd name="T4" fmla="*/ 21 w 141"/>
                <a:gd name="T5" fmla="*/ 0 h 86"/>
                <a:gd name="T6" fmla="*/ 6 w 141"/>
                <a:gd name="T7" fmla="*/ 28 h 86"/>
                <a:gd name="T8" fmla="*/ 128 w 141"/>
                <a:gd name="T9" fmla="*/ 86 h 86"/>
              </a:gdLst>
              <a:ahLst/>
              <a:cxnLst>
                <a:cxn ang="0">
                  <a:pos x="T0" y="T1"/>
                </a:cxn>
                <a:cxn ang="0">
                  <a:pos x="T2" y="T3"/>
                </a:cxn>
                <a:cxn ang="0">
                  <a:pos x="T4" y="T5"/>
                </a:cxn>
                <a:cxn ang="0">
                  <a:pos x="T6" y="T7"/>
                </a:cxn>
                <a:cxn ang="0">
                  <a:pos x="T8" y="T9"/>
                </a:cxn>
              </a:cxnLst>
              <a:rect l="0" t="0" r="r" b="b"/>
              <a:pathLst>
                <a:path w="141" h="86">
                  <a:moveTo>
                    <a:pt x="128" y="86"/>
                  </a:moveTo>
                  <a:cubicBezTo>
                    <a:pt x="141" y="57"/>
                    <a:pt x="141" y="57"/>
                    <a:pt x="141" y="57"/>
                  </a:cubicBezTo>
                  <a:cubicBezTo>
                    <a:pt x="21" y="0"/>
                    <a:pt x="21" y="0"/>
                    <a:pt x="21" y="0"/>
                  </a:cubicBezTo>
                  <a:cubicBezTo>
                    <a:pt x="21" y="0"/>
                    <a:pt x="0" y="23"/>
                    <a:pt x="6" y="28"/>
                  </a:cubicBezTo>
                  <a:cubicBezTo>
                    <a:pt x="11" y="32"/>
                    <a:pt x="56" y="65"/>
                    <a:pt x="128" y="86"/>
                  </a:cubicBezTo>
                  <a:close/>
                </a:path>
              </a:pathLst>
            </a:custGeom>
            <a:solidFill>
              <a:srgbClr val="1E73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6" name="îslîde"/>
            <p:cNvSpPr/>
            <p:nvPr/>
          </p:nvSpPr>
          <p:spPr bwMode="auto">
            <a:xfrm>
              <a:off x="5262563" y="4581525"/>
              <a:ext cx="295275" cy="287338"/>
            </a:xfrm>
            <a:custGeom>
              <a:avLst/>
              <a:gdLst>
                <a:gd name="T0" fmla="*/ 12 w 37"/>
                <a:gd name="T1" fmla="*/ 32 h 36"/>
                <a:gd name="T2" fmla="*/ 33 w 37"/>
                <a:gd name="T3" fmla="*/ 25 h 36"/>
                <a:gd name="T4" fmla="*/ 25 w 37"/>
                <a:gd name="T5" fmla="*/ 3 h 36"/>
                <a:gd name="T6" fmla="*/ 4 w 37"/>
                <a:gd name="T7" fmla="*/ 11 h 36"/>
                <a:gd name="T8" fmla="*/ 12 w 37"/>
                <a:gd name="T9" fmla="*/ 32 h 36"/>
              </a:gdLst>
              <a:ahLst/>
              <a:cxnLst>
                <a:cxn ang="0">
                  <a:pos x="T0" y="T1"/>
                </a:cxn>
                <a:cxn ang="0">
                  <a:pos x="T2" y="T3"/>
                </a:cxn>
                <a:cxn ang="0">
                  <a:pos x="T4" y="T5"/>
                </a:cxn>
                <a:cxn ang="0">
                  <a:pos x="T6" y="T7"/>
                </a:cxn>
                <a:cxn ang="0">
                  <a:pos x="T8" y="T9"/>
                </a:cxn>
              </a:cxnLst>
              <a:rect l="0" t="0" r="r" b="b"/>
              <a:pathLst>
                <a:path w="37" h="36">
                  <a:moveTo>
                    <a:pt x="12" y="32"/>
                  </a:moveTo>
                  <a:cubicBezTo>
                    <a:pt x="20" y="36"/>
                    <a:pt x="29" y="33"/>
                    <a:pt x="33" y="25"/>
                  </a:cubicBezTo>
                  <a:cubicBezTo>
                    <a:pt x="37" y="17"/>
                    <a:pt x="33" y="7"/>
                    <a:pt x="25" y="3"/>
                  </a:cubicBezTo>
                  <a:cubicBezTo>
                    <a:pt x="17" y="0"/>
                    <a:pt x="8" y="3"/>
                    <a:pt x="4" y="11"/>
                  </a:cubicBezTo>
                  <a:cubicBezTo>
                    <a:pt x="0" y="19"/>
                    <a:pt x="4" y="28"/>
                    <a:pt x="12" y="32"/>
                  </a:cubicBezTo>
                  <a:close/>
                </a:path>
              </a:pathLst>
            </a:custGeom>
            <a:solidFill>
              <a:srgbClr val="1E73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7" name="íSļíḓé"/>
            <p:cNvSpPr/>
            <p:nvPr/>
          </p:nvSpPr>
          <p:spPr bwMode="auto">
            <a:xfrm>
              <a:off x="6610350" y="4973638"/>
              <a:ext cx="247650" cy="350838"/>
            </a:xfrm>
            <a:custGeom>
              <a:avLst/>
              <a:gdLst>
                <a:gd name="T0" fmla="*/ 2 w 31"/>
                <a:gd name="T1" fmla="*/ 20 h 44"/>
                <a:gd name="T2" fmla="*/ 12 w 31"/>
                <a:gd name="T3" fmla="*/ 42 h 44"/>
                <a:gd name="T4" fmla="*/ 29 w 31"/>
                <a:gd name="T5" fmla="*/ 24 h 44"/>
                <a:gd name="T6" fmla="*/ 19 w 31"/>
                <a:gd name="T7" fmla="*/ 1 h 44"/>
                <a:gd name="T8" fmla="*/ 2 w 31"/>
                <a:gd name="T9" fmla="*/ 20 h 44"/>
              </a:gdLst>
              <a:ahLst/>
              <a:cxnLst>
                <a:cxn ang="0">
                  <a:pos x="T0" y="T1"/>
                </a:cxn>
                <a:cxn ang="0">
                  <a:pos x="T2" y="T3"/>
                </a:cxn>
                <a:cxn ang="0">
                  <a:pos x="T4" y="T5"/>
                </a:cxn>
                <a:cxn ang="0">
                  <a:pos x="T6" y="T7"/>
                </a:cxn>
                <a:cxn ang="0">
                  <a:pos x="T8" y="T9"/>
                </a:cxn>
              </a:cxnLst>
              <a:rect l="0" t="0" r="r" b="b"/>
              <a:pathLst>
                <a:path w="31" h="44">
                  <a:moveTo>
                    <a:pt x="2" y="20"/>
                  </a:moveTo>
                  <a:cubicBezTo>
                    <a:pt x="0" y="31"/>
                    <a:pt x="5" y="41"/>
                    <a:pt x="12" y="42"/>
                  </a:cubicBezTo>
                  <a:cubicBezTo>
                    <a:pt x="20" y="44"/>
                    <a:pt x="28" y="35"/>
                    <a:pt x="29" y="24"/>
                  </a:cubicBezTo>
                  <a:cubicBezTo>
                    <a:pt x="31" y="13"/>
                    <a:pt x="26" y="3"/>
                    <a:pt x="19" y="1"/>
                  </a:cubicBezTo>
                  <a:cubicBezTo>
                    <a:pt x="11" y="0"/>
                    <a:pt x="4" y="8"/>
                    <a:pt x="2" y="20"/>
                  </a:cubicBezTo>
                  <a:close/>
                </a:path>
              </a:pathLst>
            </a:custGeom>
            <a:solidFill>
              <a:srgbClr val="FF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8" name="îṡļíḍê"/>
            <p:cNvSpPr/>
            <p:nvPr/>
          </p:nvSpPr>
          <p:spPr bwMode="auto">
            <a:xfrm>
              <a:off x="6315075" y="4997450"/>
              <a:ext cx="390525" cy="327025"/>
            </a:xfrm>
            <a:custGeom>
              <a:avLst/>
              <a:gdLst>
                <a:gd name="T0" fmla="*/ 49 w 49"/>
                <a:gd name="T1" fmla="*/ 0 h 41"/>
                <a:gd name="T2" fmla="*/ 13 w 49"/>
                <a:gd name="T3" fmla="*/ 8 h 41"/>
                <a:gd name="T4" fmla="*/ 0 w 49"/>
                <a:gd name="T5" fmla="*/ 37 h 41"/>
                <a:gd name="T6" fmla="*/ 49 w 49"/>
                <a:gd name="T7" fmla="*/ 39 h 41"/>
                <a:gd name="T8" fmla="*/ 49 w 49"/>
                <a:gd name="T9" fmla="*/ 0 h 41"/>
              </a:gdLst>
              <a:ahLst/>
              <a:cxnLst>
                <a:cxn ang="0">
                  <a:pos x="T0" y="T1"/>
                </a:cxn>
                <a:cxn ang="0">
                  <a:pos x="T2" y="T3"/>
                </a:cxn>
                <a:cxn ang="0">
                  <a:pos x="T4" y="T5"/>
                </a:cxn>
                <a:cxn ang="0">
                  <a:pos x="T6" y="T7"/>
                </a:cxn>
                <a:cxn ang="0">
                  <a:pos x="T8" y="T9"/>
                </a:cxn>
              </a:cxnLst>
              <a:rect l="0" t="0" r="r" b="b"/>
              <a:pathLst>
                <a:path w="49" h="41">
                  <a:moveTo>
                    <a:pt x="49" y="0"/>
                  </a:moveTo>
                  <a:cubicBezTo>
                    <a:pt x="49" y="0"/>
                    <a:pt x="28" y="15"/>
                    <a:pt x="13" y="8"/>
                  </a:cubicBezTo>
                  <a:cubicBezTo>
                    <a:pt x="0" y="37"/>
                    <a:pt x="0" y="37"/>
                    <a:pt x="0" y="37"/>
                  </a:cubicBezTo>
                  <a:cubicBezTo>
                    <a:pt x="0" y="37"/>
                    <a:pt x="17" y="41"/>
                    <a:pt x="49" y="39"/>
                  </a:cubicBezTo>
                  <a:lnTo>
                    <a:pt x="49" y="0"/>
                  </a:lnTo>
                  <a:close/>
                </a:path>
              </a:pathLst>
            </a:custGeom>
            <a:solidFill>
              <a:srgbClr val="FF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89" name="í$ḷïdé"/>
            <p:cNvSpPr/>
            <p:nvPr/>
          </p:nvSpPr>
          <p:spPr bwMode="auto">
            <a:xfrm>
              <a:off x="5708650" y="4606925"/>
              <a:ext cx="1125538" cy="685800"/>
            </a:xfrm>
            <a:custGeom>
              <a:avLst/>
              <a:gdLst>
                <a:gd name="T0" fmla="*/ 14 w 141"/>
                <a:gd name="T1" fmla="*/ 86 h 86"/>
                <a:gd name="T2" fmla="*/ 0 w 141"/>
                <a:gd name="T3" fmla="*/ 57 h 86"/>
                <a:gd name="T4" fmla="*/ 120 w 141"/>
                <a:gd name="T5" fmla="*/ 0 h 86"/>
                <a:gd name="T6" fmla="*/ 136 w 141"/>
                <a:gd name="T7" fmla="*/ 28 h 86"/>
                <a:gd name="T8" fmla="*/ 14 w 141"/>
                <a:gd name="T9" fmla="*/ 86 h 86"/>
              </a:gdLst>
              <a:ahLst/>
              <a:cxnLst>
                <a:cxn ang="0">
                  <a:pos x="T0" y="T1"/>
                </a:cxn>
                <a:cxn ang="0">
                  <a:pos x="T2" y="T3"/>
                </a:cxn>
                <a:cxn ang="0">
                  <a:pos x="T4" y="T5"/>
                </a:cxn>
                <a:cxn ang="0">
                  <a:pos x="T6" y="T7"/>
                </a:cxn>
                <a:cxn ang="0">
                  <a:pos x="T8" y="T9"/>
                </a:cxn>
              </a:cxnLst>
              <a:rect l="0" t="0" r="r" b="b"/>
              <a:pathLst>
                <a:path w="141" h="86">
                  <a:moveTo>
                    <a:pt x="14" y="86"/>
                  </a:moveTo>
                  <a:cubicBezTo>
                    <a:pt x="0" y="57"/>
                    <a:pt x="0" y="57"/>
                    <a:pt x="0" y="57"/>
                  </a:cubicBezTo>
                  <a:cubicBezTo>
                    <a:pt x="120" y="0"/>
                    <a:pt x="120" y="0"/>
                    <a:pt x="120" y="0"/>
                  </a:cubicBezTo>
                  <a:cubicBezTo>
                    <a:pt x="120" y="0"/>
                    <a:pt x="141" y="23"/>
                    <a:pt x="136" y="28"/>
                  </a:cubicBezTo>
                  <a:cubicBezTo>
                    <a:pt x="131" y="32"/>
                    <a:pt x="85" y="65"/>
                    <a:pt x="14" y="86"/>
                  </a:cubicBezTo>
                  <a:close/>
                </a:path>
              </a:pathLst>
            </a:custGeom>
            <a:solidFill>
              <a:srgbClr val="287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0" name="ïṡľîďê"/>
            <p:cNvSpPr/>
            <p:nvPr/>
          </p:nvSpPr>
          <p:spPr bwMode="auto">
            <a:xfrm>
              <a:off x="6578600" y="4581525"/>
              <a:ext cx="287338" cy="287338"/>
            </a:xfrm>
            <a:custGeom>
              <a:avLst/>
              <a:gdLst>
                <a:gd name="T0" fmla="*/ 25 w 36"/>
                <a:gd name="T1" fmla="*/ 32 h 36"/>
                <a:gd name="T2" fmla="*/ 3 w 36"/>
                <a:gd name="T3" fmla="*/ 25 h 36"/>
                <a:gd name="T4" fmla="*/ 11 w 36"/>
                <a:gd name="T5" fmla="*/ 3 h 36"/>
                <a:gd name="T6" fmla="*/ 32 w 36"/>
                <a:gd name="T7" fmla="*/ 11 h 36"/>
                <a:gd name="T8" fmla="*/ 25 w 36"/>
                <a:gd name="T9" fmla="*/ 32 h 36"/>
              </a:gdLst>
              <a:ahLst/>
              <a:cxnLst>
                <a:cxn ang="0">
                  <a:pos x="T0" y="T1"/>
                </a:cxn>
                <a:cxn ang="0">
                  <a:pos x="T2" y="T3"/>
                </a:cxn>
                <a:cxn ang="0">
                  <a:pos x="T4" y="T5"/>
                </a:cxn>
                <a:cxn ang="0">
                  <a:pos x="T6" y="T7"/>
                </a:cxn>
                <a:cxn ang="0">
                  <a:pos x="T8" y="T9"/>
                </a:cxn>
              </a:cxnLst>
              <a:rect l="0" t="0" r="r" b="b"/>
              <a:pathLst>
                <a:path w="36" h="36">
                  <a:moveTo>
                    <a:pt x="25" y="32"/>
                  </a:moveTo>
                  <a:cubicBezTo>
                    <a:pt x="17" y="36"/>
                    <a:pt x="7" y="33"/>
                    <a:pt x="3" y="25"/>
                  </a:cubicBezTo>
                  <a:cubicBezTo>
                    <a:pt x="0" y="17"/>
                    <a:pt x="3" y="7"/>
                    <a:pt x="11" y="3"/>
                  </a:cubicBezTo>
                  <a:cubicBezTo>
                    <a:pt x="19" y="0"/>
                    <a:pt x="28" y="3"/>
                    <a:pt x="32" y="11"/>
                  </a:cubicBezTo>
                  <a:cubicBezTo>
                    <a:pt x="36" y="19"/>
                    <a:pt x="33" y="28"/>
                    <a:pt x="25" y="32"/>
                  </a:cubicBezTo>
                  <a:close/>
                </a:path>
              </a:pathLst>
            </a:custGeom>
            <a:solidFill>
              <a:srgbClr val="287D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1" name="išľîdê"/>
            <p:cNvSpPr/>
            <p:nvPr/>
          </p:nvSpPr>
          <p:spPr bwMode="auto">
            <a:xfrm>
              <a:off x="5270500" y="4973638"/>
              <a:ext cx="247650" cy="350838"/>
            </a:xfrm>
            <a:custGeom>
              <a:avLst/>
              <a:gdLst>
                <a:gd name="T0" fmla="*/ 29 w 31"/>
                <a:gd name="T1" fmla="*/ 20 h 44"/>
                <a:gd name="T2" fmla="*/ 19 w 31"/>
                <a:gd name="T3" fmla="*/ 42 h 44"/>
                <a:gd name="T4" fmla="*/ 2 w 31"/>
                <a:gd name="T5" fmla="*/ 24 h 44"/>
                <a:gd name="T6" fmla="*/ 13 w 31"/>
                <a:gd name="T7" fmla="*/ 1 h 44"/>
                <a:gd name="T8" fmla="*/ 29 w 31"/>
                <a:gd name="T9" fmla="*/ 20 h 44"/>
              </a:gdLst>
              <a:ahLst/>
              <a:cxnLst>
                <a:cxn ang="0">
                  <a:pos x="T0" y="T1"/>
                </a:cxn>
                <a:cxn ang="0">
                  <a:pos x="T2" y="T3"/>
                </a:cxn>
                <a:cxn ang="0">
                  <a:pos x="T4" y="T5"/>
                </a:cxn>
                <a:cxn ang="0">
                  <a:pos x="T6" y="T7"/>
                </a:cxn>
                <a:cxn ang="0">
                  <a:pos x="T8" y="T9"/>
                </a:cxn>
              </a:cxnLst>
              <a:rect l="0" t="0" r="r" b="b"/>
              <a:pathLst>
                <a:path w="31" h="44">
                  <a:moveTo>
                    <a:pt x="29" y="20"/>
                  </a:moveTo>
                  <a:cubicBezTo>
                    <a:pt x="31" y="31"/>
                    <a:pt x="26" y="41"/>
                    <a:pt x="19" y="42"/>
                  </a:cubicBezTo>
                  <a:cubicBezTo>
                    <a:pt x="11" y="44"/>
                    <a:pt x="4" y="35"/>
                    <a:pt x="2" y="24"/>
                  </a:cubicBezTo>
                  <a:cubicBezTo>
                    <a:pt x="0" y="13"/>
                    <a:pt x="5" y="3"/>
                    <a:pt x="13" y="1"/>
                  </a:cubicBezTo>
                  <a:cubicBezTo>
                    <a:pt x="20" y="0"/>
                    <a:pt x="28" y="8"/>
                    <a:pt x="29" y="20"/>
                  </a:cubicBezTo>
                  <a:close/>
                </a:path>
              </a:pathLst>
            </a:custGeom>
            <a:solidFill>
              <a:srgbClr val="FF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2" name="íslíḓe"/>
            <p:cNvSpPr/>
            <p:nvPr/>
          </p:nvSpPr>
          <p:spPr bwMode="auto">
            <a:xfrm>
              <a:off x="5421313" y="4997450"/>
              <a:ext cx="400050" cy="327025"/>
            </a:xfrm>
            <a:custGeom>
              <a:avLst/>
              <a:gdLst>
                <a:gd name="T0" fmla="*/ 0 w 50"/>
                <a:gd name="T1" fmla="*/ 0 h 41"/>
                <a:gd name="T2" fmla="*/ 36 w 50"/>
                <a:gd name="T3" fmla="*/ 8 h 41"/>
                <a:gd name="T4" fmla="*/ 50 w 50"/>
                <a:gd name="T5" fmla="*/ 37 h 41"/>
                <a:gd name="T6" fmla="*/ 0 w 50"/>
                <a:gd name="T7" fmla="*/ 39 h 41"/>
                <a:gd name="T8" fmla="*/ 0 w 50"/>
                <a:gd name="T9" fmla="*/ 0 h 41"/>
              </a:gdLst>
              <a:ahLst/>
              <a:cxnLst>
                <a:cxn ang="0">
                  <a:pos x="T0" y="T1"/>
                </a:cxn>
                <a:cxn ang="0">
                  <a:pos x="T2" y="T3"/>
                </a:cxn>
                <a:cxn ang="0">
                  <a:pos x="T4" y="T5"/>
                </a:cxn>
                <a:cxn ang="0">
                  <a:pos x="T6" y="T7"/>
                </a:cxn>
                <a:cxn ang="0">
                  <a:pos x="T8" y="T9"/>
                </a:cxn>
              </a:cxnLst>
              <a:rect l="0" t="0" r="r" b="b"/>
              <a:pathLst>
                <a:path w="50" h="41">
                  <a:moveTo>
                    <a:pt x="0" y="0"/>
                  </a:moveTo>
                  <a:cubicBezTo>
                    <a:pt x="0" y="0"/>
                    <a:pt x="22" y="15"/>
                    <a:pt x="36" y="8"/>
                  </a:cubicBezTo>
                  <a:cubicBezTo>
                    <a:pt x="50" y="37"/>
                    <a:pt x="50" y="37"/>
                    <a:pt x="50" y="37"/>
                  </a:cubicBezTo>
                  <a:cubicBezTo>
                    <a:pt x="50" y="37"/>
                    <a:pt x="33" y="41"/>
                    <a:pt x="0" y="39"/>
                  </a:cubicBezTo>
                  <a:lnTo>
                    <a:pt x="0" y="0"/>
                  </a:lnTo>
                  <a:close/>
                </a:path>
              </a:pathLst>
            </a:custGeom>
            <a:solidFill>
              <a:srgbClr val="FF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3" name="ïṧ1ïďé"/>
            <p:cNvSpPr/>
            <p:nvPr/>
          </p:nvSpPr>
          <p:spPr bwMode="auto">
            <a:xfrm>
              <a:off x="4600575" y="3352800"/>
              <a:ext cx="693738" cy="774700"/>
            </a:xfrm>
            <a:custGeom>
              <a:avLst/>
              <a:gdLst>
                <a:gd name="T0" fmla="*/ 66 w 87"/>
                <a:gd name="T1" fmla="*/ 22 h 97"/>
                <a:gd name="T2" fmla="*/ 74 w 87"/>
                <a:gd name="T3" fmla="*/ 25 h 97"/>
                <a:gd name="T4" fmla="*/ 87 w 87"/>
                <a:gd name="T5" fmla="*/ 13 h 97"/>
                <a:gd name="T6" fmla="*/ 74 w 87"/>
                <a:gd name="T7" fmla="*/ 0 h 97"/>
                <a:gd name="T8" fmla="*/ 62 w 87"/>
                <a:gd name="T9" fmla="*/ 12 h 97"/>
                <a:gd name="T10" fmla="*/ 61 w 87"/>
                <a:gd name="T11" fmla="*/ 14 h 97"/>
                <a:gd name="T12" fmla="*/ 19 w 87"/>
                <a:gd name="T13" fmla="*/ 36 h 97"/>
                <a:gd name="T14" fmla="*/ 17 w 87"/>
                <a:gd name="T15" fmla="*/ 36 h 97"/>
                <a:gd name="T16" fmla="*/ 12 w 87"/>
                <a:gd name="T17" fmla="*/ 35 h 97"/>
                <a:gd name="T18" fmla="*/ 0 w 87"/>
                <a:gd name="T19" fmla="*/ 47 h 97"/>
                <a:gd name="T20" fmla="*/ 12 w 87"/>
                <a:gd name="T21" fmla="*/ 60 h 97"/>
                <a:gd name="T22" fmla="*/ 18 w 87"/>
                <a:gd name="T23" fmla="*/ 59 h 97"/>
                <a:gd name="T24" fmla="*/ 19 w 87"/>
                <a:gd name="T25" fmla="*/ 58 h 97"/>
                <a:gd name="T26" fmla="*/ 20 w 87"/>
                <a:gd name="T27" fmla="*/ 59 h 97"/>
                <a:gd name="T28" fmla="*/ 61 w 87"/>
                <a:gd name="T29" fmla="*/ 83 h 97"/>
                <a:gd name="T30" fmla="*/ 62 w 87"/>
                <a:gd name="T31" fmla="*/ 85 h 97"/>
                <a:gd name="T32" fmla="*/ 74 w 87"/>
                <a:gd name="T33" fmla="*/ 97 h 97"/>
                <a:gd name="T34" fmla="*/ 87 w 87"/>
                <a:gd name="T35" fmla="*/ 84 h 97"/>
                <a:gd name="T36" fmla="*/ 74 w 87"/>
                <a:gd name="T37" fmla="*/ 72 h 97"/>
                <a:gd name="T38" fmla="*/ 66 w 87"/>
                <a:gd name="T39" fmla="*/ 75 h 97"/>
                <a:gd name="T40" fmla="*/ 64 w 87"/>
                <a:gd name="T41" fmla="*/ 75 h 97"/>
                <a:gd name="T42" fmla="*/ 25 w 87"/>
                <a:gd name="T43" fmla="*/ 52 h 97"/>
                <a:gd name="T44" fmla="*/ 24 w 87"/>
                <a:gd name="T45" fmla="*/ 49 h 97"/>
                <a:gd name="T46" fmla="*/ 25 w 87"/>
                <a:gd name="T47" fmla="*/ 47 h 97"/>
                <a:gd name="T48" fmla="*/ 24 w 87"/>
                <a:gd name="T49" fmla="*/ 45 h 97"/>
                <a:gd name="T50" fmla="*/ 25 w 87"/>
                <a:gd name="T51" fmla="*/ 42 h 97"/>
                <a:gd name="T52" fmla="*/ 64 w 87"/>
                <a:gd name="T53" fmla="*/ 22 h 97"/>
                <a:gd name="T54" fmla="*/ 66 w 87"/>
                <a:gd name="T5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7">
                  <a:moveTo>
                    <a:pt x="66" y="22"/>
                  </a:moveTo>
                  <a:cubicBezTo>
                    <a:pt x="69" y="24"/>
                    <a:pt x="71" y="25"/>
                    <a:pt x="74" y="25"/>
                  </a:cubicBezTo>
                  <a:cubicBezTo>
                    <a:pt x="81" y="25"/>
                    <a:pt x="87" y="20"/>
                    <a:pt x="87" y="13"/>
                  </a:cubicBezTo>
                  <a:cubicBezTo>
                    <a:pt x="87" y="6"/>
                    <a:pt x="81" y="0"/>
                    <a:pt x="74" y="0"/>
                  </a:cubicBezTo>
                  <a:cubicBezTo>
                    <a:pt x="68" y="0"/>
                    <a:pt x="62" y="6"/>
                    <a:pt x="62" y="12"/>
                  </a:cubicBezTo>
                  <a:cubicBezTo>
                    <a:pt x="62" y="13"/>
                    <a:pt x="61" y="14"/>
                    <a:pt x="61" y="14"/>
                  </a:cubicBezTo>
                  <a:cubicBezTo>
                    <a:pt x="19" y="36"/>
                    <a:pt x="19" y="36"/>
                    <a:pt x="19" y="36"/>
                  </a:cubicBezTo>
                  <a:cubicBezTo>
                    <a:pt x="18" y="36"/>
                    <a:pt x="18" y="36"/>
                    <a:pt x="17" y="36"/>
                  </a:cubicBezTo>
                  <a:cubicBezTo>
                    <a:pt x="15" y="35"/>
                    <a:pt x="14" y="35"/>
                    <a:pt x="12" y="35"/>
                  </a:cubicBezTo>
                  <a:cubicBezTo>
                    <a:pt x="5" y="35"/>
                    <a:pt x="0" y="41"/>
                    <a:pt x="0" y="47"/>
                  </a:cubicBezTo>
                  <a:cubicBezTo>
                    <a:pt x="0" y="54"/>
                    <a:pt x="5" y="60"/>
                    <a:pt x="12" y="60"/>
                  </a:cubicBezTo>
                  <a:cubicBezTo>
                    <a:pt x="14" y="60"/>
                    <a:pt x="16" y="60"/>
                    <a:pt x="18" y="59"/>
                  </a:cubicBezTo>
                  <a:cubicBezTo>
                    <a:pt x="18" y="58"/>
                    <a:pt x="18" y="58"/>
                    <a:pt x="19" y="58"/>
                  </a:cubicBezTo>
                  <a:cubicBezTo>
                    <a:pt x="19" y="58"/>
                    <a:pt x="19" y="59"/>
                    <a:pt x="20" y="59"/>
                  </a:cubicBezTo>
                  <a:cubicBezTo>
                    <a:pt x="61" y="83"/>
                    <a:pt x="61" y="83"/>
                    <a:pt x="61" y="83"/>
                  </a:cubicBezTo>
                  <a:cubicBezTo>
                    <a:pt x="61" y="84"/>
                    <a:pt x="62" y="84"/>
                    <a:pt x="62" y="85"/>
                  </a:cubicBezTo>
                  <a:cubicBezTo>
                    <a:pt x="62" y="92"/>
                    <a:pt x="68" y="97"/>
                    <a:pt x="74" y="97"/>
                  </a:cubicBezTo>
                  <a:cubicBezTo>
                    <a:pt x="81" y="97"/>
                    <a:pt x="87" y="91"/>
                    <a:pt x="87" y="84"/>
                  </a:cubicBezTo>
                  <a:cubicBezTo>
                    <a:pt x="87" y="77"/>
                    <a:pt x="81" y="72"/>
                    <a:pt x="74" y="72"/>
                  </a:cubicBezTo>
                  <a:cubicBezTo>
                    <a:pt x="71" y="72"/>
                    <a:pt x="69" y="73"/>
                    <a:pt x="66" y="75"/>
                  </a:cubicBezTo>
                  <a:cubicBezTo>
                    <a:pt x="66" y="75"/>
                    <a:pt x="65" y="75"/>
                    <a:pt x="64" y="75"/>
                  </a:cubicBezTo>
                  <a:cubicBezTo>
                    <a:pt x="25" y="52"/>
                    <a:pt x="25" y="52"/>
                    <a:pt x="25" y="52"/>
                  </a:cubicBezTo>
                  <a:cubicBezTo>
                    <a:pt x="25" y="51"/>
                    <a:pt x="24" y="50"/>
                    <a:pt x="24" y="49"/>
                  </a:cubicBezTo>
                  <a:cubicBezTo>
                    <a:pt x="25" y="49"/>
                    <a:pt x="25" y="48"/>
                    <a:pt x="25" y="47"/>
                  </a:cubicBezTo>
                  <a:cubicBezTo>
                    <a:pt x="25" y="47"/>
                    <a:pt x="25" y="46"/>
                    <a:pt x="24" y="45"/>
                  </a:cubicBezTo>
                  <a:cubicBezTo>
                    <a:pt x="24" y="44"/>
                    <a:pt x="25" y="43"/>
                    <a:pt x="25" y="42"/>
                  </a:cubicBezTo>
                  <a:cubicBezTo>
                    <a:pt x="64" y="22"/>
                    <a:pt x="64" y="22"/>
                    <a:pt x="64" y="22"/>
                  </a:cubicBezTo>
                  <a:cubicBezTo>
                    <a:pt x="65" y="22"/>
                    <a:pt x="66" y="22"/>
                    <a:pt x="66" y="22"/>
                  </a:cubicBezTo>
                  <a:close/>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4" name="ïṧ1iḍè"/>
            <p:cNvSpPr/>
            <p:nvPr/>
          </p:nvSpPr>
          <p:spPr bwMode="auto">
            <a:xfrm>
              <a:off x="6650038" y="2076450"/>
              <a:ext cx="319088" cy="319088"/>
            </a:xfrm>
            <a:custGeom>
              <a:avLst/>
              <a:gdLst>
                <a:gd name="T0" fmla="*/ 25 w 40"/>
                <a:gd name="T1" fmla="*/ 3 h 40"/>
                <a:gd name="T2" fmla="*/ 3 w 40"/>
                <a:gd name="T3" fmla="*/ 15 h 40"/>
                <a:gd name="T4" fmla="*/ 15 w 40"/>
                <a:gd name="T5" fmla="*/ 37 h 40"/>
                <a:gd name="T6" fmla="*/ 37 w 40"/>
                <a:gd name="T7" fmla="*/ 25 h 40"/>
                <a:gd name="T8" fmla="*/ 25 w 40"/>
                <a:gd name="T9" fmla="*/ 3 h 40"/>
                <a:gd name="T10" fmla="*/ 16 w 40"/>
                <a:gd name="T11" fmla="*/ 34 h 40"/>
                <a:gd name="T12" fmla="*/ 6 w 40"/>
                <a:gd name="T13" fmla="*/ 16 h 40"/>
                <a:gd name="T14" fmla="*/ 24 w 40"/>
                <a:gd name="T15" fmla="*/ 6 h 40"/>
                <a:gd name="T16" fmla="*/ 34 w 40"/>
                <a:gd name="T17" fmla="*/ 24 h 40"/>
                <a:gd name="T18" fmla="*/ 16 w 40"/>
                <a:gd name="T19"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5" y="3"/>
                  </a:moveTo>
                  <a:cubicBezTo>
                    <a:pt x="16" y="0"/>
                    <a:pt x="6" y="5"/>
                    <a:pt x="3" y="15"/>
                  </a:cubicBezTo>
                  <a:cubicBezTo>
                    <a:pt x="0" y="24"/>
                    <a:pt x="5" y="34"/>
                    <a:pt x="15" y="37"/>
                  </a:cubicBezTo>
                  <a:cubicBezTo>
                    <a:pt x="24" y="40"/>
                    <a:pt x="34" y="35"/>
                    <a:pt x="37" y="25"/>
                  </a:cubicBezTo>
                  <a:cubicBezTo>
                    <a:pt x="40" y="16"/>
                    <a:pt x="35" y="6"/>
                    <a:pt x="25" y="3"/>
                  </a:cubicBezTo>
                  <a:close/>
                  <a:moveTo>
                    <a:pt x="16" y="34"/>
                  </a:moveTo>
                  <a:cubicBezTo>
                    <a:pt x="8" y="32"/>
                    <a:pt x="3" y="24"/>
                    <a:pt x="6" y="16"/>
                  </a:cubicBezTo>
                  <a:cubicBezTo>
                    <a:pt x="8" y="8"/>
                    <a:pt x="17" y="3"/>
                    <a:pt x="24" y="6"/>
                  </a:cubicBezTo>
                  <a:cubicBezTo>
                    <a:pt x="32" y="8"/>
                    <a:pt x="37" y="17"/>
                    <a:pt x="34" y="24"/>
                  </a:cubicBezTo>
                  <a:cubicBezTo>
                    <a:pt x="32" y="32"/>
                    <a:pt x="24" y="37"/>
                    <a:pt x="16" y="34"/>
                  </a:cubicBezTo>
                  <a:close/>
                </a:path>
              </a:pathLst>
            </a:custGeom>
            <a:solidFill>
              <a:srgbClr val="0082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5" name="ïŝ1îďê"/>
            <p:cNvSpPr/>
            <p:nvPr/>
          </p:nvSpPr>
          <p:spPr bwMode="auto">
            <a:xfrm>
              <a:off x="6370638" y="1900238"/>
              <a:ext cx="766763" cy="638175"/>
            </a:xfrm>
            <a:custGeom>
              <a:avLst/>
              <a:gdLst>
                <a:gd name="T0" fmla="*/ 93 w 96"/>
                <a:gd name="T1" fmla="*/ 23 h 80"/>
                <a:gd name="T2" fmla="*/ 79 w 96"/>
                <a:gd name="T3" fmla="*/ 19 h 80"/>
                <a:gd name="T4" fmla="*/ 79 w 96"/>
                <a:gd name="T5" fmla="*/ 13 h 80"/>
                <a:gd name="T6" fmla="*/ 76 w 96"/>
                <a:gd name="T7" fmla="*/ 9 h 80"/>
                <a:gd name="T8" fmla="*/ 55 w 96"/>
                <a:gd name="T9" fmla="*/ 3 h 80"/>
                <a:gd name="T10" fmla="*/ 50 w 96"/>
                <a:gd name="T11" fmla="*/ 5 h 80"/>
                <a:gd name="T12" fmla="*/ 47 w 96"/>
                <a:gd name="T13" fmla="*/ 9 h 80"/>
                <a:gd name="T14" fmla="*/ 19 w 96"/>
                <a:gd name="T15" fmla="*/ 1 h 80"/>
                <a:gd name="T16" fmla="*/ 15 w 96"/>
                <a:gd name="T17" fmla="*/ 3 h 80"/>
                <a:gd name="T18" fmla="*/ 0 w 96"/>
                <a:gd name="T19" fmla="*/ 53 h 80"/>
                <a:gd name="T20" fmla="*/ 2 w 96"/>
                <a:gd name="T21" fmla="*/ 57 h 80"/>
                <a:gd name="T22" fmla="*/ 76 w 96"/>
                <a:gd name="T23" fmla="*/ 80 h 80"/>
                <a:gd name="T24" fmla="*/ 80 w 96"/>
                <a:gd name="T25" fmla="*/ 77 h 80"/>
                <a:gd name="T26" fmla="*/ 95 w 96"/>
                <a:gd name="T27" fmla="*/ 27 h 80"/>
                <a:gd name="T28" fmla="*/ 93 w 96"/>
                <a:gd name="T29" fmla="*/ 23 h 80"/>
                <a:gd name="T30" fmla="*/ 35 w 96"/>
                <a:gd name="T31" fmla="*/ 22 h 80"/>
                <a:gd name="T32" fmla="*/ 33 w 96"/>
                <a:gd name="T33" fmla="*/ 23 h 80"/>
                <a:gd name="T34" fmla="*/ 20 w 96"/>
                <a:gd name="T35" fmla="*/ 19 h 80"/>
                <a:gd name="T36" fmla="*/ 19 w 96"/>
                <a:gd name="T37" fmla="*/ 17 h 80"/>
                <a:gd name="T38" fmla="*/ 20 w 96"/>
                <a:gd name="T39" fmla="*/ 11 h 80"/>
                <a:gd name="T40" fmla="*/ 22 w 96"/>
                <a:gd name="T41" fmla="*/ 10 h 80"/>
                <a:gd name="T42" fmla="*/ 35 w 96"/>
                <a:gd name="T43" fmla="*/ 14 h 80"/>
                <a:gd name="T44" fmla="*/ 36 w 96"/>
                <a:gd name="T45" fmla="*/ 16 h 80"/>
                <a:gd name="T46" fmla="*/ 35 w 96"/>
                <a:gd name="T47" fmla="*/ 22 h 80"/>
                <a:gd name="T48" fmla="*/ 49 w 96"/>
                <a:gd name="T49" fmla="*/ 62 h 80"/>
                <a:gd name="T50" fmla="*/ 35 w 96"/>
                <a:gd name="T51" fmla="*/ 36 h 80"/>
                <a:gd name="T52" fmla="*/ 61 w 96"/>
                <a:gd name="T53" fmla="*/ 22 h 80"/>
                <a:gd name="T54" fmla="*/ 75 w 96"/>
                <a:gd name="T55" fmla="*/ 48 h 80"/>
                <a:gd name="T56" fmla="*/ 49 w 96"/>
                <a:gd name="T5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80">
                  <a:moveTo>
                    <a:pt x="93" y="23"/>
                  </a:moveTo>
                  <a:cubicBezTo>
                    <a:pt x="79" y="19"/>
                    <a:pt x="79" y="19"/>
                    <a:pt x="79" y="19"/>
                  </a:cubicBezTo>
                  <a:cubicBezTo>
                    <a:pt x="79" y="13"/>
                    <a:pt x="79" y="13"/>
                    <a:pt x="79" y="13"/>
                  </a:cubicBezTo>
                  <a:cubicBezTo>
                    <a:pt x="79" y="12"/>
                    <a:pt x="78" y="10"/>
                    <a:pt x="76" y="9"/>
                  </a:cubicBezTo>
                  <a:cubicBezTo>
                    <a:pt x="55" y="3"/>
                    <a:pt x="55" y="3"/>
                    <a:pt x="55" y="3"/>
                  </a:cubicBezTo>
                  <a:cubicBezTo>
                    <a:pt x="53" y="2"/>
                    <a:pt x="51" y="3"/>
                    <a:pt x="50" y="5"/>
                  </a:cubicBezTo>
                  <a:cubicBezTo>
                    <a:pt x="47" y="9"/>
                    <a:pt x="47" y="9"/>
                    <a:pt x="47" y="9"/>
                  </a:cubicBezTo>
                  <a:cubicBezTo>
                    <a:pt x="19" y="1"/>
                    <a:pt x="19" y="1"/>
                    <a:pt x="19" y="1"/>
                  </a:cubicBezTo>
                  <a:cubicBezTo>
                    <a:pt x="18" y="0"/>
                    <a:pt x="16" y="1"/>
                    <a:pt x="15" y="3"/>
                  </a:cubicBezTo>
                  <a:cubicBezTo>
                    <a:pt x="0" y="53"/>
                    <a:pt x="0" y="53"/>
                    <a:pt x="0" y="53"/>
                  </a:cubicBezTo>
                  <a:cubicBezTo>
                    <a:pt x="0" y="55"/>
                    <a:pt x="0" y="56"/>
                    <a:pt x="2" y="57"/>
                  </a:cubicBezTo>
                  <a:cubicBezTo>
                    <a:pt x="76" y="80"/>
                    <a:pt x="76" y="80"/>
                    <a:pt x="76" y="80"/>
                  </a:cubicBezTo>
                  <a:cubicBezTo>
                    <a:pt x="77" y="80"/>
                    <a:pt x="79" y="79"/>
                    <a:pt x="80" y="77"/>
                  </a:cubicBezTo>
                  <a:cubicBezTo>
                    <a:pt x="95" y="27"/>
                    <a:pt x="95" y="27"/>
                    <a:pt x="95" y="27"/>
                  </a:cubicBezTo>
                  <a:cubicBezTo>
                    <a:pt x="96" y="26"/>
                    <a:pt x="95" y="24"/>
                    <a:pt x="93" y="23"/>
                  </a:cubicBezTo>
                  <a:close/>
                  <a:moveTo>
                    <a:pt x="35" y="22"/>
                  </a:moveTo>
                  <a:cubicBezTo>
                    <a:pt x="34" y="23"/>
                    <a:pt x="33" y="23"/>
                    <a:pt x="33" y="23"/>
                  </a:cubicBezTo>
                  <a:cubicBezTo>
                    <a:pt x="20" y="19"/>
                    <a:pt x="20" y="19"/>
                    <a:pt x="20" y="19"/>
                  </a:cubicBezTo>
                  <a:cubicBezTo>
                    <a:pt x="19" y="19"/>
                    <a:pt x="18" y="18"/>
                    <a:pt x="19" y="17"/>
                  </a:cubicBezTo>
                  <a:cubicBezTo>
                    <a:pt x="20" y="11"/>
                    <a:pt x="20" y="11"/>
                    <a:pt x="20" y="11"/>
                  </a:cubicBezTo>
                  <a:cubicBezTo>
                    <a:pt x="21" y="10"/>
                    <a:pt x="22" y="10"/>
                    <a:pt x="22" y="10"/>
                  </a:cubicBezTo>
                  <a:cubicBezTo>
                    <a:pt x="35" y="14"/>
                    <a:pt x="35" y="14"/>
                    <a:pt x="35" y="14"/>
                  </a:cubicBezTo>
                  <a:cubicBezTo>
                    <a:pt x="36" y="14"/>
                    <a:pt x="37" y="15"/>
                    <a:pt x="36" y="16"/>
                  </a:cubicBezTo>
                  <a:lnTo>
                    <a:pt x="35" y="22"/>
                  </a:lnTo>
                  <a:close/>
                  <a:moveTo>
                    <a:pt x="49" y="62"/>
                  </a:moveTo>
                  <a:cubicBezTo>
                    <a:pt x="38" y="59"/>
                    <a:pt x="31" y="47"/>
                    <a:pt x="35" y="36"/>
                  </a:cubicBezTo>
                  <a:cubicBezTo>
                    <a:pt x="38" y="25"/>
                    <a:pt x="50" y="18"/>
                    <a:pt x="61" y="22"/>
                  </a:cubicBezTo>
                  <a:cubicBezTo>
                    <a:pt x="72" y="25"/>
                    <a:pt x="79" y="37"/>
                    <a:pt x="75" y="48"/>
                  </a:cubicBezTo>
                  <a:cubicBezTo>
                    <a:pt x="72" y="59"/>
                    <a:pt x="60" y="66"/>
                    <a:pt x="49" y="62"/>
                  </a:cubicBezTo>
                  <a:close/>
                </a:path>
              </a:pathLst>
            </a:custGeom>
            <a:solidFill>
              <a:srgbClr val="0082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6" name="îŝ1îḋê"/>
            <p:cNvSpPr/>
            <p:nvPr/>
          </p:nvSpPr>
          <p:spPr bwMode="auto">
            <a:xfrm>
              <a:off x="4735513" y="2259013"/>
              <a:ext cx="719138" cy="679450"/>
            </a:xfrm>
            <a:custGeom>
              <a:avLst/>
              <a:gdLst>
                <a:gd name="T0" fmla="*/ 56 w 90"/>
                <a:gd name="T1" fmla="*/ 2 h 85"/>
                <a:gd name="T2" fmla="*/ 4 w 90"/>
                <a:gd name="T3" fmla="*/ 33 h 85"/>
                <a:gd name="T4" fmla="*/ 2 w 90"/>
                <a:gd name="T5" fmla="*/ 41 h 85"/>
                <a:gd name="T6" fmla="*/ 26 w 90"/>
                <a:gd name="T7" fmla="*/ 81 h 85"/>
                <a:gd name="T8" fmla="*/ 34 w 90"/>
                <a:gd name="T9" fmla="*/ 83 h 85"/>
                <a:gd name="T10" fmla="*/ 86 w 90"/>
                <a:gd name="T11" fmla="*/ 52 h 85"/>
                <a:gd name="T12" fmla="*/ 88 w 90"/>
                <a:gd name="T13" fmla="*/ 44 h 85"/>
                <a:gd name="T14" fmla="*/ 64 w 90"/>
                <a:gd name="T15" fmla="*/ 4 h 85"/>
                <a:gd name="T16" fmla="*/ 56 w 90"/>
                <a:gd name="T17" fmla="*/ 2 h 85"/>
                <a:gd name="T18" fmla="*/ 71 w 90"/>
                <a:gd name="T19" fmla="*/ 45 h 85"/>
                <a:gd name="T20" fmla="*/ 69 w 90"/>
                <a:gd name="T21" fmla="*/ 53 h 85"/>
                <a:gd name="T22" fmla="*/ 36 w 90"/>
                <a:gd name="T23" fmla="*/ 73 h 85"/>
                <a:gd name="T24" fmla="*/ 28 w 90"/>
                <a:gd name="T25" fmla="*/ 71 h 85"/>
                <a:gd name="T26" fmla="*/ 12 w 90"/>
                <a:gd name="T27" fmla="*/ 44 h 85"/>
                <a:gd name="T28" fmla="*/ 14 w 90"/>
                <a:gd name="T29" fmla="*/ 36 h 85"/>
                <a:gd name="T30" fmla="*/ 47 w 90"/>
                <a:gd name="T31" fmla="*/ 16 h 85"/>
                <a:gd name="T32" fmla="*/ 55 w 90"/>
                <a:gd name="T33" fmla="*/ 18 h 85"/>
                <a:gd name="T34" fmla="*/ 71 w 90"/>
                <a:gd name="T35" fmla="*/ 45 h 85"/>
                <a:gd name="T36" fmla="*/ 76 w 90"/>
                <a:gd name="T37" fmla="*/ 39 h 85"/>
                <a:gd name="T38" fmla="*/ 71 w 90"/>
                <a:gd name="T39" fmla="*/ 38 h 85"/>
                <a:gd name="T40" fmla="*/ 72 w 90"/>
                <a:gd name="T41" fmla="*/ 33 h 85"/>
                <a:gd name="T42" fmla="*/ 77 w 90"/>
                <a:gd name="T43" fmla="*/ 34 h 85"/>
                <a:gd name="T44" fmla="*/ 76 w 90"/>
                <a:gd name="T45" fmla="*/ 39 h 85"/>
                <a:gd name="T46" fmla="*/ 69 w 90"/>
                <a:gd name="T47" fmla="*/ 28 h 85"/>
                <a:gd name="T48" fmla="*/ 65 w 90"/>
                <a:gd name="T49" fmla="*/ 27 h 85"/>
                <a:gd name="T50" fmla="*/ 66 w 90"/>
                <a:gd name="T51" fmla="*/ 22 h 85"/>
                <a:gd name="T52" fmla="*/ 71 w 90"/>
                <a:gd name="T53" fmla="*/ 23 h 85"/>
                <a:gd name="T54" fmla="*/ 69 w 90"/>
                <a:gd name="T55" fmla="*/ 2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85">
                  <a:moveTo>
                    <a:pt x="56" y="2"/>
                  </a:moveTo>
                  <a:cubicBezTo>
                    <a:pt x="4" y="33"/>
                    <a:pt x="4" y="33"/>
                    <a:pt x="4" y="33"/>
                  </a:cubicBezTo>
                  <a:cubicBezTo>
                    <a:pt x="1" y="35"/>
                    <a:pt x="0" y="39"/>
                    <a:pt x="2" y="41"/>
                  </a:cubicBezTo>
                  <a:cubicBezTo>
                    <a:pt x="26" y="81"/>
                    <a:pt x="26" y="81"/>
                    <a:pt x="26" y="81"/>
                  </a:cubicBezTo>
                  <a:cubicBezTo>
                    <a:pt x="27" y="84"/>
                    <a:pt x="31" y="85"/>
                    <a:pt x="34" y="83"/>
                  </a:cubicBezTo>
                  <a:cubicBezTo>
                    <a:pt x="86" y="52"/>
                    <a:pt x="86" y="52"/>
                    <a:pt x="86" y="52"/>
                  </a:cubicBezTo>
                  <a:cubicBezTo>
                    <a:pt x="89" y="51"/>
                    <a:pt x="90" y="47"/>
                    <a:pt x="88" y="44"/>
                  </a:cubicBezTo>
                  <a:cubicBezTo>
                    <a:pt x="64" y="4"/>
                    <a:pt x="64" y="4"/>
                    <a:pt x="64" y="4"/>
                  </a:cubicBezTo>
                  <a:cubicBezTo>
                    <a:pt x="63" y="1"/>
                    <a:pt x="59" y="0"/>
                    <a:pt x="56" y="2"/>
                  </a:cubicBezTo>
                  <a:close/>
                  <a:moveTo>
                    <a:pt x="71" y="45"/>
                  </a:moveTo>
                  <a:cubicBezTo>
                    <a:pt x="72" y="48"/>
                    <a:pt x="72" y="52"/>
                    <a:pt x="69" y="53"/>
                  </a:cubicBezTo>
                  <a:cubicBezTo>
                    <a:pt x="36" y="73"/>
                    <a:pt x="36" y="73"/>
                    <a:pt x="36" y="73"/>
                  </a:cubicBezTo>
                  <a:cubicBezTo>
                    <a:pt x="33" y="75"/>
                    <a:pt x="30" y="74"/>
                    <a:pt x="28" y="71"/>
                  </a:cubicBezTo>
                  <a:cubicBezTo>
                    <a:pt x="12" y="44"/>
                    <a:pt x="12" y="44"/>
                    <a:pt x="12" y="44"/>
                  </a:cubicBezTo>
                  <a:cubicBezTo>
                    <a:pt x="10" y="41"/>
                    <a:pt x="11" y="38"/>
                    <a:pt x="14" y="36"/>
                  </a:cubicBezTo>
                  <a:cubicBezTo>
                    <a:pt x="47" y="16"/>
                    <a:pt x="47" y="16"/>
                    <a:pt x="47" y="16"/>
                  </a:cubicBezTo>
                  <a:cubicBezTo>
                    <a:pt x="50" y="15"/>
                    <a:pt x="53" y="16"/>
                    <a:pt x="55" y="18"/>
                  </a:cubicBezTo>
                  <a:lnTo>
                    <a:pt x="71" y="45"/>
                  </a:lnTo>
                  <a:close/>
                  <a:moveTo>
                    <a:pt x="76" y="39"/>
                  </a:moveTo>
                  <a:cubicBezTo>
                    <a:pt x="74" y="40"/>
                    <a:pt x="72" y="39"/>
                    <a:pt x="71" y="38"/>
                  </a:cubicBezTo>
                  <a:cubicBezTo>
                    <a:pt x="70" y="36"/>
                    <a:pt x="71" y="34"/>
                    <a:pt x="72" y="33"/>
                  </a:cubicBezTo>
                  <a:cubicBezTo>
                    <a:pt x="74" y="32"/>
                    <a:pt x="76" y="32"/>
                    <a:pt x="77" y="34"/>
                  </a:cubicBezTo>
                  <a:cubicBezTo>
                    <a:pt x="78" y="36"/>
                    <a:pt x="78" y="38"/>
                    <a:pt x="76" y="39"/>
                  </a:cubicBezTo>
                  <a:close/>
                  <a:moveTo>
                    <a:pt x="69" y="28"/>
                  </a:moveTo>
                  <a:cubicBezTo>
                    <a:pt x="68" y="29"/>
                    <a:pt x="66" y="29"/>
                    <a:pt x="65" y="27"/>
                  </a:cubicBezTo>
                  <a:cubicBezTo>
                    <a:pt x="64" y="25"/>
                    <a:pt x="64" y="23"/>
                    <a:pt x="66" y="22"/>
                  </a:cubicBezTo>
                  <a:cubicBezTo>
                    <a:pt x="67" y="21"/>
                    <a:pt x="70" y="22"/>
                    <a:pt x="71" y="23"/>
                  </a:cubicBezTo>
                  <a:cubicBezTo>
                    <a:pt x="72" y="25"/>
                    <a:pt x="71" y="27"/>
                    <a:pt x="69" y="28"/>
                  </a:cubicBezTo>
                  <a:close/>
                </a:path>
              </a:pathLst>
            </a:custGeom>
            <a:solidFill>
              <a:srgbClr val="0082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7" name="íṧlïdè"/>
            <p:cNvSpPr/>
            <p:nvPr/>
          </p:nvSpPr>
          <p:spPr bwMode="auto">
            <a:xfrm>
              <a:off x="4178300" y="2898775"/>
              <a:ext cx="390525" cy="334963"/>
            </a:xfrm>
            <a:custGeom>
              <a:avLst/>
              <a:gdLst>
                <a:gd name="T0" fmla="*/ 41 w 49"/>
                <a:gd name="T1" fmla="*/ 0 h 42"/>
                <a:gd name="T2" fmla="*/ 37 w 49"/>
                <a:gd name="T3" fmla="*/ 0 h 42"/>
                <a:gd name="T4" fmla="*/ 26 w 49"/>
                <a:gd name="T5" fmla="*/ 9 h 42"/>
                <a:gd name="T6" fmla="*/ 25 w 49"/>
                <a:gd name="T7" fmla="*/ 13 h 42"/>
                <a:gd name="T8" fmla="*/ 24 w 49"/>
                <a:gd name="T9" fmla="*/ 9 h 42"/>
                <a:gd name="T10" fmla="*/ 12 w 49"/>
                <a:gd name="T11" fmla="*/ 0 h 42"/>
                <a:gd name="T12" fmla="*/ 9 w 49"/>
                <a:gd name="T13" fmla="*/ 0 h 42"/>
                <a:gd name="T14" fmla="*/ 1 w 49"/>
                <a:gd name="T15" fmla="*/ 13 h 42"/>
                <a:gd name="T16" fmla="*/ 25 w 49"/>
                <a:gd name="T17" fmla="*/ 42 h 42"/>
                <a:gd name="T18" fmla="*/ 49 w 49"/>
                <a:gd name="T19" fmla="*/ 13 h 42"/>
                <a:gd name="T20" fmla="*/ 41 w 49"/>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2">
                  <a:moveTo>
                    <a:pt x="41" y="0"/>
                  </a:moveTo>
                  <a:cubicBezTo>
                    <a:pt x="40" y="0"/>
                    <a:pt x="38" y="0"/>
                    <a:pt x="37" y="0"/>
                  </a:cubicBezTo>
                  <a:cubicBezTo>
                    <a:pt x="28" y="0"/>
                    <a:pt x="26" y="9"/>
                    <a:pt x="26" y="9"/>
                  </a:cubicBezTo>
                  <a:cubicBezTo>
                    <a:pt x="25" y="13"/>
                    <a:pt x="25" y="13"/>
                    <a:pt x="25" y="13"/>
                  </a:cubicBezTo>
                  <a:cubicBezTo>
                    <a:pt x="24" y="9"/>
                    <a:pt x="24" y="9"/>
                    <a:pt x="24" y="9"/>
                  </a:cubicBezTo>
                  <a:cubicBezTo>
                    <a:pt x="24" y="8"/>
                    <a:pt x="21" y="0"/>
                    <a:pt x="12" y="0"/>
                  </a:cubicBezTo>
                  <a:cubicBezTo>
                    <a:pt x="11" y="0"/>
                    <a:pt x="10" y="0"/>
                    <a:pt x="9" y="0"/>
                  </a:cubicBezTo>
                  <a:cubicBezTo>
                    <a:pt x="4" y="1"/>
                    <a:pt x="0" y="7"/>
                    <a:pt x="1" y="13"/>
                  </a:cubicBezTo>
                  <a:cubicBezTo>
                    <a:pt x="2" y="24"/>
                    <a:pt x="21" y="39"/>
                    <a:pt x="25" y="42"/>
                  </a:cubicBezTo>
                  <a:cubicBezTo>
                    <a:pt x="28" y="39"/>
                    <a:pt x="47" y="24"/>
                    <a:pt x="49" y="13"/>
                  </a:cubicBezTo>
                  <a:cubicBezTo>
                    <a:pt x="49" y="7"/>
                    <a:pt x="46" y="1"/>
                    <a:pt x="41" y="0"/>
                  </a:cubicBezTo>
                  <a:close/>
                </a:path>
              </a:pathLst>
            </a:custGeom>
            <a:solidFill>
              <a:srgbClr val="FF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8" name="îsľîdè"/>
            <p:cNvSpPr/>
            <p:nvPr/>
          </p:nvSpPr>
          <p:spPr bwMode="auto">
            <a:xfrm>
              <a:off x="5549900" y="1549400"/>
              <a:ext cx="533400" cy="838200"/>
            </a:xfrm>
            <a:custGeom>
              <a:avLst/>
              <a:gdLst>
                <a:gd name="T0" fmla="*/ 67 w 67"/>
                <a:gd name="T1" fmla="*/ 33 h 105"/>
                <a:gd name="T2" fmla="*/ 33 w 67"/>
                <a:gd name="T3" fmla="*/ 0 h 105"/>
                <a:gd name="T4" fmla="*/ 0 w 67"/>
                <a:gd name="T5" fmla="*/ 33 h 105"/>
                <a:gd name="T6" fmla="*/ 33 w 67"/>
                <a:gd name="T7" fmla="*/ 105 h 105"/>
                <a:gd name="T8" fmla="*/ 67 w 67"/>
                <a:gd name="T9" fmla="*/ 33 h 105"/>
                <a:gd name="T10" fmla="*/ 14 w 67"/>
                <a:gd name="T11" fmla="*/ 32 h 105"/>
                <a:gd name="T12" fmla="*/ 33 w 67"/>
                <a:gd name="T13" fmla="*/ 13 h 105"/>
                <a:gd name="T14" fmla="*/ 53 w 67"/>
                <a:gd name="T15" fmla="*/ 32 h 105"/>
                <a:gd name="T16" fmla="*/ 33 w 67"/>
                <a:gd name="T17" fmla="*/ 51 h 105"/>
                <a:gd name="T18" fmla="*/ 14 w 67"/>
                <a:gd name="T19" fmla="*/ 3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105">
                  <a:moveTo>
                    <a:pt x="67" y="33"/>
                  </a:moveTo>
                  <a:cubicBezTo>
                    <a:pt x="67" y="15"/>
                    <a:pt x="52" y="0"/>
                    <a:pt x="33" y="0"/>
                  </a:cubicBezTo>
                  <a:cubicBezTo>
                    <a:pt x="15" y="0"/>
                    <a:pt x="0" y="15"/>
                    <a:pt x="0" y="33"/>
                  </a:cubicBezTo>
                  <a:cubicBezTo>
                    <a:pt x="0" y="49"/>
                    <a:pt x="26" y="93"/>
                    <a:pt x="33" y="105"/>
                  </a:cubicBezTo>
                  <a:cubicBezTo>
                    <a:pt x="40" y="93"/>
                    <a:pt x="67" y="49"/>
                    <a:pt x="67" y="33"/>
                  </a:cubicBezTo>
                  <a:close/>
                  <a:moveTo>
                    <a:pt x="14" y="32"/>
                  </a:moveTo>
                  <a:cubicBezTo>
                    <a:pt x="14" y="21"/>
                    <a:pt x="23" y="13"/>
                    <a:pt x="33" y="13"/>
                  </a:cubicBezTo>
                  <a:cubicBezTo>
                    <a:pt x="44" y="13"/>
                    <a:pt x="53" y="21"/>
                    <a:pt x="53" y="32"/>
                  </a:cubicBezTo>
                  <a:cubicBezTo>
                    <a:pt x="53" y="43"/>
                    <a:pt x="44" y="51"/>
                    <a:pt x="33" y="51"/>
                  </a:cubicBezTo>
                  <a:cubicBezTo>
                    <a:pt x="23" y="51"/>
                    <a:pt x="14" y="43"/>
                    <a:pt x="14" y="32"/>
                  </a:cubicBezTo>
                  <a:close/>
                </a:path>
              </a:pathLst>
            </a:custGeom>
            <a:solidFill>
              <a:srgbClr val="FF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199" name="îSľïďe"/>
            <p:cNvSpPr/>
            <p:nvPr/>
          </p:nvSpPr>
          <p:spPr bwMode="auto">
            <a:xfrm>
              <a:off x="7000875" y="3592513"/>
              <a:ext cx="95250" cy="79375"/>
            </a:xfrm>
            <a:custGeom>
              <a:avLst/>
              <a:gdLst>
                <a:gd name="T0" fmla="*/ 10 w 12"/>
                <a:gd name="T1" fmla="*/ 10 h 10"/>
                <a:gd name="T2" fmla="*/ 12 w 12"/>
                <a:gd name="T3" fmla="*/ 7 h 10"/>
                <a:gd name="T4" fmla="*/ 6 w 12"/>
                <a:gd name="T5" fmla="*/ 4 h 10"/>
                <a:gd name="T6" fmla="*/ 2 w 12"/>
                <a:gd name="T7" fmla="*/ 0 h 10"/>
                <a:gd name="T8" fmla="*/ 0 w 12"/>
                <a:gd name="T9" fmla="*/ 3 h 10"/>
                <a:gd name="T10" fmla="*/ 10 w 12"/>
                <a:gd name="T11" fmla="*/ 10 h 10"/>
              </a:gdLst>
              <a:ahLst/>
              <a:cxnLst>
                <a:cxn ang="0">
                  <a:pos x="T0" y="T1"/>
                </a:cxn>
                <a:cxn ang="0">
                  <a:pos x="T2" y="T3"/>
                </a:cxn>
                <a:cxn ang="0">
                  <a:pos x="T4" y="T5"/>
                </a:cxn>
                <a:cxn ang="0">
                  <a:pos x="T6" y="T7"/>
                </a:cxn>
                <a:cxn ang="0">
                  <a:pos x="T8" y="T9"/>
                </a:cxn>
                <a:cxn ang="0">
                  <a:pos x="T10" y="T11"/>
                </a:cxn>
              </a:cxnLst>
              <a:rect l="0" t="0" r="r" b="b"/>
              <a:pathLst>
                <a:path w="12" h="10">
                  <a:moveTo>
                    <a:pt x="10" y="10"/>
                  </a:moveTo>
                  <a:cubicBezTo>
                    <a:pt x="12" y="7"/>
                    <a:pt x="12" y="7"/>
                    <a:pt x="12" y="7"/>
                  </a:cubicBezTo>
                  <a:cubicBezTo>
                    <a:pt x="10" y="6"/>
                    <a:pt x="8" y="5"/>
                    <a:pt x="6" y="4"/>
                  </a:cubicBezTo>
                  <a:cubicBezTo>
                    <a:pt x="5" y="3"/>
                    <a:pt x="3" y="1"/>
                    <a:pt x="2" y="0"/>
                  </a:cubicBezTo>
                  <a:cubicBezTo>
                    <a:pt x="0" y="3"/>
                    <a:pt x="0" y="3"/>
                    <a:pt x="0" y="3"/>
                  </a:cubicBezTo>
                  <a:cubicBezTo>
                    <a:pt x="1" y="4"/>
                    <a:pt x="4" y="8"/>
                    <a:pt x="10" y="10"/>
                  </a:cubicBezTo>
                  <a:close/>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0" name="ïSļiḓè"/>
            <p:cNvSpPr/>
            <p:nvPr/>
          </p:nvSpPr>
          <p:spPr bwMode="auto">
            <a:xfrm>
              <a:off x="6834188" y="3640138"/>
              <a:ext cx="222250" cy="263525"/>
            </a:xfrm>
            <a:custGeom>
              <a:avLst/>
              <a:gdLst>
                <a:gd name="T0" fmla="*/ 18 w 28"/>
                <a:gd name="T1" fmla="*/ 0 h 33"/>
                <a:gd name="T2" fmla="*/ 2 w 28"/>
                <a:gd name="T3" fmla="*/ 23 h 33"/>
                <a:gd name="T4" fmla="*/ 1 w 28"/>
                <a:gd name="T5" fmla="*/ 28 h 33"/>
                <a:gd name="T6" fmla="*/ 3 w 28"/>
                <a:gd name="T7" fmla="*/ 32 h 33"/>
                <a:gd name="T8" fmla="*/ 8 w 28"/>
                <a:gd name="T9" fmla="*/ 33 h 33"/>
                <a:gd name="T10" fmla="*/ 12 w 28"/>
                <a:gd name="T11" fmla="*/ 31 h 33"/>
                <a:gd name="T12" fmla="*/ 28 w 28"/>
                <a:gd name="T13" fmla="*/ 7 h 33"/>
                <a:gd name="T14" fmla="*/ 18 w 28"/>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3">
                  <a:moveTo>
                    <a:pt x="18" y="0"/>
                  </a:moveTo>
                  <a:cubicBezTo>
                    <a:pt x="2" y="23"/>
                    <a:pt x="2" y="23"/>
                    <a:pt x="2" y="23"/>
                  </a:cubicBezTo>
                  <a:cubicBezTo>
                    <a:pt x="1" y="25"/>
                    <a:pt x="0" y="26"/>
                    <a:pt x="1" y="28"/>
                  </a:cubicBezTo>
                  <a:cubicBezTo>
                    <a:pt x="1" y="30"/>
                    <a:pt x="2" y="31"/>
                    <a:pt x="3" y="32"/>
                  </a:cubicBezTo>
                  <a:cubicBezTo>
                    <a:pt x="4" y="33"/>
                    <a:pt x="6" y="33"/>
                    <a:pt x="8" y="33"/>
                  </a:cubicBezTo>
                  <a:cubicBezTo>
                    <a:pt x="9" y="33"/>
                    <a:pt x="11" y="32"/>
                    <a:pt x="12" y="31"/>
                  </a:cubicBezTo>
                  <a:cubicBezTo>
                    <a:pt x="28" y="7"/>
                    <a:pt x="28" y="7"/>
                    <a:pt x="28" y="7"/>
                  </a:cubicBezTo>
                  <a:cubicBezTo>
                    <a:pt x="23" y="5"/>
                    <a:pt x="20" y="2"/>
                    <a:pt x="18" y="0"/>
                  </a:cubicBezTo>
                  <a:close/>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1" name="ïŝlíḓe"/>
            <p:cNvSpPr/>
            <p:nvPr/>
          </p:nvSpPr>
          <p:spPr bwMode="auto">
            <a:xfrm>
              <a:off x="6953250" y="3136900"/>
              <a:ext cx="558800" cy="511175"/>
            </a:xfrm>
            <a:custGeom>
              <a:avLst/>
              <a:gdLst>
                <a:gd name="T0" fmla="*/ 52 w 70"/>
                <a:gd name="T1" fmla="*/ 6 h 64"/>
                <a:gd name="T2" fmla="*/ 33 w 70"/>
                <a:gd name="T3" fmla="*/ 0 h 64"/>
                <a:gd name="T4" fmla="*/ 7 w 70"/>
                <a:gd name="T5" fmla="*/ 13 h 64"/>
                <a:gd name="T6" fmla="*/ 2 w 70"/>
                <a:gd name="T7" fmla="*/ 37 h 64"/>
                <a:gd name="T8" fmla="*/ 15 w 70"/>
                <a:gd name="T9" fmla="*/ 58 h 64"/>
                <a:gd name="T10" fmla="*/ 33 w 70"/>
                <a:gd name="T11" fmla="*/ 64 h 64"/>
                <a:gd name="T12" fmla="*/ 59 w 70"/>
                <a:gd name="T13" fmla="*/ 50 h 64"/>
                <a:gd name="T14" fmla="*/ 52 w 70"/>
                <a:gd name="T15" fmla="*/ 6 h 64"/>
                <a:gd name="T16" fmla="*/ 57 w 70"/>
                <a:gd name="T17" fmla="*/ 48 h 64"/>
                <a:gd name="T18" fmla="*/ 33 w 70"/>
                <a:gd name="T19" fmla="*/ 61 h 64"/>
                <a:gd name="T20" fmla="*/ 16 w 70"/>
                <a:gd name="T21" fmla="*/ 55 h 64"/>
                <a:gd name="T22" fmla="*/ 5 w 70"/>
                <a:gd name="T23" fmla="*/ 36 h 64"/>
                <a:gd name="T24" fmla="*/ 10 w 70"/>
                <a:gd name="T25" fmla="*/ 15 h 64"/>
                <a:gd name="T26" fmla="*/ 33 w 70"/>
                <a:gd name="T27" fmla="*/ 3 h 64"/>
                <a:gd name="T28" fmla="*/ 50 w 70"/>
                <a:gd name="T29" fmla="*/ 8 h 64"/>
                <a:gd name="T30" fmla="*/ 62 w 70"/>
                <a:gd name="T31" fmla="*/ 27 h 64"/>
                <a:gd name="T32" fmla="*/ 57 w 70"/>
                <a:gd name="T33"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64">
                  <a:moveTo>
                    <a:pt x="52" y="6"/>
                  </a:moveTo>
                  <a:cubicBezTo>
                    <a:pt x="46" y="2"/>
                    <a:pt x="40" y="0"/>
                    <a:pt x="33" y="0"/>
                  </a:cubicBezTo>
                  <a:cubicBezTo>
                    <a:pt x="23" y="0"/>
                    <a:pt x="13" y="5"/>
                    <a:pt x="7" y="13"/>
                  </a:cubicBezTo>
                  <a:cubicBezTo>
                    <a:pt x="2" y="20"/>
                    <a:pt x="0" y="28"/>
                    <a:pt x="2" y="37"/>
                  </a:cubicBezTo>
                  <a:cubicBezTo>
                    <a:pt x="3" y="45"/>
                    <a:pt x="8" y="53"/>
                    <a:pt x="15" y="58"/>
                  </a:cubicBezTo>
                  <a:cubicBezTo>
                    <a:pt x="20" y="62"/>
                    <a:pt x="27" y="64"/>
                    <a:pt x="33" y="64"/>
                  </a:cubicBezTo>
                  <a:cubicBezTo>
                    <a:pt x="44" y="64"/>
                    <a:pt x="53" y="59"/>
                    <a:pt x="59" y="50"/>
                  </a:cubicBezTo>
                  <a:cubicBezTo>
                    <a:pt x="70" y="36"/>
                    <a:pt x="66" y="16"/>
                    <a:pt x="52" y="6"/>
                  </a:cubicBezTo>
                  <a:close/>
                  <a:moveTo>
                    <a:pt x="57" y="48"/>
                  </a:moveTo>
                  <a:cubicBezTo>
                    <a:pt x="51" y="56"/>
                    <a:pt x="43" y="61"/>
                    <a:pt x="33" y="61"/>
                  </a:cubicBezTo>
                  <a:cubicBezTo>
                    <a:pt x="27" y="61"/>
                    <a:pt x="21" y="59"/>
                    <a:pt x="16" y="55"/>
                  </a:cubicBezTo>
                  <a:cubicBezTo>
                    <a:pt x="10" y="51"/>
                    <a:pt x="6" y="44"/>
                    <a:pt x="5" y="36"/>
                  </a:cubicBezTo>
                  <a:cubicBezTo>
                    <a:pt x="4" y="29"/>
                    <a:pt x="5" y="21"/>
                    <a:pt x="10" y="15"/>
                  </a:cubicBezTo>
                  <a:cubicBezTo>
                    <a:pt x="15" y="7"/>
                    <a:pt x="24" y="3"/>
                    <a:pt x="33" y="3"/>
                  </a:cubicBezTo>
                  <a:cubicBezTo>
                    <a:pt x="39" y="3"/>
                    <a:pt x="45" y="5"/>
                    <a:pt x="50" y="8"/>
                  </a:cubicBezTo>
                  <a:cubicBezTo>
                    <a:pt x="56" y="13"/>
                    <a:pt x="60" y="19"/>
                    <a:pt x="62" y="27"/>
                  </a:cubicBezTo>
                  <a:cubicBezTo>
                    <a:pt x="63" y="35"/>
                    <a:pt x="61" y="42"/>
                    <a:pt x="57" y="48"/>
                  </a:cubicBezTo>
                  <a:close/>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2" name="i$ľiḑe"/>
            <p:cNvSpPr/>
            <p:nvPr/>
          </p:nvSpPr>
          <p:spPr bwMode="auto">
            <a:xfrm>
              <a:off x="7016750" y="3194050"/>
              <a:ext cx="406400" cy="390525"/>
            </a:xfrm>
            <a:custGeom>
              <a:avLst/>
              <a:gdLst>
                <a:gd name="T0" fmla="*/ 40 w 51"/>
                <a:gd name="T1" fmla="*/ 5 h 49"/>
                <a:gd name="T2" fmla="*/ 25 w 51"/>
                <a:gd name="T3" fmla="*/ 0 h 49"/>
                <a:gd name="T4" fmla="*/ 5 w 51"/>
                <a:gd name="T5" fmla="*/ 10 h 49"/>
                <a:gd name="T6" fmla="*/ 1 w 51"/>
                <a:gd name="T7" fmla="*/ 29 h 49"/>
                <a:gd name="T8" fmla="*/ 11 w 51"/>
                <a:gd name="T9" fmla="*/ 45 h 49"/>
                <a:gd name="T10" fmla="*/ 25 w 51"/>
                <a:gd name="T11" fmla="*/ 49 h 49"/>
                <a:gd name="T12" fmla="*/ 45 w 51"/>
                <a:gd name="T13" fmla="*/ 39 h 49"/>
                <a:gd name="T14" fmla="*/ 50 w 51"/>
                <a:gd name="T15" fmla="*/ 21 h 49"/>
                <a:gd name="T16" fmla="*/ 40 w 51"/>
                <a:gd name="T1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49">
                  <a:moveTo>
                    <a:pt x="40" y="5"/>
                  </a:moveTo>
                  <a:cubicBezTo>
                    <a:pt x="35" y="2"/>
                    <a:pt x="30" y="0"/>
                    <a:pt x="25" y="0"/>
                  </a:cubicBezTo>
                  <a:cubicBezTo>
                    <a:pt x="17" y="0"/>
                    <a:pt x="10" y="4"/>
                    <a:pt x="5" y="10"/>
                  </a:cubicBezTo>
                  <a:cubicBezTo>
                    <a:pt x="1" y="16"/>
                    <a:pt x="0" y="22"/>
                    <a:pt x="1" y="29"/>
                  </a:cubicBezTo>
                  <a:cubicBezTo>
                    <a:pt x="2" y="35"/>
                    <a:pt x="6" y="41"/>
                    <a:pt x="11" y="45"/>
                  </a:cubicBezTo>
                  <a:cubicBezTo>
                    <a:pt x="15" y="48"/>
                    <a:pt x="20" y="49"/>
                    <a:pt x="25" y="49"/>
                  </a:cubicBezTo>
                  <a:cubicBezTo>
                    <a:pt x="33" y="49"/>
                    <a:pt x="41" y="46"/>
                    <a:pt x="45" y="39"/>
                  </a:cubicBezTo>
                  <a:cubicBezTo>
                    <a:pt x="49" y="34"/>
                    <a:pt x="51" y="27"/>
                    <a:pt x="50" y="21"/>
                  </a:cubicBezTo>
                  <a:cubicBezTo>
                    <a:pt x="49" y="14"/>
                    <a:pt x="45" y="8"/>
                    <a:pt x="40" y="5"/>
                  </a:cubicBezTo>
                  <a:close/>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3" name="ísḷîḍè"/>
            <p:cNvSpPr/>
            <p:nvPr/>
          </p:nvSpPr>
          <p:spPr bwMode="auto">
            <a:xfrm>
              <a:off x="7296150" y="2435225"/>
              <a:ext cx="319088" cy="430213"/>
            </a:xfrm>
            <a:custGeom>
              <a:avLst/>
              <a:gdLst>
                <a:gd name="T0" fmla="*/ 27 w 40"/>
                <a:gd name="T1" fmla="*/ 52 h 54"/>
                <a:gd name="T2" fmla="*/ 35 w 40"/>
                <a:gd name="T3" fmla="*/ 54 h 54"/>
                <a:gd name="T4" fmla="*/ 3 w 40"/>
                <a:gd name="T5" fmla="*/ 0 h 54"/>
                <a:gd name="T6" fmla="*/ 0 w 40"/>
                <a:gd name="T7" fmla="*/ 8 h 54"/>
                <a:gd name="T8" fmla="*/ 27 w 40"/>
                <a:gd name="T9" fmla="*/ 52 h 54"/>
              </a:gdLst>
              <a:ahLst/>
              <a:cxnLst>
                <a:cxn ang="0">
                  <a:pos x="T0" y="T1"/>
                </a:cxn>
                <a:cxn ang="0">
                  <a:pos x="T2" y="T3"/>
                </a:cxn>
                <a:cxn ang="0">
                  <a:pos x="T4" y="T5"/>
                </a:cxn>
                <a:cxn ang="0">
                  <a:pos x="T6" y="T7"/>
                </a:cxn>
                <a:cxn ang="0">
                  <a:pos x="T8" y="T9"/>
                </a:cxn>
              </a:cxnLst>
              <a:rect l="0" t="0" r="r" b="b"/>
              <a:pathLst>
                <a:path w="40" h="54">
                  <a:moveTo>
                    <a:pt x="27" y="52"/>
                  </a:moveTo>
                  <a:cubicBezTo>
                    <a:pt x="35" y="54"/>
                    <a:pt x="35" y="54"/>
                    <a:pt x="35" y="54"/>
                  </a:cubicBezTo>
                  <a:cubicBezTo>
                    <a:pt x="40" y="30"/>
                    <a:pt x="26" y="6"/>
                    <a:pt x="3" y="0"/>
                  </a:cubicBezTo>
                  <a:cubicBezTo>
                    <a:pt x="0" y="8"/>
                    <a:pt x="0" y="8"/>
                    <a:pt x="0" y="8"/>
                  </a:cubicBezTo>
                  <a:cubicBezTo>
                    <a:pt x="19" y="14"/>
                    <a:pt x="31" y="33"/>
                    <a:pt x="27" y="52"/>
                  </a:cubicBezTo>
                  <a:close/>
                </a:path>
              </a:pathLst>
            </a:custGeom>
            <a:solidFill>
              <a:srgbClr val="FFAA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4" name="ïṡļîḋê"/>
            <p:cNvSpPr/>
            <p:nvPr/>
          </p:nvSpPr>
          <p:spPr bwMode="auto">
            <a:xfrm>
              <a:off x="7232650" y="2706688"/>
              <a:ext cx="87313" cy="87313"/>
            </a:xfrm>
            <a:custGeom>
              <a:avLst/>
              <a:gdLst>
                <a:gd name="T0" fmla="*/ 5 w 11"/>
                <a:gd name="T1" fmla="*/ 10 h 11"/>
                <a:gd name="T2" fmla="*/ 10 w 11"/>
                <a:gd name="T3" fmla="*/ 7 h 11"/>
                <a:gd name="T4" fmla="*/ 7 w 11"/>
                <a:gd name="T5" fmla="*/ 1 h 11"/>
                <a:gd name="T6" fmla="*/ 1 w 11"/>
                <a:gd name="T7" fmla="*/ 4 h 11"/>
                <a:gd name="T8" fmla="*/ 5 w 11"/>
                <a:gd name="T9" fmla="*/ 10 h 11"/>
              </a:gdLst>
              <a:ahLst/>
              <a:cxnLst>
                <a:cxn ang="0">
                  <a:pos x="T0" y="T1"/>
                </a:cxn>
                <a:cxn ang="0">
                  <a:pos x="T2" y="T3"/>
                </a:cxn>
                <a:cxn ang="0">
                  <a:pos x="T4" y="T5"/>
                </a:cxn>
                <a:cxn ang="0">
                  <a:pos x="T6" y="T7"/>
                </a:cxn>
                <a:cxn ang="0">
                  <a:pos x="T8" y="T9"/>
                </a:cxn>
              </a:cxnLst>
              <a:rect l="0" t="0" r="r" b="b"/>
              <a:pathLst>
                <a:path w="11" h="11">
                  <a:moveTo>
                    <a:pt x="5" y="10"/>
                  </a:moveTo>
                  <a:cubicBezTo>
                    <a:pt x="7" y="11"/>
                    <a:pt x="10" y="9"/>
                    <a:pt x="10" y="7"/>
                  </a:cubicBezTo>
                  <a:cubicBezTo>
                    <a:pt x="11" y="4"/>
                    <a:pt x="10" y="1"/>
                    <a:pt x="7" y="1"/>
                  </a:cubicBezTo>
                  <a:cubicBezTo>
                    <a:pt x="4" y="0"/>
                    <a:pt x="2" y="2"/>
                    <a:pt x="1" y="4"/>
                  </a:cubicBezTo>
                  <a:cubicBezTo>
                    <a:pt x="0" y="7"/>
                    <a:pt x="2" y="10"/>
                    <a:pt x="5" y="10"/>
                  </a:cubicBezTo>
                  <a:close/>
                </a:path>
              </a:pathLst>
            </a:custGeom>
            <a:solidFill>
              <a:srgbClr val="FFAA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05" name="íṧḻiďè"/>
            <p:cNvSpPr/>
            <p:nvPr/>
          </p:nvSpPr>
          <p:spPr bwMode="auto">
            <a:xfrm>
              <a:off x="7264400" y="2570163"/>
              <a:ext cx="200025" cy="263525"/>
            </a:xfrm>
            <a:custGeom>
              <a:avLst/>
              <a:gdLst>
                <a:gd name="T0" fmla="*/ 14 w 25"/>
                <a:gd name="T1" fmla="*/ 30 h 33"/>
                <a:gd name="T2" fmla="*/ 22 w 25"/>
                <a:gd name="T3" fmla="*/ 33 h 33"/>
                <a:gd name="T4" fmla="*/ 2 w 25"/>
                <a:gd name="T5" fmla="*/ 0 h 33"/>
                <a:gd name="T6" fmla="*/ 0 w 25"/>
                <a:gd name="T7" fmla="*/ 8 h 33"/>
                <a:gd name="T8" fmla="*/ 14 w 25"/>
                <a:gd name="T9" fmla="*/ 30 h 33"/>
              </a:gdLst>
              <a:ahLst/>
              <a:cxnLst>
                <a:cxn ang="0">
                  <a:pos x="T0" y="T1"/>
                </a:cxn>
                <a:cxn ang="0">
                  <a:pos x="T2" y="T3"/>
                </a:cxn>
                <a:cxn ang="0">
                  <a:pos x="T4" y="T5"/>
                </a:cxn>
                <a:cxn ang="0">
                  <a:pos x="T6" y="T7"/>
                </a:cxn>
                <a:cxn ang="0">
                  <a:pos x="T8" y="T9"/>
                </a:cxn>
              </a:cxnLst>
              <a:rect l="0" t="0" r="r" b="b"/>
              <a:pathLst>
                <a:path w="25" h="33">
                  <a:moveTo>
                    <a:pt x="14" y="30"/>
                  </a:moveTo>
                  <a:cubicBezTo>
                    <a:pt x="22" y="33"/>
                    <a:pt x="22" y="33"/>
                    <a:pt x="22" y="33"/>
                  </a:cubicBezTo>
                  <a:cubicBezTo>
                    <a:pt x="25" y="18"/>
                    <a:pt x="17" y="4"/>
                    <a:pt x="2" y="0"/>
                  </a:cubicBezTo>
                  <a:cubicBezTo>
                    <a:pt x="0" y="8"/>
                    <a:pt x="0" y="8"/>
                    <a:pt x="0" y="8"/>
                  </a:cubicBezTo>
                  <a:cubicBezTo>
                    <a:pt x="10" y="11"/>
                    <a:pt x="15" y="21"/>
                    <a:pt x="14" y="30"/>
                  </a:cubicBezTo>
                  <a:close/>
                </a:path>
              </a:pathLst>
            </a:custGeom>
            <a:solidFill>
              <a:srgbClr val="FFAA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
        <p:nvSpPr>
          <p:cNvPr id="209" name="TextBox 18"/>
          <p:cNvSpPr txBox="1">
            <a:spLocks noChangeArrowheads="1"/>
          </p:cNvSpPr>
          <p:nvPr/>
        </p:nvSpPr>
        <p:spPr bwMode="auto">
          <a:xfrm>
            <a:off x="2239954" y="2420970"/>
            <a:ext cx="2597124" cy="235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7F7F7F"/>
                </a:solidFill>
                <a:latin typeface="+mn-lt"/>
                <a:ea typeface="+mn-ea"/>
                <a:cs typeface="+mn-ea"/>
                <a:sym typeface="+mn-lt"/>
              </a:rPr>
              <a:t>点击输入简要文字介绍，文字内容需概括精炼，不用多余的文字修饰，言简意赅的说明分项内容点击输入简要文字介绍，文字内容需概括精炼，不用多余的文字修点击输入简要文字介绍，文字内容需概括精炼，</a:t>
            </a:r>
            <a:endParaRPr lang="zh-CN" altLang="en-US" sz="1400" dirty="0">
              <a:solidFill>
                <a:srgbClr val="404040"/>
              </a:solidFill>
              <a:latin typeface="+mn-lt"/>
              <a:ea typeface="+mn-ea"/>
              <a:cs typeface="+mn-ea"/>
              <a:sym typeface="+mn-lt"/>
            </a:endParaRPr>
          </a:p>
        </p:txBody>
      </p:sp>
      <p:sp>
        <p:nvSpPr>
          <p:cNvPr id="210" name="TextBox 18"/>
          <p:cNvSpPr txBox="1">
            <a:spLocks noChangeArrowheads="1"/>
          </p:cNvSpPr>
          <p:nvPr/>
        </p:nvSpPr>
        <p:spPr bwMode="auto">
          <a:xfrm>
            <a:off x="7332005" y="2337872"/>
            <a:ext cx="2597124" cy="235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7F7F7F"/>
                </a:solidFill>
                <a:latin typeface="+mn-lt"/>
                <a:ea typeface="+mn-ea"/>
                <a:cs typeface="+mn-ea"/>
                <a:sym typeface="+mn-lt"/>
              </a:rPr>
              <a:t>点击输入简要文字介绍，文字内容需概括精炼，不用多余的文字修饰，言简意赅的说明分项内容点击输入简要文字介绍，文字内容需概括精炼，不用多余的文字修点击输入简要文字介绍，文字内容需概括精炼，</a:t>
            </a:r>
            <a:endParaRPr lang="zh-CN" altLang="en-US" sz="1400" dirty="0">
              <a:solidFill>
                <a:srgbClr val="404040"/>
              </a:solidFill>
              <a:latin typeface="+mn-lt"/>
              <a:ea typeface="+mn-ea"/>
              <a:cs typeface="+mn-ea"/>
              <a:sym typeface="+mn-lt"/>
            </a:endParaRPr>
          </a:p>
        </p:txBody>
      </p:sp>
      <p:sp>
        <p:nvSpPr>
          <p:cNvPr id="211"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12"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410369" y="281269"/>
            <a:ext cx="23733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800" b="1" dirty="0">
                <a:solidFill>
                  <a:schemeClr val="bg1"/>
                </a:solidFill>
                <a:latin typeface="+mn-lt"/>
                <a:ea typeface="+mn-ea"/>
                <a:cs typeface="+mn-ea"/>
                <a:sym typeface="+mn-lt"/>
              </a:rPr>
              <a:t>宗旨和目标</a:t>
            </a:r>
            <a:endParaRPr lang="zh-CN" altLang="en-US" sz="2000" dirty="0">
              <a:solidFill>
                <a:schemeClr val="bg1"/>
              </a:solidFill>
              <a:latin typeface="+mn-lt"/>
              <a:ea typeface="+mn-ea"/>
              <a:cs typeface="+mn-ea"/>
              <a:sym typeface="+mn-lt"/>
            </a:endParaRPr>
          </a:p>
        </p:txBody>
      </p:sp>
      <p:grpSp>
        <p:nvGrpSpPr>
          <p:cNvPr id="213" name="d6ff897d-0a99-4723-a637-f2fce4a1760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8819715" y="4704361"/>
            <a:ext cx="1631782" cy="1053301"/>
            <a:chOff x="3155950" y="1543051"/>
            <a:chExt cx="5897563" cy="3806825"/>
          </a:xfrm>
        </p:grpSpPr>
        <p:sp>
          <p:nvSpPr>
            <p:cNvPr id="214" name="iṧľidè"/>
            <p:cNvSpPr/>
            <p:nvPr/>
          </p:nvSpPr>
          <p:spPr bwMode="auto">
            <a:xfrm>
              <a:off x="3209925" y="4964113"/>
              <a:ext cx="5788025" cy="331788"/>
            </a:xfrm>
            <a:custGeom>
              <a:avLst/>
              <a:gdLst>
                <a:gd name="T0" fmla="*/ 316 w 316"/>
                <a:gd name="T1" fmla="*/ 0 h 18"/>
                <a:gd name="T2" fmla="*/ 316 w 316"/>
                <a:gd name="T3" fmla="*/ 6 h 18"/>
                <a:gd name="T4" fmla="*/ 316 w 316"/>
                <a:gd name="T5" fmla="*/ 6 h 18"/>
                <a:gd name="T6" fmla="*/ 313 w 316"/>
                <a:gd name="T7" fmla="*/ 13 h 18"/>
                <a:gd name="T8" fmla="*/ 304 w 316"/>
                <a:gd name="T9" fmla="*/ 18 h 18"/>
                <a:gd name="T10" fmla="*/ 12 w 316"/>
                <a:gd name="T11" fmla="*/ 18 h 18"/>
                <a:gd name="T12" fmla="*/ 2 w 316"/>
                <a:gd name="T13" fmla="*/ 13 h 18"/>
                <a:gd name="T14" fmla="*/ 0 w 316"/>
                <a:gd name="T15" fmla="*/ 6 h 18"/>
                <a:gd name="T16" fmla="*/ 0 w 316"/>
                <a:gd name="T17" fmla="*/ 0 h 18"/>
                <a:gd name="T18" fmla="*/ 38 w 316"/>
                <a:gd name="T19" fmla="*/ 0 h 18"/>
                <a:gd name="T20" fmla="*/ 278 w 316"/>
                <a:gd name="T21" fmla="*/ 0 h 18"/>
                <a:gd name="T22" fmla="*/ 316 w 316"/>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6" h="18">
                  <a:moveTo>
                    <a:pt x="316" y="0"/>
                  </a:moveTo>
                  <a:cubicBezTo>
                    <a:pt x="316" y="6"/>
                    <a:pt x="316" y="6"/>
                    <a:pt x="316" y="6"/>
                  </a:cubicBezTo>
                  <a:cubicBezTo>
                    <a:pt x="316" y="6"/>
                    <a:pt x="316" y="6"/>
                    <a:pt x="316" y="6"/>
                  </a:cubicBezTo>
                  <a:cubicBezTo>
                    <a:pt x="316" y="9"/>
                    <a:pt x="315" y="11"/>
                    <a:pt x="313" y="13"/>
                  </a:cubicBezTo>
                  <a:cubicBezTo>
                    <a:pt x="311" y="16"/>
                    <a:pt x="308" y="18"/>
                    <a:pt x="304" y="18"/>
                  </a:cubicBezTo>
                  <a:cubicBezTo>
                    <a:pt x="12" y="18"/>
                    <a:pt x="12" y="18"/>
                    <a:pt x="12" y="18"/>
                  </a:cubicBezTo>
                  <a:cubicBezTo>
                    <a:pt x="8" y="18"/>
                    <a:pt x="5" y="16"/>
                    <a:pt x="2" y="13"/>
                  </a:cubicBezTo>
                  <a:cubicBezTo>
                    <a:pt x="0" y="11"/>
                    <a:pt x="0" y="9"/>
                    <a:pt x="0" y="6"/>
                  </a:cubicBezTo>
                  <a:cubicBezTo>
                    <a:pt x="0" y="0"/>
                    <a:pt x="0" y="0"/>
                    <a:pt x="0" y="0"/>
                  </a:cubicBezTo>
                  <a:cubicBezTo>
                    <a:pt x="38" y="0"/>
                    <a:pt x="38" y="0"/>
                    <a:pt x="38" y="0"/>
                  </a:cubicBezTo>
                  <a:cubicBezTo>
                    <a:pt x="278" y="0"/>
                    <a:pt x="278" y="0"/>
                    <a:pt x="278" y="0"/>
                  </a:cubicBezTo>
                  <a:lnTo>
                    <a:pt x="316" y="0"/>
                  </a:lnTo>
                  <a:close/>
                </a:path>
              </a:pathLst>
            </a:custGeom>
            <a:solidFill>
              <a:srgbClr val="22B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5" name="ïṥ1ïḋê"/>
            <p:cNvSpPr/>
            <p:nvPr/>
          </p:nvSpPr>
          <p:spPr bwMode="auto">
            <a:xfrm>
              <a:off x="7734300" y="2830513"/>
              <a:ext cx="311150" cy="441325"/>
            </a:xfrm>
            <a:custGeom>
              <a:avLst/>
              <a:gdLst>
                <a:gd name="T0" fmla="*/ 5 w 17"/>
                <a:gd name="T1" fmla="*/ 24 h 24"/>
                <a:gd name="T2" fmla="*/ 0 w 17"/>
                <a:gd name="T3" fmla="*/ 12 h 24"/>
                <a:gd name="T4" fmla="*/ 5 w 17"/>
                <a:gd name="T5" fmla="*/ 0 h 24"/>
                <a:gd name="T6" fmla="*/ 17 w 17"/>
                <a:gd name="T7" fmla="*/ 0 h 24"/>
                <a:gd name="T8" fmla="*/ 12 w 17"/>
                <a:gd name="T9" fmla="*/ 12 h 24"/>
                <a:gd name="T10" fmla="*/ 12 w 17"/>
                <a:gd name="T11" fmla="*/ 13 h 24"/>
                <a:gd name="T12" fmla="*/ 17 w 17"/>
                <a:gd name="T13" fmla="*/ 24 h 24"/>
                <a:gd name="T14" fmla="*/ 5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5" y="24"/>
                  </a:moveTo>
                  <a:cubicBezTo>
                    <a:pt x="0" y="12"/>
                    <a:pt x="0" y="12"/>
                    <a:pt x="0" y="12"/>
                  </a:cubicBezTo>
                  <a:cubicBezTo>
                    <a:pt x="5" y="0"/>
                    <a:pt x="5" y="0"/>
                    <a:pt x="5" y="0"/>
                  </a:cubicBezTo>
                  <a:cubicBezTo>
                    <a:pt x="17" y="0"/>
                    <a:pt x="17" y="0"/>
                    <a:pt x="17" y="0"/>
                  </a:cubicBezTo>
                  <a:cubicBezTo>
                    <a:pt x="12" y="12"/>
                    <a:pt x="12" y="12"/>
                    <a:pt x="12" y="12"/>
                  </a:cubicBezTo>
                  <a:cubicBezTo>
                    <a:pt x="12" y="12"/>
                    <a:pt x="12" y="12"/>
                    <a:pt x="12" y="13"/>
                  </a:cubicBezTo>
                  <a:cubicBezTo>
                    <a:pt x="17" y="24"/>
                    <a:pt x="17" y="24"/>
                    <a:pt x="17" y="24"/>
                  </a:cubicBezTo>
                  <a:lnTo>
                    <a:pt x="5" y="24"/>
                  </a:lnTo>
                  <a:close/>
                </a:path>
              </a:pathLst>
            </a:custGeom>
            <a:solidFill>
              <a:srgbClr val="FFDC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6" name="iṡḻiḓê"/>
            <p:cNvSpPr/>
            <p:nvPr/>
          </p:nvSpPr>
          <p:spPr bwMode="auto">
            <a:xfrm>
              <a:off x="7807325" y="2241551"/>
              <a:ext cx="312738" cy="441325"/>
            </a:xfrm>
            <a:custGeom>
              <a:avLst/>
              <a:gdLst>
                <a:gd name="T0" fmla="*/ 12 w 17"/>
                <a:gd name="T1" fmla="*/ 24 h 24"/>
                <a:gd name="T2" fmla="*/ 0 w 17"/>
                <a:gd name="T3" fmla="*/ 24 h 24"/>
                <a:gd name="T4" fmla="*/ 5 w 17"/>
                <a:gd name="T5" fmla="*/ 12 h 24"/>
                <a:gd name="T6" fmla="*/ 5 w 17"/>
                <a:gd name="T7" fmla="*/ 11 h 24"/>
                <a:gd name="T8" fmla="*/ 0 w 17"/>
                <a:gd name="T9" fmla="*/ 0 h 24"/>
                <a:gd name="T10" fmla="*/ 12 w 17"/>
                <a:gd name="T11" fmla="*/ 0 h 24"/>
                <a:gd name="T12" fmla="*/ 17 w 17"/>
                <a:gd name="T13" fmla="*/ 12 h 24"/>
                <a:gd name="T14" fmla="*/ 12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12" y="24"/>
                  </a:moveTo>
                  <a:cubicBezTo>
                    <a:pt x="0" y="24"/>
                    <a:pt x="0" y="24"/>
                    <a:pt x="0" y="24"/>
                  </a:cubicBezTo>
                  <a:cubicBezTo>
                    <a:pt x="5" y="12"/>
                    <a:pt x="5" y="12"/>
                    <a:pt x="5" y="12"/>
                  </a:cubicBezTo>
                  <a:cubicBezTo>
                    <a:pt x="5" y="12"/>
                    <a:pt x="5" y="12"/>
                    <a:pt x="5" y="11"/>
                  </a:cubicBezTo>
                  <a:cubicBezTo>
                    <a:pt x="0" y="0"/>
                    <a:pt x="0" y="0"/>
                    <a:pt x="0" y="0"/>
                  </a:cubicBezTo>
                  <a:cubicBezTo>
                    <a:pt x="12" y="0"/>
                    <a:pt x="12" y="0"/>
                    <a:pt x="12" y="0"/>
                  </a:cubicBezTo>
                  <a:cubicBezTo>
                    <a:pt x="17" y="12"/>
                    <a:pt x="17" y="12"/>
                    <a:pt x="17" y="12"/>
                  </a:cubicBezTo>
                  <a:lnTo>
                    <a:pt x="12" y="24"/>
                  </a:lnTo>
                  <a:close/>
                </a:path>
              </a:pathLst>
            </a:custGeom>
            <a:solidFill>
              <a:srgbClr val="FF7B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7" name="íṥ1ïḋê"/>
            <p:cNvSpPr/>
            <p:nvPr/>
          </p:nvSpPr>
          <p:spPr bwMode="auto">
            <a:xfrm>
              <a:off x="7313613" y="2830513"/>
              <a:ext cx="311150" cy="441325"/>
            </a:xfrm>
            <a:custGeom>
              <a:avLst/>
              <a:gdLst>
                <a:gd name="T0" fmla="*/ 5 w 17"/>
                <a:gd name="T1" fmla="*/ 24 h 24"/>
                <a:gd name="T2" fmla="*/ 0 w 17"/>
                <a:gd name="T3" fmla="*/ 12 h 24"/>
                <a:gd name="T4" fmla="*/ 5 w 17"/>
                <a:gd name="T5" fmla="*/ 0 h 24"/>
                <a:gd name="T6" fmla="*/ 17 w 17"/>
                <a:gd name="T7" fmla="*/ 0 h 24"/>
                <a:gd name="T8" fmla="*/ 12 w 17"/>
                <a:gd name="T9" fmla="*/ 12 h 24"/>
                <a:gd name="T10" fmla="*/ 12 w 17"/>
                <a:gd name="T11" fmla="*/ 13 h 24"/>
                <a:gd name="T12" fmla="*/ 17 w 17"/>
                <a:gd name="T13" fmla="*/ 24 h 24"/>
                <a:gd name="T14" fmla="*/ 5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5" y="24"/>
                  </a:moveTo>
                  <a:cubicBezTo>
                    <a:pt x="0" y="12"/>
                    <a:pt x="0" y="12"/>
                    <a:pt x="0" y="12"/>
                  </a:cubicBezTo>
                  <a:cubicBezTo>
                    <a:pt x="5" y="0"/>
                    <a:pt x="5" y="0"/>
                    <a:pt x="5" y="0"/>
                  </a:cubicBezTo>
                  <a:cubicBezTo>
                    <a:pt x="17" y="0"/>
                    <a:pt x="17" y="0"/>
                    <a:pt x="17" y="0"/>
                  </a:cubicBezTo>
                  <a:cubicBezTo>
                    <a:pt x="12" y="12"/>
                    <a:pt x="12" y="12"/>
                    <a:pt x="12" y="12"/>
                  </a:cubicBezTo>
                  <a:cubicBezTo>
                    <a:pt x="12" y="12"/>
                    <a:pt x="12" y="12"/>
                    <a:pt x="12" y="13"/>
                  </a:cubicBezTo>
                  <a:cubicBezTo>
                    <a:pt x="17" y="24"/>
                    <a:pt x="17" y="24"/>
                    <a:pt x="17" y="24"/>
                  </a:cubicBezTo>
                  <a:lnTo>
                    <a:pt x="5" y="24"/>
                  </a:lnTo>
                  <a:close/>
                </a:path>
              </a:pathLst>
            </a:custGeom>
            <a:solidFill>
              <a:srgbClr val="FFDC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8" name="î$ḻîḓê"/>
            <p:cNvSpPr/>
            <p:nvPr/>
          </p:nvSpPr>
          <p:spPr bwMode="auto">
            <a:xfrm>
              <a:off x="7405688" y="2241551"/>
              <a:ext cx="311150" cy="441325"/>
            </a:xfrm>
            <a:custGeom>
              <a:avLst/>
              <a:gdLst>
                <a:gd name="T0" fmla="*/ 12 w 17"/>
                <a:gd name="T1" fmla="*/ 24 h 24"/>
                <a:gd name="T2" fmla="*/ 0 w 17"/>
                <a:gd name="T3" fmla="*/ 24 h 24"/>
                <a:gd name="T4" fmla="*/ 5 w 17"/>
                <a:gd name="T5" fmla="*/ 12 h 24"/>
                <a:gd name="T6" fmla="*/ 5 w 17"/>
                <a:gd name="T7" fmla="*/ 11 h 24"/>
                <a:gd name="T8" fmla="*/ 0 w 17"/>
                <a:gd name="T9" fmla="*/ 0 h 24"/>
                <a:gd name="T10" fmla="*/ 12 w 17"/>
                <a:gd name="T11" fmla="*/ 0 h 24"/>
                <a:gd name="T12" fmla="*/ 17 w 17"/>
                <a:gd name="T13" fmla="*/ 12 h 24"/>
                <a:gd name="T14" fmla="*/ 12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12" y="24"/>
                  </a:moveTo>
                  <a:cubicBezTo>
                    <a:pt x="0" y="24"/>
                    <a:pt x="0" y="24"/>
                    <a:pt x="0" y="24"/>
                  </a:cubicBezTo>
                  <a:cubicBezTo>
                    <a:pt x="5" y="12"/>
                    <a:pt x="5" y="12"/>
                    <a:pt x="5" y="12"/>
                  </a:cubicBezTo>
                  <a:cubicBezTo>
                    <a:pt x="5" y="12"/>
                    <a:pt x="5" y="12"/>
                    <a:pt x="5" y="11"/>
                  </a:cubicBezTo>
                  <a:cubicBezTo>
                    <a:pt x="0" y="0"/>
                    <a:pt x="0" y="0"/>
                    <a:pt x="0" y="0"/>
                  </a:cubicBezTo>
                  <a:cubicBezTo>
                    <a:pt x="12" y="0"/>
                    <a:pt x="12" y="0"/>
                    <a:pt x="12" y="0"/>
                  </a:cubicBezTo>
                  <a:cubicBezTo>
                    <a:pt x="17" y="12"/>
                    <a:pt x="17" y="12"/>
                    <a:pt x="17" y="12"/>
                  </a:cubicBezTo>
                  <a:lnTo>
                    <a:pt x="12" y="24"/>
                  </a:lnTo>
                  <a:close/>
                </a:path>
              </a:pathLst>
            </a:custGeom>
            <a:solidFill>
              <a:srgbClr val="FF7B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19" name="íšlîde"/>
            <p:cNvSpPr/>
            <p:nvPr/>
          </p:nvSpPr>
          <p:spPr bwMode="auto">
            <a:xfrm>
              <a:off x="6910388" y="2830513"/>
              <a:ext cx="293688" cy="441325"/>
            </a:xfrm>
            <a:custGeom>
              <a:avLst/>
              <a:gdLst>
                <a:gd name="T0" fmla="*/ 5 w 16"/>
                <a:gd name="T1" fmla="*/ 24 h 24"/>
                <a:gd name="T2" fmla="*/ 0 w 16"/>
                <a:gd name="T3" fmla="*/ 12 h 24"/>
                <a:gd name="T4" fmla="*/ 5 w 16"/>
                <a:gd name="T5" fmla="*/ 0 h 24"/>
                <a:gd name="T6" fmla="*/ 16 w 16"/>
                <a:gd name="T7" fmla="*/ 0 h 24"/>
                <a:gd name="T8" fmla="*/ 12 w 16"/>
                <a:gd name="T9" fmla="*/ 12 h 24"/>
                <a:gd name="T10" fmla="*/ 12 w 16"/>
                <a:gd name="T11" fmla="*/ 13 h 24"/>
                <a:gd name="T12" fmla="*/ 16 w 16"/>
                <a:gd name="T13" fmla="*/ 24 h 24"/>
                <a:gd name="T14" fmla="*/ 5 w 16"/>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4">
                  <a:moveTo>
                    <a:pt x="5" y="24"/>
                  </a:moveTo>
                  <a:cubicBezTo>
                    <a:pt x="0" y="12"/>
                    <a:pt x="0" y="12"/>
                    <a:pt x="0" y="12"/>
                  </a:cubicBezTo>
                  <a:cubicBezTo>
                    <a:pt x="5" y="0"/>
                    <a:pt x="5" y="0"/>
                    <a:pt x="5" y="0"/>
                  </a:cubicBezTo>
                  <a:cubicBezTo>
                    <a:pt x="16" y="0"/>
                    <a:pt x="16" y="0"/>
                    <a:pt x="16" y="0"/>
                  </a:cubicBezTo>
                  <a:cubicBezTo>
                    <a:pt x="12" y="12"/>
                    <a:pt x="12" y="12"/>
                    <a:pt x="12" y="12"/>
                  </a:cubicBezTo>
                  <a:cubicBezTo>
                    <a:pt x="12" y="12"/>
                    <a:pt x="12" y="12"/>
                    <a:pt x="12" y="13"/>
                  </a:cubicBezTo>
                  <a:cubicBezTo>
                    <a:pt x="16" y="24"/>
                    <a:pt x="16" y="24"/>
                    <a:pt x="16" y="24"/>
                  </a:cubicBezTo>
                  <a:lnTo>
                    <a:pt x="5" y="24"/>
                  </a:lnTo>
                  <a:close/>
                </a:path>
              </a:pathLst>
            </a:custGeom>
            <a:solidFill>
              <a:srgbClr val="FFDC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0" name="ïśḷîḍê"/>
            <p:cNvSpPr/>
            <p:nvPr/>
          </p:nvSpPr>
          <p:spPr bwMode="auto">
            <a:xfrm>
              <a:off x="6983413" y="2241551"/>
              <a:ext cx="311150" cy="441325"/>
            </a:xfrm>
            <a:custGeom>
              <a:avLst/>
              <a:gdLst>
                <a:gd name="T0" fmla="*/ 12 w 17"/>
                <a:gd name="T1" fmla="*/ 24 h 24"/>
                <a:gd name="T2" fmla="*/ 0 w 17"/>
                <a:gd name="T3" fmla="*/ 24 h 24"/>
                <a:gd name="T4" fmla="*/ 5 w 17"/>
                <a:gd name="T5" fmla="*/ 12 h 24"/>
                <a:gd name="T6" fmla="*/ 5 w 17"/>
                <a:gd name="T7" fmla="*/ 11 h 24"/>
                <a:gd name="T8" fmla="*/ 0 w 17"/>
                <a:gd name="T9" fmla="*/ 0 h 24"/>
                <a:gd name="T10" fmla="*/ 12 w 17"/>
                <a:gd name="T11" fmla="*/ 0 h 24"/>
                <a:gd name="T12" fmla="*/ 17 w 17"/>
                <a:gd name="T13" fmla="*/ 12 h 24"/>
                <a:gd name="T14" fmla="*/ 12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12" y="24"/>
                  </a:moveTo>
                  <a:cubicBezTo>
                    <a:pt x="0" y="24"/>
                    <a:pt x="0" y="24"/>
                    <a:pt x="0" y="24"/>
                  </a:cubicBezTo>
                  <a:cubicBezTo>
                    <a:pt x="5" y="12"/>
                    <a:pt x="5" y="12"/>
                    <a:pt x="5" y="12"/>
                  </a:cubicBezTo>
                  <a:cubicBezTo>
                    <a:pt x="5" y="12"/>
                    <a:pt x="5" y="12"/>
                    <a:pt x="5" y="11"/>
                  </a:cubicBezTo>
                  <a:cubicBezTo>
                    <a:pt x="0" y="0"/>
                    <a:pt x="0" y="0"/>
                    <a:pt x="0" y="0"/>
                  </a:cubicBezTo>
                  <a:cubicBezTo>
                    <a:pt x="12" y="0"/>
                    <a:pt x="12" y="0"/>
                    <a:pt x="12" y="0"/>
                  </a:cubicBezTo>
                  <a:cubicBezTo>
                    <a:pt x="17" y="12"/>
                    <a:pt x="17" y="12"/>
                    <a:pt x="17" y="12"/>
                  </a:cubicBezTo>
                  <a:lnTo>
                    <a:pt x="12" y="24"/>
                  </a:lnTo>
                  <a:close/>
                </a:path>
              </a:pathLst>
            </a:custGeom>
            <a:solidFill>
              <a:srgbClr val="FF7B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1" name="îṡḷiḑê"/>
            <p:cNvSpPr/>
            <p:nvPr/>
          </p:nvSpPr>
          <p:spPr bwMode="auto">
            <a:xfrm>
              <a:off x="6507163" y="3565526"/>
              <a:ext cx="439738" cy="809625"/>
            </a:xfrm>
            <a:prstGeom prst="rect">
              <a:avLst/>
            </a:prstGeom>
            <a:solidFill>
              <a:srgbClr val="FF7B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222" name="i$ļidê"/>
            <p:cNvSpPr/>
            <p:nvPr/>
          </p:nvSpPr>
          <p:spPr bwMode="auto">
            <a:xfrm>
              <a:off x="6489700" y="2830513"/>
              <a:ext cx="311150" cy="441325"/>
            </a:xfrm>
            <a:custGeom>
              <a:avLst/>
              <a:gdLst>
                <a:gd name="T0" fmla="*/ 5 w 17"/>
                <a:gd name="T1" fmla="*/ 24 h 24"/>
                <a:gd name="T2" fmla="*/ 0 w 17"/>
                <a:gd name="T3" fmla="*/ 12 h 24"/>
                <a:gd name="T4" fmla="*/ 5 w 17"/>
                <a:gd name="T5" fmla="*/ 0 h 24"/>
                <a:gd name="T6" fmla="*/ 17 w 17"/>
                <a:gd name="T7" fmla="*/ 0 h 24"/>
                <a:gd name="T8" fmla="*/ 12 w 17"/>
                <a:gd name="T9" fmla="*/ 12 h 24"/>
                <a:gd name="T10" fmla="*/ 12 w 17"/>
                <a:gd name="T11" fmla="*/ 13 h 24"/>
                <a:gd name="T12" fmla="*/ 17 w 17"/>
                <a:gd name="T13" fmla="*/ 24 h 24"/>
                <a:gd name="T14" fmla="*/ 5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5" y="24"/>
                  </a:moveTo>
                  <a:cubicBezTo>
                    <a:pt x="0" y="12"/>
                    <a:pt x="0" y="12"/>
                    <a:pt x="0" y="12"/>
                  </a:cubicBezTo>
                  <a:cubicBezTo>
                    <a:pt x="5" y="0"/>
                    <a:pt x="5" y="0"/>
                    <a:pt x="5" y="0"/>
                  </a:cubicBezTo>
                  <a:cubicBezTo>
                    <a:pt x="17" y="0"/>
                    <a:pt x="17" y="0"/>
                    <a:pt x="17" y="0"/>
                  </a:cubicBezTo>
                  <a:cubicBezTo>
                    <a:pt x="12" y="12"/>
                    <a:pt x="12" y="12"/>
                    <a:pt x="12" y="12"/>
                  </a:cubicBezTo>
                  <a:cubicBezTo>
                    <a:pt x="12" y="12"/>
                    <a:pt x="12" y="12"/>
                    <a:pt x="12" y="13"/>
                  </a:cubicBezTo>
                  <a:cubicBezTo>
                    <a:pt x="17" y="24"/>
                    <a:pt x="17" y="24"/>
                    <a:pt x="17" y="24"/>
                  </a:cubicBezTo>
                  <a:lnTo>
                    <a:pt x="5" y="24"/>
                  </a:lnTo>
                  <a:close/>
                </a:path>
              </a:pathLst>
            </a:custGeom>
            <a:solidFill>
              <a:srgbClr val="FFDC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3" name="iṡļíḓê"/>
            <p:cNvSpPr/>
            <p:nvPr/>
          </p:nvSpPr>
          <p:spPr bwMode="auto">
            <a:xfrm>
              <a:off x="6580188" y="2241551"/>
              <a:ext cx="312738" cy="441325"/>
            </a:xfrm>
            <a:custGeom>
              <a:avLst/>
              <a:gdLst>
                <a:gd name="T0" fmla="*/ 12 w 17"/>
                <a:gd name="T1" fmla="*/ 24 h 24"/>
                <a:gd name="T2" fmla="*/ 0 w 17"/>
                <a:gd name="T3" fmla="*/ 24 h 24"/>
                <a:gd name="T4" fmla="*/ 4 w 17"/>
                <a:gd name="T5" fmla="*/ 12 h 24"/>
                <a:gd name="T6" fmla="*/ 4 w 17"/>
                <a:gd name="T7" fmla="*/ 11 h 24"/>
                <a:gd name="T8" fmla="*/ 0 w 17"/>
                <a:gd name="T9" fmla="*/ 0 h 24"/>
                <a:gd name="T10" fmla="*/ 12 w 17"/>
                <a:gd name="T11" fmla="*/ 0 h 24"/>
                <a:gd name="T12" fmla="*/ 17 w 17"/>
                <a:gd name="T13" fmla="*/ 12 h 24"/>
                <a:gd name="T14" fmla="*/ 12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12" y="24"/>
                  </a:moveTo>
                  <a:cubicBezTo>
                    <a:pt x="0" y="24"/>
                    <a:pt x="0" y="24"/>
                    <a:pt x="0" y="24"/>
                  </a:cubicBezTo>
                  <a:cubicBezTo>
                    <a:pt x="4" y="12"/>
                    <a:pt x="4" y="12"/>
                    <a:pt x="4" y="12"/>
                  </a:cubicBezTo>
                  <a:cubicBezTo>
                    <a:pt x="5" y="12"/>
                    <a:pt x="5" y="12"/>
                    <a:pt x="4" y="11"/>
                  </a:cubicBezTo>
                  <a:cubicBezTo>
                    <a:pt x="0" y="0"/>
                    <a:pt x="0" y="0"/>
                    <a:pt x="0" y="0"/>
                  </a:cubicBezTo>
                  <a:cubicBezTo>
                    <a:pt x="12" y="0"/>
                    <a:pt x="12" y="0"/>
                    <a:pt x="12" y="0"/>
                  </a:cubicBezTo>
                  <a:cubicBezTo>
                    <a:pt x="17" y="12"/>
                    <a:pt x="17" y="12"/>
                    <a:pt x="17" y="12"/>
                  </a:cubicBezTo>
                  <a:lnTo>
                    <a:pt x="12" y="24"/>
                  </a:lnTo>
                  <a:close/>
                </a:path>
              </a:pathLst>
            </a:custGeom>
            <a:solidFill>
              <a:srgbClr val="FF7B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4" name="ísḷiḑè"/>
            <p:cNvSpPr/>
            <p:nvPr/>
          </p:nvSpPr>
          <p:spPr bwMode="auto">
            <a:xfrm>
              <a:off x="6086475" y="2830513"/>
              <a:ext cx="292100" cy="441325"/>
            </a:xfrm>
            <a:custGeom>
              <a:avLst/>
              <a:gdLst>
                <a:gd name="T0" fmla="*/ 0 w 16"/>
                <a:gd name="T1" fmla="*/ 12 h 24"/>
                <a:gd name="T2" fmla="*/ 5 w 16"/>
                <a:gd name="T3" fmla="*/ 0 h 24"/>
                <a:gd name="T4" fmla="*/ 16 w 16"/>
                <a:gd name="T5" fmla="*/ 0 h 24"/>
                <a:gd name="T6" fmla="*/ 12 w 16"/>
                <a:gd name="T7" fmla="*/ 12 h 24"/>
                <a:gd name="T8" fmla="*/ 12 w 16"/>
                <a:gd name="T9" fmla="*/ 13 h 24"/>
                <a:gd name="T10" fmla="*/ 16 w 16"/>
                <a:gd name="T11" fmla="*/ 24 h 24"/>
                <a:gd name="T12" fmla="*/ 5 w 16"/>
                <a:gd name="T13" fmla="*/ 24 h 24"/>
                <a:gd name="T14" fmla="*/ 0 w 16"/>
                <a:gd name="T15" fmla="*/ 12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4">
                  <a:moveTo>
                    <a:pt x="0" y="12"/>
                  </a:moveTo>
                  <a:cubicBezTo>
                    <a:pt x="5" y="0"/>
                    <a:pt x="5" y="0"/>
                    <a:pt x="5" y="0"/>
                  </a:cubicBezTo>
                  <a:cubicBezTo>
                    <a:pt x="16" y="0"/>
                    <a:pt x="16" y="0"/>
                    <a:pt x="16" y="0"/>
                  </a:cubicBezTo>
                  <a:cubicBezTo>
                    <a:pt x="12" y="12"/>
                    <a:pt x="12" y="12"/>
                    <a:pt x="12" y="12"/>
                  </a:cubicBezTo>
                  <a:cubicBezTo>
                    <a:pt x="12" y="12"/>
                    <a:pt x="12" y="12"/>
                    <a:pt x="12" y="13"/>
                  </a:cubicBezTo>
                  <a:cubicBezTo>
                    <a:pt x="16" y="24"/>
                    <a:pt x="16" y="24"/>
                    <a:pt x="16" y="24"/>
                  </a:cubicBezTo>
                  <a:cubicBezTo>
                    <a:pt x="5" y="24"/>
                    <a:pt x="5" y="24"/>
                    <a:pt x="5" y="24"/>
                  </a:cubicBezTo>
                  <a:lnTo>
                    <a:pt x="0" y="12"/>
                  </a:lnTo>
                  <a:close/>
                </a:path>
              </a:pathLst>
            </a:custGeom>
            <a:solidFill>
              <a:srgbClr val="FFDC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5" name="îṣlïdè"/>
            <p:cNvSpPr/>
            <p:nvPr/>
          </p:nvSpPr>
          <p:spPr bwMode="auto">
            <a:xfrm>
              <a:off x="5829300" y="4229101"/>
              <a:ext cx="458788" cy="146050"/>
            </a:xfrm>
            <a:prstGeom prst="rect">
              <a:avLst/>
            </a:prstGeom>
            <a:solidFill>
              <a:srgbClr val="F0C5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226" name="išlidê"/>
            <p:cNvSpPr/>
            <p:nvPr/>
          </p:nvSpPr>
          <p:spPr bwMode="auto">
            <a:xfrm>
              <a:off x="6159500" y="2241551"/>
              <a:ext cx="311150" cy="441325"/>
            </a:xfrm>
            <a:custGeom>
              <a:avLst/>
              <a:gdLst>
                <a:gd name="T0" fmla="*/ 12 w 17"/>
                <a:gd name="T1" fmla="*/ 24 h 24"/>
                <a:gd name="T2" fmla="*/ 0 w 17"/>
                <a:gd name="T3" fmla="*/ 24 h 24"/>
                <a:gd name="T4" fmla="*/ 5 w 17"/>
                <a:gd name="T5" fmla="*/ 12 h 24"/>
                <a:gd name="T6" fmla="*/ 5 w 17"/>
                <a:gd name="T7" fmla="*/ 11 h 24"/>
                <a:gd name="T8" fmla="*/ 0 w 17"/>
                <a:gd name="T9" fmla="*/ 0 h 24"/>
                <a:gd name="T10" fmla="*/ 12 w 17"/>
                <a:gd name="T11" fmla="*/ 0 h 24"/>
                <a:gd name="T12" fmla="*/ 17 w 17"/>
                <a:gd name="T13" fmla="*/ 12 h 24"/>
                <a:gd name="T14" fmla="*/ 12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12" y="24"/>
                  </a:moveTo>
                  <a:cubicBezTo>
                    <a:pt x="0" y="24"/>
                    <a:pt x="0" y="24"/>
                    <a:pt x="0" y="24"/>
                  </a:cubicBezTo>
                  <a:cubicBezTo>
                    <a:pt x="5" y="12"/>
                    <a:pt x="5" y="12"/>
                    <a:pt x="5" y="12"/>
                  </a:cubicBezTo>
                  <a:cubicBezTo>
                    <a:pt x="5" y="12"/>
                    <a:pt x="5" y="12"/>
                    <a:pt x="5" y="11"/>
                  </a:cubicBezTo>
                  <a:cubicBezTo>
                    <a:pt x="0" y="0"/>
                    <a:pt x="0" y="0"/>
                    <a:pt x="0" y="0"/>
                  </a:cubicBezTo>
                  <a:cubicBezTo>
                    <a:pt x="12" y="0"/>
                    <a:pt x="12" y="0"/>
                    <a:pt x="12" y="0"/>
                  </a:cubicBezTo>
                  <a:cubicBezTo>
                    <a:pt x="17" y="12"/>
                    <a:pt x="17" y="12"/>
                    <a:pt x="17" y="12"/>
                  </a:cubicBezTo>
                  <a:lnTo>
                    <a:pt x="12" y="24"/>
                  </a:lnTo>
                  <a:close/>
                </a:path>
              </a:pathLst>
            </a:custGeom>
            <a:solidFill>
              <a:srgbClr val="FF7B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7" name="iṡļiḑé"/>
            <p:cNvSpPr/>
            <p:nvPr/>
          </p:nvSpPr>
          <p:spPr bwMode="auto">
            <a:xfrm>
              <a:off x="5664200" y="2830513"/>
              <a:ext cx="312738" cy="441325"/>
            </a:xfrm>
            <a:custGeom>
              <a:avLst/>
              <a:gdLst>
                <a:gd name="T0" fmla="*/ 0 w 17"/>
                <a:gd name="T1" fmla="*/ 12 h 24"/>
                <a:gd name="T2" fmla="*/ 5 w 17"/>
                <a:gd name="T3" fmla="*/ 0 h 24"/>
                <a:gd name="T4" fmla="*/ 17 w 17"/>
                <a:gd name="T5" fmla="*/ 0 h 24"/>
                <a:gd name="T6" fmla="*/ 12 w 17"/>
                <a:gd name="T7" fmla="*/ 12 h 24"/>
                <a:gd name="T8" fmla="*/ 12 w 17"/>
                <a:gd name="T9" fmla="*/ 13 h 24"/>
                <a:gd name="T10" fmla="*/ 17 w 17"/>
                <a:gd name="T11" fmla="*/ 24 h 24"/>
                <a:gd name="T12" fmla="*/ 5 w 17"/>
                <a:gd name="T13" fmla="*/ 24 h 24"/>
                <a:gd name="T14" fmla="*/ 0 w 17"/>
                <a:gd name="T15" fmla="*/ 12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0" y="12"/>
                  </a:moveTo>
                  <a:cubicBezTo>
                    <a:pt x="5" y="0"/>
                    <a:pt x="5" y="0"/>
                    <a:pt x="5" y="0"/>
                  </a:cubicBezTo>
                  <a:cubicBezTo>
                    <a:pt x="17" y="0"/>
                    <a:pt x="17" y="0"/>
                    <a:pt x="17" y="0"/>
                  </a:cubicBezTo>
                  <a:cubicBezTo>
                    <a:pt x="12" y="12"/>
                    <a:pt x="12" y="12"/>
                    <a:pt x="12" y="12"/>
                  </a:cubicBezTo>
                  <a:cubicBezTo>
                    <a:pt x="12" y="12"/>
                    <a:pt x="12" y="12"/>
                    <a:pt x="12" y="13"/>
                  </a:cubicBezTo>
                  <a:cubicBezTo>
                    <a:pt x="17" y="24"/>
                    <a:pt x="17" y="24"/>
                    <a:pt x="17" y="24"/>
                  </a:cubicBezTo>
                  <a:cubicBezTo>
                    <a:pt x="5" y="24"/>
                    <a:pt x="5" y="24"/>
                    <a:pt x="5" y="24"/>
                  </a:cubicBezTo>
                  <a:lnTo>
                    <a:pt x="0" y="12"/>
                  </a:lnTo>
                  <a:close/>
                </a:path>
              </a:pathLst>
            </a:custGeom>
            <a:solidFill>
              <a:srgbClr val="FFDC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8" name="íśḷíḍé"/>
            <p:cNvSpPr/>
            <p:nvPr/>
          </p:nvSpPr>
          <p:spPr bwMode="auto">
            <a:xfrm>
              <a:off x="5756275" y="2241551"/>
              <a:ext cx="293688" cy="441325"/>
            </a:xfrm>
            <a:custGeom>
              <a:avLst/>
              <a:gdLst>
                <a:gd name="T0" fmla="*/ 12 w 16"/>
                <a:gd name="T1" fmla="*/ 24 h 24"/>
                <a:gd name="T2" fmla="*/ 0 w 16"/>
                <a:gd name="T3" fmla="*/ 24 h 24"/>
                <a:gd name="T4" fmla="*/ 4 w 16"/>
                <a:gd name="T5" fmla="*/ 12 h 24"/>
                <a:gd name="T6" fmla="*/ 4 w 16"/>
                <a:gd name="T7" fmla="*/ 11 h 24"/>
                <a:gd name="T8" fmla="*/ 0 w 16"/>
                <a:gd name="T9" fmla="*/ 0 h 24"/>
                <a:gd name="T10" fmla="*/ 12 w 16"/>
                <a:gd name="T11" fmla="*/ 0 h 24"/>
                <a:gd name="T12" fmla="*/ 16 w 16"/>
                <a:gd name="T13" fmla="*/ 12 h 24"/>
                <a:gd name="T14" fmla="*/ 12 w 16"/>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4">
                  <a:moveTo>
                    <a:pt x="12" y="24"/>
                  </a:moveTo>
                  <a:cubicBezTo>
                    <a:pt x="0" y="24"/>
                    <a:pt x="0" y="24"/>
                    <a:pt x="0" y="24"/>
                  </a:cubicBezTo>
                  <a:cubicBezTo>
                    <a:pt x="4" y="12"/>
                    <a:pt x="4" y="12"/>
                    <a:pt x="4" y="12"/>
                  </a:cubicBezTo>
                  <a:cubicBezTo>
                    <a:pt x="5" y="12"/>
                    <a:pt x="5" y="12"/>
                    <a:pt x="4" y="11"/>
                  </a:cubicBezTo>
                  <a:cubicBezTo>
                    <a:pt x="0" y="0"/>
                    <a:pt x="0" y="0"/>
                    <a:pt x="0" y="0"/>
                  </a:cubicBezTo>
                  <a:cubicBezTo>
                    <a:pt x="12" y="0"/>
                    <a:pt x="12" y="0"/>
                    <a:pt x="12" y="0"/>
                  </a:cubicBezTo>
                  <a:cubicBezTo>
                    <a:pt x="16" y="12"/>
                    <a:pt x="16" y="12"/>
                    <a:pt x="16" y="12"/>
                  </a:cubicBezTo>
                  <a:lnTo>
                    <a:pt x="12" y="24"/>
                  </a:lnTo>
                  <a:close/>
                </a:path>
              </a:pathLst>
            </a:custGeom>
            <a:solidFill>
              <a:srgbClr val="FF7B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29" name="íṥļïde"/>
            <p:cNvSpPr/>
            <p:nvPr/>
          </p:nvSpPr>
          <p:spPr bwMode="auto">
            <a:xfrm>
              <a:off x="5170488" y="3768726"/>
              <a:ext cx="439738" cy="606425"/>
            </a:xfrm>
            <a:prstGeom prst="rect">
              <a:avLst/>
            </a:prstGeom>
            <a:solidFill>
              <a:srgbClr val="2ECE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230" name="iṥḷíḓe"/>
            <p:cNvSpPr/>
            <p:nvPr/>
          </p:nvSpPr>
          <p:spPr bwMode="auto">
            <a:xfrm>
              <a:off x="5262563" y="2830513"/>
              <a:ext cx="292100" cy="441325"/>
            </a:xfrm>
            <a:custGeom>
              <a:avLst/>
              <a:gdLst>
                <a:gd name="T0" fmla="*/ 5 w 16"/>
                <a:gd name="T1" fmla="*/ 24 h 24"/>
                <a:gd name="T2" fmla="*/ 0 w 16"/>
                <a:gd name="T3" fmla="*/ 12 h 24"/>
                <a:gd name="T4" fmla="*/ 5 w 16"/>
                <a:gd name="T5" fmla="*/ 0 h 24"/>
                <a:gd name="T6" fmla="*/ 16 w 16"/>
                <a:gd name="T7" fmla="*/ 0 h 24"/>
                <a:gd name="T8" fmla="*/ 12 w 16"/>
                <a:gd name="T9" fmla="*/ 12 h 24"/>
                <a:gd name="T10" fmla="*/ 12 w 16"/>
                <a:gd name="T11" fmla="*/ 13 h 24"/>
                <a:gd name="T12" fmla="*/ 16 w 16"/>
                <a:gd name="T13" fmla="*/ 24 h 24"/>
                <a:gd name="T14" fmla="*/ 5 w 16"/>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4">
                  <a:moveTo>
                    <a:pt x="5" y="24"/>
                  </a:moveTo>
                  <a:cubicBezTo>
                    <a:pt x="0" y="12"/>
                    <a:pt x="0" y="12"/>
                    <a:pt x="0" y="12"/>
                  </a:cubicBezTo>
                  <a:cubicBezTo>
                    <a:pt x="5" y="0"/>
                    <a:pt x="5" y="0"/>
                    <a:pt x="5" y="0"/>
                  </a:cubicBezTo>
                  <a:cubicBezTo>
                    <a:pt x="16" y="0"/>
                    <a:pt x="16" y="0"/>
                    <a:pt x="16" y="0"/>
                  </a:cubicBezTo>
                  <a:cubicBezTo>
                    <a:pt x="12" y="12"/>
                    <a:pt x="12" y="12"/>
                    <a:pt x="12" y="12"/>
                  </a:cubicBezTo>
                  <a:cubicBezTo>
                    <a:pt x="11" y="12"/>
                    <a:pt x="11" y="12"/>
                    <a:pt x="12" y="13"/>
                  </a:cubicBezTo>
                  <a:cubicBezTo>
                    <a:pt x="16" y="24"/>
                    <a:pt x="16" y="24"/>
                    <a:pt x="16" y="24"/>
                  </a:cubicBezTo>
                  <a:lnTo>
                    <a:pt x="5" y="24"/>
                  </a:lnTo>
                  <a:close/>
                </a:path>
              </a:pathLst>
            </a:custGeom>
            <a:solidFill>
              <a:srgbClr val="FFDC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1" name="îś1iďe"/>
            <p:cNvSpPr/>
            <p:nvPr/>
          </p:nvSpPr>
          <p:spPr bwMode="auto">
            <a:xfrm>
              <a:off x="5335588" y="2241551"/>
              <a:ext cx="311150" cy="441325"/>
            </a:xfrm>
            <a:custGeom>
              <a:avLst/>
              <a:gdLst>
                <a:gd name="T0" fmla="*/ 12 w 17"/>
                <a:gd name="T1" fmla="*/ 24 h 24"/>
                <a:gd name="T2" fmla="*/ 0 w 17"/>
                <a:gd name="T3" fmla="*/ 24 h 24"/>
                <a:gd name="T4" fmla="*/ 5 w 17"/>
                <a:gd name="T5" fmla="*/ 12 h 24"/>
                <a:gd name="T6" fmla="*/ 5 w 17"/>
                <a:gd name="T7" fmla="*/ 11 h 24"/>
                <a:gd name="T8" fmla="*/ 0 w 17"/>
                <a:gd name="T9" fmla="*/ 0 h 24"/>
                <a:gd name="T10" fmla="*/ 12 w 17"/>
                <a:gd name="T11" fmla="*/ 0 h 24"/>
                <a:gd name="T12" fmla="*/ 17 w 17"/>
                <a:gd name="T13" fmla="*/ 12 h 24"/>
                <a:gd name="T14" fmla="*/ 12 w 17"/>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4">
                  <a:moveTo>
                    <a:pt x="12" y="24"/>
                  </a:moveTo>
                  <a:cubicBezTo>
                    <a:pt x="0" y="24"/>
                    <a:pt x="0" y="24"/>
                    <a:pt x="0" y="24"/>
                  </a:cubicBezTo>
                  <a:cubicBezTo>
                    <a:pt x="5" y="12"/>
                    <a:pt x="5" y="12"/>
                    <a:pt x="5" y="12"/>
                  </a:cubicBezTo>
                  <a:cubicBezTo>
                    <a:pt x="5" y="12"/>
                    <a:pt x="5" y="12"/>
                    <a:pt x="5" y="11"/>
                  </a:cubicBezTo>
                  <a:cubicBezTo>
                    <a:pt x="0" y="0"/>
                    <a:pt x="0" y="0"/>
                    <a:pt x="0" y="0"/>
                  </a:cubicBezTo>
                  <a:cubicBezTo>
                    <a:pt x="12" y="0"/>
                    <a:pt x="12" y="0"/>
                    <a:pt x="12" y="0"/>
                  </a:cubicBezTo>
                  <a:cubicBezTo>
                    <a:pt x="17" y="12"/>
                    <a:pt x="17" y="12"/>
                    <a:pt x="17" y="12"/>
                  </a:cubicBezTo>
                  <a:lnTo>
                    <a:pt x="12" y="24"/>
                  </a:lnTo>
                  <a:close/>
                </a:path>
              </a:pathLst>
            </a:custGeom>
            <a:solidFill>
              <a:srgbClr val="FF7B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2" name="îşlïḋè"/>
            <p:cNvSpPr/>
            <p:nvPr/>
          </p:nvSpPr>
          <p:spPr bwMode="auto">
            <a:xfrm>
              <a:off x="4511675" y="4025901"/>
              <a:ext cx="438150" cy="349250"/>
            </a:xfrm>
            <a:prstGeom prst="rect">
              <a:avLst/>
            </a:prstGeom>
            <a:solidFill>
              <a:srgbClr val="FFDC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mn-lt"/>
                <a:ea typeface="+mn-ea"/>
                <a:cs typeface="+mn-ea"/>
                <a:sym typeface="+mn-lt"/>
              </a:endParaRPr>
            </a:p>
          </p:txBody>
        </p:sp>
        <p:sp>
          <p:nvSpPr>
            <p:cNvPr id="233" name="íṡļiḓè"/>
            <p:cNvSpPr/>
            <p:nvPr/>
          </p:nvSpPr>
          <p:spPr bwMode="auto">
            <a:xfrm>
              <a:off x="3595688" y="1598613"/>
              <a:ext cx="5000625" cy="3163888"/>
            </a:xfrm>
            <a:custGeom>
              <a:avLst/>
              <a:gdLst>
                <a:gd name="T0" fmla="*/ 131 w 273"/>
                <a:gd name="T1" fmla="*/ 6 h 172"/>
                <a:gd name="T2" fmla="*/ 137 w 273"/>
                <a:gd name="T3" fmla="*/ 12 h 172"/>
                <a:gd name="T4" fmla="*/ 143 w 273"/>
                <a:gd name="T5" fmla="*/ 6 h 172"/>
                <a:gd name="T6" fmla="*/ 137 w 273"/>
                <a:gd name="T7" fmla="*/ 0 h 172"/>
                <a:gd name="T8" fmla="*/ 131 w 273"/>
                <a:gd name="T9" fmla="*/ 6 h 172"/>
                <a:gd name="T10" fmla="*/ 8 w 273"/>
                <a:gd name="T11" fmla="*/ 151 h 172"/>
                <a:gd name="T12" fmla="*/ 22 w 273"/>
                <a:gd name="T13" fmla="*/ 164 h 172"/>
                <a:gd name="T14" fmla="*/ 252 w 273"/>
                <a:gd name="T15" fmla="*/ 164 h 172"/>
                <a:gd name="T16" fmla="*/ 266 w 273"/>
                <a:gd name="T17" fmla="*/ 151 h 172"/>
                <a:gd name="T18" fmla="*/ 266 w 273"/>
                <a:gd name="T19" fmla="*/ 25 h 172"/>
                <a:gd name="T20" fmla="*/ 252 w 273"/>
                <a:gd name="T21" fmla="*/ 12 h 172"/>
                <a:gd name="T22" fmla="*/ 22 w 273"/>
                <a:gd name="T23" fmla="*/ 12 h 172"/>
                <a:gd name="T24" fmla="*/ 8 w 273"/>
                <a:gd name="T25" fmla="*/ 25 h 172"/>
                <a:gd name="T26" fmla="*/ 8 w 273"/>
                <a:gd name="T27" fmla="*/ 151 h 172"/>
                <a:gd name="T28" fmla="*/ 0 w 273"/>
                <a:gd name="T29" fmla="*/ 160 h 172"/>
                <a:gd name="T30" fmla="*/ 0 w 273"/>
                <a:gd name="T31" fmla="*/ 12 h 172"/>
                <a:gd name="T32" fmla="*/ 12 w 273"/>
                <a:gd name="T33" fmla="*/ 0 h 172"/>
                <a:gd name="T34" fmla="*/ 261 w 273"/>
                <a:gd name="T35" fmla="*/ 0 h 172"/>
                <a:gd name="T36" fmla="*/ 273 w 273"/>
                <a:gd name="T37" fmla="*/ 12 h 172"/>
                <a:gd name="T38" fmla="*/ 273 w 273"/>
                <a:gd name="T39" fmla="*/ 160 h 172"/>
                <a:gd name="T40" fmla="*/ 261 w 273"/>
                <a:gd name="T41" fmla="*/ 172 h 172"/>
                <a:gd name="T42" fmla="*/ 257 w 273"/>
                <a:gd name="T43" fmla="*/ 172 h 172"/>
                <a:gd name="T44" fmla="*/ 17 w 273"/>
                <a:gd name="T45" fmla="*/ 172 h 172"/>
                <a:gd name="T46" fmla="*/ 12 w 273"/>
                <a:gd name="T47" fmla="*/ 172 h 172"/>
                <a:gd name="T48" fmla="*/ 0 w 273"/>
                <a:gd name="T49" fmla="*/ 1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3" h="172">
                  <a:moveTo>
                    <a:pt x="131" y="6"/>
                  </a:moveTo>
                  <a:cubicBezTo>
                    <a:pt x="131" y="9"/>
                    <a:pt x="134" y="12"/>
                    <a:pt x="137" y="12"/>
                  </a:cubicBezTo>
                  <a:cubicBezTo>
                    <a:pt x="140" y="12"/>
                    <a:pt x="143" y="9"/>
                    <a:pt x="143" y="6"/>
                  </a:cubicBezTo>
                  <a:cubicBezTo>
                    <a:pt x="143" y="3"/>
                    <a:pt x="140" y="0"/>
                    <a:pt x="137" y="0"/>
                  </a:cubicBezTo>
                  <a:cubicBezTo>
                    <a:pt x="134" y="0"/>
                    <a:pt x="131" y="3"/>
                    <a:pt x="131" y="6"/>
                  </a:cubicBezTo>
                  <a:close/>
                  <a:moveTo>
                    <a:pt x="8" y="151"/>
                  </a:moveTo>
                  <a:cubicBezTo>
                    <a:pt x="8" y="158"/>
                    <a:pt x="14" y="164"/>
                    <a:pt x="22" y="164"/>
                  </a:cubicBezTo>
                  <a:cubicBezTo>
                    <a:pt x="252" y="164"/>
                    <a:pt x="252" y="164"/>
                    <a:pt x="252" y="164"/>
                  </a:cubicBezTo>
                  <a:cubicBezTo>
                    <a:pt x="260" y="164"/>
                    <a:pt x="266" y="158"/>
                    <a:pt x="266" y="151"/>
                  </a:cubicBezTo>
                  <a:cubicBezTo>
                    <a:pt x="266" y="25"/>
                    <a:pt x="266" y="25"/>
                    <a:pt x="266" y="25"/>
                  </a:cubicBezTo>
                  <a:cubicBezTo>
                    <a:pt x="266" y="18"/>
                    <a:pt x="260" y="12"/>
                    <a:pt x="252" y="12"/>
                  </a:cubicBezTo>
                  <a:cubicBezTo>
                    <a:pt x="22" y="12"/>
                    <a:pt x="22" y="12"/>
                    <a:pt x="22" y="12"/>
                  </a:cubicBezTo>
                  <a:cubicBezTo>
                    <a:pt x="14" y="12"/>
                    <a:pt x="8" y="18"/>
                    <a:pt x="8" y="25"/>
                  </a:cubicBezTo>
                  <a:lnTo>
                    <a:pt x="8" y="151"/>
                  </a:lnTo>
                  <a:close/>
                  <a:moveTo>
                    <a:pt x="0" y="160"/>
                  </a:moveTo>
                  <a:cubicBezTo>
                    <a:pt x="0" y="12"/>
                    <a:pt x="0" y="12"/>
                    <a:pt x="0" y="12"/>
                  </a:cubicBezTo>
                  <a:cubicBezTo>
                    <a:pt x="0" y="5"/>
                    <a:pt x="6" y="0"/>
                    <a:pt x="12" y="0"/>
                  </a:cubicBezTo>
                  <a:cubicBezTo>
                    <a:pt x="261" y="0"/>
                    <a:pt x="261" y="0"/>
                    <a:pt x="261" y="0"/>
                  </a:cubicBezTo>
                  <a:cubicBezTo>
                    <a:pt x="268" y="0"/>
                    <a:pt x="273" y="5"/>
                    <a:pt x="273" y="12"/>
                  </a:cubicBezTo>
                  <a:cubicBezTo>
                    <a:pt x="273" y="160"/>
                    <a:pt x="273" y="160"/>
                    <a:pt x="273" y="160"/>
                  </a:cubicBezTo>
                  <a:cubicBezTo>
                    <a:pt x="273" y="166"/>
                    <a:pt x="268" y="172"/>
                    <a:pt x="261" y="172"/>
                  </a:cubicBezTo>
                  <a:cubicBezTo>
                    <a:pt x="257" y="172"/>
                    <a:pt x="257" y="172"/>
                    <a:pt x="257" y="172"/>
                  </a:cubicBezTo>
                  <a:cubicBezTo>
                    <a:pt x="17" y="172"/>
                    <a:pt x="17" y="172"/>
                    <a:pt x="17" y="172"/>
                  </a:cubicBezTo>
                  <a:cubicBezTo>
                    <a:pt x="12" y="172"/>
                    <a:pt x="12" y="172"/>
                    <a:pt x="12" y="172"/>
                  </a:cubicBezTo>
                  <a:cubicBezTo>
                    <a:pt x="6" y="172"/>
                    <a:pt x="0" y="166"/>
                    <a:pt x="0" y="160"/>
                  </a:cubicBezTo>
                  <a:close/>
                </a:path>
              </a:pathLst>
            </a:custGeom>
            <a:solidFill>
              <a:srgbClr val="2ECE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4" name="îs1îḍé"/>
            <p:cNvSpPr/>
            <p:nvPr/>
          </p:nvSpPr>
          <p:spPr bwMode="auto">
            <a:xfrm>
              <a:off x="7753350" y="2187576"/>
              <a:ext cx="420688" cy="533400"/>
            </a:xfrm>
            <a:custGeom>
              <a:avLst/>
              <a:gdLst>
                <a:gd name="T0" fmla="*/ 5 w 23"/>
                <a:gd name="T1" fmla="*/ 15 h 29"/>
                <a:gd name="T2" fmla="*/ 0 w 23"/>
                <a:gd name="T3" fmla="*/ 28 h 29"/>
                <a:gd name="T4" fmla="*/ 0 w 23"/>
                <a:gd name="T5" fmla="*/ 29 h 29"/>
                <a:gd name="T6" fmla="*/ 1 w 23"/>
                <a:gd name="T7" fmla="*/ 29 h 29"/>
                <a:gd name="T8" fmla="*/ 16 w 23"/>
                <a:gd name="T9" fmla="*/ 29 h 29"/>
                <a:gd name="T10" fmla="*/ 17 w 23"/>
                <a:gd name="T11" fmla="*/ 29 h 29"/>
                <a:gd name="T12" fmla="*/ 23 w 23"/>
                <a:gd name="T13" fmla="*/ 15 h 29"/>
                <a:gd name="T14" fmla="*/ 23 w 23"/>
                <a:gd name="T15" fmla="*/ 14 h 29"/>
                <a:gd name="T16" fmla="*/ 17 w 23"/>
                <a:gd name="T17" fmla="*/ 1 h 29"/>
                <a:gd name="T18" fmla="*/ 16 w 23"/>
                <a:gd name="T19" fmla="*/ 0 h 29"/>
                <a:gd name="T20" fmla="*/ 1 w 23"/>
                <a:gd name="T21" fmla="*/ 0 h 29"/>
                <a:gd name="T22" fmla="*/ 0 w 23"/>
                <a:gd name="T23" fmla="*/ 1 h 29"/>
                <a:gd name="T24" fmla="*/ 0 w 23"/>
                <a:gd name="T25" fmla="*/ 2 h 29"/>
                <a:gd name="T26" fmla="*/ 5 w 23"/>
                <a:gd name="T27" fmla="*/ 15 h 29"/>
                <a:gd name="T28" fmla="*/ 15 w 23"/>
                <a:gd name="T29" fmla="*/ 3 h 29"/>
                <a:gd name="T30" fmla="*/ 20 w 23"/>
                <a:gd name="T31" fmla="*/ 15 h 29"/>
                <a:gd name="T32" fmla="*/ 15 w 23"/>
                <a:gd name="T33" fmla="*/ 27 h 29"/>
                <a:gd name="T34" fmla="*/ 3 w 23"/>
                <a:gd name="T35" fmla="*/ 27 h 29"/>
                <a:gd name="T36" fmla="*/ 8 w 23"/>
                <a:gd name="T37" fmla="*/ 15 h 29"/>
                <a:gd name="T38" fmla="*/ 8 w 23"/>
                <a:gd name="T39" fmla="*/ 14 h 29"/>
                <a:gd name="T40" fmla="*/ 3 w 23"/>
                <a:gd name="T41" fmla="*/ 3 h 29"/>
                <a:gd name="T42" fmla="*/ 15 w 23"/>
                <a:gd name="T43"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9">
                  <a:moveTo>
                    <a:pt x="5" y="15"/>
                  </a:moveTo>
                  <a:cubicBezTo>
                    <a:pt x="0" y="28"/>
                    <a:pt x="0" y="28"/>
                    <a:pt x="0" y="28"/>
                  </a:cubicBezTo>
                  <a:cubicBezTo>
                    <a:pt x="0" y="28"/>
                    <a:pt x="0" y="28"/>
                    <a:pt x="0" y="29"/>
                  </a:cubicBezTo>
                  <a:cubicBezTo>
                    <a:pt x="0" y="29"/>
                    <a:pt x="1" y="29"/>
                    <a:pt x="1" y="29"/>
                  </a:cubicBezTo>
                  <a:cubicBezTo>
                    <a:pt x="16" y="29"/>
                    <a:pt x="16" y="29"/>
                    <a:pt x="16" y="29"/>
                  </a:cubicBezTo>
                  <a:cubicBezTo>
                    <a:pt x="17" y="29"/>
                    <a:pt x="17" y="29"/>
                    <a:pt x="17" y="29"/>
                  </a:cubicBezTo>
                  <a:cubicBezTo>
                    <a:pt x="23" y="15"/>
                    <a:pt x="23" y="15"/>
                    <a:pt x="23" y="15"/>
                  </a:cubicBezTo>
                  <a:cubicBezTo>
                    <a:pt x="23" y="15"/>
                    <a:pt x="23" y="15"/>
                    <a:pt x="23" y="14"/>
                  </a:cubicBezTo>
                  <a:cubicBezTo>
                    <a:pt x="17" y="1"/>
                    <a:pt x="17" y="1"/>
                    <a:pt x="17" y="1"/>
                  </a:cubicBezTo>
                  <a:cubicBezTo>
                    <a:pt x="17" y="0"/>
                    <a:pt x="17" y="0"/>
                    <a:pt x="16" y="0"/>
                  </a:cubicBezTo>
                  <a:cubicBezTo>
                    <a:pt x="1" y="0"/>
                    <a:pt x="1" y="0"/>
                    <a:pt x="1" y="0"/>
                  </a:cubicBezTo>
                  <a:cubicBezTo>
                    <a:pt x="1" y="0"/>
                    <a:pt x="0" y="0"/>
                    <a:pt x="0" y="1"/>
                  </a:cubicBezTo>
                  <a:cubicBezTo>
                    <a:pt x="0" y="1"/>
                    <a:pt x="0" y="1"/>
                    <a:pt x="0" y="2"/>
                  </a:cubicBezTo>
                  <a:lnTo>
                    <a:pt x="5" y="15"/>
                  </a:lnTo>
                  <a:close/>
                  <a:moveTo>
                    <a:pt x="15" y="3"/>
                  </a:moveTo>
                  <a:cubicBezTo>
                    <a:pt x="20" y="15"/>
                    <a:pt x="20" y="15"/>
                    <a:pt x="20" y="15"/>
                  </a:cubicBezTo>
                  <a:cubicBezTo>
                    <a:pt x="15" y="27"/>
                    <a:pt x="15" y="27"/>
                    <a:pt x="15" y="27"/>
                  </a:cubicBezTo>
                  <a:cubicBezTo>
                    <a:pt x="3" y="27"/>
                    <a:pt x="3" y="27"/>
                    <a:pt x="3" y="27"/>
                  </a:cubicBezTo>
                  <a:cubicBezTo>
                    <a:pt x="8" y="15"/>
                    <a:pt x="8" y="15"/>
                    <a:pt x="8" y="15"/>
                  </a:cubicBezTo>
                  <a:cubicBezTo>
                    <a:pt x="8" y="15"/>
                    <a:pt x="8" y="15"/>
                    <a:pt x="8" y="14"/>
                  </a:cubicBezTo>
                  <a:cubicBezTo>
                    <a:pt x="3" y="3"/>
                    <a:pt x="3" y="3"/>
                    <a:pt x="3" y="3"/>
                  </a:cubicBezTo>
                  <a:lnTo>
                    <a:pt x="15"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5" name="ïsḷidé"/>
            <p:cNvSpPr/>
            <p:nvPr/>
          </p:nvSpPr>
          <p:spPr bwMode="auto">
            <a:xfrm>
              <a:off x="7680325" y="2774951"/>
              <a:ext cx="420688" cy="552450"/>
            </a:xfrm>
            <a:custGeom>
              <a:avLst/>
              <a:gdLst>
                <a:gd name="T0" fmla="*/ 23 w 23"/>
                <a:gd name="T1" fmla="*/ 1 h 30"/>
                <a:gd name="T2" fmla="*/ 22 w 23"/>
                <a:gd name="T3" fmla="*/ 0 h 30"/>
                <a:gd name="T4" fmla="*/ 7 w 23"/>
                <a:gd name="T5" fmla="*/ 0 h 30"/>
                <a:gd name="T6" fmla="*/ 5 w 23"/>
                <a:gd name="T7" fmla="*/ 1 h 30"/>
                <a:gd name="T8" fmla="*/ 0 w 23"/>
                <a:gd name="T9" fmla="*/ 15 h 30"/>
                <a:gd name="T10" fmla="*/ 0 w 23"/>
                <a:gd name="T11" fmla="*/ 16 h 30"/>
                <a:gd name="T12" fmla="*/ 5 w 23"/>
                <a:gd name="T13" fmla="*/ 29 h 30"/>
                <a:gd name="T14" fmla="*/ 7 w 23"/>
                <a:gd name="T15" fmla="*/ 30 h 30"/>
                <a:gd name="T16" fmla="*/ 22 w 23"/>
                <a:gd name="T17" fmla="*/ 30 h 30"/>
                <a:gd name="T18" fmla="*/ 23 w 23"/>
                <a:gd name="T19" fmla="*/ 29 h 30"/>
                <a:gd name="T20" fmla="*/ 23 w 23"/>
                <a:gd name="T21" fmla="*/ 28 h 30"/>
                <a:gd name="T22" fmla="*/ 18 w 23"/>
                <a:gd name="T23" fmla="*/ 15 h 30"/>
                <a:gd name="T24" fmla="*/ 23 w 23"/>
                <a:gd name="T25" fmla="*/ 2 h 30"/>
                <a:gd name="T26" fmla="*/ 23 w 23"/>
                <a:gd name="T27" fmla="*/ 1 h 30"/>
                <a:gd name="T28" fmla="*/ 15 w 23"/>
                <a:gd name="T29" fmla="*/ 15 h 30"/>
                <a:gd name="T30" fmla="*/ 15 w 23"/>
                <a:gd name="T31" fmla="*/ 16 h 30"/>
                <a:gd name="T32" fmla="*/ 20 w 23"/>
                <a:gd name="T33" fmla="*/ 27 h 30"/>
                <a:gd name="T34" fmla="*/ 8 w 23"/>
                <a:gd name="T35" fmla="*/ 27 h 30"/>
                <a:gd name="T36" fmla="*/ 3 w 23"/>
                <a:gd name="T37" fmla="*/ 15 h 30"/>
                <a:gd name="T38" fmla="*/ 8 w 23"/>
                <a:gd name="T39" fmla="*/ 3 h 30"/>
                <a:gd name="T40" fmla="*/ 20 w 23"/>
                <a:gd name="T41" fmla="*/ 3 h 30"/>
                <a:gd name="T42" fmla="*/ 15 w 23"/>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0">
                  <a:moveTo>
                    <a:pt x="23" y="1"/>
                  </a:moveTo>
                  <a:cubicBezTo>
                    <a:pt x="23" y="1"/>
                    <a:pt x="22" y="0"/>
                    <a:pt x="22" y="0"/>
                  </a:cubicBezTo>
                  <a:cubicBezTo>
                    <a:pt x="7" y="0"/>
                    <a:pt x="7" y="0"/>
                    <a:pt x="7" y="0"/>
                  </a:cubicBezTo>
                  <a:cubicBezTo>
                    <a:pt x="6" y="0"/>
                    <a:pt x="6" y="1"/>
                    <a:pt x="5" y="1"/>
                  </a:cubicBezTo>
                  <a:cubicBezTo>
                    <a:pt x="0" y="15"/>
                    <a:pt x="0" y="15"/>
                    <a:pt x="0" y="15"/>
                  </a:cubicBezTo>
                  <a:cubicBezTo>
                    <a:pt x="0" y="15"/>
                    <a:pt x="0" y="15"/>
                    <a:pt x="0" y="16"/>
                  </a:cubicBezTo>
                  <a:cubicBezTo>
                    <a:pt x="5" y="29"/>
                    <a:pt x="5" y="29"/>
                    <a:pt x="5" y="29"/>
                  </a:cubicBezTo>
                  <a:cubicBezTo>
                    <a:pt x="6" y="29"/>
                    <a:pt x="6" y="30"/>
                    <a:pt x="7" y="30"/>
                  </a:cubicBezTo>
                  <a:cubicBezTo>
                    <a:pt x="22" y="30"/>
                    <a:pt x="22" y="30"/>
                    <a:pt x="22" y="30"/>
                  </a:cubicBezTo>
                  <a:cubicBezTo>
                    <a:pt x="22" y="30"/>
                    <a:pt x="23" y="30"/>
                    <a:pt x="23" y="29"/>
                  </a:cubicBezTo>
                  <a:cubicBezTo>
                    <a:pt x="23" y="29"/>
                    <a:pt x="23" y="28"/>
                    <a:pt x="23" y="28"/>
                  </a:cubicBezTo>
                  <a:cubicBezTo>
                    <a:pt x="18" y="15"/>
                    <a:pt x="18" y="15"/>
                    <a:pt x="18" y="15"/>
                  </a:cubicBezTo>
                  <a:cubicBezTo>
                    <a:pt x="23" y="2"/>
                    <a:pt x="23" y="2"/>
                    <a:pt x="23" y="2"/>
                  </a:cubicBezTo>
                  <a:cubicBezTo>
                    <a:pt x="23" y="2"/>
                    <a:pt x="23" y="1"/>
                    <a:pt x="23" y="1"/>
                  </a:cubicBezTo>
                  <a:close/>
                  <a:moveTo>
                    <a:pt x="15" y="15"/>
                  </a:moveTo>
                  <a:cubicBezTo>
                    <a:pt x="15" y="15"/>
                    <a:pt x="15" y="15"/>
                    <a:pt x="15" y="16"/>
                  </a:cubicBezTo>
                  <a:cubicBezTo>
                    <a:pt x="20" y="27"/>
                    <a:pt x="20" y="27"/>
                    <a:pt x="20" y="27"/>
                  </a:cubicBezTo>
                  <a:cubicBezTo>
                    <a:pt x="8" y="27"/>
                    <a:pt x="8" y="27"/>
                    <a:pt x="8" y="27"/>
                  </a:cubicBezTo>
                  <a:cubicBezTo>
                    <a:pt x="3" y="15"/>
                    <a:pt x="3" y="15"/>
                    <a:pt x="3" y="15"/>
                  </a:cubicBezTo>
                  <a:cubicBezTo>
                    <a:pt x="8" y="3"/>
                    <a:pt x="8" y="3"/>
                    <a:pt x="8" y="3"/>
                  </a:cubicBezTo>
                  <a:cubicBezTo>
                    <a:pt x="20" y="3"/>
                    <a:pt x="20" y="3"/>
                    <a:pt x="20" y="3"/>
                  </a:cubicBezTo>
                  <a:lnTo>
                    <a:pt x="15" y="15"/>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6" name="išļíḑe"/>
            <p:cNvSpPr/>
            <p:nvPr/>
          </p:nvSpPr>
          <p:spPr bwMode="auto">
            <a:xfrm>
              <a:off x="7331075" y="2187576"/>
              <a:ext cx="439738" cy="533400"/>
            </a:xfrm>
            <a:custGeom>
              <a:avLst/>
              <a:gdLst>
                <a:gd name="T0" fmla="*/ 6 w 24"/>
                <a:gd name="T1" fmla="*/ 15 h 29"/>
                <a:gd name="T2" fmla="*/ 0 w 24"/>
                <a:gd name="T3" fmla="*/ 28 h 29"/>
                <a:gd name="T4" fmla="*/ 0 w 24"/>
                <a:gd name="T5" fmla="*/ 29 h 29"/>
                <a:gd name="T6" fmla="*/ 2 w 24"/>
                <a:gd name="T7" fmla="*/ 29 h 29"/>
                <a:gd name="T8" fmla="*/ 17 w 24"/>
                <a:gd name="T9" fmla="*/ 29 h 29"/>
                <a:gd name="T10" fmla="*/ 18 w 24"/>
                <a:gd name="T11" fmla="*/ 29 h 29"/>
                <a:gd name="T12" fmla="*/ 23 w 24"/>
                <a:gd name="T13" fmla="*/ 15 h 29"/>
                <a:gd name="T14" fmla="*/ 23 w 24"/>
                <a:gd name="T15" fmla="*/ 14 h 29"/>
                <a:gd name="T16" fmla="*/ 18 w 24"/>
                <a:gd name="T17" fmla="*/ 1 h 29"/>
                <a:gd name="T18" fmla="*/ 17 w 24"/>
                <a:gd name="T19" fmla="*/ 0 h 29"/>
                <a:gd name="T20" fmla="*/ 2 w 24"/>
                <a:gd name="T21" fmla="*/ 0 h 29"/>
                <a:gd name="T22" fmla="*/ 0 w 24"/>
                <a:gd name="T23" fmla="*/ 1 h 29"/>
                <a:gd name="T24" fmla="*/ 0 w 24"/>
                <a:gd name="T25" fmla="*/ 2 h 29"/>
                <a:gd name="T26" fmla="*/ 6 w 24"/>
                <a:gd name="T27" fmla="*/ 15 h 29"/>
                <a:gd name="T28" fmla="*/ 16 w 24"/>
                <a:gd name="T29" fmla="*/ 3 h 29"/>
                <a:gd name="T30" fmla="*/ 21 w 24"/>
                <a:gd name="T31" fmla="*/ 15 h 29"/>
                <a:gd name="T32" fmla="*/ 16 w 24"/>
                <a:gd name="T33" fmla="*/ 27 h 29"/>
                <a:gd name="T34" fmla="*/ 4 w 24"/>
                <a:gd name="T35" fmla="*/ 27 h 29"/>
                <a:gd name="T36" fmla="*/ 9 w 24"/>
                <a:gd name="T37" fmla="*/ 15 h 29"/>
                <a:gd name="T38" fmla="*/ 9 w 24"/>
                <a:gd name="T39" fmla="*/ 14 h 29"/>
                <a:gd name="T40" fmla="*/ 4 w 24"/>
                <a:gd name="T41" fmla="*/ 3 h 29"/>
                <a:gd name="T42" fmla="*/ 16 w 24"/>
                <a:gd name="T43"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9">
                  <a:moveTo>
                    <a:pt x="6" y="15"/>
                  </a:moveTo>
                  <a:cubicBezTo>
                    <a:pt x="0" y="28"/>
                    <a:pt x="0" y="28"/>
                    <a:pt x="0" y="28"/>
                  </a:cubicBezTo>
                  <a:cubicBezTo>
                    <a:pt x="0" y="28"/>
                    <a:pt x="0" y="28"/>
                    <a:pt x="0" y="29"/>
                  </a:cubicBezTo>
                  <a:cubicBezTo>
                    <a:pt x="1" y="29"/>
                    <a:pt x="1" y="29"/>
                    <a:pt x="2" y="29"/>
                  </a:cubicBezTo>
                  <a:cubicBezTo>
                    <a:pt x="17" y="29"/>
                    <a:pt x="17" y="29"/>
                    <a:pt x="17" y="29"/>
                  </a:cubicBezTo>
                  <a:cubicBezTo>
                    <a:pt x="17" y="29"/>
                    <a:pt x="18" y="29"/>
                    <a:pt x="18" y="29"/>
                  </a:cubicBezTo>
                  <a:cubicBezTo>
                    <a:pt x="23" y="15"/>
                    <a:pt x="23" y="15"/>
                    <a:pt x="23" y="15"/>
                  </a:cubicBezTo>
                  <a:cubicBezTo>
                    <a:pt x="24" y="15"/>
                    <a:pt x="24" y="15"/>
                    <a:pt x="23" y="14"/>
                  </a:cubicBezTo>
                  <a:cubicBezTo>
                    <a:pt x="18" y="1"/>
                    <a:pt x="18" y="1"/>
                    <a:pt x="18" y="1"/>
                  </a:cubicBezTo>
                  <a:cubicBezTo>
                    <a:pt x="18" y="0"/>
                    <a:pt x="17" y="0"/>
                    <a:pt x="17" y="0"/>
                  </a:cubicBezTo>
                  <a:cubicBezTo>
                    <a:pt x="2" y="0"/>
                    <a:pt x="2" y="0"/>
                    <a:pt x="2" y="0"/>
                  </a:cubicBezTo>
                  <a:cubicBezTo>
                    <a:pt x="1" y="0"/>
                    <a:pt x="1" y="0"/>
                    <a:pt x="0" y="1"/>
                  </a:cubicBezTo>
                  <a:cubicBezTo>
                    <a:pt x="0" y="1"/>
                    <a:pt x="0" y="1"/>
                    <a:pt x="0" y="2"/>
                  </a:cubicBezTo>
                  <a:lnTo>
                    <a:pt x="6" y="15"/>
                  </a:lnTo>
                  <a:close/>
                  <a:moveTo>
                    <a:pt x="16" y="3"/>
                  </a:moveTo>
                  <a:cubicBezTo>
                    <a:pt x="21" y="15"/>
                    <a:pt x="21" y="15"/>
                    <a:pt x="21" y="15"/>
                  </a:cubicBezTo>
                  <a:cubicBezTo>
                    <a:pt x="16" y="27"/>
                    <a:pt x="16" y="27"/>
                    <a:pt x="16" y="27"/>
                  </a:cubicBezTo>
                  <a:cubicBezTo>
                    <a:pt x="4" y="27"/>
                    <a:pt x="4" y="27"/>
                    <a:pt x="4" y="27"/>
                  </a:cubicBezTo>
                  <a:cubicBezTo>
                    <a:pt x="9" y="15"/>
                    <a:pt x="9" y="15"/>
                    <a:pt x="9" y="15"/>
                  </a:cubicBezTo>
                  <a:cubicBezTo>
                    <a:pt x="9" y="15"/>
                    <a:pt x="9" y="15"/>
                    <a:pt x="9" y="14"/>
                  </a:cubicBezTo>
                  <a:cubicBezTo>
                    <a:pt x="4" y="3"/>
                    <a:pt x="4" y="3"/>
                    <a:pt x="4" y="3"/>
                  </a:cubicBezTo>
                  <a:lnTo>
                    <a:pt x="16"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7" name="îsľîḑé"/>
            <p:cNvSpPr/>
            <p:nvPr/>
          </p:nvSpPr>
          <p:spPr bwMode="auto">
            <a:xfrm>
              <a:off x="7258050" y="2774951"/>
              <a:ext cx="439738" cy="552450"/>
            </a:xfrm>
            <a:custGeom>
              <a:avLst/>
              <a:gdLst>
                <a:gd name="T0" fmla="*/ 18 w 24"/>
                <a:gd name="T1" fmla="*/ 15 h 30"/>
                <a:gd name="T2" fmla="*/ 23 w 24"/>
                <a:gd name="T3" fmla="*/ 2 h 30"/>
                <a:gd name="T4" fmla="*/ 23 w 24"/>
                <a:gd name="T5" fmla="*/ 1 h 30"/>
                <a:gd name="T6" fmla="*/ 22 w 24"/>
                <a:gd name="T7" fmla="*/ 0 h 30"/>
                <a:gd name="T8" fmla="*/ 7 w 24"/>
                <a:gd name="T9" fmla="*/ 0 h 30"/>
                <a:gd name="T10" fmla="*/ 6 w 24"/>
                <a:gd name="T11" fmla="*/ 1 h 30"/>
                <a:gd name="T12" fmla="*/ 0 w 24"/>
                <a:gd name="T13" fmla="*/ 15 h 30"/>
                <a:gd name="T14" fmla="*/ 0 w 24"/>
                <a:gd name="T15" fmla="*/ 16 h 30"/>
                <a:gd name="T16" fmla="*/ 6 w 24"/>
                <a:gd name="T17" fmla="*/ 29 h 30"/>
                <a:gd name="T18" fmla="*/ 7 w 24"/>
                <a:gd name="T19" fmla="*/ 30 h 30"/>
                <a:gd name="T20" fmla="*/ 22 w 24"/>
                <a:gd name="T21" fmla="*/ 30 h 30"/>
                <a:gd name="T22" fmla="*/ 23 w 24"/>
                <a:gd name="T23" fmla="*/ 29 h 30"/>
                <a:gd name="T24" fmla="*/ 23 w 24"/>
                <a:gd name="T25" fmla="*/ 28 h 30"/>
                <a:gd name="T26" fmla="*/ 18 w 24"/>
                <a:gd name="T27" fmla="*/ 15 h 30"/>
                <a:gd name="T28" fmla="*/ 8 w 24"/>
                <a:gd name="T29" fmla="*/ 27 h 30"/>
                <a:gd name="T30" fmla="*/ 3 w 24"/>
                <a:gd name="T31" fmla="*/ 15 h 30"/>
                <a:gd name="T32" fmla="*/ 8 w 24"/>
                <a:gd name="T33" fmla="*/ 3 h 30"/>
                <a:gd name="T34" fmla="*/ 20 w 24"/>
                <a:gd name="T35" fmla="*/ 3 h 30"/>
                <a:gd name="T36" fmla="*/ 15 w 24"/>
                <a:gd name="T37" fmla="*/ 15 h 30"/>
                <a:gd name="T38" fmla="*/ 15 w 24"/>
                <a:gd name="T39" fmla="*/ 16 h 30"/>
                <a:gd name="T40" fmla="*/ 20 w 24"/>
                <a:gd name="T41" fmla="*/ 27 h 30"/>
                <a:gd name="T42" fmla="*/ 8 w 24"/>
                <a:gd name="T43"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0">
                  <a:moveTo>
                    <a:pt x="18" y="15"/>
                  </a:moveTo>
                  <a:cubicBezTo>
                    <a:pt x="23" y="2"/>
                    <a:pt x="23" y="2"/>
                    <a:pt x="23" y="2"/>
                  </a:cubicBezTo>
                  <a:cubicBezTo>
                    <a:pt x="24" y="2"/>
                    <a:pt x="24" y="1"/>
                    <a:pt x="23" y="1"/>
                  </a:cubicBezTo>
                  <a:cubicBezTo>
                    <a:pt x="23" y="1"/>
                    <a:pt x="23" y="0"/>
                    <a:pt x="22" y="0"/>
                  </a:cubicBezTo>
                  <a:cubicBezTo>
                    <a:pt x="7" y="0"/>
                    <a:pt x="7" y="0"/>
                    <a:pt x="7" y="0"/>
                  </a:cubicBezTo>
                  <a:cubicBezTo>
                    <a:pt x="7" y="0"/>
                    <a:pt x="6" y="1"/>
                    <a:pt x="6" y="1"/>
                  </a:cubicBezTo>
                  <a:cubicBezTo>
                    <a:pt x="0" y="15"/>
                    <a:pt x="0" y="15"/>
                    <a:pt x="0" y="15"/>
                  </a:cubicBezTo>
                  <a:cubicBezTo>
                    <a:pt x="0" y="15"/>
                    <a:pt x="0" y="15"/>
                    <a:pt x="0" y="16"/>
                  </a:cubicBezTo>
                  <a:cubicBezTo>
                    <a:pt x="6" y="29"/>
                    <a:pt x="6" y="29"/>
                    <a:pt x="6" y="29"/>
                  </a:cubicBezTo>
                  <a:cubicBezTo>
                    <a:pt x="6" y="29"/>
                    <a:pt x="7" y="30"/>
                    <a:pt x="7" y="30"/>
                  </a:cubicBezTo>
                  <a:cubicBezTo>
                    <a:pt x="22" y="30"/>
                    <a:pt x="22" y="30"/>
                    <a:pt x="22" y="30"/>
                  </a:cubicBezTo>
                  <a:cubicBezTo>
                    <a:pt x="23" y="30"/>
                    <a:pt x="23" y="30"/>
                    <a:pt x="23" y="29"/>
                  </a:cubicBezTo>
                  <a:cubicBezTo>
                    <a:pt x="24" y="29"/>
                    <a:pt x="24" y="28"/>
                    <a:pt x="23" y="28"/>
                  </a:cubicBezTo>
                  <a:lnTo>
                    <a:pt x="18" y="15"/>
                  </a:lnTo>
                  <a:close/>
                  <a:moveTo>
                    <a:pt x="8" y="27"/>
                  </a:moveTo>
                  <a:cubicBezTo>
                    <a:pt x="3" y="15"/>
                    <a:pt x="3" y="15"/>
                    <a:pt x="3" y="15"/>
                  </a:cubicBezTo>
                  <a:cubicBezTo>
                    <a:pt x="8" y="3"/>
                    <a:pt x="8" y="3"/>
                    <a:pt x="8" y="3"/>
                  </a:cubicBezTo>
                  <a:cubicBezTo>
                    <a:pt x="20" y="3"/>
                    <a:pt x="20" y="3"/>
                    <a:pt x="20" y="3"/>
                  </a:cubicBezTo>
                  <a:cubicBezTo>
                    <a:pt x="15" y="15"/>
                    <a:pt x="15" y="15"/>
                    <a:pt x="15" y="15"/>
                  </a:cubicBezTo>
                  <a:cubicBezTo>
                    <a:pt x="15" y="15"/>
                    <a:pt x="15" y="15"/>
                    <a:pt x="15" y="16"/>
                  </a:cubicBezTo>
                  <a:cubicBezTo>
                    <a:pt x="20" y="27"/>
                    <a:pt x="20" y="27"/>
                    <a:pt x="20" y="27"/>
                  </a:cubicBezTo>
                  <a:lnTo>
                    <a:pt x="8" y="27"/>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8" name="íṣlíḓé"/>
            <p:cNvSpPr/>
            <p:nvPr/>
          </p:nvSpPr>
          <p:spPr bwMode="auto">
            <a:xfrm>
              <a:off x="7129463" y="3878263"/>
              <a:ext cx="531813" cy="552450"/>
            </a:xfrm>
            <a:custGeom>
              <a:avLst/>
              <a:gdLst>
                <a:gd name="T0" fmla="*/ 28 w 29"/>
                <a:gd name="T1" fmla="*/ 0 h 30"/>
                <a:gd name="T2" fmla="*/ 1 w 29"/>
                <a:gd name="T3" fmla="*/ 0 h 30"/>
                <a:gd name="T4" fmla="*/ 0 w 29"/>
                <a:gd name="T5" fmla="*/ 1 h 30"/>
                <a:gd name="T6" fmla="*/ 0 w 29"/>
                <a:gd name="T7" fmla="*/ 29 h 30"/>
                <a:gd name="T8" fmla="*/ 1 w 29"/>
                <a:gd name="T9" fmla="*/ 30 h 30"/>
                <a:gd name="T10" fmla="*/ 28 w 29"/>
                <a:gd name="T11" fmla="*/ 30 h 30"/>
                <a:gd name="T12" fmla="*/ 29 w 29"/>
                <a:gd name="T13" fmla="*/ 29 h 30"/>
                <a:gd name="T14" fmla="*/ 29 w 29"/>
                <a:gd name="T15" fmla="*/ 1 h 30"/>
                <a:gd name="T16" fmla="*/ 28 w 29"/>
                <a:gd name="T17" fmla="*/ 0 h 30"/>
                <a:gd name="T18" fmla="*/ 27 w 29"/>
                <a:gd name="T19" fmla="*/ 27 h 30"/>
                <a:gd name="T20" fmla="*/ 2 w 29"/>
                <a:gd name="T21" fmla="*/ 27 h 30"/>
                <a:gd name="T22" fmla="*/ 2 w 29"/>
                <a:gd name="T23" fmla="*/ 3 h 30"/>
                <a:gd name="T24" fmla="*/ 27 w 29"/>
                <a:gd name="T25" fmla="*/ 3 h 30"/>
                <a:gd name="T26" fmla="*/ 27 w 29"/>
                <a:gd name="T2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0">
                  <a:moveTo>
                    <a:pt x="28" y="0"/>
                  </a:moveTo>
                  <a:cubicBezTo>
                    <a:pt x="1" y="0"/>
                    <a:pt x="1" y="0"/>
                    <a:pt x="1" y="0"/>
                  </a:cubicBezTo>
                  <a:cubicBezTo>
                    <a:pt x="0" y="0"/>
                    <a:pt x="0" y="0"/>
                    <a:pt x="0" y="1"/>
                  </a:cubicBezTo>
                  <a:cubicBezTo>
                    <a:pt x="0" y="29"/>
                    <a:pt x="0" y="29"/>
                    <a:pt x="0" y="29"/>
                  </a:cubicBezTo>
                  <a:cubicBezTo>
                    <a:pt x="0" y="29"/>
                    <a:pt x="0" y="30"/>
                    <a:pt x="1" y="30"/>
                  </a:cubicBezTo>
                  <a:cubicBezTo>
                    <a:pt x="28" y="30"/>
                    <a:pt x="28" y="30"/>
                    <a:pt x="28" y="30"/>
                  </a:cubicBezTo>
                  <a:cubicBezTo>
                    <a:pt x="29" y="30"/>
                    <a:pt x="29" y="29"/>
                    <a:pt x="29" y="29"/>
                  </a:cubicBezTo>
                  <a:cubicBezTo>
                    <a:pt x="29" y="1"/>
                    <a:pt x="29" y="1"/>
                    <a:pt x="29" y="1"/>
                  </a:cubicBezTo>
                  <a:cubicBezTo>
                    <a:pt x="29" y="0"/>
                    <a:pt x="29" y="0"/>
                    <a:pt x="28" y="0"/>
                  </a:cubicBezTo>
                  <a:close/>
                  <a:moveTo>
                    <a:pt x="27" y="27"/>
                  </a:moveTo>
                  <a:cubicBezTo>
                    <a:pt x="2" y="27"/>
                    <a:pt x="2" y="27"/>
                    <a:pt x="2" y="27"/>
                  </a:cubicBezTo>
                  <a:cubicBezTo>
                    <a:pt x="2" y="3"/>
                    <a:pt x="2" y="3"/>
                    <a:pt x="2" y="3"/>
                  </a:cubicBezTo>
                  <a:cubicBezTo>
                    <a:pt x="27" y="3"/>
                    <a:pt x="27" y="3"/>
                    <a:pt x="27" y="3"/>
                  </a:cubicBezTo>
                  <a:lnTo>
                    <a:pt x="27" y="27"/>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39" name="îSḷíḓé"/>
            <p:cNvSpPr/>
            <p:nvPr/>
          </p:nvSpPr>
          <p:spPr bwMode="auto">
            <a:xfrm>
              <a:off x="6929438" y="2187576"/>
              <a:ext cx="420688" cy="533400"/>
            </a:xfrm>
            <a:custGeom>
              <a:avLst/>
              <a:gdLst>
                <a:gd name="T0" fmla="*/ 5 w 23"/>
                <a:gd name="T1" fmla="*/ 15 h 29"/>
                <a:gd name="T2" fmla="*/ 0 w 23"/>
                <a:gd name="T3" fmla="*/ 28 h 29"/>
                <a:gd name="T4" fmla="*/ 0 w 23"/>
                <a:gd name="T5" fmla="*/ 29 h 29"/>
                <a:gd name="T6" fmla="*/ 1 w 23"/>
                <a:gd name="T7" fmla="*/ 29 h 29"/>
                <a:gd name="T8" fmla="*/ 16 w 23"/>
                <a:gd name="T9" fmla="*/ 29 h 29"/>
                <a:gd name="T10" fmla="*/ 17 w 23"/>
                <a:gd name="T11" fmla="*/ 29 h 29"/>
                <a:gd name="T12" fmla="*/ 23 w 23"/>
                <a:gd name="T13" fmla="*/ 15 h 29"/>
                <a:gd name="T14" fmla="*/ 23 w 23"/>
                <a:gd name="T15" fmla="*/ 14 h 29"/>
                <a:gd name="T16" fmla="*/ 17 w 23"/>
                <a:gd name="T17" fmla="*/ 1 h 29"/>
                <a:gd name="T18" fmla="*/ 16 w 23"/>
                <a:gd name="T19" fmla="*/ 0 h 29"/>
                <a:gd name="T20" fmla="*/ 1 w 23"/>
                <a:gd name="T21" fmla="*/ 0 h 29"/>
                <a:gd name="T22" fmla="*/ 0 w 23"/>
                <a:gd name="T23" fmla="*/ 1 h 29"/>
                <a:gd name="T24" fmla="*/ 0 w 23"/>
                <a:gd name="T25" fmla="*/ 2 h 29"/>
                <a:gd name="T26" fmla="*/ 5 w 23"/>
                <a:gd name="T27" fmla="*/ 15 h 29"/>
                <a:gd name="T28" fmla="*/ 15 w 23"/>
                <a:gd name="T29" fmla="*/ 3 h 29"/>
                <a:gd name="T30" fmla="*/ 20 w 23"/>
                <a:gd name="T31" fmla="*/ 15 h 29"/>
                <a:gd name="T32" fmla="*/ 15 w 23"/>
                <a:gd name="T33" fmla="*/ 27 h 29"/>
                <a:gd name="T34" fmla="*/ 3 w 23"/>
                <a:gd name="T35" fmla="*/ 27 h 29"/>
                <a:gd name="T36" fmla="*/ 8 w 23"/>
                <a:gd name="T37" fmla="*/ 15 h 29"/>
                <a:gd name="T38" fmla="*/ 8 w 23"/>
                <a:gd name="T39" fmla="*/ 14 h 29"/>
                <a:gd name="T40" fmla="*/ 3 w 23"/>
                <a:gd name="T41" fmla="*/ 3 h 29"/>
                <a:gd name="T42" fmla="*/ 15 w 23"/>
                <a:gd name="T43"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9">
                  <a:moveTo>
                    <a:pt x="5" y="15"/>
                  </a:moveTo>
                  <a:cubicBezTo>
                    <a:pt x="0" y="28"/>
                    <a:pt x="0" y="28"/>
                    <a:pt x="0" y="28"/>
                  </a:cubicBezTo>
                  <a:cubicBezTo>
                    <a:pt x="0" y="28"/>
                    <a:pt x="0" y="28"/>
                    <a:pt x="0" y="29"/>
                  </a:cubicBezTo>
                  <a:cubicBezTo>
                    <a:pt x="0" y="29"/>
                    <a:pt x="1" y="29"/>
                    <a:pt x="1" y="29"/>
                  </a:cubicBezTo>
                  <a:cubicBezTo>
                    <a:pt x="16" y="29"/>
                    <a:pt x="16" y="29"/>
                    <a:pt x="16" y="29"/>
                  </a:cubicBezTo>
                  <a:cubicBezTo>
                    <a:pt x="17" y="29"/>
                    <a:pt x="17" y="29"/>
                    <a:pt x="17" y="29"/>
                  </a:cubicBezTo>
                  <a:cubicBezTo>
                    <a:pt x="23" y="15"/>
                    <a:pt x="23" y="15"/>
                    <a:pt x="23" y="15"/>
                  </a:cubicBezTo>
                  <a:cubicBezTo>
                    <a:pt x="23" y="15"/>
                    <a:pt x="23" y="15"/>
                    <a:pt x="23" y="14"/>
                  </a:cubicBezTo>
                  <a:cubicBezTo>
                    <a:pt x="17" y="1"/>
                    <a:pt x="17" y="1"/>
                    <a:pt x="17" y="1"/>
                  </a:cubicBezTo>
                  <a:cubicBezTo>
                    <a:pt x="17" y="0"/>
                    <a:pt x="17" y="0"/>
                    <a:pt x="16" y="0"/>
                  </a:cubicBezTo>
                  <a:cubicBezTo>
                    <a:pt x="1" y="0"/>
                    <a:pt x="1" y="0"/>
                    <a:pt x="1" y="0"/>
                  </a:cubicBezTo>
                  <a:cubicBezTo>
                    <a:pt x="1" y="0"/>
                    <a:pt x="0" y="0"/>
                    <a:pt x="0" y="1"/>
                  </a:cubicBezTo>
                  <a:cubicBezTo>
                    <a:pt x="0" y="1"/>
                    <a:pt x="0" y="1"/>
                    <a:pt x="0" y="2"/>
                  </a:cubicBezTo>
                  <a:lnTo>
                    <a:pt x="5" y="15"/>
                  </a:lnTo>
                  <a:close/>
                  <a:moveTo>
                    <a:pt x="15" y="3"/>
                  </a:moveTo>
                  <a:cubicBezTo>
                    <a:pt x="20" y="15"/>
                    <a:pt x="20" y="15"/>
                    <a:pt x="20" y="15"/>
                  </a:cubicBezTo>
                  <a:cubicBezTo>
                    <a:pt x="15" y="27"/>
                    <a:pt x="15" y="27"/>
                    <a:pt x="15" y="27"/>
                  </a:cubicBezTo>
                  <a:cubicBezTo>
                    <a:pt x="3" y="27"/>
                    <a:pt x="3" y="27"/>
                    <a:pt x="3" y="27"/>
                  </a:cubicBezTo>
                  <a:cubicBezTo>
                    <a:pt x="8" y="15"/>
                    <a:pt x="8" y="15"/>
                    <a:pt x="8" y="15"/>
                  </a:cubicBezTo>
                  <a:cubicBezTo>
                    <a:pt x="8" y="15"/>
                    <a:pt x="8" y="15"/>
                    <a:pt x="8" y="14"/>
                  </a:cubicBezTo>
                  <a:cubicBezTo>
                    <a:pt x="3" y="3"/>
                    <a:pt x="3" y="3"/>
                    <a:pt x="3" y="3"/>
                  </a:cubicBezTo>
                  <a:lnTo>
                    <a:pt x="15"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0" name="ïşḻîḍê"/>
            <p:cNvSpPr/>
            <p:nvPr/>
          </p:nvSpPr>
          <p:spPr bwMode="auto">
            <a:xfrm>
              <a:off x="6854825" y="2774951"/>
              <a:ext cx="422275" cy="552450"/>
            </a:xfrm>
            <a:custGeom>
              <a:avLst/>
              <a:gdLst>
                <a:gd name="T0" fmla="*/ 0 w 23"/>
                <a:gd name="T1" fmla="*/ 16 h 30"/>
                <a:gd name="T2" fmla="*/ 5 w 23"/>
                <a:gd name="T3" fmla="*/ 29 h 30"/>
                <a:gd name="T4" fmla="*/ 7 w 23"/>
                <a:gd name="T5" fmla="*/ 30 h 30"/>
                <a:gd name="T6" fmla="*/ 22 w 23"/>
                <a:gd name="T7" fmla="*/ 30 h 30"/>
                <a:gd name="T8" fmla="*/ 23 w 23"/>
                <a:gd name="T9" fmla="*/ 29 h 30"/>
                <a:gd name="T10" fmla="*/ 23 w 23"/>
                <a:gd name="T11" fmla="*/ 28 h 30"/>
                <a:gd name="T12" fmla="*/ 18 w 23"/>
                <a:gd name="T13" fmla="*/ 15 h 30"/>
                <a:gd name="T14" fmla="*/ 23 w 23"/>
                <a:gd name="T15" fmla="*/ 2 h 30"/>
                <a:gd name="T16" fmla="*/ 23 w 23"/>
                <a:gd name="T17" fmla="*/ 1 h 30"/>
                <a:gd name="T18" fmla="*/ 22 w 23"/>
                <a:gd name="T19" fmla="*/ 0 h 30"/>
                <a:gd name="T20" fmla="*/ 7 w 23"/>
                <a:gd name="T21" fmla="*/ 0 h 30"/>
                <a:gd name="T22" fmla="*/ 5 w 23"/>
                <a:gd name="T23" fmla="*/ 1 h 30"/>
                <a:gd name="T24" fmla="*/ 0 w 23"/>
                <a:gd name="T25" fmla="*/ 15 h 30"/>
                <a:gd name="T26" fmla="*/ 0 w 23"/>
                <a:gd name="T27" fmla="*/ 16 h 30"/>
                <a:gd name="T28" fmla="*/ 8 w 23"/>
                <a:gd name="T29" fmla="*/ 3 h 30"/>
                <a:gd name="T30" fmla="*/ 19 w 23"/>
                <a:gd name="T31" fmla="*/ 3 h 30"/>
                <a:gd name="T32" fmla="*/ 15 w 23"/>
                <a:gd name="T33" fmla="*/ 15 h 30"/>
                <a:gd name="T34" fmla="*/ 15 w 23"/>
                <a:gd name="T35" fmla="*/ 16 h 30"/>
                <a:gd name="T36" fmla="*/ 19 w 23"/>
                <a:gd name="T37" fmla="*/ 27 h 30"/>
                <a:gd name="T38" fmla="*/ 8 w 23"/>
                <a:gd name="T39" fmla="*/ 27 h 30"/>
                <a:gd name="T40" fmla="*/ 3 w 23"/>
                <a:gd name="T41" fmla="*/ 15 h 30"/>
                <a:gd name="T42" fmla="*/ 8 w 23"/>
                <a:gd name="T4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0">
                  <a:moveTo>
                    <a:pt x="0" y="16"/>
                  </a:moveTo>
                  <a:cubicBezTo>
                    <a:pt x="5" y="29"/>
                    <a:pt x="5" y="29"/>
                    <a:pt x="5" y="29"/>
                  </a:cubicBezTo>
                  <a:cubicBezTo>
                    <a:pt x="6" y="29"/>
                    <a:pt x="6" y="30"/>
                    <a:pt x="7" y="30"/>
                  </a:cubicBezTo>
                  <a:cubicBezTo>
                    <a:pt x="22" y="30"/>
                    <a:pt x="22" y="30"/>
                    <a:pt x="22" y="30"/>
                  </a:cubicBezTo>
                  <a:cubicBezTo>
                    <a:pt x="22" y="30"/>
                    <a:pt x="22" y="30"/>
                    <a:pt x="23" y="29"/>
                  </a:cubicBezTo>
                  <a:cubicBezTo>
                    <a:pt x="23" y="29"/>
                    <a:pt x="23" y="28"/>
                    <a:pt x="23" y="28"/>
                  </a:cubicBezTo>
                  <a:cubicBezTo>
                    <a:pt x="18" y="15"/>
                    <a:pt x="18" y="15"/>
                    <a:pt x="18" y="15"/>
                  </a:cubicBezTo>
                  <a:cubicBezTo>
                    <a:pt x="23" y="2"/>
                    <a:pt x="23" y="2"/>
                    <a:pt x="23" y="2"/>
                  </a:cubicBezTo>
                  <a:cubicBezTo>
                    <a:pt x="23" y="2"/>
                    <a:pt x="23" y="1"/>
                    <a:pt x="23" y="1"/>
                  </a:cubicBezTo>
                  <a:cubicBezTo>
                    <a:pt x="22" y="1"/>
                    <a:pt x="22" y="0"/>
                    <a:pt x="22" y="0"/>
                  </a:cubicBezTo>
                  <a:cubicBezTo>
                    <a:pt x="7" y="0"/>
                    <a:pt x="7" y="0"/>
                    <a:pt x="7" y="0"/>
                  </a:cubicBezTo>
                  <a:cubicBezTo>
                    <a:pt x="6" y="0"/>
                    <a:pt x="6" y="1"/>
                    <a:pt x="5" y="1"/>
                  </a:cubicBezTo>
                  <a:cubicBezTo>
                    <a:pt x="0" y="15"/>
                    <a:pt x="0" y="15"/>
                    <a:pt x="0" y="15"/>
                  </a:cubicBezTo>
                  <a:cubicBezTo>
                    <a:pt x="0" y="15"/>
                    <a:pt x="0" y="15"/>
                    <a:pt x="0" y="16"/>
                  </a:cubicBezTo>
                  <a:close/>
                  <a:moveTo>
                    <a:pt x="8" y="3"/>
                  </a:moveTo>
                  <a:cubicBezTo>
                    <a:pt x="19" y="3"/>
                    <a:pt x="19" y="3"/>
                    <a:pt x="19" y="3"/>
                  </a:cubicBezTo>
                  <a:cubicBezTo>
                    <a:pt x="15" y="15"/>
                    <a:pt x="15" y="15"/>
                    <a:pt x="15" y="15"/>
                  </a:cubicBezTo>
                  <a:cubicBezTo>
                    <a:pt x="15" y="15"/>
                    <a:pt x="15" y="15"/>
                    <a:pt x="15" y="16"/>
                  </a:cubicBezTo>
                  <a:cubicBezTo>
                    <a:pt x="19" y="27"/>
                    <a:pt x="19" y="27"/>
                    <a:pt x="19" y="27"/>
                  </a:cubicBezTo>
                  <a:cubicBezTo>
                    <a:pt x="8" y="27"/>
                    <a:pt x="8" y="27"/>
                    <a:pt x="8" y="27"/>
                  </a:cubicBezTo>
                  <a:cubicBezTo>
                    <a:pt x="3" y="15"/>
                    <a:pt x="3" y="15"/>
                    <a:pt x="3" y="15"/>
                  </a:cubicBezTo>
                  <a:lnTo>
                    <a:pt x="8"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1" name="íŝḻîḓè"/>
            <p:cNvSpPr/>
            <p:nvPr/>
          </p:nvSpPr>
          <p:spPr bwMode="auto">
            <a:xfrm>
              <a:off x="6507163" y="2187576"/>
              <a:ext cx="422275" cy="533400"/>
            </a:xfrm>
            <a:custGeom>
              <a:avLst/>
              <a:gdLst>
                <a:gd name="T0" fmla="*/ 6 w 23"/>
                <a:gd name="T1" fmla="*/ 15 h 29"/>
                <a:gd name="T2" fmla="*/ 0 w 23"/>
                <a:gd name="T3" fmla="*/ 28 h 29"/>
                <a:gd name="T4" fmla="*/ 0 w 23"/>
                <a:gd name="T5" fmla="*/ 29 h 29"/>
                <a:gd name="T6" fmla="*/ 2 w 23"/>
                <a:gd name="T7" fmla="*/ 29 h 29"/>
                <a:gd name="T8" fmla="*/ 16 w 23"/>
                <a:gd name="T9" fmla="*/ 29 h 29"/>
                <a:gd name="T10" fmla="*/ 18 w 23"/>
                <a:gd name="T11" fmla="*/ 29 h 29"/>
                <a:gd name="T12" fmla="*/ 23 w 23"/>
                <a:gd name="T13" fmla="*/ 15 h 29"/>
                <a:gd name="T14" fmla="*/ 23 w 23"/>
                <a:gd name="T15" fmla="*/ 14 h 29"/>
                <a:gd name="T16" fmla="*/ 18 w 23"/>
                <a:gd name="T17" fmla="*/ 1 h 29"/>
                <a:gd name="T18" fmla="*/ 16 w 23"/>
                <a:gd name="T19" fmla="*/ 0 h 29"/>
                <a:gd name="T20" fmla="*/ 2 w 23"/>
                <a:gd name="T21" fmla="*/ 0 h 29"/>
                <a:gd name="T22" fmla="*/ 0 w 23"/>
                <a:gd name="T23" fmla="*/ 1 h 29"/>
                <a:gd name="T24" fmla="*/ 0 w 23"/>
                <a:gd name="T25" fmla="*/ 2 h 29"/>
                <a:gd name="T26" fmla="*/ 6 w 23"/>
                <a:gd name="T27" fmla="*/ 15 h 29"/>
                <a:gd name="T28" fmla="*/ 16 w 23"/>
                <a:gd name="T29" fmla="*/ 3 h 29"/>
                <a:gd name="T30" fmla="*/ 21 w 23"/>
                <a:gd name="T31" fmla="*/ 15 h 29"/>
                <a:gd name="T32" fmla="*/ 16 w 23"/>
                <a:gd name="T33" fmla="*/ 27 h 29"/>
                <a:gd name="T34" fmla="*/ 4 w 23"/>
                <a:gd name="T35" fmla="*/ 27 h 29"/>
                <a:gd name="T36" fmla="*/ 8 w 23"/>
                <a:gd name="T37" fmla="*/ 15 h 29"/>
                <a:gd name="T38" fmla="*/ 8 w 23"/>
                <a:gd name="T39" fmla="*/ 14 h 29"/>
                <a:gd name="T40" fmla="*/ 4 w 23"/>
                <a:gd name="T41" fmla="*/ 3 h 29"/>
                <a:gd name="T42" fmla="*/ 16 w 23"/>
                <a:gd name="T43"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9">
                  <a:moveTo>
                    <a:pt x="6" y="15"/>
                  </a:moveTo>
                  <a:cubicBezTo>
                    <a:pt x="0" y="28"/>
                    <a:pt x="0" y="28"/>
                    <a:pt x="0" y="28"/>
                  </a:cubicBezTo>
                  <a:cubicBezTo>
                    <a:pt x="0" y="28"/>
                    <a:pt x="0" y="28"/>
                    <a:pt x="0" y="29"/>
                  </a:cubicBezTo>
                  <a:cubicBezTo>
                    <a:pt x="1" y="29"/>
                    <a:pt x="1" y="29"/>
                    <a:pt x="2" y="29"/>
                  </a:cubicBezTo>
                  <a:cubicBezTo>
                    <a:pt x="16" y="29"/>
                    <a:pt x="16" y="29"/>
                    <a:pt x="16" y="29"/>
                  </a:cubicBezTo>
                  <a:cubicBezTo>
                    <a:pt x="17" y="29"/>
                    <a:pt x="18" y="29"/>
                    <a:pt x="18" y="29"/>
                  </a:cubicBezTo>
                  <a:cubicBezTo>
                    <a:pt x="23" y="15"/>
                    <a:pt x="23" y="15"/>
                    <a:pt x="23" y="15"/>
                  </a:cubicBezTo>
                  <a:cubicBezTo>
                    <a:pt x="23" y="15"/>
                    <a:pt x="23" y="15"/>
                    <a:pt x="23" y="14"/>
                  </a:cubicBezTo>
                  <a:cubicBezTo>
                    <a:pt x="18" y="1"/>
                    <a:pt x="18" y="1"/>
                    <a:pt x="18" y="1"/>
                  </a:cubicBezTo>
                  <a:cubicBezTo>
                    <a:pt x="18" y="0"/>
                    <a:pt x="17" y="0"/>
                    <a:pt x="16" y="0"/>
                  </a:cubicBezTo>
                  <a:cubicBezTo>
                    <a:pt x="2" y="0"/>
                    <a:pt x="2" y="0"/>
                    <a:pt x="2" y="0"/>
                  </a:cubicBezTo>
                  <a:cubicBezTo>
                    <a:pt x="1" y="0"/>
                    <a:pt x="1" y="0"/>
                    <a:pt x="0" y="1"/>
                  </a:cubicBezTo>
                  <a:cubicBezTo>
                    <a:pt x="0" y="1"/>
                    <a:pt x="0" y="1"/>
                    <a:pt x="0" y="2"/>
                  </a:cubicBezTo>
                  <a:lnTo>
                    <a:pt x="6" y="15"/>
                  </a:lnTo>
                  <a:close/>
                  <a:moveTo>
                    <a:pt x="16" y="3"/>
                  </a:moveTo>
                  <a:cubicBezTo>
                    <a:pt x="21" y="15"/>
                    <a:pt x="21" y="15"/>
                    <a:pt x="21" y="15"/>
                  </a:cubicBezTo>
                  <a:cubicBezTo>
                    <a:pt x="16" y="27"/>
                    <a:pt x="16" y="27"/>
                    <a:pt x="16" y="27"/>
                  </a:cubicBezTo>
                  <a:cubicBezTo>
                    <a:pt x="4" y="27"/>
                    <a:pt x="4" y="27"/>
                    <a:pt x="4" y="27"/>
                  </a:cubicBezTo>
                  <a:cubicBezTo>
                    <a:pt x="8" y="15"/>
                    <a:pt x="8" y="15"/>
                    <a:pt x="8" y="15"/>
                  </a:cubicBezTo>
                  <a:cubicBezTo>
                    <a:pt x="9" y="15"/>
                    <a:pt x="9" y="15"/>
                    <a:pt x="8" y="14"/>
                  </a:cubicBezTo>
                  <a:cubicBezTo>
                    <a:pt x="4" y="3"/>
                    <a:pt x="4" y="3"/>
                    <a:pt x="4" y="3"/>
                  </a:cubicBezTo>
                  <a:lnTo>
                    <a:pt x="16"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2" name="îṧḻíḑé"/>
            <p:cNvSpPr/>
            <p:nvPr/>
          </p:nvSpPr>
          <p:spPr bwMode="auto">
            <a:xfrm>
              <a:off x="6453188" y="3511551"/>
              <a:ext cx="549275" cy="919163"/>
            </a:xfrm>
            <a:custGeom>
              <a:avLst/>
              <a:gdLst>
                <a:gd name="T0" fmla="*/ 28 w 30"/>
                <a:gd name="T1" fmla="*/ 0 h 50"/>
                <a:gd name="T2" fmla="*/ 1 w 30"/>
                <a:gd name="T3" fmla="*/ 0 h 50"/>
                <a:gd name="T4" fmla="*/ 0 w 30"/>
                <a:gd name="T5" fmla="*/ 1 h 50"/>
                <a:gd name="T6" fmla="*/ 0 w 30"/>
                <a:gd name="T7" fmla="*/ 49 h 50"/>
                <a:gd name="T8" fmla="*/ 1 w 30"/>
                <a:gd name="T9" fmla="*/ 50 h 50"/>
                <a:gd name="T10" fmla="*/ 28 w 30"/>
                <a:gd name="T11" fmla="*/ 50 h 50"/>
                <a:gd name="T12" fmla="*/ 30 w 30"/>
                <a:gd name="T13" fmla="*/ 49 h 50"/>
                <a:gd name="T14" fmla="*/ 30 w 30"/>
                <a:gd name="T15" fmla="*/ 1 h 50"/>
                <a:gd name="T16" fmla="*/ 28 w 30"/>
                <a:gd name="T17" fmla="*/ 0 h 50"/>
                <a:gd name="T18" fmla="*/ 27 w 30"/>
                <a:gd name="T19" fmla="*/ 47 h 50"/>
                <a:gd name="T20" fmla="*/ 3 w 30"/>
                <a:gd name="T21" fmla="*/ 47 h 50"/>
                <a:gd name="T22" fmla="*/ 3 w 30"/>
                <a:gd name="T23" fmla="*/ 3 h 50"/>
                <a:gd name="T24" fmla="*/ 27 w 30"/>
                <a:gd name="T25" fmla="*/ 3 h 50"/>
                <a:gd name="T26" fmla="*/ 27 w 30"/>
                <a:gd name="T2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28" y="0"/>
                  </a:moveTo>
                  <a:cubicBezTo>
                    <a:pt x="1" y="0"/>
                    <a:pt x="1" y="0"/>
                    <a:pt x="1" y="0"/>
                  </a:cubicBezTo>
                  <a:cubicBezTo>
                    <a:pt x="1" y="0"/>
                    <a:pt x="0" y="0"/>
                    <a:pt x="0" y="1"/>
                  </a:cubicBezTo>
                  <a:cubicBezTo>
                    <a:pt x="0" y="49"/>
                    <a:pt x="0" y="49"/>
                    <a:pt x="0" y="49"/>
                  </a:cubicBezTo>
                  <a:cubicBezTo>
                    <a:pt x="0" y="49"/>
                    <a:pt x="1" y="50"/>
                    <a:pt x="1" y="50"/>
                  </a:cubicBezTo>
                  <a:cubicBezTo>
                    <a:pt x="28" y="50"/>
                    <a:pt x="28" y="50"/>
                    <a:pt x="28" y="50"/>
                  </a:cubicBezTo>
                  <a:cubicBezTo>
                    <a:pt x="29" y="50"/>
                    <a:pt x="30" y="49"/>
                    <a:pt x="30" y="49"/>
                  </a:cubicBezTo>
                  <a:cubicBezTo>
                    <a:pt x="30" y="1"/>
                    <a:pt x="30" y="1"/>
                    <a:pt x="30" y="1"/>
                  </a:cubicBezTo>
                  <a:cubicBezTo>
                    <a:pt x="30" y="0"/>
                    <a:pt x="29" y="0"/>
                    <a:pt x="28" y="0"/>
                  </a:cubicBezTo>
                  <a:close/>
                  <a:moveTo>
                    <a:pt x="27" y="47"/>
                  </a:moveTo>
                  <a:cubicBezTo>
                    <a:pt x="3" y="47"/>
                    <a:pt x="3" y="47"/>
                    <a:pt x="3" y="47"/>
                  </a:cubicBezTo>
                  <a:cubicBezTo>
                    <a:pt x="3" y="3"/>
                    <a:pt x="3" y="3"/>
                    <a:pt x="3" y="3"/>
                  </a:cubicBezTo>
                  <a:cubicBezTo>
                    <a:pt x="27" y="3"/>
                    <a:pt x="27" y="3"/>
                    <a:pt x="27" y="3"/>
                  </a:cubicBezTo>
                  <a:lnTo>
                    <a:pt x="27" y="47"/>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3" name="ïšļîdé"/>
            <p:cNvSpPr/>
            <p:nvPr/>
          </p:nvSpPr>
          <p:spPr bwMode="auto">
            <a:xfrm>
              <a:off x="6434138" y="2774951"/>
              <a:ext cx="439738" cy="552450"/>
            </a:xfrm>
            <a:custGeom>
              <a:avLst/>
              <a:gdLst>
                <a:gd name="T0" fmla="*/ 22 w 24"/>
                <a:gd name="T1" fmla="*/ 0 h 30"/>
                <a:gd name="T2" fmla="*/ 7 w 24"/>
                <a:gd name="T3" fmla="*/ 0 h 30"/>
                <a:gd name="T4" fmla="*/ 6 w 24"/>
                <a:gd name="T5" fmla="*/ 1 h 30"/>
                <a:gd name="T6" fmla="*/ 0 w 24"/>
                <a:gd name="T7" fmla="*/ 15 h 30"/>
                <a:gd name="T8" fmla="*/ 0 w 24"/>
                <a:gd name="T9" fmla="*/ 16 h 30"/>
                <a:gd name="T10" fmla="*/ 6 w 24"/>
                <a:gd name="T11" fmla="*/ 29 h 30"/>
                <a:gd name="T12" fmla="*/ 7 w 24"/>
                <a:gd name="T13" fmla="*/ 30 h 30"/>
                <a:gd name="T14" fmla="*/ 22 w 24"/>
                <a:gd name="T15" fmla="*/ 30 h 30"/>
                <a:gd name="T16" fmla="*/ 23 w 24"/>
                <a:gd name="T17" fmla="*/ 29 h 30"/>
                <a:gd name="T18" fmla="*/ 23 w 24"/>
                <a:gd name="T19" fmla="*/ 28 h 30"/>
                <a:gd name="T20" fmla="*/ 18 w 24"/>
                <a:gd name="T21" fmla="*/ 15 h 30"/>
                <a:gd name="T22" fmla="*/ 23 w 24"/>
                <a:gd name="T23" fmla="*/ 2 h 30"/>
                <a:gd name="T24" fmla="*/ 23 w 24"/>
                <a:gd name="T25" fmla="*/ 1 h 30"/>
                <a:gd name="T26" fmla="*/ 22 w 24"/>
                <a:gd name="T27" fmla="*/ 0 h 30"/>
                <a:gd name="T28" fmla="*/ 15 w 24"/>
                <a:gd name="T29" fmla="*/ 15 h 30"/>
                <a:gd name="T30" fmla="*/ 15 w 24"/>
                <a:gd name="T31" fmla="*/ 16 h 30"/>
                <a:gd name="T32" fmla="*/ 20 w 24"/>
                <a:gd name="T33" fmla="*/ 27 h 30"/>
                <a:gd name="T34" fmla="*/ 8 w 24"/>
                <a:gd name="T35" fmla="*/ 27 h 30"/>
                <a:gd name="T36" fmla="*/ 3 w 24"/>
                <a:gd name="T37" fmla="*/ 15 h 30"/>
                <a:gd name="T38" fmla="*/ 8 w 24"/>
                <a:gd name="T39" fmla="*/ 3 h 30"/>
                <a:gd name="T40" fmla="*/ 20 w 24"/>
                <a:gd name="T41" fmla="*/ 3 h 30"/>
                <a:gd name="T42" fmla="*/ 15 w 24"/>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0">
                  <a:moveTo>
                    <a:pt x="22" y="0"/>
                  </a:moveTo>
                  <a:cubicBezTo>
                    <a:pt x="7" y="0"/>
                    <a:pt x="7" y="0"/>
                    <a:pt x="7" y="0"/>
                  </a:cubicBezTo>
                  <a:cubicBezTo>
                    <a:pt x="7" y="0"/>
                    <a:pt x="6" y="1"/>
                    <a:pt x="6" y="1"/>
                  </a:cubicBezTo>
                  <a:cubicBezTo>
                    <a:pt x="0" y="15"/>
                    <a:pt x="0" y="15"/>
                    <a:pt x="0" y="15"/>
                  </a:cubicBezTo>
                  <a:cubicBezTo>
                    <a:pt x="0" y="15"/>
                    <a:pt x="0" y="15"/>
                    <a:pt x="0" y="16"/>
                  </a:cubicBezTo>
                  <a:cubicBezTo>
                    <a:pt x="6" y="29"/>
                    <a:pt x="6" y="29"/>
                    <a:pt x="6" y="29"/>
                  </a:cubicBezTo>
                  <a:cubicBezTo>
                    <a:pt x="6" y="29"/>
                    <a:pt x="7" y="30"/>
                    <a:pt x="7" y="30"/>
                  </a:cubicBezTo>
                  <a:cubicBezTo>
                    <a:pt x="22" y="30"/>
                    <a:pt x="22" y="30"/>
                    <a:pt x="22" y="30"/>
                  </a:cubicBezTo>
                  <a:cubicBezTo>
                    <a:pt x="23" y="30"/>
                    <a:pt x="23" y="30"/>
                    <a:pt x="23" y="29"/>
                  </a:cubicBezTo>
                  <a:cubicBezTo>
                    <a:pt x="23" y="29"/>
                    <a:pt x="24" y="28"/>
                    <a:pt x="23" y="28"/>
                  </a:cubicBezTo>
                  <a:cubicBezTo>
                    <a:pt x="18" y="15"/>
                    <a:pt x="18" y="15"/>
                    <a:pt x="18" y="15"/>
                  </a:cubicBezTo>
                  <a:cubicBezTo>
                    <a:pt x="23" y="2"/>
                    <a:pt x="23" y="2"/>
                    <a:pt x="23" y="2"/>
                  </a:cubicBezTo>
                  <a:cubicBezTo>
                    <a:pt x="24" y="2"/>
                    <a:pt x="23" y="1"/>
                    <a:pt x="23" y="1"/>
                  </a:cubicBezTo>
                  <a:cubicBezTo>
                    <a:pt x="23" y="1"/>
                    <a:pt x="23" y="0"/>
                    <a:pt x="22" y="0"/>
                  </a:cubicBezTo>
                  <a:close/>
                  <a:moveTo>
                    <a:pt x="15" y="15"/>
                  </a:moveTo>
                  <a:cubicBezTo>
                    <a:pt x="15" y="15"/>
                    <a:pt x="15" y="15"/>
                    <a:pt x="15" y="16"/>
                  </a:cubicBezTo>
                  <a:cubicBezTo>
                    <a:pt x="20" y="27"/>
                    <a:pt x="20" y="27"/>
                    <a:pt x="20" y="27"/>
                  </a:cubicBezTo>
                  <a:cubicBezTo>
                    <a:pt x="8" y="27"/>
                    <a:pt x="8" y="27"/>
                    <a:pt x="8" y="27"/>
                  </a:cubicBezTo>
                  <a:cubicBezTo>
                    <a:pt x="3" y="15"/>
                    <a:pt x="3" y="15"/>
                    <a:pt x="3" y="15"/>
                  </a:cubicBezTo>
                  <a:cubicBezTo>
                    <a:pt x="8" y="3"/>
                    <a:pt x="8" y="3"/>
                    <a:pt x="8" y="3"/>
                  </a:cubicBezTo>
                  <a:cubicBezTo>
                    <a:pt x="20" y="3"/>
                    <a:pt x="20" y="3"/>
                    <a:pt x="20" y="3"/>
                  </a:cubicBezTo>
                  <a:lnTo>
                    <a:pt x="15" y="15"/>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4" name="íṩľiḍê"/>
            <p:cNvSpPr/>
            <p:nvPr/>
          </p:nvSpPr>
          <p:spPr bwMode="auto">
            <a:xfrm>
              <a:off x="6103938" y="2187576"/>
              <a:ext cx="422275" cy="533400"/>
            </a:xfrm>
            <a:custGeom>
              <a:avLst/>
              <a:gdLst>
                <a:gd name="T0" fmla="*/ 5 w 23"/>
                <a:gd name="T1" fmla="*/ 15 h 29"/>
                <a:gd name="T2" fmla="*/ 0 w 23"/>
                <a:gd name="T3" fmla="*/ 28 h 29"/>
                <a:gd name="T4" fmla="*/ 0 w 23"/>
                <a:gd name="T5" fmla="*/ 29 h 29"/>
                <a:gd name="T6" fmla="*/ 1 w 23"/>
                <a:gd name="T7" fmla="*/ 29 h 29"/>
                <a:gd name="T8" fmla="*/ 16 w 23"/>
                <a:gd name="T9" fmla="*/ 29 h 29"/>
                <a:gd name="T10" fmla="*/ 17 w 23"/>
                <a:gd name="T11" fmla="*/ 29 h 29"/>
                <a:gd name="T12" fmla="*/ 23 w 23"/>
                <a:gd name="T13" fmla="*/ 15 h 29"/>
                <a:gd name="T14" fmla="*/ 23 w 23"/>
                <a:gd name="T15" fmla="*/ 14 h 29"/>
                <a:gd name="T16" fmla="*/ 17 w 23"/>
                <a:gd name="T17" fmla="*/ 1 h 29"/>
                <a:gd name="T18" fmla="*/ 16 w 23"/>
                <a:gd name="T19" fmla="*/ 0 h 29"/>
                <a:gd name="T20" fmla="*/ 1 w 23"/>
                <a:gd name="T21" fmla="*/ 0 h 29"/>
                <a:gd name="T22" fmla="*/ 0 w 23"/>
                <a:gd name="T23" fmla="*/ 1 h 29"/>
                <a:gd name="T24" fmla="*/ 0 w 23"/>
                <a:gd name="T25" fmla="*/ 2 h 29"/>
                <a:gd name="T26" fmla="*/ 5 w 23"/>
                <a:gd name="T27" fmla="*/ 15 h 29"/>
                <a:gd name="T28" fmla="*/ 15 w 23"/>
                <a:gd name="T29" fmla="*/ 3 h 29"/>
                <a:gd name="T30" fmla="*/ 20 w 23"/>
                <a:gd name="T31" fmla="*/ 15 h 29"/>
                <a:gd name="T32" fmla="*/ 15 w 23"/>
                <a:gd name="T33" fmla="*/ 27 h 29"/>
                <a:gd name="T34" fmla="*/ 3 w 23"/>
                <a:gd name="T35" fmla="*/ 27 h 29"/>
                <a:gd name="T36" fmla="*/ 8 w 23"/>
                <a:gd name="T37" fmla="*/ 15 h 29"/>
                <a:gd name="T38" fmla="*/ 8 w 23"/>
                <a:gd name="T39" fmla="*/ 14 h 29"/>
                <a:gd name="T40" fmla="*/ 3 w 23"/>
                <a:gd name="T41" fmla="*/ 3 h 29"/>
                <a:gd name="T42" fmla="*/ 15 w 23"/>
                <a:gd name="T43"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9">
                  <a:moveTo>
                    <a:pt x="5" y="15"/>
                  </a:moveTo>
                  <a:cubicBezTo>
                    <a:pt x="0" y="28"/>
                    <a:pt x="0" y="28"/>
                    <a:pt x="0" y="28"/>
                  </a:cubicBezTo>
                  <a:cubicBezTo>
                    <a:pt x="0" y="28"/>
                    <a:pt x="0" y="28"/>
                    <a:pt x="0" y="29"/>
                  </a:cubicBezTo>
                  <a:cubicBezTo>
                    <a:pt x="0" y="29"/>
                    <a:pt x="1" y="29"/>
                    <a:pt x="1" y="29"/>
                  </a:cubicBezTo>
                  <a:cubicBezTo>
                    <a:pt x="16" y="29"/>
                    <a:pt x="16" y="29"/>
                    <a:pt x="16" y="29"/>
                  </a:cubicBezTo>
                  <a:cubicBezTo>
                    <a:pt x="17" y="29"/>
                    <a:pt x="17" y="29"/>
                    <a:pt x="17" y="29"/>
                  </a:cubicBezTo>
                  <a:cubicBezTo>
                    <a:pt x="23" y="15"/>
                    <a:pt x="23" y="15"/>
                    <a:pt x="23" y="15"/>
                  </a:cubicBezTo>
                  <a:cubicBezTo>
                    <a:pt x="23" y="15"/>
                    <a:pt x="23" y="15"/>
                    <a:pt x="23" y="14"/>
                  </a:cubicBezTo>
                  <a:cubicBezTo>
                    <a:pt x="17" y="1"/>
                    <a:pt x="17" y="1"/>
                    <a:pt x="17" y="1"/>
                  </a:cubicBezTo>
                  <a:cubicBezTo>
                    <a:pt x="17" y="0"/>
                    <a:pt x="17" y="0"/>
                    <a:pt x="16" y="0"/>
                  </a:cubicBezTo>
                  <a:cubicBezTo>
                    <a:pt x="1" y="0"/>
                    <a:pt x="1" y="0"/>
                    <a:pt x="1" y="0"/>
                  </a:cubicBezTo>
                  <a:cubicBezTo>
                    <a:pt x="1" y="0"/>
                    <a:pt x="0" y="0"/>
                    <a:pt x="0" y="1"/>
                  </a:cubicBezTo>
                  <a:cubicBezTo>
                    <a:pt x="0" y="1"/>
                    <a:pt x="0" y="1"/>
                    <a:pt x="0" y="2"/>
                  </a:cubicBezTo>
                  <a:lnTo>
                    <a:pt x="5" y="15"/>
                  </a:lnTo>
                  <a:close/>
                  <a:moveTo>
                    <a:pt x="15" y="3"/>
                  </a:moveTo>
                  <a:cubicBezTo>
                    <a:pt x="20" y="15"/>
                    <a:pt x="20" y="15"/>
                    <a:pt x="20" y="15"/>
                  </a:cubicBezTo>
                  <a:cubicBezTo>
                    <a:pt x="15" y="27"/>
                    <a:pt x="15" y="27"/>
                    <a:pt x="15" y="27"/>
                  </a:cubicBezTo>
                  <a:cubicBezTo>
                    <a:pt x="3" y="27"/>
                    <a:pt x="3" y="27"/>
                    <a:pt x="3" y="27"/>
                  </a:cubicBezTo>
                  <a:cubicBezTo>
                    <a:pt x="8" y="15"/>
                    <a:pt x="8" y="15"/>
                    <a:pt x="8" y="15"/>
                  </a:cubicBezTo>
                  <a:cubicBezTo>
                    <a:pt x="8" y="15"/>
                    <a:pt x="8" y="15"/>
                    <a:pt x="8" y="14"/>
                  </a:cubicBezTo>
                  <a:cubicBezTo>
                    <a:pt x="3" y="3"/>
                    <a:pt x="3" y="3"/>
                    <a:pt x="3" y="3"/>
                  </a:cubicBezTo>
                  <a:lnTo>
                    <a:pt x="15"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5" name="ïṣliḑé"/>
            <p:cNvSpPr/>
            <p:nvPr/>
          </p:nvSpPr>
          <p:spPr bwMode="auto">
            <a:xfrm>
              <a:off x="6030913" y="2774951"/>
              <a:ext cx="422275" cy="552450"/>
            </a:xfrm>
            <a:custGeom>
              <a:avLst/>
              <a:gdLst>
                <a:gd name="T0" fmla="*/ 17 w 23"/>
                <a:gd name="T1" fmla="*/ 15 h 30"/>
                <a:gd name="T2" fmla="*/ 23 w 23"/>
                <a:gd name="T3" fmla="*/ 2 h 30"/>
                <a:gd name="T4" fmla="*/ 23 w 23"/>
                <a:gd name="T5" fmla="*/ 1 h 30"/>
                <a:gd name="T6" fmla="*/ 22 w 23"/>
                <a:gd name="T7" fmla="*/ 0 h 30"/>
                <a:gd name="T8" fmla="*/ 7 w 23"/>
                <a:gd name="T9" fmla="*/ 0 h 30"/>
                <a:gd name="T10" fmla="*/ 5 w 23"/>
                <a:gd name="T11" fmla="*/ 1 h 30"/>
                <a:gd name="T12" fmla="*/ 0 w 23"/>
                <a:gd name="T13" fmla="*/ 15 h 30"/>
                <a:gd name="T14" fmla="*/ 0 w 23"/>
                <a:gd name="T15" fmla="*/ 16 h 30"/>
                <a:gd name="T16" fmla="*/ 5 w 23"/>
                <a:gd name="T17" fmla="*/ 29 h 30"/>
                <a:gd name="T18" fmla="*/ 7 w 23"/>
                <a:gd name="T19" fmla="*/ 30 h 30"/>
                <a:gd name="T20" fmla="*/ 22 w 23"/>
                <a:gd name="T21" fmla="*/ 30 h 30"/>
                <a:gd name="T22" fmla="*/ 23 w 23"/>
                <a:gd name="T23" fmla="*/ 29 h 30"/>
                <a:gd name="T24" fmla="*/ 23 w 23"/>
                <a:gd name="T25" fmla="*/ 28 h 30"/>
                <a:gd name="T26" fmla="*/ 17 w 23"/>
                <a:gd name="T27" fmla="*/ 15 h 30"/>
                <a:gd name="T28" fmla="*/ 8 w 23"/>
                <a:gd name="T29" fmla="*/ 27 h 30"/>
                <a:gd name="T30" fmla="*/ 3 w 23"/>
                <a:gd name="T31" fmla="*/ 15 h 30"/>
                <a:gd name="T32" fmla="*/ 8 w 23"/>
                <a:gd name="T33" fmla="*/ 3 h 30"/>
                <a:gd name="T34" fmla="*/ 19 w 23"/>
                <a:gd name="T35" fmla="*/ 3 h 30"/>
                <a:gd name="T36" fmla="*/ 15 w 23"/>
                <a:gd name="T37" fmla="*/ 15 h 30"/>
                <a:gd name="T38" fmla="*/ 15 w 23"/>
                <a:gd name="T39" fmla="*/ 16 h 30"/>
                <a:gd name="T40" fmla="*/ 19 w 23"/>
                <a:gd name="T41" fmla="*/ 27 h 30"/>
                <a:gd name="T42" fmla="*/ 8 w 23"/>
                <a:gd name="T43"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0">
                  <a:moveTo>
                    <a:pt x="17" y="15"/>
                  </a:moveTo>
                  <a:cubicBezTo>
                    <a:pt x="23" y="2"/>
                    <a:pt x="23" y="2"/>
                    <a:pt x="23" y="2"/>
                  </a:cubicBezTo>
                  <a:cubicBezTo>
                    <a:pt x="23" y="2"/>
                    <a:pt x="23" y="1"/>
                    <a:pt x="23" y="1"/>
                  </a:cubicBezTo>
                  <a:cubicBezTo>
                    <a:pt x="22" y="1"/>
                    <a:pt x="22" y="0"/>
                    <a:pt x="22" y="0"/>
                  </a:cubicBezTo>
                  <a:cubicBezTo>
                    <a:pt x="7" y="0"/>
                    <a:pt x="7" y="0"/>
                    <a:pt x="7" y="0"/>
                  </a:cubicBezTo>
                  <a:cubicBezTo>
                    <a:pt x="6" y="0"/>
                    <a:pt x="6" y="1"/>
                    <a:pt x="5" y="1"/>
                  </a:cubicBezTo>
                  <a:cubicBezTo>
                    <a:pt x="0" y="15"/>
                    <a:pt x="0" y="15"/>
                    <a:pt x="0" y="15"/>
                  </a:cubicBezTo>
                  <a:cubicBezTo>
                    <a:pt x="0" y="15"/>
                    <a:pt x="0" y="15"/>
                    <a:pt x="0" y="16"/>
                  </a:cubicBezTo>
                  <a:cubicBezTo>
                    <a:pt x="5" y="29"/>
                    <a:pt x="5" y="29"/>
                    <a:pt x="5" y="29"/>
                  </a:cubicBezTo>
                  <a:cubicBezTo>
                    <a:pt x="6" y="29"/>
                    <a:pt x="6" y="30"/>
                    <a:pt x="7" y="30"/>
                  </a:cubicBezTo>
                  <a:cubicBezTo>
                    <a:pt x="22" y="30"/>
                    <a:pt x="22" y="30"/>
                    <a:pt x="22" y="30"/>
                  </a:cubicBezTo>
                  <a:cubicBezTo>
                    <a:pt x="22" y="30"/>
                    <a:pt x="22" y="30"/>
                    <a:pt x="23" y="29"/>
                  </a:cubicBezTo>
                  <a:cubicBezTo>
                    <a:pt x="23" y="29"/>
                    <a:pt x="23" y="28"/>
                    <a:pt x="23" y="28"/>
                  </a:cubicBezTo>
                  <a:lnTo>
                    <a:pt x="17" y="15"/>
                  </a:lnTo>
                  <a:close/>
                  <a:moveTo>
                    <a:pt x="8" y="27"/>
                  </a:moveTo>
                  <a:cubicBezTo>
                    <a:pt x="3" y="15"/>
                    <a:pt x="3" y="15"/>
                    <a:pt x="3" y="15"/>
                  </a:cubicBezTo>
                  <a:cubicBezTo>
                    <a:pt x="8" y="3"/>
                    <a:pt x="8" y="3"/>
                    <a:pt x="8" y="3"/>
                  </a:cubicBezTo>
                  <a:cubicBezTo>
                    <a:pt x="19" y="3"/>
                    <a:pt x="19" y="3"/>
                    <a:pt x="19" y="3"/>
                  </a:cubicBezTo>
                  <a:cubicBezTo>
                    <a:pt x="15" y="15"/>
                    <a:pt x="15" y="15"/>
                    <a:pt x="15" y="15"/>
                  </a:cubicBezTo>
                  <a:cubicBezTo>
                    <a:pt x="15" y="15"/>
                    <a:pt x="15" y="15"/>
                    <a:pt x="15" y="16"/>
                  </a:cubicBezTo>
                  <a:cubicBezTo>
                    <a:pt x="19" y="27"/>
                    <a:pt x="19" y="27"/>
                    <a:pt x="19" y="27"/>
                  </a:cubicBezTo>
                  <a:lnTo>
                    <a:pt x="8" y="27"/>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6" name="işļîḍê"/>
            <p:cNvSpPr/>
            <p:nvPr/>
          </p:nvSpPr>
          <p:spPr bwMode="auto">
            <a:xfrm>
              <a:off x="5994400" y="1598613"/>
              <a:ext cx="220663" cy="220663"/>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3 h 12"/>
                <a:gd name="T12" fmla="*/ 9 w 12"/>
                <a:gd name="T13" fmla="*/ 6 h 12"/>
                <a:gd name="T14" fmla="*/ 6 w 12"/>
                <a:gd name="T15" fmla="*/ 9 h 12"/>
                <a:gd name="T16" fmla="*/ 3 w 12"/>
                <a:gd name="T17" fmla="*/ 6 h 12"/>
                <a:gd name="T18" fmla="*/ 6 w 12"/>
                <a:gd name="T1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9"/>
                    <a:pt x="12" y="6"/>
                  </a:cubicBezTo>
                  <a:cubicBezTo>
                    <a:pt x="12" y="3"/>
                    <a:pt x="9" y="0"/>
                    <a:pt x="6" y="0"/>
                  </a:cubicBezTo>
                  <a:cubicBezTo>
                    <a:pt x="3" y="0"/>
                    <a:pt x="0" y="3"/>
                    <a:pt x="0" y="6"/>
                  </a:cubicBezTo>
                  <a:cubicBezTo>
                    <a:pt x="0" y="9"/>
                    <a:pt x="3" y="12"/>
                    <a:pt x="6" y="12"/>
                  </a:cubicBezTo>
                  <a:close/>
                  <a:moveTo>
                    <a:pt x="6" y="3"/>
                  </a:moveTo>
                  <a:cubicBezTo>
                    <a:pt x="7" y="3"/>
                    <a:pt x="9" y="5"/>
                    <a:pt x="9" y="6"/>
                  </a:cubicBezTo>
                  <a:cubicBezTo>
                    <a:pt x="9" y="8"/>
                    <a:pt x="7" y="9"/>
                    <a:pt x="6" y="9"/>
                  </a:cubicBezTo>
                  <a:cubicBezTo>
                    <a:pt x="4" y="9"/>
                    <a:pt x="3" y="8"/>
                    <a:pt x="3" y="6"/>
                  </a:cubicBezTo>
                  <a:cubicBezTo>
                    <a:pt x="3" y="5"/>
                    <a:pt x="4" y="3"/>
                    <a:pt x="6"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7" name="îṧḷiḑê"/>
            <p:cNvSpPr/>
            <p:nvPr/>
          </p:nvSpPr>
          <p:spPr bwMode="auto">
            <a:xfrm>
              <a:off x="5792788" y="4173538"/>
              <a:ext cx="531813" cy="257175"/>
            </a:xfrm>
            <a:custGeom>
              <a:avLst/>
              <a:gdLst>
                <a:gd name="T0" fmla="*/ 28 w 29"/>
                <a:gd name="T1" fmla="*/ 0 h 14"/>
                <a:gd name="T2" fmla="*/ 1 w 29"/>
                <a:gd name="T3" fmla="*/ 0 h 14"/>
                <a:gd name="T4" fmla="*/ 0 w 29"/>
                <a:gd name="T5" fmla="*/ 1 h 14"/>
                <a:gd name="T6" fmla="*/ 0 w 29"/>
                <a:gd name="T7" fmla="*/ 13 h 14"/>
                <a:gd name="T8" fmla="*/ 1 w 29"/>
                <a:gd name="T9" fmla="*/ 14 h 14"/>
                <a:gd name="T10" fmla="*/ 28 w 29"/>
                <a:gd name="T11" fmla="*/ 14 h 14"/>
                <a:gd name="T12" fmla="*/ 29 w 29"/>
                <a:gd name="T13" fmla="*/ 13 h 14"/>
                <a:gd name="T14" fmla="*/ 29 w 29"/>
                <a:gd name="T15" fmla="*/ 1 h 14"/>
                <a:gd name="T16" fmla="*/ 28 w 29"/>
                <a:gd name="T17" fmla="*/ 0 h 14"/>
                <a:gd name="T18" fmla="*/ 27 w 29"/>
                <a:gd name="T19" fmla="*/ 11 h 14"/>
                <a:gd name="T20" fmla="*/ 2 w 29"/>
                <a:gd name="T21" fmla="*/ 11 h 14"/>
                <a:gd name="T22" fmla="*/ 2 w 29"/>
                <a:gd name="T23" fmla="*/ 3 h 14"/>
                <a:gd name="T24" fmla="*/ 27 w 29"/>
                <a:gd name="T25" fmla="*/ 3 h 14"/>
                <a:gd name="T26" fmla="*/ 27 w 29"/>
                <a:gd name="T2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4">
                  <a:moveTo>
                    <a:pt x="28" y="0"/>
                  </a:moveTo>
                  <a:cubicBezTo>
                    <a:pt x="1" y="0"/>
                    <a:pt x="1" y="0"/>
                    <a:pt x="1" y="0"/>
                  </a:cubicBezTo>
                  <a:cubicBezTo>
                    <a:pt x="0" y="0"/>
                    <a:pt x="0" y="1"/>
                    <a:pt x="0" y="1"/>
                  </a:cubicBezTo>
                  <a:cubicBezTo>
                    <a:pt x="0" y="13"/>
                    <a:pt x="0" y="13"/>
                    <a:pt x="0" y="13"/>
                  </a:cubicBezTo>
                  <a:cubicBezTo>
                    <a:pt x="0" y="13"/>
                    <a:pt x="0" y="14"/>
                    <a:pt x="1" y="14"/>
                  </a:cubicBezTo>
                  <a:cubicBezTo>
                    <a:pt x="28" y="14"/>
                    <a:pt x="28" y="14"/>
                    <a:pt x="28" y="14"/>
                  </a:cubicBezTo>
                  <a:cubicBezTo>
                    <a:pt x="29" y="14"/>
                    <a:pt x="29" y="13"/>
                    <a:pt x="29" y="13"/>
                  </a:cubicBezTo>
                  <a:cubicBezTo>
                    <a:pt x="29" y="1"/>
                    <a:pt x="29" y="1"/>
                    <a:pt x="29" y="1"/>
                  </a:cubicBezTo>
                  <a:cubicBezTo>
                    <a:pt x="29" y="1"/>
                    <a:pt x="29" y="0"/>
                    <a:pt x="28" y="0"/>
                  </a:cubicBezTo>
                  <a:close/>
                  <a:moveTo>
                    <a:pt x="27" y="11"/>
                  </a:moveTo>
                  <a:cubicBezTo>
                    <a:pt x="2" y="11"/>
                    <a:pt x="2" y="11"/>
                    <a:pt x="2" y="11"/>
                  </a:cubicBezTo>
                  <a:cubicBezTo>
                    <a:pt x="2" y="3"/>
                    <a:pt x="2" y="3"/>
                    <a:pt x="2" y="3"/>
                  </a:cubicBezTo>
                  <a:cubicBezTo>
                    <a:pt x="27" y="3"/>
                    <a:pt x="27" y="3"/>
                    <a:pt x="27" y="3"/>
                  </a:cubicBezTo>
                  <a:lnTo>
                    <a:pt x="27" y="11"/>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8" name="ï$ľiḑê"/>
            <p:cNvSpPr/>
            <p:nvPr/>
          </p:nvSpPr>
          <p:spPr bwMode="auto">
            <a:xfrm>
              <a:off x="5683250" y="2187576"/>
              <a:ext cx="420688" cy="533400"/>
            </a:xfrm>
            <a:custGeom>
              <a:avLst/>
              <a:gdLst>
                <a:gd name="T0" fmla="*/ 6 w 23"/>
                <a:gd name="T1" fmla="*/ 15 h 29"/>
                <a:gd name="T2" fmla="*/ 0 w 23"/>
                <a:gd name="T3" fmla="*/ 28 h 29"/>
                <a:gd name="T4" fmla="*/ 0 w 23"/>
                <a:gd name="T5" fmla="*/ 29 h 29"/>
                <a:gd name="T6" fmla="*/ 2 w 23"/>
                <a:gd name="T7" fmla="*/ 29 h 29"/>
                <a:gd name="T8" fmla="*/ 16 w 23"/>
                <a:gd name="T9" fmla="*/ 29 h 29"/>
                <a:gd name="T10" fmla="*/ 18 w 23"/>
                <a:gd name="T11" fmla="*/ 29 h 29"/>
                <a:gd name="T12" fmla="*/ 23 w 23"/>
                <a:gd name="T13" fmla="*/ 15 h 29"/>
                <a:gd name="T14" fmla="*/ 23 w 23"/>
                <a:gd name="T15" fmla="*/ 14 h 29"/>
                <a:gd name="T16" fmla="*/ 18 w 23"/>
                <a:gd name="T17" fmla="*/ 1 h 29"/>
                <a:gd name="T18" fmla="*/ 16 w 23"/>
                <a:gd name="T19" fmla="*/ 0 h 29"/>
                <a:gd name="T20" fmla="*/ 2 w 23"/>
                <a:gd name="T21" fmla="*/ 0 h 29"/>
                <a:gd name="T22" fmla="*/ 0 w 23"/>
                <a:gd name="T23" fmla="*/ 1 h 29"/>
                <a:gd name="T24" fmla="*/ 0 w 23"/>
                <a:gd name="T25" fmla="*/ 2 h 29"/>
                <a:gd name="T26" fmla="*/ 6 w 23"/>
                <a:gd name="T27" fmla="*/ 15 h 29"/>
                <a:gd name="T28" fmla="*/ 16 w 23"/>
                <a:gd name="T29" fmla="*/ 3 h 29"/>
                <a:gd name="T30" fmla="*/ 20 w 23"/>
                <a:gd name="T31" fmla="*/ 15 h 29"/>
                <a:gd name="T32" fmla="*/ 16 w 23"/>
                <a:gd name="T33" fmla="*/ 27 h 29"/>
                <a:gd name="T34" fmla="*/ 4 w 23"/>
                <a:gd name="T35" fmla="*/ 27 h 29"/>
                <a:gd name="T36" fmla="*/ 8 w 23"/>
                <a:gd name="T37" fmla="*/ 15 h 29"/>
                <a:gd name="T38" fmla="*/ 8 w 23"/>
                <a:gd name="T39" fmla="*/ 14 h 29"/>
                <a:gd name="T40" fmla="*/ 4 w 23"/>
                <a:gd name="T41" fmla="*/ 3 h 29"/>
                <a:gd name="T42" fmla="*/ 16 w 23"/>
                <a:gd name="T43"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9">
                  <a:moveTo>
                    <a:pt x="6" y="15"/>
                  </a:moveTo>
                  <a:cubicBezTo>
                    <a:pt x="0" y="28"/>
                    <a:pt x="0" y="28"/>
                    <a:pt x="0" y="28"/>
                  </a:cubicBezTo>
                  <a:cubicBezTo>
                    <a:pt x="0" y="28"/>
                    <a:pt x="0" y="28"/>
                    <a:pt x="0" y="29"/>
                  </a:cubicBezTo>
                  <a:cubicBezTo>
                    <a:pt x="1" y="29"/>
                    <a:pt x="1" y="29"/>
                    <a:pt x="2" y="29"/>
                  </a:cubicBezTo>
                  <a:cubicBezTo>
                    <a:pt x="16" y="29"/>
                    <a:pt x="16" y="29"/>
                    <a:pt x="16" y="29"/>
                  </a:cubicBezTo>
                  <a:cubicBezTo>
                    <a:pt x="17" y="29"/>
                    <a:pt x="18" y="29"/>
                    <a:pt x="18" y="29"/>
                  </a:cubicBezTo>
                  <a:cubicBezTo>
                    <a:pt x="23" y="15"/>
                    <a:pt x="23" y="15"/>
                    <a:pt x="23" y="15"/>
                  </a:cubicBezTo>
                  <a:cubicBezTo>
                    <a:pt x="23" y="15"/>
                    <a:pt x="23" y="15"/>
                    <a:pt x="23" y="14"/>
                  </a:cubicBezTo>
                  <a:cubicBezTo>
                    <a:pt x="18" y="1"/>
                    <a:pt x="18" y="1"/>
                    <a:pt x="18" y="1"/>
                  </a:cubicBezTo>
                  <a:cubicBezTo>
                    <a:pt x="18" y="0"/>
                    <a:pt x="17" y="0"/>
                    <a:pt x="16" y="0"/>
                  </a:cubicBezTo>
                  <a:cubicBezTo>
                    <a:pt x="2" y="0"/>
                    <a:pt x="2" y="0"/>
                    <a:pt x="2" y="0"/>
                  </a:cubicBezTo>
                  <a:cubicBezTo>
                    <a:pt x="1" y="0"/>
                    <a:pt x="1" y="0"/>
                    <a:pt x="0" y="1"/>
                  </a:cubicBezTo>
                  <a:cubicBezTo>
                    <a:pt x="0" y="1"/>
                    <a:pt x="0" y="1"/>
                    <a:pt x="0" y="2"/>
                  </a:cubicBezTo>
                  <a:lnTo>
                    <a:pt x="6" y="15"/>
                  </a:lnTo>
                  <a:close/>
                  <a:moveTo>
                    <a:pt x="16" y="3"/>
                  </a:moveTo>
                  <a:cubicBezTo>
                    <a:pt x="20" y="15"/>
                    <a:pt x="20" y="15"/>
                    <a:pt x="20" y="15"/>
                  </a:cubicBezTo>
                  <a:cubicBezTo>
                    <a:pt x="16" y="27"/>
                    <a:pt x="16" y="27"/>
                    <a:pt x="16" y="27"/>
                  </a:cubicBezTo>
                  <a:cubicBezTo>
                    <a:pt x="4" y="27"/>
                    <a:pt x="4" y="27"/>
                    <a:pt x="4" y="27"/>
                  </a:cubicBezTo>
                  <a:cubicBezTo>
                    <a:pt x="8" y="15"/>
                    <a:pt x="8" y="15"/>
                    <a:pt x="8" y="15"/>
                  </a:cubicBezTo>
                  <a:cubicBezTo>
                    <a:pt x="9" y="15"/>
                    <a:pt x="9" y="15"/>
                    <a:pt x="8" y="14"/>
                  </a:cubicBezTo>
                  <a:cubicBezTo>
                    <a:pt x="4" y="3"/>
                    <a:pt x="4" y="3"/>
                    <a:pt x="4" y="3"/>
                  </a:cubicBezTo>
                  <a:lnTo>
                    <a:pt x="16"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49" name="iṡḻiḋê"/>
            <p:cNvSpPr/>
            <p:nvPr/>
          </p:nvSpPr>
          <p:spPr bwMode="auto">
            <a:xfrm>
              <a:off x="5610225" y="2774951"/>
              <a:ext cx="420688" cy="552450"/>
            </a:xfrm>
            <a:custGeom>
              <a:avLst/>
              <a:gdLst>
                <a:gd name="T0" fmla="*/ 23 w 23"/>
                <a:gd name="T1" fmla="*/ 29 h 30"/>
                <a:gd name="T2" fmla="*/ 23 w 23"/>
                <a:gd name="T3" fmla="*/ 28 h 30"/>
                <a:gd name="T4" fmla="*/ 18 w 23"/>
                <a:gd name="T5" fmla="*/ 15 h 30"/>
                <a:gd name="T6" fmla="*/ 23 w 23"/>
                <a:gd name="T7" fmla="*/ 2 h 30"/>
                <a:gd name="T8" fmla="*/ 23 w 23"/>
                <a:gd name="T9" fmla="*/ 1 h 30"/>
                <a:gd name="T10" fmla="*/ 22 w 23"/>
                <a:gd name="T11" fmla="*/ 0 h 30"/>
                <a:gd name="T12" fmla="*/ 7 w 23"/>
                <a:gd name="T13" fmla="*/ 0 h 30"/>
                <a:gd name="T14" fmla="*/ 6 w 23"/>
                <a:gd name="T15" fmla="*/ 1 h 30"/>
                <a:gd name="T16" fmla="*/ 0 w 23"/>
                <a:gd name="T17" fmla="*/ 15 h 30"/>
                <a:gd name="T18" fmla="*/ 0 w 23"/>
                <a:gd name="T19" fmla="*/ 16 h 30"/>
                <a:gd name="T20" fmla="*/ 6 w 23"/>
                <a:gd name="T21" fmla="*/ 29 h 30"/>
                <a:gd name="T22" fmla="*/ 7 w 23"/>
                <a:gd name="T23" fmla="*/ 30 h 30"/>
                <a:gd name="T24" fmla="*/ 22 w 23"/>
                <a:gd name="T25" fmla="*/ 30 h 30"/>
                <a:gd name="T26" fmla="*/ 23 w 23"/>
                <a:gd name="T27" fmla="*/ 29 h 30"/>
                <a:gd name="T28" fmla="*/ 8 w 23"/>
                <a:gd name="T29" fmla="*/ 27 h 30"/>
                <a:gd name="T30" fmla="*/ 3 w 23"/>
                <a:gd name="T31" fmla="*/ 15 h 30"/>
                <a:gd name="T32" fmla="*/ 8 w 23"/>
                <a:gd name="T33" fmla="*/ 3 h 30"/>
                <a:gd name="T34" fmla="*/ 20 w 23"/>
                <a:gd name="T35" fmla="*/ 3 h 30"/>
                <a:gd name="T36" fmla="*/ 15 w 23"/>
                <a:gd name="T37" fmla="*/ 15 h 30"/>
                <a:gd name="T38" fmla="*/ 15 w 23"/>
                <a:gd name="T39" fmla="*/ 16 h 30"/>
                <a:gd name="T40" fmla="*/ 20 w 23"/>
                <a:gd name="T41" fmla="*/ 27 h 30"/>
                <a:gd name="T42" fmla="*/ 8 w 23"/>
                <a:gd name="T43"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0">
                  <a:moveTo>
                    <a:pt x="23" y="29"/>
                  </a:moveTo>
                  <a:cubicBezTo>
                    <a:pt x="23" y="29"/>
                    <a:pt x="23" y="28"/>
                    <a:pt x="23" y="28"/>
                  </a:cubicBezTo>
                  <a:cubicBezTo>
                    <a:pt x="18" y="15"/>
                    <a:pt x="18" y="15"/>
                    <a:pt x="18" y="15"/>
                  </a:cubicBezTo>
                  <a:cubicBezTo>
                    <a:pt x="23" y="2"/>
                    <a:pt x="23" y="2"/>
                    <a:pt x="23" y="2"/>
                  </a:cubicBezTo>
                  <a:cubicBezTo>
                    <a:pt x="23" y="2"/>
                    <a:pt x="23" y="1"/>
                    <a:pt x="23" y="1"/>
                  </a:cubicBezTo>
                  <a:cubicBezTo>
                    <a:pt x="23" y="1"/>
                    <a:pt x="22" y="0"/>
                    <a:pt x="22" y="0"/>
                  </a:cubicBezTo>
                  <a:cubicBezTo>
                    <a:pt x="7" y="0"/>
                    <a:pt x="7" y="0"/>
                    <a:pt x="7" y="0"/>
                  </a:cubicBezTo>
                  <a:cubicBezTo>
                    <a:pt x="7" y="0"/>
                    <a:pt x="6" y="1"/>
                    <a:pt x="6" y="1"/>
                  </a:cubicBezTo>
                  <a:cubicBezTo>
                    <a:pt x="0" y="15"/>
                    <a:pt x="0" y="15"/>
                    <a:pt x="0" y="15"/>
                  </a:cubicBezTo>
                  <a:cubicBezTo>
                    <a:pt x="0" y="15"/>
                    <a:pt x="0" y="15"/>
                    <a:pt x="0" y="16"/>
                  </a:cubicBezTo>
                  <a:cubicBezTo>
                    <a:pt x="6" y="29"/>
                    <a:pt x="6" y="29"/>
                    <a:pt x="6" y="29"/>
                  </a:cubicBezTo>
                  <a:cubicBezTo>
                    <a:pt x="6" y="29"/>
                    <a:pt x="7" y="30"/>
                    <a:pt x="7" y="30"/>
                  </a:cubicBezTo>
                  <a:cubicBezTo>
                    <a:pt x="22" y="30"/>
                    <a:pt x="22" y="30"/>
                    <a:pt x="22" y="30"/>
                  </a:cubicBezTo>
                  <a:cubicBezTo>
                    <a:pt x="22" y="30"/>
                    <a:pt x="23" y="30"/>
                    <a:pt x="23" y="29"/>
                  </a:cubicBezTo>
                  <a:close/>
                  <a:moveTo>
                    <a:pt x="8" y="27"/>
                  </a:moveTo>
                  <a:cubicBezTo>
                    <a:pt x="3" y="15"/>
                    <a:pt x="3" y="15"/>
                    <a:pt x="3" y="15"/>
                  </a:cubicBezTo>
                  <a:cubicBezTo>
                    <a:pt x="8" y="3"/>
                    <a:pt x="8" y="3"/>
                    <a:pt x="8" y="3"/>
                  </a:cubicBezTo>
                  <a:cubicBezTo>
                    <a:pt x="20" y="3"/>
                    <a:pt x="20" y="3"/>
                    <a:pt x="20" y="3"/>
                  </a:cubicBezTo>
                  <a:cubicBezTo>
                    <a:pt x="15" y="15"/>
                    <a:pt x="15" y="15"/>
                    <a:pt x="15" y="15"/>
                  </a:cubicBezTo>
                  <a:cubicBezTo>
                    <a:pt x="15" y="15"/>
                    <a:pt x="15" y="15"/>
                    <a:pt x="15" y="16"/>
                  </a:cubicBezTo>
                  <a:cubicBezTo>
                    <a:pt x="20" y="27"/>
                    <a:pt x="20" y="27"/>
                    <a:pt x="20" y="27"/>
                  </a:cubicBezTo>
                  <a:lnTo>
                    <a:pt x="8" y="27"/>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0" name="í$lïďe"/>
            <p:cNvSpPr/>
            <p:nvPr/>
          </p:nvSpPr>
          <p:spPr bwMode="auto">
            <a:xfrm>
              <a:off x="5207000" y="2774951"/>
              <a:ext cx="420688" cy="552450"/>
            </a:xfrm>
            <a:custGeom>
              <a:avLst/>
              <a:gdLst>
                <a:gd name="T0" fmla="*/ 5 w 23"/>
                <a:gd name="T1" fmla="*/ 29 h 30"/>
                <a:gd name="T2" fmla="*/ 7 w 23"/>
                <a:gd name="T3" fmla="*/ 30 h 30"/>
                <a:gd name="T4" fmla="*/ 21 w 23"/>
                <a:gd name="T5" fmla="*/ 30 h 30"/>
                <a:gd name="T6" fmla="*/ 23 w 23"/>
                <a:gd name="T7" fmla="*/ 29 h 30"/>
                <a:gd name="T8" fmla="*/ 23 w 23"/>
                <a:gd name="T9" fmla="*/ 28 h 30"/>
                <a:gd name="T10" fmla="*/ 17 w 23"/>
                <a:gd name="T11" fmla="*/ 15 h 30"/>
                <a:gd name="T12" fmla="*/ 23 w 23"/>
                <a:gd name="T13" fmla="*/ 2 h 30"/>
                <a:gd name="T14" fmla="*/ 23 w 23"/>
                <a:gd name="T15" fmla="*/ 1 h 30"/>
                <a:gd name="T16" fmla="*/ 21 w 23"/>
                <a:gd name="T17" fmla="*/ 0 h 30"/>
                <a:gd name="T18" fmla="*/ 7 w 23"/>
                <a:gd name="T19" fmla="*/ 0 h 30"/>
                <a:gd name="T20" fmla="*/ 5 w 23"/>
                <a:gd name="T21" fmla="*/ 1 h 30"/>
                <a:gd name="T22" fmla="*/ 0 w 23"/>
                <a:gd name="T23" fmla="*/ 15 h 30"/>
                <a:gd name="T24" fmla="*/ 0 w 23"/>
                <a:gd name="T25" fmla="*/ 16 h 30"/>
                <a:gd name="T26" fmla="*/ 5 w 23"/>
                <a:gd name="T27" fmla="*/ 29 h 30"/>
                <a:gd name="T28" fmla="*/ 8 w 23"/>
                <a:gd name="T29" fmla="*/ 3 h 30"/>
                <a:gd name="T30" fmla="*/ 19 w 23"/>
                <a:gd name="T31" fmla="*/ 3 h 30"/>
                <a:gd name="T32" fmla="*/ 15 w 23"/>
                <a:gd name="T33" fmla="*/ 15 h 30"/>
                <a:gd name="T34" fmla="*/ 15 w 23"/>
                <a:gd name="T35" fmla="*/ 16 h 30"/>
                <a:gd name="T36" fmla="*/ 19 w 23"/>
                <a:gd name="T37" fmla="*/ 27 h 30"/>
                <a:gd name="T38" fmla="*/ 8 w 23"/>
                <a:gd name="T39" fmla="*/ 27 h 30"/>
                <a:gd name="T40" fmla="*/ 3 w 23"/>
                <a:gd name="T41" fmla="*/ 15 h 30"/>
                <a:gd name="T42" fmla="*/ 8 w 23"/>
                <a:gd name="T4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0">
                  <a:moveTo>
                    <a:pt x="5" y="29"/>
                  </a:moveTo>
                  <a:cubicBezTo>
                    <a:pt x="6" y="29"/>
                    <a:pt x="6" y="30"/>
                    <a:pt x="7" y="30"/>
                  </a:cubicBezTo>
                  <a:cubicBezTo>
                    <a:pt x="21" y="30"/>
                    <a:pt x="21" y="30"/>
                    <a:pt x="21" y="30"/>
                  </a:cubicBezTo>
                  <a:cubicBezTo>
                    <a:pt x="22" y="30"/>
                    <a:pt x="22" y="30"/>
                    <a:pt x="23" y="29"/>
                  </a:cubicBezTo>
                  <a:cubicBezTo>
                    <a:pt x="23" y="29"/>
                    <a:pt x="23" y="28"/>
                    <a:pt x="23" y="28"/>
                  </a:cubicBezTo>
                  <a:cubicBezTo>
                    <a:pt x="17" y="15"/>
                    <a:pt x="17" y="15"/>
                    <a:pt x="17" y="15"/>
                  </a:cubicBezTo>
                  <a:cubicBezTo>
                    <a:pt x="23" y="2"/>
                    <a:pt x="23" y="2"/>
                    <a:pt x="23" y="2"/>
                  </a:cubicBezTo>
                  <a:cubicBezTo>
                    <a:pt x="23" y="2"/>
                    <a:pt x="23" y="1"/>
                    <a:pt x="23" y="1"/>
                  </a:cubicBezTo>
                  <a:cubicBezTo>
                    <a:pt x="22" y="1"/>
                    <a:pt x="22" y="0"/>
                    <a:pt x="21" y="0"/>
                  </a:cubicBezTo>
                  <a:cubicBezTo>
                    <a:pt x="7" y="0"/>
                    <a:pt x="7" y="0"/>
                    <a:pt x="7" y="0"/>
                  </a:cubicBezTo>
                  <a:cubicBezTo>
                    <a:pt x="6" y="0"/>
                    <a:pt x="6" y="1"/>
                    <a:pt x="5" y="1"/>
                  </a:cubicBezTo>
                  <a:cubicBezTo>
                    <a:pt x="0" y="15"/>
                    <a:pt x="0" y="15"/>
                    <a:pt x="0" y="15"/>
                  </a:cubicBezTo>
                  <a:cubicBezTo>
                    <a:pt x="0" y="15"/>
                    <a:pt x="0" y="15"/>
                    <a:pt x="0" y="16"/>
                  </a:cubicBezTo>
                  <a:lnTo>
                    <a:pt x="5" y="29"/>
                  </a:lnTo>
                  <a:close/>
                  <a:moveTo>
                    <a:pt x="8" y="3"/>
                  </a:moveTo>
                  <a:cubicBezTo>
                    <a:pt x="19" y="3"/>
                    <a:pt x="19" y="3"/>
                    <a:pt x="19" y="3"/>
                  </a:cubicBezTo>
                  <a:cubicBezTo>
                    <a:pt x="15" y="15"/>
                    <a:pt x="15" y="15"/>
                    <a:pt x="15" y="15"/>
                  </a:cubicBezTo>
                  <a:cubicBezTo>
                    <a:pt x="14" y="15"/>
                    <a:pt x="14" y="15"/>
                    <a:pt x="15" y="16"/>
                  </a:cubicBezTo>
                  <a:cubicBezTo>
                    <a:pt x="19" y="27"/>
                    <a:pt x="19" y="27"/>
                    <a:pt x="19" y="27"/>
                  </a:cubicBezTo>
                  <a:cubicBezTo>
                    <a:pt x="8" y="27"/>
                    <a:pt x="8" y="27"/>
                    <a:pt x="8" y="27"/>
                  </a:cubicBezTo>
                  <a:cubicBezTo>
                    <a:pt x="3" y="15"/>
                    <a:pt x="3" y="15"/>
                    <a:pt x="3" y="15"/>
                  </a:cubicBezTo>
                  <a:lnTo>
                    <a:pt x="8"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1" name="iṥlídé"/>
            <p:cNvSpPr/>
            <p:nvPr/>
          </p:nvSpPr>
          <p:spPr bwMode="auto">
            <a:xfrm>
              <a:off x="5280025" y="2187576"/>
              <a:ext cx="422275" cy="533400"/>
            </a:xfrm>
            <a:custGeom>
              <a:avLst/>
              <a:gdLst>
                <a:gd name="T0" fmla="*/ 0 w 23"/>
                <a:gd name="T1" fmla="*/ 29 h 29"/>
                <a:gd name="T2" fmla="*/ 1 w 23"/>
                <a:gd name="T3" fmla="*/ 29 h 29"/>
                <a:gd name="T4" fmla="*/ 16 w 23"/>
                <a:gd name="T5" fmla="*/ 29 h 29"/>
                <a:gd name="T6" fmla="*/ 17 w 23"/>
                <a:gd name="T7" fmla="*/ 29 h 29"/>
                <a:gd name="T8" fmla="*/ 23 w 23"/>
                <a:gd name="T9" fmla="*/ 15 h 29"/>
                <a:gd name="T10" fmla="*/ 23 w 23"/>
                <a:gd name="T11" fmla="*/ 14 h 29"/>
                <a:gd name="T12" fmla="*/ 17 w 23"/>
                <a:gd name="T13" fmla="*/ 1 h 29"/>
                <a:gd name="T14" fmla="*/ 16 w 23"/>
                <a:gd name="T15" fmla="*/ 0 h 29"/>
                <a:gd name="T16" fmla="*/ 1 w 23"/>
                <a:gd name="T17" fmla="*/ 0 h 29"/>
                <a:gd name="T18" fmla="*/ 0 w 23"/>
                <a:gd name="T19" fmla="*/ 1 h 29"/>
                <a:gd name="T20" fmla="*/ 0 w 23"/>
                <a:gd name="T21" fmla="*/ 2 h 29"/>
                <a:gd name="T22" fmla="*/ 5 w 23"/>
                <a:gd name="T23" fmla="*/ 15 h 29"/>
                <a:gd name="T24" fmla="*/ 0 w 23"/>
                <a:gd name="T25" fmla="*/ 28 h 29"/>
                <a:gd name="T26" fmla="*/ 0 w 23"/>
                <a:gd name="T27" fmla="*/ 29 h 29"/>
                <a:gd name="T28" fmla="*/ 8 w 23"/>
                <a:gd name="T29" fmla="*/ 15 h 29"/>
                <a:gd name="T30" fmla="*/ 8 w 23"/>
                <a:gd name="T31" fmla="*/ 14 h 29"/>
                <a:gd name="T32" fmla="*/ 3 w 23"/>
                <a:gd name="T33" fmla="*/ 3 h 29"/>
                <a:gd name="T34" fmla="*/ 15 w 23"/>
                <a:gd name="T35" fmla="*/ 3 h 29"/>
                <a:gd name="T36" fmla="*/ 20 w 23"/>
                <a:gd name="T37" fmla="*/ 15 h 29"/>
                <a:gd name="T38" fmla="*/ 15 w 23"/>
                <a:gd name="T39" fmla="*/ 27 h 29"/>
                <a:gd name="T40" fmla="*/ 3 w 23"/>
                <a:gd name="T41" fmla="*/ 27 h 29"/>
                <a:gd name="T42" fmla="*/ 8 w 23"/>
                <a:gd name="T43"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9">
                  <a:moveTo>
                    <a:pt x="0" y="29"/>
                  </a:moveTo>
                  <a:cubicBezTo>
                    <a:pt x="0" y="29"/>
                    <a:pt x="1" y="29"/>
                    <a:pt x="1" y="29"/>
                  </a:cubicBezTo>
                  <a:cubicBezTo>
                    <a:pt x="16" y="29"/>
                    <a:pt x="16" y="29"/>
                    <a:pt x="16" y="29"/>
                  </a:cubicBezTo>
                  <a:cubicBezTo>
                    <a:pt x="16" y="29"/>
                    <a:pt x="17" y="29"/>
                    <a:pt x="17" y="29"/>
                  </a:cubicBezTo>
                  <a:cubicBezTo>
                    <a:pt x="23" y="15"/>
                    <a:pt x="23" y="15"/>
                    <a:pt x="23" y="15"/>
                  </a:cubicBezTo>
                  <a:cubicBezTo>
                    <a:pt x="23" y="15"/>
                    <a:pt x="23" y="15"/>
                    <a:pt x="23" y="14"/>
                  </a:cubicBezTo>
                  <a:cubicBezTo>
                    <a:pt x="17" y="1"/>
                    <a:pt x="17" y="1"/>
                    <a:pt x="17" y="1"/>
                  </a:cubicBezTo>
                  <a:cubicBezTo>
                    <a:pt x="17" y="0"/>
                    <a:pt x="16" y="0"/>
                    <a:pt x="16" y="0"/>
                  </a:cubicBezTo>
                  <a:cubicBezTo>
                    <a:pt x="1" y="0"/>
                    <a:pt x="1" y="0"/>
                    <a:pt x="1" y="0"/>
                  </a:cubicBezTo>
                  <a:cubicBezTo>
                    <a:pt x="1" y="0"/>
                    <a:pt x="0" y="0"/>
                    <a:pt x="0" y="1"/>
                  </a:cubicBezTo>
                  <a:cubicBezTo>
                    <a:pt x="0" y="1"/>
                    <a:pt x="0" y="1"/>
                    <a:pt x="0" y="2"/>
                  </a:cubicBezTo>
                  <a:cubicBezTo>
                    <a:pt x="5" y="15"/>
                    <a:pt x="5" y="15"/>
                    <a:pt x="5" y="15"/>
                  </a:cubicBezTo>
                  <a:cubicBezTo>
                    <a:pt x="0" y="28"/>
                    <a:pt x="0" y="28"/>
                    <a:pt x="0" y="28"/>
                  </a:cubicBezTo>
                  <a:cubicBezTo>
                    <a:pt x="0" y="28"/>
                    <a:pt x="0" y="28"/>
                    <a:pt x="0" y="29"/>
                  </a:cubicBezTo>
                  <a:close/>
                  <a:moveTo>
                    <a:pt x="8" y="15"/>
                  </a:moveTo>
                  <a:cubicBezTo>
                    <a:pt x="8" y="15"/>
                    <a:pt x="8" y="15"/>
                    <a:pt x="8" y="14"/>
                  </a:cubicBezTo>
                  <a:cubicBezTo>
                    <a:pt x="3" y="3"/>
                    <a:pt x="3" y="3"/>
                    <a:pt x="3" y="3"/>
                  </a:cubicBezTo>
                  <a:cubicBezTo>
                    <a:pt x="15" y="3"/>
                    <a:pt x="15" y="3"/>
                    <a:pt x="15" y="3"/>
                  </a:cubicBezTo>
                  <a:cubicBezTo>
                    <a:pt x="20" y="15"/>
                    <a:pt x="20" y="15"/>
                    <a:pt x="20" y="15"/>
                  </a:cubicBezTo>
                  <a:cubicBezTo>
                    <a:pt x="15" y="27"/>
                    <a:pt x="15" y="27"/>
                    <a:pt x="15" y="27"/>
                  </a:cubicBezTo>
                  <a:cubicBezTo>
                    <a:pt x="3" y="27"/>
                    <a:pt x="3" y="27"/>
                    <a:pt x="3" y="27"/>
                  </a:cubicBezTo>
                  <a:lnTo>
                    <a:pt x="8" y="15"/>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2" name="iśļîdè"/>
            <p:cNvSpPr/>
            <p:nvPr/>
          </p:nvSpPr>
          <p:spPr bwMode="auto">
            <a:xfrm>
              <a:off x="5114925" y="3713163"/>
              <a:ext cx="549275" cy="717550"/>
            </a:xfrm>
            <a:custGeom>
              <a:avLst/>
              <a:gdLst>
                <a:gd name="T0" fmla="*/ 2 w 30"/>
                <a:gd name="T1" fmla="*/ 39 h 39"/>
                <a:gd name="T2" fmla="*/ 29 w 30"/>
                <a:gd name="T3" fmla="*/ 39 h 39"/>
                <a:gd name="T4" fmla="*/ 30 w 30"/>
                <a:gd name="T5" fmla="*/ 38 h 39"/>
                <a:gd name="T6" fmla="*/ 30 w 30"/>
                <a:gd name="T7" fmla="*/ 1 h 39"/>
                <a:gd name="T8" fmla="*/ 29 w 30"/>
                <a:gd name="T9" fmla="*/ 0 h 39"/>
                <a:gd name="T10" fmla="*/ 2 w 30"/>
                <a:gd name="T11" fmla="*/ 0 h 39"/>
                <a:gd name="T12" fmla="*/ 0 w 30"/>
                <a:gd name="T13" fmla="*/ 1 h 39"/>
                <a:gd name="T14" fmla="*/ 0 w 30"/>
                <a:gd name="T15" fmla="*/ 38 h 39"/>
                <a:gd name="T16" fmla="*/ 2 w 30"/>
                <a:gd name="T17" fmla="*/ 39 h 39"/>
                <a:gd name="T18" fmla="*/ 3 w 30"/>
                <a:gd name="T19" fmla="*/ 3 h 39"/>
                <a:gd name="T20" fmla="*/ 27 w 30"/>
                <a:gd name="T21" fmla="*/ 3 h 39"/>
                <a:gd name="T22" fmla="*/ 27 w 30"/>
                <a:gd name="T23" fmla="*/ 36 h 39"/>
                <a:gd name="T24" fmla="*/ 3 w 30"/>
                <a:gd name="T25" fmla="*/ 36 h 39"/>
                <a:gd name="T26" fmla="*/ 3 w 30"/>
                <a:gd name="T27"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9">
                  <a:moveTo>
                    <a:pt x="2" y="39"/>
                  </a:moveTo>
                  <a:cubicBezTo>
                    <a:pt x="29" y="39"/>
                    <a:pt x="29" y="39"/>
                    <a:pt x="29" y="39"/>
                  </a:cubicBezTo>
                  <a:cubicBezTo>
                    <a:pt x="29" y="39"/>
                    <a:pt x="30" y="38"/>
                    <a:pt x="30" y="38"/>
                  </a:cubicBezTo>
                  <a:cubicBezTo>
                    <a:pt x="30" y="1"/>
                    <a:pt x="30" y="1"/>
                    <a:pt x="30" y="1"/>
                  </a:cubicBezTo>
                  <a:cubicBezTo>
                    <a:pt x="30" y="1"/>
                    <a:pt x="29" y="0"/>
                    <a:pt x="29" y="0"/>
                  </a:cubicBezTo>
                  <a:cubicBezTo>
                    <a:pt x="2" y="0"/>
                    <a:pt x="2" y="0"/>
                    <a:pt x="2" y="0"/>
                  </a:cubicBezTo>
                  <a:cubicBezTo>
                    <a:pt x="1" y="0"/>
                    <a:pt x="0" y="1"/>
                    <a:pt x="0" y="1"/>
                  </a:cubicBezTo>
                  <a:cubicBezTo>
                    <a:pt x="0" y="38"/>
                    <a:pt x="0" y="38"/>
                    <a:pt x="0" y="38"/>
                  </a:cubicBezTo>
                  <a:cubicBezTo>
                    <a:pt x="0" y="38"/>
                    <a:pt x="1" y="39"/>
                    <a:pt x="2" y="39"/>
                  </a:cubicBezTo>
                  <a:close/>
                  <a:moveTo>
                    <a:pt x="3" y="3"/>
                  </a:moveTo>
                  <a:cubicBezTo>
                    <a:pt x="27" y="3"/>
                    <a:pt x="27" y="3"/>
                    <a:pt x="27" y="3"/>
                  </a:cubicBezTo>
                  <a:cubicBezTo>
                    <a:pt x="27" y="36"/>
                    <a:pt x="27" y="36"/>
                    <a:pt x="27" y="36"/>
                  </a:cubicBezTo>
                  <a:cubicBezTo>
                    <a:pt x="3" y="36"/>
                    <a:pt x="3" y="36"/>
                    <a:pt x="3" y="36"/>
                  </a:cubicBezTo>
                  <a:lnTo>
                    <a:pt x="3"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3" name="ï$ḻîḋè"/>
            <p:cNvSpPr/>
            <p:nvPr/>
          </p:nvSpPr>
          <p:spPr bwMode="auto">
            <a:xfrm>
              <a:off x="4456113" y="3970338"/>
              <a:ext cx="549275" cy="460375"/>
            </a:xfrm>
            <a:custGeom>
              <a:avLst/>
              <a:gdLst>
                <a:gd name="T0" fmla="*/ 0 w 30"/>
                <a:gd name="T1" fmla="*/ 1 h 25"/>
                <a:gd name="T2" fmla="*/ 0 w 30"/>
                <a:gd name="T3" fmla="*/ 24 h 25"/>
                <a:gd name="T4" fmla="*/ 1 w 30"/>
                <a:gd name="T5" fmla="*/ 25 h 25"/>
                <a:gd name="T6" fmla="*/ 28 w 30"/>
                <a:gd name="T7" fmla="*/ 25 h 25"/>
                <a:gd name="T8" fmla="*/ 30 w 30"/>
                <a:gd name="T9" fmla="*/ 24 h 25"/>
                <a:gd name="T10" fmla="*/ 30 w 30"/>
                <a:gd name="T11" fmla="*/ 1 h 25"/>
                <a:gd name="T12" fmla="*/ 28 w 30"/>
                <a:gd name="T13" fmla="*/ 0 h 25"/>
                <a:gd name="T14" fmla="*/ 1 w 30"/>
                <a:gd name="T15" fmla="*/ 0 h 25"/>
                <a:gd name="T16" fmla="*/ 0 w 30"/>
                <a:gd name="T17" fmla="*/ 1 h 25"/>
                <a:gd name="T18" fmla="*/ 3 w 30"/>
                <a:gd name="T19" fmla="*/ 3 h 25"/>
                <a:gd name="T20" fmla="*/ 27 w 30"/>
                <a:gd name="T21" fmla="*/ 3 h 25"/>
                <a:gd name="T22" fmla="*/ 27 w 30"/>
                <a:gd name="T23" fmla="*/ 22 h 25"/>
                <a:gd name="T24" fmla="*/ 3 w 30"/>
                <a:gd name="T25" fmla="*/ 22 h 25"/>
                <a:gd name="T26" fmla="*/ 3 w 30"/>
                <a:gd name="T27"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5">
                  <a:moveTo>
                    <a:pt x="0" y="1"/>
                  </a:moveTo>
                  <a:cubicBezTo>
                    <a:pt x="0" y="24"/>
                    <a:pt x="0" y="24"/>
                    <a:pt x="0" y="24"/>
                  </a:cubicBezTo>
                  <a:cubicBezTo>
                    <a:pt x="0" y="24"/>
                    <a:pt x="0" y="25"/>
                    <a:pt x="1" y="25"/>
                  </a:cubicBezTo>
                  <a:cubicBezTo>
                    <a:pt x="28" y="25"/>
                    <a:pt x="28" y="25"/>
                    <a:pt x="28" y="25"/>
                  </a:cubicBezTo>
                  <a:cubicBezTo>
                    <a:pt x="29" y="25"/>
                    <a:pt x="30" y="24"/>
                    <a:pt x="30" y="24"/>
                  </a:cubicBezTo>
                  <a:cubicBezTo>
                    <a:pt x="30" y="1"/>
                    <a:pt x="30" y="1"/>
                    <a:pt x="30" y="1"/>
                  </a:cubicBezTo>
                  <a:cubicBezTo>
                    <a:pt x="30" y="1"/>
                    <a:pt x="29" y="0"/>
                    <a:pt x="28" y="0"/>
                  </a:cubicBezTo>
                  <a:cubicBezTo>
                    <a:pt x="1" y="0"/>
                    <a:pt x="1" y="0"/>
                    <a:pt x="1" y="0"/>
                  </a:cubicBezTo>
                  <a:cubicBezTo>
                    <a:pt x="0" y="0"/>
                    <a:pt x="0" y="1"/>
                    <a:pt x="0" y="1"/>
                  </a:cubicBezTo>
                  <a:close/>
                  <a:moveTo>
                    <a:pt x="3" y="3"/>
                  </a:moveTo>
                  <a:cubicBezTo>
                    <a:pt x="27" y="3"/>
                    <a:pt x="27" y="3"/>
                    <a:pt x="27" y="3"/>
                  </a:cubicBezTo>
                  <a:cubicBezTo>
                    <a:pt x="27" y="22"/>
                    <a:pt x="27" y="22"/>
                    <a:pt x="27" y="22"/>
                  </a:cubicBezTo>
                  <a:cubicBezTo>
                    <a:pt x="3" y="22"/>
                    <a:pt x="3" y="22"/>
                    <a:pt x="3" y="22"/>
                  </a:cubicBezTo>
                  <a:lnTo>
                    <a:pt x="3" y="3"/>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4" name="íŝ1íde"/>
            <p:cNvSpPr/>
            <p:nvPr/>
          </p:nvSpPr>
          <p:spPr bwMode="auto">
            <a:xfrm>
              <a:off x="4162425" y="2057401"/>
              <a:ext cx="696913" cy="1490663"/>
            </a:xfrm>
            <a:custGeom>
              <a:avLst/>
              <a:gdLst>
                <a:gd name="T0" fmla="*/ 10 w 38"/>
                <a:gd name="T1" fmla="*/ 75 h 81"/>
                <a:gd name="T2" fmla="*/ 19 w 38"/>
                <a:gd name="T3" fmla="*/ 76 h 81"/>
                <a:gd name="T4" fmla="*/ 19 w 38"/>
                <a:gd name="T5" fmla="*/ 81 h 81"/>
                <a:gd name="T6" fmla="*/ 21 w 38"/>
                <a:gd name="T7" fmla="*/ 81 h 81"/>
                <a:gd name="T8" fmla="*/ 22 w 38"/>
                <a:gd name="T9" fmla="*/ 76 h 81"/>
                <a:gd name="T10" fmla="*/ 34 w 38"/>
                <a:gd name="T11" fmla="*/ 70 h 81"/>
                <a:gd name="T12" fmla="*/ 37 w 38"/>
                <a:gd name="T13" fmla="*/ 49 h 81"/>
                <a:gd name="T14" fmla="*/ 28 w 38"/>
                <a:gd name="T15" fmla="*/ 39 h 81"/>
                <a:gd name="T16" fmla="*/ 22 w 38"/>
                <a:gd name="T17" fmla="*/ 37 h 81"/>
                <a:gd name="T18" fmla="*/ 22 w 38"/>
                <a:gd name="T19" fmla="*/ 8 h 81"/>
                <a:gd name="T20" fmla="*/ 31 w 38"/>
                <a:gd name="T21" fmla="*/ 10 h 81"/>
                <a:gd name="T22" fmla="*/ 35 w 38"/>
                <a:gd name="T23" fmla="*/ 12 h 81"/>
                <a:gd name="T24" fmla="*/ 36 w 38"/>
                <a:gd name="T25" fmla="*/ 10 h 81"/>
                <a:gd name="T26" fmla="*/ 32 w 38"/>
                <a:gd name="T27" fmla="*/ 7 h 81"/>
                <a:gd name="T28" fmla="*/ 22 w 38"/>
                <a:gd name="T29" fmla="*/ 5 h 81"/>
                <a:gd name="T30" fmla="*/ 22 w 38"/>
                <a:gd name="T31" fmla="*/ 2 h 81"/>
                <a:gd name="T32" fmla="*/ 20 w 38"/>
                <a:gd name="T33" fmla="*/ 0 h 81"/>
                <a:gd name="T34" fmla="*/ 19 w 38"/>
                <a:gd name="T35" fmla="*/ 2 h 81"/>
                <a:gd name="T36" fmla="*/ 19 w 38"/>
                <a:gd name="T37" fmla="*/ 5 h 81"/>
                <a:gd name="T38" fmla="*/ 7 w 38"/>
                <a:gd name="T39" fmla="*/ 8 h 81"/>
                <a:gd name="T40" fmla="*/ 1 w 38"/>
                <a:gd name="T41" fmla="*/ 21 h 81"/>
                <a:gd name="T42" fmla="*/ 7 w 38"/>
                <a:gd name="T43" fmla="*/ 33 h 81"/>
                <a:gd name="T44" fmla="*/ 19 w 38"/>
                <a:gd name="T45" fmla="*/ 39 h 81"/>
                <a:gd name="T46" fmla="*/ 19 w 38"/>
                <a:gd name="T47" fmla="*/ 73 h 81"/>
                <a:gd name="T48" fmla="*/ 10 w 38"/>
                <a:gd name="T49" fmla="*/ 71 h 81"/>
                <a:gd name="T50" fmla="*/ 2 w 38"/>
                <a:gd name="T51" fmla="*/ 65 h 81"/>
                <a:gd name="T52" fmla="*/ 0 w 38"/>
                <a:gd name="T53" fmla="*/ 65 h 81"/>
                <a:gd name="T54" fmla="*/ 1 w 38"/>
                <a:gd name="T55" fmla="*/ 69 h 81"/>
                <a:gd name="T56" fmla="*/ 22 w 38"/>
                <a:gd name="T57" fmla="*/ 40 h 81"/>
                <a:gd name="T58" fmla="*/ 27 w 38"/>
                <a:gd name="T59" fmla="*/ 42 h 81"/>
                <a:gd name="T60" fmla="*/ 34 w 38"/>
                <a:gd name="T61" fmla="*/ 51 h 81"/>
                <a:gd name="T62" fmla="*/ 22 w 38"/>
                <a:gd name="T63" fmla="*/ 73 h 81"/>
                <a:gd name="T64" fmla="*/ 22 w 38"/>
                <a:gd name="T65" fmla="*/ 40 h 81"/>
                <a:gd name="T66" fmla="*/ 13 w 38"/>
                <a:gd name="T67" fmla="*/ 33 h 81"/>
                <a:gd name="T68" fmla="*/ 6 w 38"/>
                <a:gd name="T69" fmla="*/ 27 h 81"/>
                <a:gd name="T70" fmla="*/ 6 w 38"/>
                <a:gd name="T71" fmla="*/ 15 h 81"/>
                <a:gd name="T72" fmla="*/ 13 w 38"/>
                <a:gd name="T73" fmla="*/ 9 h 81"/>
                <a:gd name="T74" fmla="*/ 19 w 38"/>
                <a:gd name="T75" fmla="*/ 8 h 81"/>
                <a:gd name="T76" fmla="*/ 19 w 38"/>
                <a:gd name="T77" fmla="*/ 3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 h="81">
                  <a:moveTo>
                    <a:pt x="4" y="72"/>
                  </a:moveTo>
                  <a:cubicBezTo>
                    <a:pt x="6" y="73"/>
                    <a:pt x="8" y="74"/>
                    <a:pt x="10" y="75"/>
                  </a:cubicBezTo>
                  <a:cubicBezTo>
                    <a:pt x="13" y="75"/>
                    <a:pt x="15" y="76"/>
                    <a:pt x="19" y="76"/>
                  </a:cubicBezTo>
                  <a:cubicBezTo>
                    <a:pt x="19" y="76"/>
                    <a:pt x="19" y="76"/>
                    <a:pt x="19" y="76"/>
                  </a:cubicBezTo>
                  <a:cubicBezTo>
                    <a:pt x="19" y="80"/>
                    <a:pt x="19" y="80"/>
                    <a:pt x="19" y="80"/>
                  </a:cubicBezTo>
                  <a:cubicBezTo>
                    <a:pt x="19" y="80"/>
                    <a:pt x="19" y="81"/>
                    <a:pt x="19" y="81"/>
                  </a:cubicBezTo>
                  <a:cubicBezTo>
                    <a:pt x="20" y="81"/>
                    <a:pt x="20" y="81"/>
                    <a:pt x="20" y="81"/>
                  </a:cubicBezTo>
                  <a:cubicBezTo>
                    <a:pt x="21" y="81"/>
                    <a:pt x="21" y="81"/>
                    <a:pt x="21" y="81"/>
                  </a:cubicBezTo>
                  <a:cubicBezTo>
                    <a:pt x="22" y="81"/>
                    <a:pt x="22" y="80"/>
                    <a:pt x="22" y="80"/>
                  </a:cubicBezTo>
                  <a:cubicBezTo>
                    <a:pt x="22" y="76"/>
                    <a:pt x="22" y="76"/>
                    <a:pt x="22" y="76"/>
                  </a:cubicBezTo>
                  <a:cubicBezTo>
                    <a:pt x="22" y="76"/>
                    <a:pt x="22" y="76"/>
                    <a:pt x="22" y="76"/>
                  </a:cubicBezTo>
                  <a:cubicBezTo>
                    <a:pt x="27" y="75"/>
                    <a:pt x="31" y="73"/>
                    <a:pt x="34" y="70"/>
                  </a:cubicBezTo>
                  <a:cubicBezTo>
                    <a:pt x="36" y="67"/>
                    <a:pt x="38" y="63"/>
                    <a:pt x="38" y="57"/>
                  </a:cubicBezTo>
                  <a:cubicBezTo>
                    <a:pt x="38" y="54"/>
                    <a:pt x="38" y="51"/>
                    <a:pt x="37" y="49"/>
                  </a:cubicBezTo>
                  <a:cubicBezTo>
                    <a:pt x="36" y="46"/>
                    <a:pt x="34" y="44"/>
                    <a:pt x="33" y="43"/>
                  </a:cubicBezTo>
                  <a:cubicBezTo>
                    <a:pt x="32" y="41"/>
                    <a:pt x="30" y="40"/>
                    <a:pt x="28" y="39"/>
                  </a:cubicBezTo>
                  <a:cubicBezTo>
                    <a:pt x="26" y="38"/>
                    <a:pt x="24" y="37"/>
                    <a:pt x="22" y="37"/>
                  </a:cubicBezTo>
                  <a:cubicBezTo>
                    <a:pt x="22" y="37"/>
                    <a:pt x="22" y="37"/>
                    <a:pt x="22" y="37"/>
                  </a:cubicBezTo>
                  <a:cubicBezTo>
                    <a:pt x="22" y="8"/>
                    <a:pt x="22" y="8"/>
                    <a:pt x="22" y="8"/>
                  </a:cubicBezTo>
                  <a:cubicBezTo>
                    <a:pt x="22" y="8"/>
                    <a:pt x="22" y="8"/>
                    <a:pt x="22" y="8"/>
                  </a:cubicBezTo>
                  <a:cubicBezTo>
                    <a:pt x="24" y="8"/>
                    <a:pt x="26" y="8"/>
                    <a:pt x="27" y="9"/>
                  </a:cubicBezTo>
                  <a:cubicBezTo>
                    <a:pt x="29" y="9"/>
                    <a:pt x="30" y="9"/>
                    <a:pt x="31" y="10"/>
                  </a:cubicBezTo>
                  <a:cubicBezTo>
                    <a:pt x="32" y="10"/>
                    <a:pt x="33" y="11"/>
                    <a:pt x="33" y="11"/>
                  </a:cubicBezTo>
                  <a:cubicBezTo>
                    <a:pt x="34" y="12"/>
                    <a:pt x="35" y="12"/>
                    <a:pt x="35" y="12"/>
                  </a:cubicBezTo>
                  <a:cubicBezTo>
                    <a:pt x="35" y="12"/>
                    <a:pt x="35" y="11"/>
                    <a:pt x="36" y="11"/>
                  </a:cubicBezTo>
                  <a:cubicBezTo>
                    <a:pt x="36" y="10"/>
                    <a:pt x="36" y="10"/>
                    <a:pt x="36" y="10"/>
                  </a:cubicBezTo>
                  <a:cubicBezTo>
                    <a:pt x="36" y="9"/>
                    <a:pt x="36" y="9"/>
                    <a:pt x="35" y="8"/>
                  </a:cubicBezTo>
                  <a:cubicBezTo>
                    <a:pt x="34" y="8"/>
                    <a:pt x="33" y="7"/>
                    <a:pt x="32" y="7"/>
                  </a:cubicBezTo>
                  <a:cubicBezTo>
                    <a:pt x="31" y="6"/>
                    <a:pt x="29" y="6"/>
                    <a:pt x="28" y="5"/>
                  </a:cubicBezTo>
                  <a:cubicBezTo>
                    <a:pt x="26" y="5"/>
                    <a:pt x="24" y="5"/>
                    <a:pt x="22" y="5"/>
                  </a:cubicBezTo>
                  <a:cubicBezTo>
                    <a:pt x="22" y="5"/>
                    <a:pt x="22" y="5"/>
                    <a:pt x="22" y="5"/>
                  </a:cubicBezTo>
                  <a:cubicBezTo>
                    <a:pt x="22" y="2"/>
                    <a:pt x="22" y="2"/>
                    <a:pt x="22" y="2"/>
                  </a:cubicBezTo>
                  <a:cubicBezTo>
                    <a:pt x="22" y="1"/>
                    <a:pt x="22" y="1"/>
                    <a:pt x="21" y="1"/>
                  </a:cubicBezTo>
                  <a:cubicBezTo>
                    <a:pt x="21" y="0"/>
                    <a:pt x="21" y="0"/>
                    <a:pt x="20" y="0"/>
                  </a:cubicBezTo>
                  <a:cubicBezTo>
                    <a:pt x="20" y="0"/>
                    <a:pt x="20" y="0"/>
                    <a:pt x="19" y="1"/>
                  </a:cubicBezTo>
                  <a:cubicBezTo>
                    <a:pt x="19" y="1"/>
                    <a:pt x="19" y="1"/>
                    <a:pt x="19" y="2"/>
                  </a:cubicBezTo>
                  <a:cubicBezTo>
                    <a:pt x="19" y="5"/>
                    <a:pt x="19" y="5"/>
                    <a:pt x="19" y="5"/>
                  </a:cubicBezTo>
                  <a:cubicBezTo>
                    <a:pt x="19" y="5"/>
                    <a:pt x="19" y="5"/>
                    <a:pt x="19" y="5"/>
                  </a:cubicBezTo>
                  <a:cubicBezTo>
                    <a:pt x="17" y="5"/>
                    <a:pt x="15" y="5"/>
                    <a:pt x="13" y="6"/>
                  </a:cubicBezTo>
                  <a:cubicBezTo>
                    <a:pt x="11" y="6"/>
                    <a:pt x="9" y="7"/>
                    <a:pt x="7" y="8"/>
                  </a:cubicBezTo>
                  <a:cubicBezTo>
                    <a:pt x="5" y="10"/>
                    <a:pt x="4" y="11"/>
                    <a:pt x="3" y="13"/>
                  </a:cubicBezTo>
                  <a:cubicBezTo>
                    <a:pt x="2" y="15"/>
                    <a:pt x="1" y="18"/>
                    <a:pt x="1" y="21"/>
                  </a:cubicBezTo>
                  <a:cubicBezTo>
                    <a:pt x="1" y="24"/>
                    <a:pt x="2" y="26"/>
                    <a:pt x="3" y="28"/>
                  </a:cubicBezTo>
                  <a:cubicBezTo>
                    <a:pt x="4" y="30"/>
                    <a:pt x="5" y="32"/>
                    <a:pt x="7" y="33"/>
                  </a:cubicBezTo>
                  <a:cubicBezTo>
                    <a:pt x="8" y="35"/>
                    <a:pt x="10" y="36"/>
                    <a:pt x="12" y="36"/>
                  </a:cubicBezTo>
                  <a:cubicBezTo>
                    <a:pt x="14" y="37"/>
                    <a:pt x="17" y="38"/>
                    <a:pt x="19" y="39"/>
                  </a:cubicBezTo>
                  <a:cubicBezTo>
                    <a:pt x="19" y="39"/>
                    <a:pt x="19" y="39"/>
                    <a:pt x="19" y="39"/>
                  </a:cubicBezTo>
                  <a:cubicBezTo>
                    <a:pt x="19" y="73"/>
                    <a:pt x="19" y="73"/>
                    <a:pt x="19" y="73"/>
                  </a:cubicBezTo>
                  <a:cubicBezTo>
                    <a:pt x="19" y="73"/>
                    <a:pt x="19" y="73"/>
                    <a:pt x="19" y="73"/>
                  </a:cubicBezTo>
                  <a:cubicBezTo>
                    <a:pt x="15" y="73"/>
                    <a:pt x="12" y="72"/>
                    <a:pt x="10" y="71"/>
                  </a:cubicBezTo>
                  <a:cubicBezTo>
                    <a:pt x="8" y="71"/>
                    <a:pt x="6" y="70"/>
                    <a:pt x="5" y="68"/>
                  </a:cubicBezTo>
                  <a:cubicBezTo>
                    <a:pt x="4" y="67"/>
                    <a:pt x="3" y="66"/>
                    <a:pt x="2" y="65"/>
                  </a:cubicBezTo>
                  <a:cubicBezTo>
                    <a:pt x="2" y="64"/>
                    <a:pt x="1" y="64"/>
                    <a:pt x="1" y="64"/>
                  </a:cubicBezTo>
                  <a:cubicBezTo>
                    <a:pt x="1" y="64"/>
                    <a:pt x="0" y="64"/>
                    <a:pt x="0" y="65"/>
                  </a:cubicBezTo>
                  <a:cubicBezTo>
                    <a:pt x="0" y="65"/>
                    <a:pt x="0" y="66"/>
                    <a:pt x="0" y="66"/>
                  </a:cubicBezTo>
                  <a:cubicBezTo>
                    <a:pt x="0" y="67"/>
                    <a:pt x="0" y="67"/>
                    <a:pt x="1" y="69"/>
                  </a:cubicBezTo>
                  <a:cubicBezTo>
                    <a:pt x="2" y="70"/>
                    <a:pt x="3" y="71"/>
                    <a:pt x="4" y="72"/>
                  </a:cubicBezTo>
                  <a:close/>
                  <a:moveTo>
                    <a:pt x="22" y="40"/>
                  </a:moveTo>
                  <a:cubicBezTo>
                    <a:pt x="22" y="40"/>
                    <a:pt x="22" y="40"/>
                    <a:pt x="22" y="40"/>
                  </a:cubicBezTo>
                  <a:cubicBezTo>
                    <a:pt x="24" y="41"/>
                    <a:pt x="26" y="42"/>
                    <a:pt x="27" y="42"/>
                  </a:cubicBezTo>
                  <a:cubicBezTo>
                    <a:pt x="29" y="43"/>
                    <a:pt x="30" y="44"/>
                    <a:pt x="31" y="46"/>
                  </a:cubicBezTo>
                  <a:cubicBezTo>
                    <a:pt x="32" y="47"/>
                    <a:pt x="33" y="49"/>
                    <a:pt x="34" y="51"/>
                  </a:cubicBezTo>
                  <a:cubicBezTo>
                    <a:pt x="35" y="52"/>
                    <a:pt x="35" y="55"/>
                    <a:pt x="35" y="57"/>
                  </a:cubicBezTo>
                  <a:cubicBezTo>
                    <a:pt x="35" y="66"/>
                    <a:pt x="31" y="71"/>
                    <a:pt x="22" y="73"/>
                  </a:cubicBezTo>
                  <a:cubicBezTo>
                    <a:pt x="22" y="73"/>
                    <a:pt x="22" y="73"/>
                    <a:pt x="22" y="73"/>
                  </a:cubicBezTo>
                  <a:lnTo>
                    <a:pt x="22" y="40"/>
                  </a:lnTo>
                  <a:close/>
                  <a:moveTo>
                    <a:pt x="19" y="35"/>
                  </a:moveTo>
                  <a:cubicBezTo>
                    <a:pt x="17" y="35"/>
                    <a:pt x="15" y="34"/>
                    <a:pt x="13" y="33"/>
                  </a:cubicBezTo>
                  <a:cubicBezTo>
                    <a:pt x="12" y="33"/>
                    <a:pt x="10" y="32"/>
                    <a:pt x="9" y="31"/>
                  </a:cubicBezTo>
                  <a:cubicBezTo>
                    <a:pt x="7" y="30"/>
                    <a:pt x="6" y="28"/>
                    <a:pt x="6" y="27"/>
                  </a:cubicBezTo>
                  <a:cubicBezTo>
                    <a:pt x="5" y="25"/>
                    <a:pt x="4" y="23"/>
                    <a:pt x="4" y="20"/>
                  </a:cubicBezTo>
                  <a:cubicBezTo>
                    <a:pt x="4" y="18"/>
                    <a:pt x="5" y="16"/>
                    <a:pt x="6" y="15"/>
                  </a:cubicBezTo>
                  <a:cubicBezTo>
                    <a:pt x="6" y="13"/>
                    <a:pt x="7" y="12"/>
                    <a:pt x="9" y="11"/>
                  </a:cubicBezTo>
                  <a:cubicBezTo>
                    <a:pt x="10" y="10"/>
                    <a:pt x="12" y="9"/>
                    <a:pt x="13" y="9"/>
                  </a:cubicBezTo>
                  <a:cubicBezTo>
                    <a:pt x="15" y="8"/>
                    <a:pt x="17" y="8"/>
                    <a:pt x="19" y="8"/>
                  </a:cubicBezTo>
                  <a:cubicBezTo>
                    <a:pt x="19" y="8"/>
                    <a:pt x="19" y="8"/>
                    <a:pt x="19" y="8"/>
                  </a:cubicBezTo>
                  <a:cubicBezTo>
                    <a:pt x="19" y="36"/>
                    <a:pt x="19" y="36"/>
                    <a:pt x="19" y="36"/>
                  </a:cubicBezTo>
                  <a:lnTo>
                    <a:pt x="19" y="35"/>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5" name="îSļîḋe"/>
            <p:cNvSpPr/>
            <p:nvPr/>
          </p:nvSpPr>
          <p:spPr bwMode="auto">
            <a:xfrm>
              <a:off x="3741738" y="1819276"/>
              <a:ext cx="4725988" cy="2795588"/>
            </a:xfrm>
            <a:custGeom>
              <a:avLst/>
              <a:gdLst>
                <a:gd name="T0" fmla="*/ 244 w 258"/>
                <a:gd name="T1" fmla="*/ 152 h 152"/>
                <a:gd name="T2" fmla="*/ 258 w 258"/>
                <a:gd name="T3" fmla="*/ 139 h 152"/>
                <a:gd name="T4" fmla="*/ 258 w 258"/>
                <a:gd name="T5" fmla="*/ 13 h 152"/>
                <a:gd name="T6" fmla="*/ 244 w 258"/>
                <a:gd name="T7" fmla="*/ 0 h 152"/>
                <a:gd name="T8" fmla="*/ 14 w 258"/>
                <a:gd name="T9" fmla="*/ 0 h 152"/>
                <a:gd name="T10" fmla="*/ 0 w 258"/>
                <a:gd name="T11" fmla="*/ 13 h 152"/>
                <a:gd name="T12" fmla="*/ 0 w 258"/>
                <a:gd name="T13" fmla="*/ 139 h 152"/>
                <a:gd name="T14" fmla="*/ 14 w 258"/>
                <a:gd name="T15" fmla="*/ 152 h 152"/>
                <a:gd name="T16" fmla="*/ 244 w 258"/>
                <a:gd name="T17" fmla="*/ 152 h 152"/>
                <a:gd name="T18" fmla="*/ 3 w 258"/>
                <a:gd name="T19" fmla="*/ 139 h 152"/>
                <a:gd name="T20" fmla="*/ 3 w 258"/>
                <a:gd name="T21" fmla="*/ 13 h 152"/>
                <a:gd name="T22" fmla="*/ 14 w 258"/>
                <a:gd name="T23" fmla="*/ 3 h 152"/>
                <a:gd name="T24" fmla="*/ 244 w 258"/>
                <a:gd name="T25" fmla="*/ 3 h 152"/>
                <a:gd name="T26" fmla="*/ 255 w 258"/>
                <a:gd name="T27" fmla="*/ 13 h 152"/>
                <a:gd name="T28" fmla="*/ 255 w 258"/>
                <a:gd name="T29" fmla="*/ 139 h 152"/>
                <a:gd name="T30" fmla="*/ 244 w 258"/>
                <a:gd name="T31" fmla="*/ 149 h 152"/>
                <a:gd name="T32" fmla="*/ 14 w 258"/>
                <a:gd name="T33" fmla="*/ 149 h 152"/>
                <a:gd name="T34" fmla="*/ 3 w 258"/>
                <a:gd name="T35" fmla="*/ 13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8" h="152">
                  <a:moveTo>
                    <a:pt x="244" y="152"/>
                  </a:moveTo>
                  <a:cubicBezTo>
                    <a:pt x="252" y="152"/>
                    <a:pt x="258" y="146"/>
                    <a:pt x="258" y="139"/>
                  </a:cubicBezTo>
                  <a:cubicBezTo>
                    <a:pt x="258" y="13"/>
                    <a:pt x="258" y="13"/>
                    <a:pt x="258" y="13"/>
                  </a:cubicBezTo>
                  <a:cubicBezTo>
                    <a:pt x="258" y="6"/>
                    <a:pt x="252" y="0"/>
                    <a:pt x="244" y="0"/>
                  </a:cubicBezTo>
                  <a:cubicBezTo>
                    <a:pt x="14" y="0"/>
                    <a:pt x="14" y="0"/>
                    <a:pt x="14" y="0"/>
                  </a:cubicBezTo>
                  <a:cubicBezTo>
                    <a:pt x="6" y="0"/>
                    <a:pt x="0" y="6"/>
                    <a:pt x="0" y="13"/>
                  </a:cubicBezTo>
                  <a:cubicBezTo>
                    <a:pt x="0" y="139"/>
                    <a:pt x="0" y="139"/>
                    <a:pt x="0" y="139"/>
                  </a:cubicBezTo>
                  <a:cubicBezTo>
                    <a:pt x="0" y="146"/>
                    <a:pt x="6" y="152"/>
                    <a:pt x="14" y="152"/>
                  </a:cubicBezTo>
                  <a:lnTo>
                    <a:pt x="244" y="152"/>
                  </a:lnTo>
                  <a:close/>
                  <a:moveTo>
                    <a:pt x="3" y="139"/>
                  </a:moveTo>
                  <a:cubicBezTo>
                    <a:pt x="3" y="13"/>
                    <a:pt x="3" y="13"/>
                    <a:pt x="3" y="13"/>
                  </a:cubicBezTo>
                  <a:cubicBezTo>
                    <a:pt x="3" y="7"/>
                    <a:pt x="8" y="3"/>
                    <a:pt x="14" y="3"/>
                  </a:cubicBezTo>
                  <a:cubicBezTo>
                    <a:pt x="244" y="3"/>
                    <a:pt x="244" y="3"/>
                    <a:pt x="244" y="3"/>
                  </a:cubicBezTo>
                  <a:cubicBezTo>
                    <a:pt x="250" y="3"/>
                    <a:pt x="255" y="7"/>
                    <a:pt x="255" y="13"/>
                  </a:cubicBezTo>
                  <a:cubicBezTo>
                    <a:pt x="255" y="139"/>
                    <a:pt x="255" y="139"/>
                    <a:pt x="255" y="139"/>
                  </a:cubicBezTo>
                  <a:cubicBezTo>
                    <a:pt x="255" y="145"/>
                    <a:pt x="250" y="149"/>
                    <a:pt x="244" y="149"/>
                  </a:cubicBezTo>
                  <a:cubicBezTo>
                    <a:pt x="14" y="149"/>
                    <a:pt x="14" y="149"/>
                    <a:pt x="14" y="149"/>
                  </a:cubicBezTo>
                  <a:cubicBezTo>
                    <a:pt x="8" y="149"/>
                    <a:pt x="3" y="145"/>
                    <a:pt x="3" y="13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256" name="îṣḻîďe"/>
            <p:cNvSpPr/>
            <p:nvPr/>
          </p:nvSpPr>
          <p:spPr bwMode="auto">
            <a:xfrm>
              <a:off x="3155950" y="1543051"/>
              <a:ext cx="5897563" cy="3806825"/>
            </a:xfrm>
            <a:custGeom>
              <a:avLst/>
              <a:gdLst>
                <a:gd name="T0" fmla="*/ 321 w 322"/>
                <a:gd name="T1" fmla="*/ 183 h 207"/>
                <a:gd name="T2" fmla="*/ 282 w 322"/>
                <a:gd name="T3" fmla="*/ 183 h 207"/>
                <a:gd name="T4" fmla="*/ 282 w 322"/>
                <a:gd name="T5" fmla="*/ 178 h 207"/>
                <a:gd name="T6" fmla="*/ 285 w 322"/>
                <a:gd name="T7" fmla="*/ 178 h 207"/>
                <a:gd name="T8" fmla="*/ 300 w 322"/>
                <a:gd name="T9" fmla="*/ 163 h 207"/>
                <a:gd name="T10" fmla="*/ 300 w 322"/>
                <a:gd name="T11" fmla="*/ 15 h 207"/>
                <a:gd name="T12" fmla="*/ 285 w 322"/>
                <a:gd name="T13" fmla="*/ 0 h 207"/>
                <a:gd name="T14" fmla="*/ 36 w 322"/>
                <a:gd name="T15" fmla="*/ 0 h 207"/>
                <a:gd name="T16" fmla="*/ 22 w 322"/>
                <a:gd name="T17" fmla="*/ 15 h 207"/>
                <a:gd name="T18" fmla="*/ 22 w 322"/>
                <a:gd name="T19" fmla="*/ 163 h 207"/>
                <a:gd name="T20" fmla="*/ 36 w 322"/>
                <a:gd name="T21" fmla="*/ 178 h 207"/>
                <a:gd name="T22" fmla="*/ 39 w 322"/>
                <a:gd name="T23" fmla="*/ 178 h 207"/>
                <a:gd name="T24" fmla="*/ 39 w 322"/>
                <a:gd name="T25" fmla="*/ 183 h 207"/>
                <a:gd name="T26" fmla="*/ 1 w 322"/>
                <a:gd name="T27" fmla="*/ 183 h 207"/>
                <a:gd name="T28" fmla="*/ 0 w 322"/>
                <a:gd name="T29" fmla="*/ 185 h 207"/>
                <a:gd name="T30" fmla="*/ 0 w 322"/>
                <a:gd name="T31" fmla="*/ 192 h 207"/>
                <a:gd name="T32" fmla="*/ 3 w 322"/>
                <a:gd name="T33" fmla="*/ 201 h 207"/>
                <a:gd name="T34" fmla="*/ 15 w 322"/>
                <a:gd name="T35" fmla="*/ 207 h 207"/>
                <a:gd name="T36" fmla="*/ 307 w 322"/>
                <a:gd name="T37" fmla="*/ 207 h 207"/>
                <a:gd name="T38" fmla="*/ 319 w 322"/>
                <a:gd name="T39" fmla="*/ 201 h 207"/>
                <a:gd name="T40" fmla="*/ 322 w 322"/>
                <a:gd name="T41" fmla="*/ 192 h 207"/>
                <a:gd name="T42" fmla="*/ 322 w 322"/>
                <a:gd name="T43" fmla="*/ 192 h 207"/>
                <a:gd name="T44" fmla="*/ 322 w 322"/>
                <a:gd name="T45" fmla="*/ 185 h 207"/>
                <a:gd name="T46" fmla="*/ 322 w 322"/>
                <a:gd name="T47" fmla="*/ 184 h 207"/>
                <a:gd name="T48" fmla="*/ 321 w 322"/>
                <a:gd name="T49" fmla="*/ 183 h 207"/>
                <a:gd name="T50" fmla="*/ 36 w 322"/>
                <a:gd name="T51" fmla="*/ 175 h 207"/>
                <a:gd name="T52" fmla="*/ 24 w 322"/>
                <a:gd name="T53" fmla="*/ 163 h 207"/>
                <a:gd name="T54" fmla="*/ 24 w 322"/>
                <a:gd name="T55" fmla="*/ 15 h 207"/>
                <a:gd name="T56" fmla="*/ 36 w 322"/>
                <a:gd name="T57" fmla="*/ 3 h 207"/>
                <a:gd name="T58" fmla="*/ 285 w 322"/>
                <a:gd name="T59" fmla="*/ 3 h 207"/>
                <a:gd name="T60" fmla="*/ 297 w 322"/>
                <a:gd name="T61" fmla="*/ 15 h 207"/>
                <a:gd name="T62" fmla="*/ 297 w 322"/>
                <a:gd name="T63" fmla="*/ 163 h 207"/>
                <a:gd name="T64" fmla="*/ 285 w 322"/>
                <a:gd name="T65" fmla="*/ 175 h 207"/>
                <a:gd name="T66" fmla="*/ 281 w 322"/>
                <a:gd name="T67" fmla="*/ 175 h 207"/>
                <a:gd name="T68" fmla="*/ 41 w 322"/>
                <a:gd name="T69" fmla="*/ 175 h 207"/>
                <a:gd name="T70" fmla="*/ 36 w 322"/>
                <a:gd name="T71" fmla="*/ 175 h 207"/>
                <a:gd name="T72" fmla="*/ 42 w 322"/>
                <a:gd name="T73" fmla="*/ 178 h 207"/>
                <a:gd name="T74" fmla="*/ 279 w 322"/>
                <a:gd name="T75" fmla="*/ 178 h 207"/>
                <a:gd name="T76" fmla="*/ 279 w 322"/>
                <a:gd name="T77" fmla="*/ 183 h 207"/>
                <a:gd name="T78" fmla="*/ 42 w 322"/>
                <a:gd name="T79" fmla="*/ 183 h 207"/>
                <a:gd name="T80" fmla="*/ 42 w 322"/>
                <a:gd name="T81" fmla="*/ 178 h 207"/>
                <a:gd name="T82" fmla="*/ 319 w 322"/>
                <a:gd name="T83" fmla="*/ 192 h 207"/>
                <a:gd name="T84" fmla="*/ 319 w 322"/>
                <a:gd name="T85" fmla="*/ 192 h 207"/>
                <a:gd name="T86" fmla="*/ 316 w 322"/>
                <a:gd name="T87" fmla="*/ 199 h 207"/>
                <a:gd name="T88" fmla="*/ 307 w 322"/>
                <a:gd name="T89" fmla="*/ 204 h 207"/>
                <a:gd name="T90" fmla="*/ 15 w 322"/>
                <a:gd name="T91" fmla="*/ 204 h 207"/>
                <a:gd name="T92" fmla="*/ 5 w 322"/>
                <a:gd name="T93" fmla="*/ 199 h 207"/>
                <a:gd name="T94" fmla="*/ 3 w 322"/>
                <a:gd name="T95" fmla="*/ 192 h 207"/>
                <a:gd name="T96" fmla="*/ 3 w 322"/>
                <a:gd name="T97" fmla="*/ 186 h 207"/>
                <a:gd name="T98" fmla="*/ 41 w 322"/>
                <a:gd name="T99" fmla="*/ 186 h 207"/>
                <a:gd name="T100" fmla="*/ 281 w 322"/>
                <a:gd name="T101" fmla="*/ 186 h 207"/>
                <a:gd name="T102" fmla="*/ 319 w 322"/>
                <a:gd name="T103" fmla="*/ 186 h 207"/>
                <a:gd name="T104" fmla="*/ 319 w 322"/>
                <a:gd name="T105" fmla="*/ 19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2" h="207">
                  <a:moveTo>
                    <a:pt x="321" y="183"/>
                  </a:moveTo>
                  <a:cubicBezTo>
                    <a:pt x="282" y="183"/>
                    <a:pt x="282" y="183"/>
                    <a:pt x="282" y="183"/>
                  </a:cubicBezTo>
                  <a:cubicBezTo>
                    <a:pt x="282" y="178"/>
                    <a:pt x="282" y="178"/>
                    <a:pt x="282" y="178"/>
                  </a:cubicBezTo>
                  <a:cubicBezTo>
                    <a:pt x="285" y="178"/>
                    <a:pt x="285" y="178"/>
                    <a:pt x="285" y="178"/>
                  </a:cubicBezTo>
                  <a:cubicBezTo>
                    <a:pt x="293" y="178"/>
                    <a:pt x="300" y="171"/>
                    <a:pt x="300" y="163"/>
                  </a:cubicBezTo>
                  <a:cubicBezTo>
                    <a:pt x="300" y="15"/>
                    <a:pt x="300" y="15"/>
                    <a:pt x="300" y="15"/>
                  </a:cubicBezTo>
                  <a:cubicBezTo>
                    <a:pt x="300" y="7"/>
                    <a:pt x="293" y="0"/>
                    <a:pt x="285" y="0"/>
                  </a:cubicBezTo>
                  <a:cubicBezTo>
                    <a:pt x="36" y="0"/>
                    <a:pt x="36" y="0"/>
                    <a:pt x="36" y="0"/>
                  </a:cubicBezTo>
                  <a:cubicBezTo>
                    <a:pt x="28" y="0"/>
                    <a:pt x="22" y="7"/>
                    <a:pt x="22" y="15"/>
                  </a:cubicBezTo>
                  <a:cubicBezTo>
                    <a:pt x="22" y="163"/>
                    <a:pt x="22" y="163"/>
                    <a:pt x="22" y="163"/>
                  </a:cubicBezTo>
                  <a:cubicBezTo>
                    <a:pt x="22" y="171"/>
                    <a:pt x="28" y="178"/>
                    <a:pt x="36" y="178"/>
                  </a:cubicBezTo>
                  <a:cubicBezTo>
                    <a:pt x="39" y="178"/>
                    <a:pt x="39" y="178"/>
                    <a:pt x="39" y="178"/>
                  </a:cubicBezTo>
                  <a:cubicBezTo>
                    <a:pt x="39" y="183"/>
                    <a:pt x="39" y="183"/>
                    <a:pt x="39" y="183"/>
                  </a:cubicBezTo>
                  <a:cubicBezTo>
                    <a:pt x="1" y="183"/>
                    <a:pt x="1" y="183"/>
                    <a:pt x="1" y="183"/>
                  </a:cubicBezTo>
                  <a:cubicBezTo>
                    <a:pt x="0" y="183"/>
                    <a:pt x="0" y="184"/>
                    <a:pt x="0" y="185"/>
                  </a:cubicBezTo>
                  <a:cubicBezTo>
                    <a:pt x="0" y="192"/>
                    <a:pt x="0" y="192"/>
                    <a:pt x="0" y="192"/>
                  </a:cubicBezTo>
                  <a:cubicBezTo>
                    <a:pt x="0" y="195"/>
                    <a:pt x="1" y="198"/>
                    <a:pt x="3" y="201"/>
                  </a:cubicBezTo>
                  <a:cubicBezTo>
                    <a:pt x="6" y="205"/>
                    <a:pt x="10" y="207"/>
                    <a:pt x="15" y="207"/>
                  </a:cubicBezTo>
                  <a:cubicBezTo>
                    <a:pt x="307" y="207"/>
                    <a:pt x="307" y="207"/>
                    <a:pt x="307" y="207"/>
                  </a:cubicBezTo>
                  <a:cubicBezTo>
                    <a:pt x="311" y="207"/>
                    <a:pt x="316" y="205"/>
                    <a:pt x="319" y="201"/>
                  </a:cubicBezTo>
                  <a:cubicBezTo>
                    <a:pt x="321" y="199"/>
                    <a:pt x="322" y="195"/>
                    <a:pt x="322" y="192"/>
                  </a:cubicBezTo>
                  <a:cubicBezTo>
                    <a:pt x="322" y="192"/>
                    <a:pt x="322" y="192"/>
                    <a:pt x="322" y="192"/>
                  </a:cubicBezTo>
                  <a:cubicBezTo>
                    <a:pt x="322" y="185"/>
                    <a:pt x="322" y="185"/>
                    <a:pt x="322" y="185"/>
                  </a:cubicBezTo>
                  <a:cubicBezTo>
                    <a:pt x="322" y="184"/>
                    <a:pt x="322" y="184"/>
                    <a:pt x="322" y="184"/>
                  </a:cubicBezTo>
                  <a:cubicBezTo>
                    <a:pt x="321" y="183"/>
                    <a:pt x="321" y="183"/>
                    <a:pt x="321" y="183"/>
                  </a:cubicBezTo>
                  <a:close/>
                  <a:moveTo>
                    <a:pt x="36" y="175"/>
                  </a:moveTo>
                  <a:cubicBezTo>
                    <a:pt x="30" y="175"/>
                    <a:pt x="24" y="169"/>
                    <a:pt x="24" y="163"/>
                  </a:cubicBezTo>
                  <a:cubicBezTo>
                    <a:pt x="24" y="15"/>
                    <a:pt x="24" y="15"/>
                    <a:pt x="24" y="15"/>
                  </a:cubicBezTo>
                  <a:cubicBezTo>
                    <a:pt x="24" y="8"/>
                    <a:pt x="30" y="3"/>
                    <a:pt x="36" y="3"/>
                  </a:cubicBezTo>
                  <a:cubicBezTo>
                    <a:pt x="285" y="3"/>
                    <a:pt x="285" y="3"/>
                    <a:pt x="285" y="3"/>
                  </a:cubicBezTo>
                  <a:cubicBezTo>
                    <a:pt x="292" y="3"/>
                    <a:pt x="297" y="8"/>
                    <a:pt x="297" y="15"/>
                  </a:cubicBezTo>
                  <a:cubicBezTo>
                    <a:pt x="297" y="163"/>
                    <a:pt x="297" y="163"/>
                    <a:pt x="297" y="163"/>
                  </a:cubicBezTo>
                  <a:cubicBezTo>
                    <a:pt x="297" y="169"/>
                    <a:pt x="292" y="175"/>
                    <a:pt x="285" y="175"/>
                  </a:cubicBezTo>
                  <a:cubicBezTo>
                    <a:pt x="281" y="175"/>
                    <a:pt x="281" y="175"/>
                    <a:pt x="281" y="175"/>
                  </a:cubicBezTo>
                  <a:cubicBezTo>
                    <a:pt x="41" y="175"/>
                    <a:pt x="41" y="175"/>
                    <a:pt x="41" y="175"/>
                  </a:cubicBezTo>
                  <a:lnTo>
                    <a:pt x="36" y="175"/>
                  </a:lnTo>
                  <a:close/>
                  <a:moveTo>
                    <a:pt x="42" y="178"/>
                  </a:moveTo>
                  <a:cubicBezTo>
                    <a:pt x="279" y="178"/>
                    <a:pt x="279" y="178"/>
                    <a:pt x="279" y="178"/>
                  </a:cubicBezTo>
                  <a:cubicBezTo>
                    <a:pt x="279" y="183"/>
                    <a:pt x="279" y="183"/>
                    <a:pt x="279" y="183"/>
                  </a:cubicBezTo>
                  <a:cubicBezTo>
                    <a:pt x="42" y="183"/>
                    <a:pt x="42" y="183"/>
                    <a:pt x="42" y="183"/>
                  </a:cubicBezTo>
                  <a:lnTo>
                    <a:pt x="42" y="178"/>
                  </a:lnTo>
                  <a:close/>
                  <a:moveTo>
                    <a:pt x="319" y="192"/>
                  </a:moveTo>
                  <a:cubicBezTo>
                    <a:pt x="319" y="192"/>
                    <a:pt x="319" y="192"/>
                    <a:pt x="319" y="192"/>
                  </a:cubicBezTo>
                  <a:cubicBezTo>
                    <a:pt x="319" y="195"/>
                    <a:pt x="318" y="197"/>
                    <a:pt x="316" y="199"/>
                  </a:cubicBezTo>
                  <a:cubicBezTo>
                    <a:pt x="314" y="202"/>
                    <a:pt x="311" y="204"/>
                    <a:pt x="307" y="204"/>
                  </a:cubicBezTo>
                  <a:cubicBezTo>
                    <a:pt x="15" y="204"/>
                    <a:pt x="15" y="204"/>
                    <a:pt x="15" y="204"/>
                  </a:cubicBezTo>
                  <a:cubicBezTo>
                    <a:pt x="11" y="204"/>
                    <a:pt x="8" y="202"/>
                    <a:pt x="5" y="199"/>
                  </a:cubicBezTo>
                  <a:cubicBezTo>
                    <a:pt x="3" y="197"/>
                    <a:pt x="3" y="195"/>
                    <a:pt x="3" y="192"/>
                  </a:cubicBezTo>
                  <a:cubicBezTo>
                    <a:pt x="3" y="186"/>
                    <a:pt x="3" y="186"/>
                    <a:pt x="3" y="186"/>
                  </a:cubicBezTo>
                  <a:cubicBezTo>
                    <a:pt x="41" y="186"/>
                    <a:pt x="41" y="186"/>
                    <a:pt x="41" y="186"/>
                  </a:cubicBezTo>
                  <a:cubicBezTo>
                    <a:pt x="281" y="186"/>
                    <a:pt x="281" y="186"/>
                    <a:pt x="281" y="186"/>
                  </a:cubicBezTo>
                  <a:cubicBezTo>
                    <a:pt x="319" y="186"/>
                    <a:pt x="319" y="186"/>
                    <a:pt x="319" y="186"/>
                  </a:cubicBezTo>
                  <a:lnTo>
                    <a:pt x="319" y="192"/>
                  </a:ln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09"/>
                                        </p:tgtEl>
                                        <p:attrNameLst>
                                          <p:attrName>style.visibility</p:attrName>
                                        </p:attrNameLst>
                                      </p:cBhvr>
                                      <p:to>
                                        <p:strVal val="visible"/>
                                      </p:to>
                                    </p:set>
                                    <p:animEffect transition="in" filter="fade">
                                      <p:cBhvr>
                                        <p:cTn id="24" dur="1000"/>
                                        <p:tgtEl>
                                          <p:spTgt spid="209"/>
                                        </p:tgtEl>
                                      </p:cBhvr>
                                    </p:animEffect>
                                    <p:anim calcmode="lin" valueType="num">
                                      <p:cBhvr>
                                        <p:cTn id="25" dur="1000" fill="hold"/>
                                        <p:tgtEl>
                                          <p:spTgt spid="209"/>
                                        </p:tgtEl>
                                        <p:attrNameLst>
                                          <p:attrName>ppt_x</p:attrName>
                                        </p:attrNameLst>
                                      </p:cBhvr>
                                      <p:tavLst>
                                        <p:tav tm="0">
                                          <p:val>
                                            <p:strVal val="#ppt_x"/>
                                          </p:val>
                                        </p:tav>
                                        <p:tav tm="100000">
                                          <p:val>
                                            <p:strVal val="#ppt_x"/>
                                          </p:val>
                                        </p:tav>
                                      </p:tavLst>
                                    </p:anim>
                                    <p:anim calcmode="lin" valueType="num">
                                      <p:cBhvr>
                                        <p:cTn id="26" dur="1000" fill="hold"/>
                                        <p:tgtEl>
                                          <p:spTgt spid="20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10"/>
                                        </p:tgtEl>
                                        <p:attrNameLst>
                                          <p:attrName>style.visibility</p:attrName>
                                        </p:attrNameLst>
                                      </p:cBhvr>
                                      <p:to>
                                        <p:strVal val="visible"/>
                                      </p:to>
                                    </p:set>
                                    <p:animEffect transition="in" filter="fade">
                                      <p:cBhvr>
                                        <p:cTn id="29" dur="1000"/>
                                        <p:tgtEl>
                                          <p:spTgt spid="210"/>
                                        </p:tgtEl>
                                      </p:cBhvr>
                                    </p:animEffect>
                                    <p:anim calcmode="lin" valueType="num">
                                      <p:cBhvr>
                                        <p:cTn id="30" dur="1000" fill="hold"/>
                                        <p:tgtEl>
                                          <p:spTgt spid="210"/>
                                        </p:tgtEl>
                                        <p:attrNameLst>
                                          <p:attrName>ppt_x</p:attrName>
                                        </p:attrNameLst>
                                      </p:cBhvr>
                                      <p:tavLst>
                                        <p:tav tm="0">
                                          <p:val>
                                            <p:strVal val="#ppt_x"/>
                                          </p:val>
                                        </p:tav>
                                        <p:tav tm="100000">
                                          <p:val>
                                            <p:strVal val="#ppt_x"/>
                                          </p:val>
                                        </p:tav>
                                      </p:tavLst>
                                    </p:anim>
                                    <p:anim calcmode="lin" valueType="num">
                                      <p:cBhvr>
                                        <p:cTn id="31" dur="1000" fill="hold"/>
                                        <p:tgtEl>
                                          <p:spTgt spid="2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11"/>
                                        </p:tgtEl>
                                        <p:attrNameLst>
                                          <p:attrName>style.visibility</p:attrName>
                                        </p:attrNameLst>
                                      </p:cBhvr>
                                      <p:to>
                                        <p:strVal val="visible"/>
                                      </p:to>
                                    </p:set>
                                    <p:anim calcmode="lin" valueType="num">
                                      <p:cBhvr additive="base">
                                        <p:cTn id="36" dur="500" fill="hold"/>
                                        <p:tgtEl>
                                          <p:spTgt spid="211"/>
                                        </p:tgtEl>
                                        <p:attrNameLst>
                                          <p:attrName>ppt_x</p:attrName>
                                        </p:attrNameLst>
                                      </p:cBhvr>
                                      <p:tavLst>
                                        <p:tav tm="0">
                                          <p:val>
                                            <p:strVal val="#ppt_x"/>
                                          </p:val>
                                        </p:tav>
                                        <p:tav tm="100000">
                                          <p:val>
                                            <p:strVal val="#ppt_x"/>
                                          </p:val>
                                        </p:tav>
                                      </p:tavLst>
                                    </p:anim>
                                    <p:anim calcmode="lin" valueType="num">
                                      <p:cBhvr additive="base">
                                        <p:cTn id="37" dur="500" fill="hold"/>
                                        <p:tgtEl>
                                          <p:spTgt spid="2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12"/>
                                        </p:tgtEl>
                                        <p:attrNameLst>
                                          <p:attrName>style.visibility</p:attrName>
                                        </p:attrNameLst>
                                      </p:cBhvr>
                                      <p:to>
                                        <p:strVal val="visible"/>
                                      </p:to>
                                    </p:set>
                                    <p:anim calcmode="lin" valueType="num">
                                      <p:cBhvr additive="base">
                                        <p:cTn id="42" dur="500" fill="hold"/>
                                        <p:tgtEl>
                                          <p:spTgt spid="212"/>
                                        </p:tgtEl>
                                        <p:attrNameLst>
                                          <p:attrName>ppt_x</p:attrName>
                                        </p:attrNameLst>
                                      </p:cBhvr>
                                      <p:tavLst>
                                        <p:tav tm="0">
                                          <p:val>
                                            <p:strVal val="#ppt_x"/>
                                          </p:val>
                                        </p:tav>
                                        <p:tav tm="100000">
                                          <p:val>
                                            <p:strVal val="#ppt_x"/>
                                          </p:val>
                                        </p:tav>
                                      </p:tavLst>
                                    </p:anim>
                                    <p:anim calcmode="lin" valueType="num">
                                      <p:cBhvr additive="base">
                                        <p:cTn id="43" dur="500" fill="hold"/>
                                        <p:tgtEl>
                                          <p:spTgt spid="2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08"/>
                                        </p:tgtEl>
                                        <p:attrNameLst>
                                          <p:attrName>style.visibility</p:attrName>
                                        </p:attrNameLst>
                                      </p:cBhvr>
                                      <p:to>
                                        <p:strVal val="visible"/>
                                      </p:to>
                                    </p:set>
                                    <p:anim calcmode="lin" valueType="num">
                                      <p:cBhvr additive="base">
                                        <p:cTn id="52" dur="500" fill="hold"/>
                                        <p:tgtEl>
                                          <p:spTgt spid="208"/>
                                        </p:tgtEl>
                                        <p:attrNameLst>
                                          <p:attrName>ppt_x</p:attrName>
                                        </p:attrNameLst>
                                      </p:cBhvr>
                                      <p:tavLst>
                                        <p:tav tm="0">
                                          <p:val>
                                            <p:strVal val="#ppt_x"/>
                                          </p:val>
                                        </p:tav>
                                        <p:tav tm="100000">
                                          <p:val>
                                            <p:strVal val="#ppt_x"/>
                                          </p:val>
                                        </p:tav>
                                      </p:tavLst>
                                    </p:anim>
                                    <p:anim calcmode="lin" valueType="num">
                                      <p:cBhvr additive="base">
                                        <p:cTn id="53" dur="500" fill="hold"/>
                                        <p:tgtEl>
                                          <p:spTgt spid="208"/>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53"/>
                                        </p:tgtEl>
                                        <p:attrNameLst>
                                          <p:attrName>style.visibility</p:attrName>
                                        </p:attrNameLst>
                                      </p:cBhvr>
                                      <p:to>
                                        <p:strVal val="visible"/>
                                      </p:to>
                                    </p:set>
                                    <p:animEffect transition="in" filter="fade">
                                      <p:cBhvr>
                                        <p:cTn id="58" dur="1000"/>
                                        <p:tgtEl>
                                          <p:spTgt spid="153"/>
                                        </p:tgtEl>
                                      </p:cBhvr>
                                    </p:animEffect>
                                    <p:anim calcmode="lin" valueType="num">
                                      <p:cBhvr>
                                        <p:cTn id="59" dur="1000" fill="hold"/>
                                        <p:tgtEl>
                                          <p:spTgt spid="153"/>
                                        </p:tgtEl>
                                        <p:attrNameLst>
                                          <p:attrName>ppt_x</p:attrName>
                                        </p:attrNameLst>
                                      </p:cBhvr>
                                      <p:tavLst>
                                        <p:tav tm="0">
                                          <p:val>
                                            <p:strVal val="#ppt_x"/>
                                          </p:val>
                                        </p:tav>
                                        <p:tav tm="100000">
                                          <p:val>
                                            <p:strVal val="#ppt_x"/>
                                          </p:val>
                                        </p:tav>
                                      </p:tavLst>
                                    </p:anim>
                                    <p:anim calcmode="lin" valueType="num">
                                      <p:cBhvr>
                                        <p:cTn id="60" dur="1000" fill="hold"/>
                                        <p:tgtEl>
                                          <p:spTgt spid="15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13"/>
                                        </p:tgtEl>
                                        <p:attrNameLst>
                                          <p:attrName>style.visibility</p:attrName>
                                        </p:attrNameLst>
                                      </p:cBhvr>
                                      <p:to>
                                        <p:strVal val="visible"/>
                                      </p:to>
                                    </p:set>
                                    <p:animEffect transition="in" filter="fade">
                                      <p:cBhvr>
                                        <p:cTn id="63" dur="1000"/>
                                        <p:tgtEl>
                                          <p:spTgt spid="213"/>
                                        </p:tgtEl>
                                      </p:cBhvr>
                                    </p:animEffect>
                                    <p:anim calcmode="lin" valueType="num">
                                      <p:cBhvr>
                                        <p:cTn id="64" dur="1000" fill="hold"/>
                                        <p:tgtEl>
                                          <p:spTgt spid="213"/>
                                        </p:tgtEl>
                                        <p:attrNameLst>
                                          <p:attrName>ppt_x</p:attrName>
                                        </p:attrNameLst>
                                      </p:cBhvr>
                                      <p:tavLst>
                                        <p:tav tm="0">
                                          <p:val>
                                            <p:strVal val="#ppt_x"/>
                                          </p:val>
                                        </p:tav>
                                        <p:tav tm="100000">
                                          <p:val>
                                            <p:strVal val="#ppt_x"/>
                                          </p:val>
                                        </p:tav>
                                      </p:tavLst>
                                    </p:anim>
                                    <p:anim calcmode="lin" valueType="num">
                                      <p:cBhvr>
                                        <p:cTn id="65" dur="1000" fill="hold"/>
                                        <p:tgtEl>
                                          <p:spTgt spid="2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animBg="1"/>
      <p:bldP spid="6" grpId="0" animBg="1"/>
      <p:bldP spid="12" grpId="0"/>
      <p:bldP spid="23" grpId="0"/>
      <p:bldP spid="209" grpId="0"/>
      <p:bldP spid="210" grpId="0"/>
      <p:bldP spid="211" grpId="0" animBg="1"/>
      <p:bldP spid="212"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活动意义</a:t>
            </a:r>
            <a:endParaRPr lang="zh-CN" altLang="en-US" dirty="0">
              <a:solidFill>
                <a:schemeClr val="bg1"/>
              </a:solidFill>
              <a:latin typeface="+mn-lt"/>
              <a:ea typeface="+mn-ea"/>
              <a:cs typeface="+mn-ea"/>
              <a:sym typeface="+mn-lt"/>
            </a:endParaRPr>
          </a:p>
        </p:txBody>
      </p:sp>
      <p:sp>
        <p:nvSpPr>
          <p:cNvPr id="17" name="矩形 65"/>
          <p:cNvSpPr/>
          <p:nvPr/>
        </p:nvSpPr>
        <p:spPr>
          <a:xfrm>
            <a:off x="6005513" y="2044700"/>
            <a:ext cx="2370137" cy="2236788"/>
          </a:xfrm>
          <a:custGeom>
            <a:avLst/>
            <a:gdLst/>
            <a:ahLst/>
            <a:cxnLst/>
            <a:rect l="l" t="t" r="r" b="b"/>
            <a:pathLst>
              <a:path w="1777071" h="1678345">
                <a:moveTo>
                  <a:pt x="0" y="0"/>
                </a:moveTo>
                <a:lnTo>
                  <a:pt x="1777071" y="419586"/>
                </a:lnTo>
                <a:lnTo>
                  <a:pt x="1777071" y="1678345"/>
                </a:lnTo>
                <a:lnTo>
                  <a:pt x="0" y="1258759"/>
                </a:lnTo>
                <a:close/>
              </a:path>
            </a:pathLst>
          </a:cu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cs typeface="+mn-ea"/>
              <a:sym typeface="+mn-lt"/>
            </a:endParaRPr>
          </a:p>
        </p:txBody>
      </p:sp>
      <p:sp>
        <p:nvSpPr>
          <p:cNvPr id="18" name="矩形 66"/>
          <p:cNvSpPr/>
          <p:nvPr/>
        </p:nvSpPr>
        <p:spPr>
          <a:xfrm>
            <a:off x="8401050" y="2044700"/>
            <a:ext cx="2368550" cy="2236788"/>
          </a:xfrm>
          <a:custGeom>
            <a:avLst/>
            <a:gdLst/>
            <a:ahLst/>
            <a:cxnLst/>
            <a:rect l="l" t="t" r="r" b="b"/>
            <a:pathLst>
              <a:path w="1777071" h="1678345">
                <a:moveTo>
                  <a:pt x="1777071" y="0"/>
                </a:moveTo>
                <a:lnTo>
                  <a:pt x="1777071" y="1258759"/>
                </a:lnTo>
                <a:lnTo>
                  <a:pt x="0" y="1678345"/>
                </a:lnTo>
                <a:lnTo>
                  <a:pt x="0" y="41958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cs typeface="+mn-ea"/>
              <a:sym typeface="+mn-lt"/>
            </a:endParaRPr>
          </a:p>
        </p:txBody>
      </p:sp>
      <p:sp>
        <p:nvSpPr>
          <p:cNvPr id="19" name="矩形 2"/>
          <p:cNvSpPr/>
          <p:nvPr/>
        </p:nvSpPr>
        <p:spPr>
          <a:xfrm>
            <a:off x="1216025" y="1481138"/>
            <a:ext cx="2368550" cy="2238375"/>
          </a:xfrm>
          <a:custGeom>
            <a:avLst/>
            <a:gdLst/>
            <a:ahLst/>
            <a:cxnLst/>
            <a:rect l="l" t="t" r="r" b="b"/>
            <a:pathLst>
              <a:path w="1777071" h="1678345">
                <a:moveTo>
                  <a:pt x="1777071" y="0"/>
                </a:moveTo>
                <a:lnTo>
                  <a:pt x="1777071" y="1258759"/>
                </a:lnTo>
                <a:lnTo>
                  <a:pt x="0" y="1678345"/>
                </a:lnTo>
                <a:lnTo>
                  <a:pt x="0" y="419586"/>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cs typeface="+mn-ea"/>
              <a:sym typeface="+mn-lt"/>
            </a:endParaRPr>
          </a:p>
        </p:txBody>
      </p:sp>
      <p:sp>
        <p:nvSpPr>
          <p:cNvPr id="20" name="矩形 3"/>
          <p:cNvSpPr/>
          <p:nvPr/>
        </p:nvSpPr>
        <p:spPr>
          <a:xfrm>
            <a:off x="3609975" y="1481138"/>
            <a:ext cx="2370138" cy="2238375"/>
          </a:xfrm>
          <a:custGeom>
            <a:avLst/>
            <a:gdLst/>
            <a:ahLst/>
            <a:cxnLst/>
            <a:rect l="l" t="t" r="r" b="b"/>
            <a:pathLst>
              <a:path w="1777071" h="1678345">
                <a:moveTo>
                  <a:pt x="0" y="0"/>
                </a:moveTo>
                <a:lnTo>
                  <a:pt x="1777071" y="419586"/>
                </a:lnTo>
                <a:lnTo>
                  <a:pt x="1777071" y="1678345"/>
                </a:lnTo>
                <a:lnTo>
                  <a:pt x="0" y="1258759"/>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cs typeface="+mn-ea"/>
              <a:sym typeface="+mn-lt"/>
            </a:endParaRPr>
          </a:p>
        </p:txBody>
      </p:sp>
      <p:sp>
        <p:nvSpPr>
          <p:cNvPr id="21" name="文本框 36"/>
          <p:cNvSpPr txBox="1"/>
          <p:nvPr/>
        </p:nvSpPr>
        <p:spPr>
          <a:xfrm>
            <a:off x="1552575" y="2038350"/>
            <a:ext cx="1679575" cy="1201738"/>
          </a:xfrm>
          <a:prstGeom prst="rect">
            <a:avLst/>
          </a:prstGeom>
          <a:noFill/>
        </p:spPr>
        <p:txBody>
          <a:bodyPr>
            <a:spAutoFit/>
          </a:bodyPr>
          <a:lstStyle/>
          <a:p>
            <a:pPr algn="ctr" fontAlgn="auto">
              <a:defRPr/>
            </a:pPr>
            <a:r>
              <a:rPr lang="zh-CN" altLang="en-US" sz="3600" b="1" spc="100" noProof="1">
                <a:solidFill>
                  <a:schemeClr val="bg1"/>
                </a:solidFill>
                <a:latin typeface="+mn-lt"/>
                <a:ea typeface="+mn-ea"/>
                <a:cs typeface="+mn-ea"/>
                <a:sym typeface="+mn-lt"/>
              </a:rPr>
              <a:t>产品</a:t>
            </a:r>
            <a:endParaRPr lang="en-US" altLang="zh-CN" sz="3600" b="1" spc="100" noProof="1">
              <a:solidFill>
                <a:schemeClr val="bg1"/>
              </a:solidFill>
              <a:latin typeface="+mn-lt"/>
              <a:ea typeface="+mn-ea"/>
              <a:cs typeface="+mn-ea"/>
              <a:sym typeface="+mn-lt"/>
            </a:endParaRPr>
          </a:p>
          <a:p>
            <a:pPr algn="ctr" fontAlgn="auto">
              <a:defRPr/>
            </a:pPr>
            <a:r>
              <a:rPr lang="zh-CN" altLang="en-US" sz="3600" b="1" spc="100" noProof="1">
                <a:solidFill>
                  <a:schemeClr val="bg1"/>
                </a:solidFill>
                <a:latin typeface="+mn-lt"/>
                <a:ea typeface="+mn-ea"/>
                <a:cs typeface="+mn-ea"/>
                <a:sym typeface="+mn-lt"/>
              </a:rPr>
              <a:t>推广</a:t>
            </a:r>
            <a:endParaRPr lang="zh-CN" altLang="en-US" sz="3600" b="1" spc="100" noProof="1">
              <a:solidFill>
                <a:schemeClr val="bg1"/>
              </a:solidFill>
              <a:latin typeface="+mn-lt"/>
              <a:ea typeface="+mn-ea"/>
              <a:cs typeface="+mn-ea"/>
              <a:sym typeface="+mn-lt"/>
            </a:endParaRPr>
          </a:p>
        </p:txBody>
      </p:sp>
      <p:sp>
        <p:nvSpPr>
          <p:cNvPr id="22" name="文本框 36"/>
          <p:cNvSpPr txBox="1"/>
          <p:nvPr/>
        </p:nvSpPr>
        <p:spPr>
          <a:xfrm>
            <a:off x="3971925" y="1992313"/>
            <a:ext cx="1677988" cy="1200150"/>
          </a:xfrm>
          <a:prstGeom prst="rect">
            <a:avLst/>
          </a:prstGeom>
          <a:noFill/>
        </p:spPr>
        <p:txBody>
          <a:bodyPr>
            <a:spAutoFit/>
          </a:bodyPr>
          <a:lstStyle/>
          <a:p>
            <a:pPr algn="ctr" fontAlgn="auto">
              <a:defRPr/>
            </a:pPr>
            <a:r>
              <a:rPr lang="zh-CN" altLang="en-US" sz="3600" b="1" spc="100" noProof="1">
                <a:solidFill>
                  <a:schemeClr val="bg1"/>
                </a:solidFill>
                <a:latin typeface="+mn-lt"/>
                <a:ea typeface="+mn-ea"/>
                <a:cs typeface="+mn-ea"/>
                <a:sym typeface="+mn-lt"/>
              </a:rPr>
              <a:t>消费</a:t>
            </a:r>
            <a:endParaRPr lang="en-US" altLang="zh-CN" sz="3600" b="1" spc="100" noProof="1">
              <a:solidFill>
                <a:schemeClr val="bg1"/>
              </a:solidFill>
              <a:latin typeface="+mn-lt"/>
              <a:ea typeface="+mn-ea"/>
              <a:cs typeface="+mn-ea"/>
              <a:sym typeface="+mn-lt"/>
            </a:endParaRPr>
          </a:p>
          <a:p>
            <a:pPr algn="ctr" fontAlgn="auto">
              <a:defRPr/>
            </a:pPr>
            <a:r>
              <a:rPr lang="zh-CN" altLang="en-US" sz="3600" b="1" spc="100" noProof="1">
                <a:solidFill>
                  <a:schemeClr val="bg1"/>
                </a:solidFill>
                <a:latin typeface="+mn-lt"/>
                <a:ea typeface="+mn-ea"/>
                <a:cs typeface="+mn-ea"/>
                <a:sym typeface="+mn-lt"/>
              </a:rPr>
              <a:t>认知</a:t>
            </a:r>
            <a:endParaRPr lang="zh-CN" altLang="en-US" sz="3600" b="1" spc="100" noProof="1">
              <a:solidFill>
                <a:schemeClr val="bg1"/>
              </a:solidFill>
              <a:latin typeface="+mn-lt"/>
              <a:ea typeface="+mn-ea"/>
              <a:cs typeface="+mn-ea"/>
              <a:sym typeface="+mn-lt"/>
            </a:endParaRPr>
          </a:p>
        </p:txBody>
      </p:sp>
      <p:sp>
        <p:nvSpPr>
          <p:cNvPr id="23" name="文本框 36"/>
          <p:cNvSpPr txBox="1"/>
          <p:nvPr/>
        </p:nvSpPr>
        <p:spPr>
          <a:xfrm>
            <a:off x="6353175" y="2544763"/>
            <a:ext cx="1679575" cy="1200150"/>
          </a:xfrm>
          <a:prstGeom prst="rect">
            <a:avLst/>
          </a:prstGeom>
          <a:noFill/>
        </p:spPr>
        <p:txBody>
          <a:bodyPr>
            <a:spAutoFit/>
          </a:bodyPr>
          <a:lstStyle/>
          <a:p>
            <a:pPr algn="ctr" fontAlgn="auto">
              <a:defRPr/>
            </a:pPr>
            <a:r>
              <a:rPr lang="zh-CN" altLang="en-US" sz="3600" b="1" spc="100" noProof="1">
                <a:solidFill>
                  <a:schemeClr val="bg1"/>
                </a:solidFill>
                <a:latin typeface="+mn-lt"/>
                <a:ea typeface="+mn-ea"/>
                <a:cs typeface="+mn-ea"/>
                <a:sym typeface="+mn-lt"/>
              </a:rPr>
              <a:t>促进</a:t>
            </a:r>
            <a:endParaRPr lang="en-US" altLang="zh-CN" sz="3600" b="1" spc="100" noProof="1">
              <a:solidFill>
                <a:schemeClr val="bg1"/>
              </a:solidFill>
              <a:latin typeface="+mn-lt"/>
              <a:ea typeface="+mn-ea"/>
              <a:cs typeface="+mn-ea"/>
              <a:sym typeface="+mn-lt"/>
            </a:endParaRPr>
          </a:p>
          <a:p>
            <a:pPr algn="ctr" fontAlgn="auto">
              <a:defRPr/>
            </a:pPr>
            <a:r>
              <a:rPr lang="zh-CN" altLang="en-US" sz="3600" b="1" spc="100" noProof="1">
                <a:solidFill>
                  <a:schemeClr val="bg1"/>
                </a:solidFill>
                <a:latin typeface="+mn-lt"/>
                <a:ea typeface="+mn-ea"/>
                <a:cs typeface="+mn-ea"/>
                <a:sym typeface="+mn-lt"/>
              </a:rPr>
              <a:t>销售</a:t>
            </a:r>
            <a:endParaRPr lang="zh-CN" altLang="en-US" sz="3600" b="1" spc="100" noProof="1">
              <a:solidFill>
                <a:schemeClr val="bg1"/>
              </a:solidFill>
              <a:latin typeface="+mn-lt"/>
              <a:ea typeface="+mn-ea"/>
              <a:cs typeface="+mn-ea"/>
              <a:sym typeface="+mn-lt"/>
            </a:endParaRPr>
          </a:p>
        </p:txBody>
      </p:sp>
      <p:sp>
        <p:nvSpPr>
          <p:cNvPr id="24" name="文本框 36"/>
          <p:cNvSpPr txBox="1"/>
          <p:nvPr/>
        </p:nvSpPr>
        <p:spPr>
          <a:xfrm>
            <a:off x="8772525" y="2530475"/>
            <a:ext cx="1679575" cy="1200150"/>
          </a:xfrm>
          <a:prstGeom prst="rect">
            <a:avLst/>
          </a:prstGeom>
          <a:noFill/>
        </p:spPr>
        <p:txBody>
          <a:bodyPr>
            <a:spAutoFit/>
          </a:bodyPr>
          <a:lstStyle/>
          <a:p>
            <a:pPr algn="ctr" fontAlgn="auto">
              <a:defRPr/>
            </a:pPr>
            <a:r>
              <a:rPr lang="zh-CN" altLang="en-US" sz="3600" b="1" spc="100" noProof="1">
                <a:solidFill>
                  <a:schemeClr val="bg1"/>
                </a:solidFill>
                <a:latin typeface="+mn-lt"/>
                <a:ea typeface="+mn-ea"/>
                <a:cs typeface="+mn-ea"/>
                <a:sym typeface="+mn-lt"/>
              </a:rPr>
              <a:t>激发</a:t>
            </a:r>
            <a:endParaRPr lang="en-US" altLang="zh-CN" sz="3600" b="1" spc="100" noProof="1">
              <a:solidFill>
                <a:schemeClr val="bg1"/>
              </a:solidFill>
              <a:latin typeface="+mn-lt"/>
              <a:ea typeface="+mn-ea"/>
              <a:cs typeface="+mn-ea"/>
              <a:sym typeface="+mn-lt"/>
            </a:endParaRPr>
          </a:p>
          <a:p>
            <a:pPr algn="ctr" fontAlgn="auto">
              <a:defRPr/>
            </a:pPr>
            <a:r>
              <a:rPr lang="zh-CN" altLang="en-US" sz="3600" b="1" spc="100" noProof="1">
                <a:solidFill>
                  <a:schemeClr val="bg1"/>
                </a:solidFill>
                <a:latin typeface="+mn-lt"/>
                <a:ea typeface="+mn-ea"/>
                <a:cs typeface="+mn-ea"/>
                <a:sym typeface="+mn-lt"/>
              </a:rPr>
              <a:t>购买</a:t>
            </a:r>
            <a:endParaRPr lang="zh-CN" altLang="en-US" sz="3600" b="1" spc="100" noProof="1">
              <a:solidFill>
                <a:schemeClr val="bg1"/>
              </a:solidFill>
              <a:latin typeface="+mn-lt"/>
              <a:ea typeface="+mn-ea"/>
              <a:cs typeface="+mn-ea"/>
              <a:sym typeface="+mn-lt"/>
            </a:endParaRPr>
          </a:p>
        </p:txBody>
      </p:sp>
      <p:sp>
        <p:nvSpPr>
          <p:cNvPr id="25" name="TextBox 17"/>
          <p:cNvSpPr txBox="1">
            <a:spLocks noChangeArrowheads="1"/>
          </p:cNvSpPr>
          <p:nvPr/>
        </p:nvSpPr>
        <p:spPr bwMode="auto">
          <a:xfrm>
            <a:off x="1357313" y="4406900"/>
            <a:ext cx="52276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6">
                    <a:lumMod val="50000"/>
                  </a:schemeClr>
                </a:solidFill>
                <a:latin typeface="+mn-lt"/>
                <a:ea typeface="+mn-ea"/>
                <a:cs typeface="+mn-ea"/>
                <a:sym typeface="+mn-lt"/>
              </a:rPr>
              <a:t>对活动意义进行深入说明</a:t>
            </a:r>
            <a:endParaRPr lang="zh-CN" altLang="en-US" sz="2800" b="1" dirty="0">
              <a:solidFill>
                <a:schemeClr val="accent6">
                  <a:lumMod val="50000"/>
                </a:schemeClr>
              </a:solidFill>
              <a:latin typeface="+mn-lt"/>
              <a:ea typeface="+mn-ea"/>
              <a:cs typeface="+mn-ea"/>
              <a:sym typeface="+mn-lt"/>
            </a:endParaRPr>
          </a:p>
        </p:txBody>
      </p:sp>
      <p:sp>
        <p:nvSpPr>
          <p:cNvPr id="26" name="TextBox 18"/>
          <p:cNvSpPr txBox="1">
            <a:spLocks noChangeArrowheads="1"/>
          </p:cNvSpPr>
          <p:nvPr/>
        </p:nvSpPr>
        <p:spPr bwMode="auto">
          <a:xfrm>
            <a:off x="1371600" y="4938713"/>
            <a:ext cx="754221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rgbClr val="7F7F7F"/>
                </a:solidFill>
                <a:latin typeface="+mn-lt"/>
                <a:ea typeface="+mn-ea"/>
                <a:cs typeface="+mn-ea"/>
                <a:sym typeface="+mn-lt"/>
              </a:rPr>
              <a:t>点击输入简要文字介绍，文字内容需概括精炼，不用多余的文字修饰，言简意赅的说明分项内容点击输入简要文字介绍，文字内容需概括精炼，不用多余的文字修点击输入简要文字介绍，文字内容需概括精炼，</a:t>
            </a:r>
            <a:endParaRPr lang="zh-CN" altLang="en-US" sz="1400" dirty="0">
              <a:solidFill>
                <a:srgbClr val="404040"/>
              </a:solidFill>
              <a:latin typeface="+mn-lt"/>
              <a:ea typeface="+mn-ea"/>
              <a:cs typeface="+mn-ea"/>
              <a:sym typeface="+mn-lt"/>
            </a:endParaRPr>
          </a:p>
        </p:txBody>
      </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0-#ppt_w/2"/>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33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0-#ppt_w/2"/>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649"/>
                            </p:stCondLst>
                            <p:childTnLst>
                              <p:par>
                                <p:cTn id="20" presetID="2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2149"/>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649"/>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3149"/>
                            </p:stCondLst>
                            <p:childTnLst>
                              <p:par>
                                <p:cTn id="32" presetID="22" presetClass="entr" presetSubtype="8"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3649"/>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4149"/>
                            </p:stCondLst>
                            <p:childTnLst>
                              <p:par>
                                <p:cTn id="42" presetID="53" presetClass="entr" presetSubtype="16"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4649"/>
                            </p:stCondLst>
                            <p:childTnLst>
                              <p:par>
                                <p:cTn id="48" presetID="53" presetClass="entr" presetSubtype="16"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par>
                          <p:cTn id="53" fill="hold">
                            <p:stCondLst>
                              <p:cond delay="5149"/>
                            </p:stCondLst>
                            <p:childTnLst>
                              <p:par>
                                <p:cTn id="54" presetID="53" presetClass="entr" presetSubtype="1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childTnLst>
                                </p:cTn>
                              </p:par>
                            </p:childTnLst>
                          </p:cTn>
                        </p:par>
                        <p:par>
                          <p:cTn id="59" fill="hold">
                            <p:stCondLst>
                              <p:cond delay="5649"/>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6650"/>
                            </p:stCondLst>
                            <p:childTnLst>
                              <p:par>
                                <p:cTn id="66" presetID="42" presetClass="entr" presetSubtype="0" fill="hold" grpId="0" nodeType="afterEffect">
                                  <p:stCondLst>
                                    <p:cond delay="0"/>
                                  </p:stCondLst>
                                  <p:iterate type="lt">
                                    <p:tmPct val="10000"/>
                                  </p:iterate>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anim calcmode="lin" valueType="num">
                                      <p:cBhvr>
                                        <p:cTn id="69" dur="500" fill="hold"/>
                                        <p:tgtEl>
                                          <p:spTgt spid="26"/>
                                        </p:tgtEl>
                                        <p:attrNameLst>
                                          <p:attrName>ppt_x</p:attrName>
                                        </p:attrNameLst>
                                      </p:cBhvr>
                                      <p:tavLst>
                                        <p:tav tm="0">
                                          <p:val>
                                            <p:strVal val="#ppt_x"/>
                                          </p:val>
                                        </p:tav>
                                        <p:tav tm="100000">
                                          <p:val>
                                            <p:strVal val="#ppt_x"/>
                                          </p:val>
                                        </p:tav>
                                      </p:tavLst>
                                    </p:anim>
                                    <p:anim calcmode="lin" valueType="num">
                                      <p:cBhvr>
                                        <p:cTn id="70"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9"/>
          <p:cNvSpPr txBox="1"/>
          <p:nvPr/>
        </p:nvSpPr>
        <p:spPr>
          <a:xfrm>
            <a:off x="6002883" y="1893587"/>
            <a:ext cx="3645904" cy="369247"/>
          </a:xfrm>
          <a:prstGeom prst="rect">
            <a:avLst/>
          </a:prstGeom>
          <a:noFill/>
        </p:spPr>
        <p:txBody>
          <a:bodyPr wrap="square" lIns="0" tIns="0" rIns="0" bIns="0" rtlCol="0">
            <a:spAutoFit/>
          </a:bodyPr>
          <a:lstStyle/>
          <a:p>
            <a:r>
              <a:rPr lang="zh-CN" altLang="en-US" sz="2400" b="1" dirty="0">
                <a:solidFill>
                  <a:schemeClr val="bg1">
                    <a:lumMod val="50000"/>
                  </a:schemeClr>
                </a:solidFill>
                <a:latin typeface="+mn-lt"/>
                <a:ea typeface="+mn-ea"/>
                <a:cs typeface="+mn-ea"/>
                <a:sym typeface="+mn-lt"/>
              </a:rPr>
              <a:t>加入标题描述</a:t>
            </a:r>
            <a:endParaRPr lang="zh-CN" altLang="en-US" sz="2400" b="1" dirty="0">
              <a:solidFill>
                <a:schemeClr val="bg1">
                  <a:lumMod val="50000"/>
                </a:schemeClr>
              </a:solidFill>
              <a:latin typeface="+mn-lt"/>
              <a:ea typeface="+mn-ea"/>
              <a:cs typeface="+mn-ea"/>
              <a:sym typeface="+mn-lt"/>
            </a:endParaRPr>
          </a:p>
        </p:txBody>
      </p:sp>
      <p:sp>
        <p:nvSpPr>
          <p:cNvPr id="19" name="TextBox 106"/>
          <p:cNvSpPr txBox="1"/>
          <p:nvPr/>
        </p:nvSpPr>
        <p:spPr>
          <a:xfrm>
            <a:off x="6020549" y="4481244"/>
            <a:ext cx="5026478" cy="1292662"/>
          </a:xfrm>
          <a:prstGeom prst="rect">
            <a:avLst/>
          </a:prstGeom>
          <a:noFill/>
        </p:spPr>
        <p:txBody>
          <a:bodyPr wrap="square" lIns="0" tIns="0" rIns="0" bIns="0" rtlCol="0">
            <a:spAutoFit/>
          </a:bodyPr>
          <a:lstStyle/>
          <a:p>
            <a:pPr fontAlgn="auto">
              <a:lnSpc>
                <a:spcPct val="150000"/>
              </a:lnSpc>
            </a:pPr>
            <a:r>
              <a:rPr lang="zh-CN" altLang="en-US" sz="1400" noProof="1">
                <a:solidFill>
                  <a:schemeClr val="tx1">
                    <a:lumMod val="75000"/>
                    <a:lumOff val="25000"/>
                  </a:schemeClr>
                </a:solidFill>
                <a:latin typeface="+mn-lt"/>
                <a:ea typeface="+mn-ea"/>
                <a:cs typeface="+mn-ea"/>
                <a:sym typeface="+mn-lt"/>
              </a:rPr>
              <a:t>您的内容打在这里或者通过复制您的文本后，在此框中选择粘贴您的内容打在这里或者通过复制您的文本后，在此框中选择粘贴您的内容打在这里或者通过复制您的文本后，在此框中选择粘贴</a:t>
            </a:r>
            <a:endParaRPr lang="zh-CN" altLang="en-US" sz="1400" noProof="1">
              <a:solidFill>
                <a:schemeClr val="tx1">
                  <a:lumMod val="75000"/>
                  <a:lumOff val="25000"/>
                </a:schemeClr>
              </a:solidFill>
              <a:latin typeface="+mn-lt"/>
              <a:ea typeface="+mn-ea"/>
              <a:cs typeface="+mn-ea"/>
              <a:sym typeface="+mn-lt"/>
            </a:endParaRPr>
          </a:p>
          <a:p>
            <a:pPr fontAlgn="auto">
              <a:lnSpc>
                <a:spcPct val="150000"/>
              </a:lnSpc>
            </a:pPr>
            <a:endParaRPr lang="zh-CN" altLang="en-US" sz="1400" noProof="1">
              <a:solidFill>
                <a:schemeClr val="tx1">
                  <a:lumMod val="75000"/>
                  <a:lumOff val="25000"/>
                </a:schemeClr>
              </a:solidFill>
              <a:latin typeface="+mn-lt"/>
              <a:ea typeface="+mn-ea"/>
              <a:cs typeface="+mn-ea"/>
              <a:sym typeface="+mn-lt"/>
            </a:endParaRPr>
          </a:p>
        </p:txBody>
      </p:sp>
      <p:cxnSp>
        <p:nvCxnSpPr>
          <p:cNvPr id="20" name="30"/>
          <p:cNvCxnSpPr/>
          <p:nvPr/>
        </p:nvCxnSpPr>
        <p:spPr>
          <a:xfrm>
            <a:off x="6181529" y="2367400"/>
            <a:ext cx="3887451" cy="1"/>
          </a:xfrm>
          <a:prstGeom prst="line">
            <a:avLst/>
          </a:prstGeom>
          <a:ln w="1270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4" name="TextBox 19"/>
          <p:cNvSpPr txBox="1"/>
          <p:nvPr/>
        </p:nvSpPr>
        <p:spPr>
          <a:xfrm>
            <a:off x="6002883" y="3890980"/>
            <a:ext cx="3645904" cy="369247"/>
          </a:xfrm>
          <a:prstGeom prst="rect">
            <a:avLst/>
          </a:prstGeom>
          <a:noFill/>
        </p:spPr>
        <p:txBody>
          <a:bodyPr wrap="square" lIns="0" tIns="0" rIns="0" bIns="0" rtlCol="0">
            <a:spAutoFit/>
          </a:bodyPr>
          <a:lstStyle/>
          <a:p>
            <a:r>
              <a:rPr lang="zh-CN" altLang="en-US" sz="2400" b="1" dirty="0">
                <a:solidFill>
                  <a:schemeClr val="bg1">
                    <a:lumMod val="50000"/>
                  </a:schemeClr>
                </a:solidFill>
                <a:latin typeface="+mn-lt"/>
                <a:ea typeface="+mn-ea"/>
                <a:cs typeface="+mn-ea"/>
                <a:sym typeface="+mn-lt"/>
              </a:rPr>
              <a:t>加入标题描述</a:t>
            </a:r>
            <a:endParaRPr lang="zh-CN" altLang="en-US" sz="2400" b="1" dirty="0">
              <a:solidFill>
                <a:schemeClr val="bg1">
                  <a:lumMod val="50000"/>
                </a:schemeClr>
              </a:solidFill>
              <a:latin typeface="+mn-lt"/>
              <a:ea typeface="+mn-ea"/>
              <a:cs typeface="+mn-ea"/>
              <a:sym typeface="+mn-lt"/>
            </a:endParaRPr>
          </a:p>
        </p:txBody>
      </p:sp>
      <p:cxnSp>
        <p:nvCxnSpPr>
          <p:cNvPr id="25" name="30"/>
          <p:cNvCxnSpPr/>
          <p:nvPr/>
        </p:nvCxnSpPr>
        <p:spPr>
          <a:xfrm>
            <a:off x="6096000" y="4376927"/>
            <a:ext cx="3887451" cy="1"/>
          </a:xfrm>
          <a:prstGeom prst="line">
            <a:avLst/>
          </a:prstGeom>
          <a:ln w="1270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3"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16"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22" name="TextBox 106"/>
          <p:cNvSpPr txBox="1"/>
          <p:nvPr/>
        </p:nvSpPr>
        <p:spPr>
          <a:xfrm>
            <a:off x="6020549" y="2525898"/>
            <a:ext cx="5026478" cy="1292662"/>
          </a:xfrm>
          <a:prstGeom prst="rect">
            <a:avLst/>
          </a:prstGeom>
          <a:noFill/>
        </p:spPr>
        <p:txBody>
          <a:bodyPr wrap="square" lIns="0" tIns="0" rIns="0" bIns="0" rtlCol="0">
            <a:spAutoFit/>
          </a:bodyPr>
          <a:lstStyle/>
          <a:p>
            <a:pPr fontAlgn="auto">
              <a:lnSpc>
                <a:spcPct val="150000"/>
              </a:lnSpc>
            </a:pPr>
            <a:r>
              <a:rPr lang="zh-CN" altLang="en-US" sz="1400" noProof="1">
                <a:solidFill>
                  <a:schemeClr val="tx1">
                    <a:lumMod val="75000"/>
                    <a:lumOff val="25000"/>
                  </a:schemeClr>
                </a:solidFill>
                <a:latin typeface="+mn-lt"/>
                <a:ea typeface="+mn-ea"/>
                <a:cs typeface="+mn-ea"/>
                <a:sym typeface="+mn-lt"/>
              </a:rPr>
              <a:t>您的内容打在这里或者通过复制您的文本后，在此框中选择粘贴您的内容打在这里或者通过复制您的文本后，在此框中选择粘贴您的内容打在这里或者通过复制您的文本后，在此框中选择粘贴</a:t>
            </a:r>
            <a:endParaRPr lang="zh-CN" altLang="en-US" sz="1400" noProof="1">
              <a:solidFill>
                <a:schemeClr val="tx1">
                  <a:lumMod val="75000"/>
                  <a:lumOff val="25000"/>
                </a:schemeClr>
              </a:solidFill>
              <a:latin typeface="+mn-lt"/>
              <a:ea typeface="+mn-ea"/>
              <a:cs typeface="+mn-ea"/>
              <a:sym typeface="+mn-lt"/>
            </a:endParaRPr>
          </a:p>
          <a:p>
            <a:pPr fontAlgn="auto">
              <a:lnSpc>
                <a:spcPct val="150000"/>
              </a:lnSpc>
            </a:pPr>
            <a:endParaRPr lang="zh-CN" altLang="en-US" sz="1400" noProof="1">
              <a:solidFill>
                <a:schemeClr val="tx1">
                  <a:lumMod val="75000"/>
                  <a:lumOff val="25000"/>
                </a:schemeClr>
              </a:solidFill>
              <a:latin typeface="+mn-lt"/>
              <a:ea typeface="+mn-ea"/>
              <a:cs typeface="+mn-ea"/>
              <a:sym typeface="+mn-lt"/>
            </a:endParaRPr>
          </a:p>
        </p:txBody>
      </p:sp>
      <p:sp>
        <p:nvSpPr>
          <p:cNvPr id="23"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活动意义</a:t>
            </a:r>
            <a:endParaRPr lang="zh-CN" altLang="en-US" dirty="0">
              <a:solidFill>
                <a:schemeClr val="bg1"/>
              </a:solidFill>
              <a:latin typeface="+mn-lt"/>
              <a:ea typeface="+mn-ea"/>
              <a:cs typeface="+mn-ea"/>
              <a:sym typeface="+mn-lt"/>
            </a:endParaRPr>
          </a:p>
        </p:txBody>
      </p:sp>
      <p:grpSp>
        <p:nvGrpSpPr>
          <p:cNvPr id="535" name="28361ee5-58bc-4076-afad-62ac2024317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78527" y="1546901"/>
            <a:ext cx="3154203" cy="3764198"/>
            <a:chOff x="4356043" y="1352551"/>
            <a:chExt cx="3479914" cy="4152899"/>
          </a:xfrm>
        </p:grpSpPr>
        <p:sp>
          <p:nvSpPr>
            <p:cNvPr id="536" name="íşḷiḍê"/>
            <p:cNvSpPr/>
            <p:nvPr/>
          </p:nvSpPr>
          <p:spPr bwMode="auto">
            <a:xfrm>
              <a:off x="4898955" y="1782356"/>
              <a:ext cx="2937002" cy="3723094"/>
            </a:xfrm>
            <a:custGeom>
              <a:avLst/>
              <a:gdLst>
                <a:gd name="T0" fmla="*/ 498 w 498"/>
                <a:gd name="T1" fmla="*/ 253 h 632"/>
                <a:gd name="T2" fmla="*/ 249 w 498"/>
                <a:gd name="T3" fmla="*/ 0 h 632"/>
                <a:gd name="T4" fmla="*/ 0 w 498"/>
                <a:gd name="T5" fmla="*/ 253 h 632"/>
                <a:gd name="T6" fmla="*/ 163 w 498"/>
                <a:gd name="T7" fmla="*/ 490 h 632"/>
                <a:gd name="T8" fmla="*/ 163 w 498"/>
                <a:gd name="T9" fmla="*/ 508 h 632"/>
                <a:gd name="T10" fmla="*/ 153 w 498"/>
                <a:gd name="T11" fmla="*/ 519 h 632"/>
                <a:gd name="T12" fmla="*/ 158 w 498"/>
                <a:gd name="T13" fmla="*/ 528 h 632"/>
                <a:gd name="T14" fmla="*/ 153 w 498"/>
                <a:gd name="T15" fmla="*/ 537 h 632"/>
                <a:gd name="T16" fmla="*/ 158 w 498"/>
                <a:gd name="T17" fmla="*/ 547 h 632"/>
                <a:gd name="T18" fmla="*/ 153 w 498"/>
                <a:gd name="T19" fmla="*/ 556 h 632"/>
                <a:gd name="T20" fmla="*/ 153 w 498"/>
                <a:gd name="T21" fmla="*/ 556 h 632"/>
                <a:gd name="T22" fmla="*/ 157 w 498"/>
                <a:gd name="T23" fmla="*/ 565 h 632"/>
                <a:gd name="T24" fmla="*/ 153 w 498"/>
                <a:gd name="T25" fmla="*/ 573 h 632"/>
                <a:gd name="T26" fmla="*/ 153 w 498"/>
                <a:gd name="T27" fmla="*/ 573 h 632"/>
                <a:gd name="T28" fmla="*/ 164 w 498"/>
                <a:gd name="T29" fmla="*/ 584 h 632"/>
                <a:gd name="T30" fmla="*/ 189 w 498"/>
                <a:gd name="T31" fmla="*/ 584 h 632"/>
                <a:gd name="T32" fmla="*/ 189 w 498"/>
                <a:gd name="T33" fmla="*/ 591 h 632"/>
                <a:gd name="T34" fmla="*/ 231 w 498"/>
                <a:gd name="T35" fmla="*/ 632 h 632"/>
                <a:gd name="T36" fmla="*/ 270 w 498"/>
                <a:gd name="T37" fmla="*/ 632 h 632"/>
                <a:gd name="T38" fmla="*/ 311 w 498"/>
                <a:gd name="T39" fmla="*/ 591 h 632"/>
                <a:gd name="T40" fmla="*/ 311 w 498"/>
                <a:gd name="T41" fmla="*/ 584 h 632"/>
                <a:gd name="T42" fmla="*/ 337 w 498"/>
                <a:gd name="T43" fmla="*/ 584 h 632"/>
                <a:gd name="T44" fmla="*/ 348 w 498"/>
                <a:gd name="T45" fmla="*/ 573 h 632"/>
                <a:gd name="T46" fmla="*/ 348 w 498"/>
                <a:gd name="T47" fmla="*/ 573 h 632"/>
                <a:gd name="T48" fmla="*/ 344 w 498"/>
                <a:gd name="T49" fmla="*/ 565 h 632"/>
                <a:gd name="T50" fmla="*/ 348 w 498"/>
                <a:gd name="T51" fmla="*/ 556 h 632"/>
                <a:gd name="T52" fmla="*/ 348 w 498"/>
                <a:gd name="T53" fmla="*/ 556 h 632"/>
                <a:gd name="T54" fmla="*/ 343 w 498"/>
                <a:gd name="T55" fmla="*/ 547 h 632"/>
                <a:gd name="T56" fmla="*/ 348 w 498"/>
                <a:gd name="T57" fmla="*/ 537 h 632"/>
                <a:gd name="T58" fmla="*/ 343 w 498"/>
                <a:gd name="T59" fmla="*/ 528 h 632"/>
                <a:gd name="T60" fmla="*/ 348 w 498"/>
                <a:gd name="T61" fmla="*/ 519 h 632"/>
                <a:gd name="T62" fmla="*/ 337 w 498"/>
                <a:gd name="T63" fmla="*/ 508 h 632"/>
                <a:gd name="T64" fmla="*/ 335 w 498"/>
                <a:gd name="T65" fmla="*/ 508 h 632"/>
                <a:gd name="T66" fmla="*/ 335 w 498"/>
                <a:gd name="T67" fmla="*/ 490 h 632"/>
                <a:gd name="T68" fmla="*/ 498 w 498"/>
                <a:gd name="T69" fmla="*/ 253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8" h="632">
                  <a:moveTo>
                    <a:pt x="498" y="253"/>
                  </a:moveTo>
                  <a:cubicBezTo>
                    <a:pt x="498" y="113"/>
                    <a:pt x="387" y="0"/>
                    <a:pt x="249" y="0"/>
                  </a:cubicBezTo>
                  <a:cubicBezTo>
                    <a:pt x="111" y="0"/>
                    <a:pt x="0" y="113"/>
                    <a:pt x="0" y="253"/>
                  </a:cubicBezTo>
                  <a:cubicBezTo>
                    <a:pt x="0" y="362"/>
                    <a:pt x="68" y="454"/>
                    <a:pt x="163" y="490"/>
                  </a:cubicBezTo>
                  <a:cubicBezTo>
                    <a:pt x="163" y="508"/>
                    <a:pt x="163" y="508"/>
                    <a:pt x="163" y="508"/>
                  </a:cubicBezTo>
                  <a:cubicBezTo>
                    <a:pt x="157" y="509"/>
                    <a:pt x="153" y="513"/>
                    <a:pt x="153" y="519"/>
                  </a:cubicBezTo>
                  <a:cubicBezTo>
                    <a:pt x="153" y="523"/>
                    <a:pt x="155" y="526"/>
                    <a:pt x="158" y="528"/>
                  </a:cubicBezTo>
                  <a:cubicBezTo>
                    <a:pt x="155" y="530"/>
                    <a:pt x="153" y="533"/>
                    <a:pt x="153" y="537"/>
                  </a:cubicBezTo>
                  <a:cubicBezTo>
                    <a:pt x="153" y="541"/>
                    <a:pt x="155" y="545"/>
                    <a:pt x="158" y="547"/>
                  </a:cubicBezTo>
                  <a:cubicBezTo>
                    <a:pt x="155" y="549"/>
                    <a:pt x="153" y="552"/>
                    <a:pt x="153" y="556"/>
                  </a:cubicBezTo>
                  <a:cubicBezTo>
                    <a:pt x="153" y="556"/>
                    <a:pt x="153" y="556"/>
                    <a:pt x="153" y="556"/>
                  </a:cubicBezTo>
                  <a:cubicBezTo>
                    <a:pt x="153" y="560"/>
                    <a:pt x="155" y="563"/>
                    <a:pt x="157" y="565"/>
                  </a:cubicBezTo>
                  <a:cubicBezTo>
                    <a:pt x="155" y="567"/>
                    <a:pt x="153" y="570"/>
                    <a:pt x="153" y="573"/>
                  </a:cubicBezTo>
                  <a:cubicBezTo>
                    <a:pt x="153" y="573"/>
                    <a:pt x="153" y="573"/>
                    <a:pt x="153" y="573"/>
                  </a:cubicBezTo>
                  <a:cubicBezTo>
                    <a:pt x="153" y="579"/>
                    <a:pt x="158" y="584"/>
                    <a:pt x="164" y="584"/>
                  </a:cubicBezTo>
                  <a:cubicBezTo>
                    <a:pt x="189" y="584"/>
                    <a:pt x="189" y="584"/>
                    <a:pt x="189" y="584"/>
                  </a:cubicBezTo>
                  <a:cubicBezTo>
                    <a:pt x="189" y="591"/>
                    <a:pt x="189" y="591"/>
                    <a:pt x="189" y="591"/>
                  </a:cubicBezTo>
                  <a:cubicBezTo>
                    <a:pt x="189" y="614"/>
                    <a:pt x="208" y="632"/>
                    <a:pt x="231" y="632"/>
                  </a:cubicBezTo>
                  <a:cubicBezTo>
                    <a:pt x="270" y="632"/>
                    <a:pt x="270" y="632"/>
                    <a:pt x="270" y="632"/>
                  </a:cubicBezTo>
                  <a:cubicBezTo>
                    <a:pt x="293" y="632"/>
                    <a:pt x="311" y="614"/>
                    <a:pt x="311" y="591"/>
                  </a:cubicBezTo>
                  <a:cubicBezTo>
                    <a:pt x="311" y="584"/>
                    <a:pt x="311" y="584"/>
                    <a:pt x="311" y="584"/>
                  </a:cubicBezTo>
                  <a:cubicBezTo>
                    <a:pt x="337" y="584"/>
                    <a:pt x="337" y="584"/>
                    <a:pt x="337" y="584"/>
                  </a:cubicBezTo>
                  <a:cubicBezTo>
                    <a:pt x="343" y="584"/>
                    <a:pt x="348" y="579"/>
                    <a:pt x="348" y="573"/>
                  </a:cubicBezTo>
                  <a:cubicBezTo>
                    <a:pt x="348" y="573"/>
                    <a:pt x="348" y="573"/>
                    <a:pt x="348" y="573"/>
                  </a:cubicBezTo>
                  <a:cubicBezTo>
                    <a:pt x="348" y="570"/>
                    <a:pt x="346" y="567"/>
                    <a:pt x="344" y="565"/>
                  </a:cubicBezTo>
                  <a:cubicBezTo>
                    <a:pt x="346" y="563"/>
                    <a:pt x="348" y="560"/>
                    <a:pt x="348" y="556"/>
                  </a:cubicBezTo>
                  <a:cubicBezTo>
                    <a:pt x="348" y="556"/>
                    <a:pt x="348" y="556"/>
                    <a:pt x="348" y="556"/>
                  </a:cubicBezTo>
                  <a:cubicBezTo>
                    <a:pt x="348" y="552"/>
                    <a:pt x="346" y="549"/>
                    <a:pt x="343" y="547"/>
                  </a:cubicBezTo>
                  <a:cubicBezTo>
                    <a:pt x="346" y="545"/>
                    <a:pt x="348" y="541"/>
                    <a:pt x="348" y="537"/>
                  </a:cubicBezTo>
                  <a:cubicBezTo>
                    <a:pt x="348" y="533"/>
                    <a:pt x="346" y="530"/>
                    <a:pt x="343" y="528"/>
                  </a:cubicBezTo>
                  <a:cubicBezTo>
                    <a:pt x="346" y="526"/>
                    <a:pt x="348" y="523"/>
                    <a:pt x="348" y="519"/>
                  </a:cubicBezTo>
                  <a:cubicBezTo>
                    <a:pt x="348" y="513"/>
                    <a:pt x="343" y="508"/>
                    <a:pt x="337" y="508"/>
                  </a:cubicBezTo>
                  <a:cubicBezTo>
                    <a:pt x="335" y="508"/>
                    <a:pt x="335" y="508"/>
                    <a:pt x="335" y="508"/>
                  </a:cubicBezTo>
                  <a:cubicBezTo>
                    <a:pt x="335" y="490"/>
                    <a:pt x="335" y="490"/>
                    <a:pt x="335" y="490"/>
                  </a:cubicBezTo>
                  <a:cubicBezTo>
                    <a:pt x="430" y="454"/>
                    <a:pt x="498" y="362"/>
                    <a:pt x="498" y="253"/>
                  </a:cubicBezTo>
                  <a:close/>
                </a:path>
              </a:pathLst>
            </a:custGeom>
            <a:solidFill>
              <a:srgbClr val="EB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37" name="ïś1iḋe"/>
            <p:cNvSpPr/>
            <p:nvPr/>
          </p:nvSpPr>
          <p:spPr bwMode="auto">
            <a:xfrm>
              <a:off x="5228850" y="2059467"/>
              <a:ext cx="548568" cy="618316"/>
            </a:xfrm>
            <a:custGeom>
              <a:avLst/>
              <a:gdLst>
                <a:gd name="T0" fmla="*/ 82 w 93"/>
                <a:gd name="T1" fmla="*/ 3 h 105"/>
                <a:gd name="T2" fmla="*/ 1 w 93"/>
                <a:gd name="T3" fmla="*/ 96 h 105"/>
                <a:gd name="T4" fmla="*/ 12 w 93"/>
                <a:gd name="T5" fmla="*/ 99 h 105"/>
                <a:gd name="T6" fmla="*/ 87 w 93"/>
                <a:gd name="T7" fmla="*/ 12 h 105"/>
                <a:gd name="T8" fmla="*/ 82 w 93"/>
                <a:gd name="T9" fmla="*/ 3 h 105"/>
              </a:gdLst>
              <a:ahLst/>
              <a:cxnLst>
                <a:cxn ang="0">
                  <a:pos x="T0" y="T1"/>
                </a:cxn>
                <a:cxn ang="0">
                  <a:pos x="T2" y="T3"/>
                </a:cxn>
                <a:cxn ang="0">
                  <a:pos x="T4" y="T5"/>
                </a:cxn>
                <a:cxn ang="0">
                  <a:pos x="T6" y="T7"/>
                </a:cxn>
                <a:cxn ang="0">
                  <a:pos x="T8" y="T9"/>
                </a:cxn>
              </a:cxnLst>
              <a:rect l="0" t="0" r="r" b="b"/>
              <a:pathLst>
                <a:path w="93" h="105">
                  <a:moveTo>
                    <a:pt x="82" y="3"/>
                  </a:moveTo>
                  <a:cubicBezTo>
                    <a:pt x="45" y="23"/>
                    <a:pt x="11" y="54"/>
                    <a:pt x="1" y="96"/>
                  </a:cubicBezTo>
                  <a:cubicBezTo>
                    <a:pt x="0" y="103"/>
                    <a:pt x="10" y="105"/>
                    <a:pt x="12" y="99"/>
                  </a:cubicBezTo>
                  <a:cubicBezTo>
                    <a:pt x="21" y="59"/>
                    <a:pt x="52" y="31"/>
                    <a:pt x="87" y="12"/>
                  </a:cubicBezTo>
                  <a:cubicBezTo>
                    <a:pt x="93" y="9"/>
                    <a:pt x="88" y="0"/>
                    <a:pt x="82" y="3"/>
                  </a:cubicBezTo>
                  <a:close/>
                </a:path>
              </a:pathLst>
            </a:custGeom>
            <a:solidFill>
              <a:srgbClr val="E0DB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38" name="ísļíďe"/>
            <p:cNvSpPr/>
            <p:nvPr/>
          </p:nvSpPr>
          <p:spPr bwMode="auto">
            <a:xfrm>
              <a:off x="6096001" y="3548704"/>
              <a:ext cx="648478" cy="1379901"/>
            </a:xfrm>
            <a:custGeom>
              <a:avLst/>
              <a:gdLst>
                <a:gd name="T0" fmla="*/ 102 w 110"/>
                <a:gd name="T1" fmla="*/ 25 h 234"/>
                <a:gd name="T2" fmla="*/ 62 w 110"/>
                <a:gd name="T3" fmla="*/ 11 h 234"/>
                <a:gd name="T4" fmla="*/ 61 w 110"/>
                <a:gd name="T5" fmla="*/ 11 h 234"/>
                <a:gd name="T6" fmla="*/ 40 w 110"/>
                <a:gd name="T7" fmla="*/ 5 h 234"/>
                <a:gd name="T8" fmla="*/ 28 w 110"/>
                <a:gd name="T9" fmla="*/ 18 h 234"/>
                <a:gd name="T10" fmla="*/ 28 w 110"/>
                <a:gd name="T11" fmla="*/ 18 h 234"/>
                <a:gd name="T12" fmla="*/ 3 w 110"/>
                <a:gd name="T13" fmla="*/ 29 h 234"/>
                <a:gd name="T14" fmla="*/ 6 w 110"/>
                <a:gd name="T15" fmla="*/ 66 h 234"/>
                <a:gd name="T16" fmla="*/ 23 w 110"/>
                <a:gd name="T17" fmla="*/ 100 h 234"/>
                <a:gd name="T18" fmla="*/ 34 w 110"/>
                <a:gd name="T19" fmla="*/ 138 h 234"/>
                <a:gd name="T20" fmla="*/ 31 w 110"/>
                <a:gd name="T21" fmla="*/ 182 h 234"/>
                <a:gd name="T22" fmla="*/ 33 w 110"/>
                <a:gd name="T23" fmla="*/ 216 h 234"/>
                <a:gd name="T24" fmla="*/ 58 w 110"/>
                <a:gd name="T25" fmla="*/ 227 h 234"/>
                <a:gd name="T26" fmla="*/ 67 w 110"/>
                <a:gd name="T27" fmla="*/ 209 h 234"/>
                <a:gd name="T28" fmla="*/ 67 w 110"/>
                <a:gd name="T29" fmla="*/ 207 h 234"/>
                <a:gd name="T30" fmla="*/ 70 w 110"/>
                <a:gd name="T31" fmla="*/ 137 h 234"/>
                <a:gd name="T32" fmla="*/ 94 w 110"/>
                <a:gd name="T33" fmla="*/ 80 h 234"/>
                <a:gd name="T34" fmla="*/ 102 w 110"/>
                <a:gd name="T35" fmla="*/ 25 h 234"/>
                <a:gd name="T36" fmla="*/ 94 w 110"/>
                <a:gd name="T37" fmla="*/ 52 h 234"/>
                <a:gd name="T38" fmla="*/ 73 w 110"/>
                <a:gd name="T39" fmla="*/ 97 h 234"/>
                <a:gd name="T40" fmla="*/ 58 w 110"/>
                <a:gd name="T41" fmla="*/ 144 h 234"/>
                <a:gd name="T42" fmla="*/ 57 w 110"/>
                <a:gd name="T43" fmla="*/ 169 h 234"/>
                <a:gd name="T44" fmla="*/ 49 w 110"/>
                <a:gd name="T45" fmla="*/ 168 h 234"/>
                <a:gd name="T46" fmla="*/ 43 w 110"/>
                <a:gd name="T47" fmla="*/ 169 h 234"/>
                <a:gd name="T48" fmla="*/ 44 w 110"/>
                <a:gd name="T49" fmla="*/ 139 h 234"/>
                <a:gd name="T50" fmla="*/ 39 w 110"/>
                <a:gd name="T51" fmla="*/ 110 h 234"/>
                <a:gd name="T52" fmla="*/ 27 w 110"/>
                <a:gd name="T53" fmla="*/ 85 h 234"/>
                <a:gd name="T54" fmla="*/ 15 w 110"/>
                <a:gd name="T55" fmla="*/ 58 h 234"/>
                <a:gd name="T56" fmla="*/ 15 w 110"/>
                <a:gd name="T57" fmla="*/ 29 h 234"/>
                <a:gd name="T58" fmla="*/ 25 w 110"/>
                <a:gd name="T59" fmla="*/ 29 h 234"/>
                <a:gd name="T60" fmla="*/ 24 w 110"/>
                <a:gd name="T61" fmla="*/ 34 h 234"/>
                <a:gd name="T62" fmla="*/ 29 w 110"/>
                <a:gd name="T63" fmla="*/ 71 h 234"/>
                <a:gd name="T64" fmla="*/ 38 w 110"/>
                <a:gd name="T65" fmla="*/ 71 h 234"/>
                <a:gd name="T66" fmla="*/ 37 w 110"/>
                <a:gd name="T67" fmla="*/ 25 h 234"/>
                <a:gd name="T68" fmla="*/ 41 w 110"/>
                <a:gd name="T69" fmla="*/ 17 h 234"/>
                <a:gd name="T70" fmla="*/ 55 w 110"/>
                <a:gd name="T71" fmla="*/ 20 h 234"/>
                <a:gd name="T72" fmla="*/ 51 w 110"/>
                <a:gd name="T73" fmla="*/ 37 h 234"/>
                <a:gd name="T74" fmla="*/ 63 w 110"/>
                <a:gd name="T75" fmla="*/ 56 h 234"/>
                <a:gd name="T76" fmla="*/ 68 w 110"/>
                <a:gd name="T77" fmla="*/ 52 h 234"/>
                <a:gd name="T78" fmla="*/ 67 w 110"/>
                <a:gd name="T79" fmla="*/ 21 h 234"/>
                <a:gd name="T80" fmla="*/ 77 w 110"/>
                <a:gd name="T81" fmla="*/ 17 h 234"/>
                <a:gd name="T82" fmla="*/ 94 w 110"/>
                <a:gd name="T83" fmla="*/ 5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0" h="234">
                  <a:moveTo>
                    <a:pt x="102" y="25"/>
                  </a:moveTo>
                  <a:cubicBezTo>
                    <a:pt x="96" y="10"/>
                    <a:pt x="76" y="0"/>
                    <a:pt x="62" y="11"/>
                  </a:cubicBezTo>
                  <a:cubicBezTo>
                    <a:pt x="62" y="11"/>
                    <a:pt x="62" y="11"/>
                    <a:pt x="61" y="11"/>
                  </a:cubicBezTo>
                  <a:cubicBezTo>
                    <a:pt x="56" y="5"/>
                    <a:pt x="48" y="0"/>
                    <a:pt x="40" y="5"/>
                  </a:cubicBezTo>
                  <a:cubicBezTo>
                    <a:pt x="35" y="8"/>
                    <a:pt x="31" y="13"/>
                    <a:pt x="28" y="18"/>
                  </a:cubicBezTo>
                  <a:cubicBezTo>
                    <a:pt x="28" y="18"/>
                    <a:pt x="28" y="18"/>
                    <a:pt x="28" y="18"/>
                  </a:cubicBezTo>
                  <a:cubicBezTo>
                    <a:pt x="17" y="12"/>
                    <a:pt x="7" y="18"/>
                    <a:pt x="3" y="29"/>
                  </a:cubicBezTo>
                  <a:cubicBezTo>
                    <a:pt x="0" y="41"/>
                    <a:pt x="2" y="54"/>
                    <a:pt x="6" y="66"/>
                  </a:cubicBezTo>
                  <a:cubicBezTo>
                    <a:pt x="11" y="78"/>
                    <a:pt x="18" y="89"/>
                    <a:pt x="23" y="100"/>
                  </a:cubicBezTo>
                  <a:cubicBezTo>
                    <a:pt x="30" y="112"/>
                    <a:pt x="33" y="124"/>
                    <a:pt x="34" y="138"/>
                  </a:cubicBezTo>
                  <a:cubicBezTo>
                    <a:pt x="34" y="152"/>
                    <a:pt x="32" y="167"/>
                    <a:pt x="31" y="182"/>
                  </a:cubicBezTo>
                  <a:cubicBezTo>
                    <a:pt x="31" y="193"/>
                    <a:pt x="31" y="205"/>
                    <a:pt x="33" y="216"/>
                  </a:cubicBezTo>
                  <a:cubicBezTo>
                    <a:pt x="36" y="228"/>
                    <a:pt x="47" y="234"/>
                    <a:pt x="58" y="227"/>
                  </a:cubicBezTo>
                  <a:cubicBezTo>
                    <a:pt x="65" y="222"/>
                    <a:pt x="67" y="216"/>
                    <a:pt x="67" y="209"/>
                  </a:cubicBezTo>
                  <a:cubicBezTo>
                    <a:pt x="67" y="209"/>
                    <a:pt x="67" y="208"/>
                    <a:pt x="67" y="207"/>
                  </a:cubicBezTo>
                  <a:cubicBezTo>
                    <a:pt x="70" y="184"/>
                    <a:pt x="66" y="160"/>
                    <a:pt x="70" y="137"/>
                  </a:cubicBezTo>
                  <a:cubicBezTo>
                    <a:pt x="73" y="116"/>
                    <a:pt x="85" y="99"/>
                    <a:pt x="94" y="80"/>
                  </a:cubicBezTo>
                  <a:cubicBezTo>
                    <a:pt x="102" y="64"/>
                    <a:pt x="110" y="43"/>
                    <a:pt x="102" y="25"/>
                  </a:cubicBezTo>
                  <a:close/>
                  <a:moveTo>
                    <a:pt x="94" y="52"/>
                  </a:moveTo>
                  <a:cubicBezTo>
                    <a:pt x="90" y="68"/>
                    <a:pt x="81" y="82"/>
                    <a:pt x="73" y="97"/>
                  </a:cubicBezTo>
                  <a:cubicBezTo>
                    <a:pt x="65" y="112"/>
                    <a:pt x="60" y="127"/>
                    <a:pt x="58" y="144"/>
                  </a:cubicBezTo>
                  <a:cubicBezTo>
                    <a:pt x="57" y="153"/>
                    <a:pt x="57" y="161"/>
                    <a:pt x="57" y="169"/>
                  </a:cubicBezTo>
                  <a:cubicBezTo>
                    <a:pt x="55" y="168"/>
                    <a:pt x="53" y="167"/>
                    <a:pt x="49" y="168"/>
                  </a:cubicBezTo>
                  <a:cubicBezTo>
                    <a:pt x="48" y="168"/>
                    <a:pt x="45" y="168"/>
                    <a:pt x="43" y="169"/>
                  </a:cubicBezTo>
                  <a:cubicBezTo>
                    <a:pt x="44" y="159"/>
                    <a:pt x="45" y="149"/>
                    <a:pt x="44" y="139"/>
                  </a:cubicBezTo>
                  <a:cubicBezTo>
                    <a:pt x="44" y="129"/>
                    <a:pt x="43" y="119"/>
                    <a:pt x="39" y="110"/>
                  </a:cubicBezTo>
                  <a:cubicBezTo>
                    <a:pt x="36" y="101"/>
                    <a:pt x="32" y="93"/>
                    <a:pt x="27" y="85"/>
                  </a:cubicBezTo>
                  <a:cubicBezTo>
                    <a:pt x="23" y="76"/>
                    <a:pt x="18" y="67"/>
                    <a:pt x="15" y="58"/>
                  </a:cubicBezTo>
                  <a:cubicBezTo>
                    <a:pt x="12" y="49"/>
                    <a:pt x="10" y="37"/>
                    <a:pt x="15" y="29"/>
                  </a:cubicBezTo>
                  <a:cubicBezTo>
                    <a:pt x="18" y="24"/>
                    <a:pt x="22" y="25"/>
                    <a:pt x="25" y="29"/>
                  </a:cubicBezTo>
                  <a:cubicBezTo>
                    <a:pt x="25" y="30"/>
                    <a:pt x="24" y="32"/>
                    <a:pt x="24" y="34"/>
                  </a:cubicBezTo>
                  <a:cubicBezTo>
                    <a:pt x="22" y="47"/>
                    <a:pt x="24" y="59"/>
                    <a:pt x="29" y="71"/>
                  </a:cubicBezTo>
                  <a:cubicBezTo>
                    <a:pt x="31" y="75"/>
                    <a:pt x="36" y="73"/>
                    <a:pt x="38" y="71"/>
                  </a:cubicBezTo>
                  <a:cubicBezTo>
                    <a:pt x="47" y="58"/>
                    <a:pt x="47" y="37"/>
                    <a:pt x="37" y="25"/>
                  </a:cubicBezTo>
                  <a:cubicBezTo>
                    <a:pt x="38" y="22"/>
                    <a:pt x="40" y="20"/>
                    <a:pt x="41" y="17"/>
                  </a:cubicBezTo>
                  <a:cubicBezTo>
                    <a:pt x="47" y="11"/>
                    <a:pt x="52" y="15"/>
                    <a:pt x="55" y="20"/>
                  </a:cubicBezTo>
                  <a:cubicBezTo>
                    <a:pt x="52" y="25"/>
                    <a:pt x="51" y="31"/>
                    <a:pt x="51" y="37"/>
                  </a:cubicBezTo>
                  <a:cubicBezTo>
                    <a:pt x="50" y="45"/>
                    <a:pt x="53" y="56"/>
                    <a:pt x="63" y="56"/>
                  </a:cubicBezTo>
                  <a:cubicBezTo>
                    <a:pt x="65" y="56"/>
                    <a:pt x="68" y="54"/>
                    <a:pt x="68" y="52"/>
                  </a:cubicBezTo>
                  <a:cubicBezTo>
                    <a:pt x="71" y="42"/>
                    <a:pt x="71" y="31"/>
                    <a:pt x="67" y="21"/>
                  </a:cubicBezTo>
                  <a:cubicBezTo>
                    <a:pt x="69" y="18"/>
                    <a:pt x="73" y="16"/>
                    <a:pt x="77" y="17"/>
                  </a:cubicBezTo>
                  <a:cubicBezTo>
                    <a:pt x="95" y="18"/>
                    <a:pt x="97" y="39"/>
                    <a:pt x="94" y="52"/>
                  </a:cubicBezTo>
                  <a:close/>
                </a:path>
              </a:pathLst>
            </a:custGeom>
            <a:solidFill>
              <a:srgbClr val="E0DB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39" name="îṥlîḓè"/>
            <p:cNvSpPr/>
            <p:nvPr/>
          </p:nvSpPr>
          <p:spPr bwMode="auto">
            <a:xfrm>
              <a:off x="5783072" y="4751405"/>
              <a:ext cx="1168769" cy="152695"/>
            </a:xfrm>
            <a:custGeom>
              <a:avLst/>
              <a:gdLst>
                <a:gd name="T0" fmla="*/ 188 w 198"/>
                <a:gd name="T1" fmla="*/ 26 h 26"/>
                <a:gd name="T2" fmla="*/ 10 w 198"/>
                <a:gd name="T3" fmla="*/ 26 h 26"/>
                <a:gd name="T4" fmla="*/ 0 w 198"/>
                <a:gd name="T5" fmla="*/ 15 h 26"/>
                <a:gd name="T6" fmla="*/ 0 w 198"/>
                <a:gd name="T7" fmla="*/ 11 h 26"/>
                <a:gd name="T8" fmla="*/ 10 w 198"/>
                <a:gd name="T9" fmla="*/ 0 h 26"/>
                <a:gd name="T10" fmla="*/ 188 w 198"/>
                <a:gd name="T11" fmla="*/ 0 h 26"/>
                <a:gd name="T12" fmla="*/ 198 w 198"/>
                <a:gd name="T13" fmla="*/ 11 h 26"/>
                <a:gd name="T14" fmla="*/ 198 w 198"/>
                <a:gd name="T15" fmla="*/ 15 h 26"/>
                <a:gd name="T16" fmla="*/ 188 w 198"/>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
                  <a:moveTo>
                    <a:pt x="188" y="26"/>
                  </a:moveTo>
                  <a:cubicBezTo>
                    <a:pt x="10" y="26"/>
                    <a:pt x="10" y="26"/>
                    <a:pt x="10" y="26"/>
                  </a:cubicBezTo>
                  <a:cubicBezTo>
                    <a:pt x="5" y="26"/>
                    <a:pt x="0" y="21"/>
                    <a:pt x="0" y="15"/>
                  </a:cubicBezTo>
                  <a:cubicBezTo>
                    <a:pt x="0" y="11"/>
                    <a:pt x="0" y="11"/>
                    <a:pt x="0" y="11"/>
                  </a:cubicBezTo>
                  <a:cubicBezTo>
                    <a:pt x="0" y="5"/>
                    <a:pt x="5" y="0"/>
                    <a:pt x="10" y="0"/>
                  </a:cubicBezTo>
                  <a:cubicBezTo>
                    <a:pt x="188" y="0"/>
                    <a:pt x="188" y="0"/>
                    <a:pt x="188" y="0"/>
                  </a:cubicBezTo>
                  <a:cubicBezTo>
                    <a:pt x="193" y="0"/>
                    <a:pt x="198" y="5"/>
                    <a:pt x="198" y="11"/>
                  </a:cubicBezTo>
                  <a:cubicBezTo>
                    <a:pt x="198" y="15"/>
                    <a:pt x="198" y="15"/>
                    <a:pt x="198" y="15"/>
                  </a:cubicBezTo>
                  <a:cubicBezTo>
                    <a:pt x="198" y="21"/>
                    <a:pt x="193" y="26"/>
                    <a:pt x="188" y="26"/>
                  </a:cubicBezTo>
                  <a:close/>
                </a:path>
              </a:pathLst>
            </a:custGeom>
            <a:solidFill>
              <a:srgbClr val="C45F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0" name="ïṩľïḓê"/>
            <p:cNvSpPr/>
            <p:nvPr/>
          </p:nvSpPr>
          <p:spPr bwMode="auto">
            <a:xfrm>
              <a:off x="5783072" y="4992699"/>
              <a:ext cx="1168769" cy="141384"/>
            </a:xfrm>
            <a:custGeom>
              <a:avLst/>
              <a:gdLst>
                <a:gd name="T0" fmla="*/ 188 w 198"/>
                <a:gd name="T1" fmla="*/ 24 h 24"/>
                <a:gd name="T2" fmla="*/ 10 w 198"/>
                <a:gd name="T3" fmla="*/ 24 h 24"/>
                <a:gd name="T4" fmla="*/ 0 w 198"/>
                <a:gd name="T5" fmla="*/ 13 h 24"/>
                <a:gd name="T6" fmla="*/ 0 w 198"/>
                <a:gd name="T7" fmla="*/ 11 h 24"/>
                <a:gd name="T8" fmla="*/ 10 w 198"/>
                <a:gd name="T9" fmla="*/ 0 h 24"/>
                <a:gd name="T10" fmla="*/ 188 w 198"/>
                <a:gd name="T11" fmla="*/ 0 h 24"/>
                <a:gd name="T12" fmla="*/ 198 w 198"/>
                <a:gd name="T13" fmla="*/ 11 h 24"/>
                <a:gd name="T14" fmla="*/ 198 w 198"/>
                <a:gd name="T15" fmla="*/ 13 h 24"/>
                <a:gd name="T16" fmla="*/ 188 w 19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4">
                  <a:moveTo>
                    <a:pt x="188" y="24"/>
                  </a:moveTo>
                  <a:cubicBezTo>
                    <a:pt x="10" y="24"/>
                    <a:pt x="10" y="24"/>
                    <a:pt x="10" y="24"/>
                  </a:cubicBezTo>
                  <a:cubicBezTo>
                    <a:pt x="5" y="24"/>
                    <a:pt x="0" y="19"/>
                    <a:pt x="0" y="13"/>
                  </a:cubicBezTo>
                  <a:cubicBezTo>
                    <a:pt x="0" y="11"/>
                    <a:pt x="0" y="11"/>
                    <a:pt x="0" y="11"/>
                  </a:cubicBezTo>
                  <a:cubicBezTo>
                    <a:pt x="0" y="5"/>
                    <a:pt x="5" y="0"/>
                    <a:pt x="10" y="0"/>
                  </a:cubicBezTo>
                  <a:cubicBezTo>
                    <a:pt x="188" y="0"/>
                    <a:pt x="188" y="0"/>
                    <a:pt x="188" y="0"/>
                  </a:cubicBezTo>
                  <a:cubicBezTo>
                    <a:pt x="193" y="0"/>
                    <a:pt x="198" y="5"/>
                    <a:pt x="198" y="11"/>
                  </a:cubicBezTo>
                  <a:cubicBezTo>
                    <a:pt x="198" y="13"/>
                    <a:pt x="198" y="13"/>
                    <a:pt x="198" y="13"/>
                  </a:cubicBezTo>
                  <a:cubicBezTo>
                    <a:pt x="198" y="19"/>
                    <a:pt x="193" y="24"/>
                    <a:pt x="188" y="24"/>
                  </a:cubicBezTo>
                  <a:close/>
                </a:path>
              </a:pathLst>
            </a:custGeom>
            <a:solidFill>
              <a:srgbClr val="C45F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1" name="iṩľíḍê"/>
            <p:cNvSpPr/>
            <p:nvPr/>
          </p:nvSpPr>
          <p:spPr bwMode="auto">
            <a:xfrm>
              <a:off x="4550210" y="1669250"/>
              <a:ext cx="454312" cy="542912"/>
            </a:xfrm>
            <a:custGeom>
              <a:avLst/>
              <a:gdLst>
                <a:gd name="T0" fmla="*/ 75 w 77"/>
                <a:gd name="T1" fmla="*/ 46 h 92"/>
                <a:gd name="T2" fmla="*/ 57 w 77"/>
                <a:gd name="T3" fmla="*/ 37 h 92"/>
                <a:gd name="T4" fmla="*/ 45 w 77"/>
                <a:gd name="T5" fmla="*/ 16 h 92"/>
                <a:gd name="T6" fmla="*/ 40 w 77"/>
                <a:gd name="T7" fmla="*/ 2 h 92"/>
                <a:gd name="T8" fmla="*/ 36 w 77"/>
                <a:gd name="T9" fmla="*/ 2 h 92"/>
                <a:gd name="T10" fmla="*/ 28 w 77"/>
                <a:gd name="T11" fmla="*/ 21 h 92"/>
                <a:gd name="T12" fmla="*/ 19 w 77"/>
                <a:gd name="T13" fmla="*/ 36 h 92"/>
                <a:gd name="T14" fmla="*/ 18 w 77"/>
                <a:gd name="T15" fmla="*/ 36 h 92"/>
                <a:gd name="T16" fmla="*/ 3 w 77"/>
                <a:gd name="T17" fmla="*/ 40 h 92"/>
                <a:gd name="T18" fmla="*/ 2 w 77"/>
                <a:gd name="T19" fmla="*/ 45 h 92"/>
                <a:gd name="T20" fmla="*/ 34 w 77"/>
                <a:gd name="T21" fmla="*/ 76 h 92"/>
                <a:gd name="T22" fmla="*/ 36 w 77"/>
                <a:gd name="T23" fmla="*/ 89 h 92"/>
                <a:gd name="T24" fmla="*/ 40 w 77"/>
                <a:gd name="T25" fmla="*/ 90 h 92"/>
                <a:gd name="T26" fmla="*/ 64 w 77"/>
                <a:gd name="T27" fmla="*/ 53 h 92"/>
                <a:gd name="T28" fmla="*/ 75 w 77"/>
                <a:gd name="T29" fmla="*/ 50 h 92"/>
                <a:gd name="T30" fmla="*/ 75 w 77"/>
                <a:gd name="T31"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92">
                  <a:moveTo>
                    <a:pt x="75" y="46"/>
                  </a:moveTo>
                  <a:cubicBezTo>
                    <a:pt x="68" y="46"/>
                    <a:pt x="61" y="42"/>
                    <a:pt x="57" y="37"/>
                  </a:cubicBezTo>
                  <a:cubicBezTo>
                    <a:pt x="51" y="31"/>
                    <a:pt x="47" y="24"/>
                    <a:pt x="45" y="16"/>
                  </a:cubicBezTo>
                  <a:cubicBezTo>
                    <a:pt x="43" y="11"/>
                    <a:pt x="42" y="7"/>
                    <a:pt x="40" y="2"/>
                  </a:cubicBezTo>
                  <a:cubicBezTo>
                    <a:pt x="40" y="0"/>
                    <a:pt x="37" y="0"/>
                    <a:pt x="36" y="2"/>
                  </a:cubicBezTo>
                  <a:cubicBezTo>
                    <a:pt x="34" y="9"/>
                    <a:pt x="32" y="15"/>
                    <a:pt x="28" y="21"/>
                  </a:cubicBezTo>
                  <a:cubicBezTo>
                    <a:pt x="26" y="27"/>
                    <a:pt x="23" y="32"/>
                    <a:pt x="19" y="36"/>
                  </a:cubicBezTo>
                  <a:cubicBezTo>
                    <a:pt x="19" y="36"/>
                    <a:pt x="18" y="36"/>
                    <a:pt x="18" y="36"/>
                  </a:cubicBezTo>
                  <a:cubicBezTo>
                    <a:pt x="14" y="39"/>
                    <a:pt x="8" y="41"/>
                    <a:pt x="3" y="40"/>
                  </a:cubicBezTo>
                  <a:cubicBezTo>
                    <a:pt x="1" y="40"/>
                    <a:pt x="0" y="44"/>
                    <a:pt x="2" y="45"/>
                  </a:cubicBezTo>
                  <a:cubicBezTo>
                    <a:pt x="17" y="47"/>
                    <a:pt x="30" y="60"/>
                    <a:pt x="34" y="76"/>
                  </a:cubicBezTo>
                  <a:cubicBezTo>
                    <a:pt x="36" y="80"/>
                    <a:pt x="36" y="85"/>
                    <a:pt x="36" y="89"/>
                  </a:cubicBezTo>
                  <a:cubicBezTo>
                    <a:pt x="36" y="92"/>
                    <a:pt x="39" y="92"/>
                    <a:pt x="40" y="90"/>
                  </a:cubicBezTo>
                  <a:cubicBezTo>
                    <a:pt x="45" y="76"/>
                    <a:pt x="51" y="60"/>
                    <a:pt x="64" y="53"/>
                  </a:cubicBezTo>
                  <a:cubicBezTo>
                    <a:pt x="67" y="51"/>
                    <a:pt x="71" y="50"/>
                    <a:pt x="75" y="50"/>
                  </a:cubicBezTo>
                  <a:cubicBezTo>
                    <a:pt x="77" y="50"/>
                    <a:pt x="77" y="46"/>
                    <a:pt x="75" y="46"/>
                  </a:cubicBezTo>
                  <a:close/>
                </a:path>
              </a:pathLst>
            </a:custGeom>
            <a:solidFill>
              <a:srgbClr val="C45F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2" name="ïṩḻíḋé"/>
            <p:cNvSpPr/>
            <p:nvPr/>
          </p:nvSpPr>
          <p:spPr bwMode="auto">
            <a:xfrm>
              <a:off x="5400394" y="1352551"/>
              <a:ext cx="288423" cy="341206"/>
            </a:xfrm>
            <a:custGeom>
              <a:avLst/>
              <a:gdLst>
                <a:gd name="T0" fmla="*/ 47 w 49"/>
                <a:gd name="T1" fmla="*/ 29 h 58"/>
                <a:gd name="T2" fmla="*/ 36 w 49"/>
                <a:gd name="T3" fmla="*/ 23 h 58"/>
                <a:gd name="T4" fmla="*/ 28 w 49"/>
                <a:gd name="T5" fmla="*/ 10 h 58"/>
                <a:gd name="T6" fmla="*/ 26 w 49"/>
                <a:gd name="T7" fmla="*/ 2 h 58"/>
                <a:gd name="T8" fmla="*/ 23 w 49"/>
                <a:gd name="T9" fmla="*/ 2 h 58"/>
                <a:gd name="T10" fmla="*/ 18 w 49"/>
                <a:gd name="T11" fmla="*/ 14 h 58"/>
                <a:gd name="T12" fmla="*/ 12 w 49"/>
                <a:gd name="T13" fmla="*/ 23 h 58"/>
                <a:gd name="T14" fmla="*/ 12 w 49"/>
                <a:gd name="T15" fmla="*/ 23 h 58"/>
                <a:gd name="T16" fmla="*/ 2 w 49"/>
                <a:gd name="T17" fmla="*/ 26 h 58"/>
                <a:gd name="T18" fmla="*/ 2 w 49"/>
                <a:gd name="T19" fmla="*/ 28 h 58"/>
                <a:gd name="T20" fmla="*/ 22 w 49"/>
                <a:gd name="T21" fmla="*/ 48 h 58"/>
                <a:gd name="T22" fmla="*/ 23 w 49"/>
                <a:gd name="T23" fmla="*/ 57 h 58"/>
                <a:gd name="T24" fmla="*/ 26 w 49"/>
                <a:gd name="T25" fmla="*/ 57 h 58"/>
                <a:gd name="T26" fmla="*/ 41 w 49"/>
                <a:gd name="T27" fmla="*/ 34 h 58"/>
                <a:gd name="T28" fmla="*/ 47 w 49"/>
                <a:gd name="T29" fmla="*/ 32 h 58"/>
                <a:gd name="T30" fmla="*/ 47 w 49"/>
                <a:gd name="T31"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58">
                  <a:moveTo>
                    <a:pt x="47" y="29"/>
                  </a:moveTo>
                  <a:cubicBezTo>
                    <a:pt x="43" y="29"/>
                    <a:pt x="39" y="27"/>
                    <a:pt x="36" y="23"/>
                  </a:cubicBezTo>
                  <a:cubicBezTo>
                    <a:pt x="33" y="20"/>
                    <a:pt x="30" y="15"/>
                    <a:pt x="28" y="10"/>
                  </a:cubicBezTo>
                  <a:cubicBezTo>
                    <a:pt x="27" y="7"/>
                    <a:pt x="27" y="4"/>
                    <a:pt x="26" y="2"/>
                  </a:cubicBezTo>
                  <a:cubicBezTo>
                    <a:pt x="25" y="0"/>
                    <a:pt x="24" y="0"/>
                    <a:pt x="23" y="2"/>
                  </a:cubicBezTo>
                  <a:cubicBezTo>
                    <a:pt x="22" y="6"/>
                    <a:pt x="20" y="10"/>
                    <a:pt x="18" y="14"/>
                  </a:cubicBezTo>
                  <a:cubicBezTo>
                    <a:pt x="17" y="17"/>
                    <a:pt x="15" y="20"/>
                    <a:pt x="12" y="23"/>
                  </a:cubicBezTo>
                  <a:cubicBezTo>
                    <a:pt x="12" y="23"/>
                    <a:pt x="12" y="23"/>
                    <a:pt x="12" y="23"/>
                  </a:cubicBezTo>
                  <a:cubicBezTo>
                    <a:pt x="9" y="25"/>
                    <a:pt x="5" y="26"/>
                    <a:pt x="2" y="26"/>
                  </a:cubicBezTo>
                  <a:cubicBezTo>
                    <a:pt x="1" y="26"/>
                    <a:pt x="0" y="28"/>
                    <a:pt x="2" y="28"/>
                  </a:cubicBezTo>
                  <a:cubicBezTo>
                    <a:pt x="11" y="30"/>
                    <a:pt x="19" y="38"/>
                    <a:pt x="22" y="48"/>
                  </a:cubicBezTo>
                  <a:cubicBezTo>
                    <a:pt x="23" y="51"/>
                    <a:pt x="23" y="54"/>
                    <a:pt x="23" y="57"/>
                  </a:cubicBezTo>
                  <a:cubicBezTo>
                    <a:pt x="23" y="58"/>
                    <a:pt x="25" y="58"/>
                    <a:pt x="26" y="57"/>
                  </a:cubicBezTo>
                  <a:cubicBezTo>
                    <a:pt x="29" y="48"/>
                    <a:pt x="32" y="38"/>
                    <a:pt x="41" y="34"/>
                  </a:cubicBezTo>
                  <a:cubicBezTo>
                    <a:pt x="43" y="33"/>
                    <a:pt x="45" y="32"/>
                    <a:pt x="47" y="32"/>
                  </a:cubicBezTo>
                  <a:cubicBezTo>
                    <a:pt x="49" y="32"/>
                    <a:pt x="49" y="29"/>
                    <a:pt x="47" y="29"/>
                  </a:cubicBezTo>
                  <a:close/>
                </a:path>
              </a:pathLst>
            </a:custGeom>
            <a:solidFill>
              <a:srgbClr val="C45F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3" name="íṣļiḑé"/>
            <p:cNvSpPr/>
            <p:nvPr/>
          </p:nvSpPr>
          <p:spPr bwMode="auto">
            <a:xfrm>
              <a:off x="5087466" y="2511893"/>
              <a:ext cx="1155573" cy="1809706"/>
            </a:xfrm>
            <a:custGeom>
              <a:avLst/>
              <a:gdLst>
                <a:gd name="T0" fmla="*/ 158 w 196"/>
                <a:gd name="T1" fmla="*/ 71 h 307"/>
                <a:gd name="T2" fmla="*/ 158 w 196"/>
                <a:gd name="T3" fmla="*/ 11 h 307"/>
                <a:gd name="T4" fmla="*/ 148 w 196"/>
                <a:gd name="T5" fmla="*/ 0 h 307"/>
                <a:gd name="T6" fmla="*/ 91 w 196"/>
                <a:gd name="T7" fmla="*/ 0 h 307"/>
                <a:gd name="T8" fmla="*/ 35 w 196"/>
                <a:gd name="T9" fmla="*/ 58 h 307"/>
                <a:gd name="T10" fmla="*/ 31 w 196"/>
                <a:gd name="T11" fmla="*/ 57 h 307"/>
                <a:gd name="T12" fmla="*/ 28 w 196"/>
                <a:gd name="T13" fmla="*/ 93 h 307"/>
                <a:gd name="T14" fmla="*/ 22 w 196"/>
                <a:gd name="T15" fmla="*/ 203 h 307"/>
                <a:gd name="T16" fmla="*/ 0 w 196"/>
                <a:gd name="T17" fmla="*/ 299 h 307"/>
                <a:gd name="T18" fmla="*/ 35 w 196"/>
                <a:gd name="T19" fmla="*/ 307 h 307"/>
                <a:gd name="T20" fmla="*/ 91 w 196"/>
                <a:gd name="T21" fmla="*/ 250 h 307"/>
                <a:gd name="T22" fmla="*/ 148 w 196"/>
                <a:gd name="T23" fmla="*/ 250 h 307"/>
                <a:gd name="T24" fmla="*/ 158 w 196"/>
                <a:gd name="T25" fmla="*/ 239 h 307"/>
                <a:gd name="T26" fmla="*/ 158 w 196"/>
                <a:gd name="T27" fmla="*/ 179 h 307"/>
                <a:gd name="T28" fmla="*/ 196 w 196"/>
                <a:gd name="T29" fmla="*/ 125 h 307"/>
                <a:gd name="T30" fmla="*/ 158 w 196"/>
                <a:gd name="T31" fmla="*/ 7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6" h="307">
                  <a:moveTo>
                    <a:pt x="158" y="71"/>
                  </a:moveTo>
                  <a:cubicBezTo>
                    <a:pt x="158" y="11"/>
                    <a:pt x="158" y="11"/>
                    <a:pt x="158" y="11"/>
                  </a:cubicBezTo>
                  <a:cubicBezTo>
                    <a:pt x="158" y="5"/>
                    <a:pt x="154" y="0"/>
                    <a:pt x="148" y="0"/>
                  </a:cubicBezTo>
                  <a:cubicBezTo>
                    <a:pt x="91" y="0"/>
                    <a:pt x="91" y="0"/>
                    <a:pt x="91" y="0"/>
                  </a:cubicBezTo>
                  <a:cubicBezTo>
                    <a:pt x="91" y="32"/>
                    <a:pt x="66" y="58"/>
                    <a:pt x="35" y="58"/>
                  </a:cubicBezTo>
                  <a:cubicBezTo>
                    <a:pt x="34" y="58"/>
                    <a:pt x="32" y="57"/>
                    <a:pt x="31" y="57"/>
                  </a:cubicBezTo>
                  <a:cubicBezTo>
                    <a:pt x="30" y="69"/>
                    <a:pt x="29" y="81"/>
                    <a:pt x="28" y="93"/>
                  </a:cubicBezTo>
                  <a:cubicBezTo>
                    <a:pt x="25" y="130"/>
                    <a:pt x="23" y="166"/>
                    <a:pt x="22" y="203"/>
                  </a:cubicBezTo>
                  <a:cubicBezTo>
                    <a:pt x="21" y="237"/>
                    <a:pt x="3" y="266"/>
                    <a:pt x="0" y="299"/>
                  </a:cubicBezTo>
                  <a:cubicBezTo>
                    <a:pt x="6" y="302"/>
                    <a:pt x="28" y="307"/>
                    <a:pt x="35" y="307"/>
                  </a:cubicBezTo>
                  <a:cubicBezTo>
                    <a:pt x="66" y="307"/>
                    <a:pt x="91" y="281"/>
                    <a:pt x="91" y="250"/>
                  </a:cubicBezTo>
                  <a:cubicBezTo>
                    <a:pt x="148" y="250"/>
                    <a:pt x="148" y="250"/>
                    <a:pt x="148" y="250"/>
                  </a:cubicBezTo>
                  <a:cubicBezTo>
                    <a:pt x="154" y="250"/>
                    <a:pt x="158" y="245"/>
                    <a:pt x="158" y="239"/>
                  </a:cubicBezTo>
                  <a:cubicBezTo>
                    <a:pt x="158" y="179"/>
                    <a:pt x="158" y="179"/>
                    <a:pt x="158" y="179"/>
                  </a:cubicBezTo>
                  <a:cubicBezTo>
                    <a:pt x="180" y="172"/>
                    <a:pt x="196" y="150"/>
                    <a:pt x="196" y="125"/>
                  </a:cubicBezTo>
                  <a:cubicBezTo>
                    <a:pt x="196" y="100"/>
                    <a:pt x="180" y="78"/>
                    <a:pt x="158" y="71"/>
                  </a:cubicBezTo>
                  <a:close/>
                </a:path>
              </a:pathLst>
            </a:custGeom>
            <a:solidFill>
              <a:srgbClr val="4339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sp>
          <p:nvSpPr>
            <p:cNvPr id="544" name="îšľíḍe"/>
            <p:cNvSpPr/>
            <p:nvPr/>
          </p:nvSpPr>
          <p:spPr bwMode="auto">
            <a:xfrm>
              <a:off x="4356043" y="2500583"/>
              <a:ext cx="1756923" cy="1832327"/>
            </a:xfrm>
            <a:custGeom>
              <a:avLst/>
              <a:gdLst>
                <a:gd name="T0" fmla="*/ 298 w 298"/>
                <a:gd name="T1" fmla="*/ 127 h 311"/>
                <a:gd name="T2" fmla="*/ 259 w 298"/>
                <a:gd name="T3" fmla="*/ 71 h 311"/>
                <a:gd name="T4" fmla="*/ 259 w 298"/>
                <a:gd name="T5" fmla="*/ 11 h 311"/>
                <a:gd name="T6" fmla="*/ 248 w 298"/>
                <a:gd name="T7" fmla="*/ 0 h 311"/>
                <a:gd name="T8" fmla="*/ 188 w 298"/>
                <a:gd name="T9" fmla="*/ 0 h 311"/>
                <a:gd name="T10" fmla="*/ 130 w 298"/>
                <a:gd name="T11" fmla="*/ 58 h 311"/>
                <a:gd name="T12" fmla="*/ 71 w 298"/>
                <a:gd name="T13" fmla="*/ 0 h 311"/>
                <a:gd name="T14" fmla="*/ 11 w 298"/>
                <a:gd name="T15" fmla="*/ 0 h 311"/>
                <a:gd name="T16" fmla="*/ 0 w 298"/>
                <a:gd name="T17" fmla="*/ 11 h 311"/>
                <a:gd name="T18" fmla="*/ 0 w 298"/>
                <a:gd name="T19" fmla="*/ 70 h 311"/>
                <a:gd name="T20" fmla="*/ 45 w 298"/>
                <a:gd name="T21" fmla="*/ 127 h 311"/>
                <a:gd name="T22" fmla="*/ 0 w 298"/>
                <a:gd name="T23" fmla="*/ 183 h 311"/>
                <a:gd name="T24" fmla="*/ 0 w 298"/>
                <a:gd name="T25" fmla="*/ 242 h 311"/>
                <a:gd name="T26" fmla="*/ 11 w 298"/>
                <a:gd name="T27" fmla="*/ 253 h 311"/>
                <a:gd name="T28" fmla="*/ 71 w 298"/>
                <a:gd name="T29" fmla="*/ 253 h 311"/>
                <a:gd name="T30" fmla="*/ 130 w 298"/>
                <a:gd name="T31" fmla="*/ 311 h 311"/>
                <a:gd name="T32" fmla="*/ 188 w 298"/>
                <a:gd name="T33" fmla="*/ 253 h 311"/>
                <a:gd name="T34" fmla="*/ 248 w 298"/>
                <a:gd name="T35" fmla="*/ 253 h 311"/>
                <a:gd name="T36" fmla="*/ 259 w 298"/>
                <a:gd name="T37" fmla="*/ 242 h 311"/>
                <a:gd name="T38" fmla="*/ 259 w 298"/>
                <a:gd name="T39" fmla="*/ 182 h 311"/>
                <a:gd name="T40" fmla="*/ 298 w 298"/>
                <a:gd name="T41" fmla="*/ 12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8" h="311">
                  <a:moveTo>
                    <a:pt x="298" y="127"/>
                  </a:moveTo>
                  <a:cubicBezTo>
                    <a:pt x="298" y="101"/>
                    <a:pt x="282" y="79"/>
                    <a:pt x="259" y="71"/>
                  </a:cubicBezTo>
                  <a:cubicBezTo>
                    <a:pt x="259" y="11"/>
                    <a:pt x="259" y="11"/>
                    <a:pt x="259" y="11"/>
                  </a:cubicBezTo>
                  <a:cubicBezTo>
                    <a:pt x="259" y="5"/>
                    <a:pt x="254" y="0"/>
                    <a:pt x="248" y="0"/>
                  </a:cubicBezTo>
                  <a:cubicBezTo>
                    <a:pt x="188" y="0"/>
                    <a:pt x="188" y="0"/>
                    <a:pt x="188" y="0"/>
                  </a:cubicBezTo>
                  <a:cubicBezTo>
                    <a:pt x="188" y="32"/>
                    <a:pt x="162" y="58"/>
                    <a:pt x="130" y="58"/>
                  </a:cubicBezTo>
                  <a:cubicBezTo>
                    <a:pt x="97" y="58"/>
                    <a:pt x="71" y="32"/>
                    <a:pt x="71" y="0"/>
                  </a:cubicBezTo>
                  <a:cubicBezTo>
                    <a:pt x="11" y="0"/>
                    <a:pt x="11" y="0"/>
                    <a:pt x="11" y="0"/>
                  </a:cubicBezTo>
                  <a:cubicBezTo>
                    <a:pt x="5" y="0"/>
                    <a:pt x="0" y="5"/>
                    <a:pt x="0" y="11"/>
                  </a:cubicBezTo>
                  <a:cubicBezTo>
                    <a:pt x="0" y="70"/>
                    <a:pt x="0" y="70"/>
                    <a:pt x="0" y="70"/>
                  </a:cubicBezTo>
                  <a:cubicBezTo>
                    <a:pt x="26" y="76"/>
                    <a:pt x="45" y="99"/>
                    <a:pt x="45" y="127"/>
                  </a:cubicBezTo>
                  <a:cubicBezTo>
                    <a:pt x="45" y="154"/>
                    <a:pt x="26" y="177"/>
                    <a:pt x="0" y="183"/>
                  </a:cubicBezTo>
                  <a:cubicBezTo>
                    <a:pt x="0" y="242"/>
                    <a:pt x="0" y="242"/>
                    <a:pt x="0" y="242"/>
                  </a:cubicBezTo>
                  <a:cubicBezTo>
                    <a:pt x="0" y="248"/>
                    <a:pt x="5" y="253"/>
                    <a:pt x="11" y="253"/>
                  </a:cubicBezTo>
                  <a:cubicBezTo>
                    <a:pt x="71" y="253"/>
                    <a:pt x="71" y="253"/>
                    <a:pt x="71" y="253"/>
                  </a:cubicBezTo>
                  <a:cubicBezTo>
                    <a:pt x="71" y="285"/>
                    <a:pt x="97" y="311"/>
                    <a:pt x="130" y="311"/>
                  </a:cubicBezTo>
                  <a:cubicBezTo>
                    <a:pt x="162" y="311"/>
                    <a:pt x="188" y="285"/>
                    <a:pt x="188" y="253"/>
                  </a:cubicBezTo>
                  <a:cubicBezTo>
                    <a:pt x="248" y="253"/>
                    <a:pt x="248" y="253"/>
                    <a:pt x="248" y="253"/>
                  </a:cubicBezTo>
                  <a:cubicBezTo>
                    <a:pt x="254" y="253"/>
                    <a:pt x="259" y="248"/>
                    <a:pt x="259" y="242"/>
                  </a:cubicBezTo>
                  <a:cubicBezTo>
                    <a:pt x="259" y="182"/>
                    <a:pt x="259" y="182"/>
                    <a:pt x="259" y="182"/>
                  </a:cubicBezTo>
                  <a:cubicBezTo>
                    <a:pt x="282" y="174"/>
                    <a:pt x="298" y="152"/>
                    <a:pt x="298" y="127"/>
                  </a:cubicBezTo>
                  <a:close/>
                </a:path>
              </a:pathLst>
            </a:custGeom>
            <a:solidFill>
              <a:srgbClr val="60A2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mn-lt"/>
                <a:ea typeface="+mn-ea"/>
                <a:cs typeface="+mn-ea"/>
                <a:sym typeface="+mn-lt"/>
              </a:endParaRPr>
            </a:p>
          </p:txBody>
        </p:sp>
      </p:gr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22" presetClass="entr" presetSubtype="8"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1500"/>
                            </p:stCondLst>
                            <p:childTnLst>
                              <p:par>
                                <p:cTn id="23" presetID="2" presetClass="entr" presetSubtype="8" decel="5330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750" fill="hold"/>
                                        <p:tgtEl>
                                          <p:spTgt spid="13"/>
                                        </p:tgtEl>
                                        <p:attrNameLst>
                                          <p:attrName>ppt_x</p:attrName>
                                        </p:attrNameLst>
                                      </p:cBhvr>
                                      <p:tavLst>
                                        <p:tav tm="0">
                                          <p:val>
                                            <p:strVal val="0-#ppt_w/2"/>
                                          </p:val>
                                        </p:tav>
                                        <p:tav tm="100000">
                                          <p:val>
                                            <p:strVal val="#ppt_x"/>
                                          </p:val>
                                        </p:tav>
                                      </p:tavLst>
                                    </p:anim>
                                    <p:anim calcmode="lin" valueType="num">
                                      <p:cBhvr>
                                        <p:cTn id="26" dur="75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8" decel="53300" fill="hold" grpId="0" nodeType="withEffect">
                                  <p:stCondLst>
                                    <p:cond delay="250"/>
                                  </p:stCondLst>
                                  <p:childTnLst>
                                    <p:set>
                                      <p:cBhvr>
                                        <p:cTn id="28" dur="1" fill="hold">
                                          <p:stCondLst>
                                            <p:cond delay="0"/>
                                          </p:stCondLst>
                                        </p:cTn>
                                        <p:tgtEl>
                                          <p:spTgt spid="16"/>
                                        </p:tgtEl>
                                        <p:attrNameLst>
                                          <p:attrName>style.visibility</p:attrName>
                                        </p:attrNameLst>
                                      </p:cBhvr>
                                      <p:to>
                                        <p:strVal val="visible"/>
                                      </p:to>
                                    </p:set>
                                    <p:anim calcmode="lin" valueType="num">
                                      <p:cBhvr>
                                        <p:cTn id="29" dur="750" fill="hold"/>
                                        <p:tgtEl>
                                          <p:spTgt spid="16"/>
                                        </p:tgtEl>
                                        <p:attrNameLst>
                                          <p:attrName>ppt_x</p:attrName>
                                        </p:attrNameLst>
                                      </p:cBhvr>
                                      <p:tavLst>
                                        <p:tav tm="0">
                                          <p:val>
                                            <p:strVal val="0-#ppt_w/2"/>
                                          </p:val>
                                        </p:tav>
                                        <p:tav tm="100000">
                                          <p:val>
                                            <p:strVal val="#ppt_x"/>
                                          </p:val>
                                        </p:tav>
                                      </p:tavLst>
                                    </p:anim>
                                    <p:anim calcmode="lin" valueType="num">
                                      <p:cBhvr>
                                        <p:cTn id="30" dur="75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300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4" grpId="0"/>
      <p:bldP spid="13" grpId="0" animBg="1"/>
      <p:bldP spid="16" grpId="0" animBg="1"/>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2263"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3" name="任意多边形 2"/>
          <p:cNvSpPr/>
          <p:nvPr/>
        </p:nvSpPr>
        <p:spPr>
          <a:xfrm>
            <a:off x="0" y="220663"/>
            <a:ext cx="3194050" cy="655637"/>
          </a:xfrm>
          <a:custGeom>
            <a:avLst/>
            <a:gdLst>
              <a:gd name="connsiteX0" fmla="*/ 0 w 4259122"/>
              <a:gd name="connsiteY0" fmla="*/ 0 h 662270"/>
              <a:gd name="connsiteX1" fmla="*/ 550367 w 4259122"/>
              <a:gd name="connsiteY1" fmla="*/ 0 h 662270"/>
              <a:gd name="connsiteX2" fmla="*/ 681523 w 4259122"/>
              <a:gd name="connsiteY2" fmla="*/ 0 h 662270"/>
              <a:gd name="connsiteX3" fmla="*/ 1231890 w 4259122"/>
              <a:gd name="connsiteY3" fmla="*/ 0 h 662270"/>
              <a:gd name="connsiteX4" fmla="*/ 2809663 w 4259122"/>
              <a:gd name="connsiteY4" fmla="*/ 0 h 662270"/>
              <a:gd name="connsiteX5" fmla="*/ 3360030 w 4259122"/>
              <a:gd name="connsiteY5" fmla="*/ 0 h 662270"/>
              <a:gd name="connsiteX6" fmla="*/ 3708755 w 4259122"/>
              <a:gd name="connsiteY6" fmla="*/ 0 h 662270"/>
              <a:gd name="connsiteX7" fmla="*/ 4259122 w 4259122"/>
              <a:gd name="connsiteY7" fmla="*/ 0 h 662270"/>
              <a:gd name="connsiteX8" fmla="*/ 3914759 w 4259122"/>
              <a:gd name="connsiteY8" fmla="*/ 662270 h 662270"/>
              <a:gd name="connsiteX9" fmla="*/ 3364392 w 4259122"/>
              <a:gd name="connsiteY9" fmla="*/ 662270 h 662270"/>
              <a:gd name="connsiteX10" fmla="*/ 3360030 w 4259122"/>
              <a:gd name="connsiteY10" fmla="*/ 662270 h 662270"/>
              <a:gd name="connsiteX11" fmla="*/ 2809663 w 4259122"/>
              <a:gd name="connsiteY11" fmla="*/ 662270 h 662270"/>
              <a:gd name="connsiteX12" fmla="*/ 887527 w 4259122"/>
              <a:gd name="connsiteY12" fmla="*/ 662270 h 662270"/>
              <a:gd name="connsiteX13" fmla="*/ 550367 w 4259122"/>
              <a:gd name="connsiteY13" fmla="*/ 662270 h 662270"/>
              <a:gd name="connsiteX14" fmla="*/ 337160 w 4259122"/>
              <a:gd name="connsiteY14" fmla="*/ 662270 h 662270"/>
              <a:gd name="connsiteX15" fmla="*/ 0 w 4259122"/>
              <a:gd name="connsiteY15" fmla="*/ 662270 h 66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122" h="662270">
                <a:moveTo>
                  <a:pt x="0" y="0"/>
                </a:moveTo>
                <a:lnTo>
                  <a:pt x="550367" y="0"/>
                </a:lnTo>
                <a:lnTo>
                  <a:pt x="681523" y="0"/>
                </a:lnTo>
                <a:lnTo>
                  <a:pt x="1231890" y="0"/>
                </a:lnTo>
                <a:lnTo>
                  <a:pt x="2809663" y="0"/>
                </a:lnTo>
                <a:lnTo>
                  <a:pt x="3360030" y="0"/>
                </a:lnTo>
                <a:lnTo>
                  <a:pt x="3708755" y="0"/>
                </a:lnTo>
                <a:lnTo>
                  <a:pt x="4259122" y="0"/>
                </a:lnTo>
                <a:lnTo>
                  <a:pt x="3914759" y="662270"/>
                </a:lnTo>
                <a:lnTo>
                  <a:pt x="3364392" y="662270"/>
                </a:lnTo>
                <a:lnTo>
                  <a:pt x="3360030" y="662270"/>
                </a:lnTo>
                <a:lnTo>
                  <a:pt x="2809663" y="662270"/>
                </a:lnTo>
                <a:lnTo>
                  <a:pt x="887527" y="662270"/>
                </a:lnTo>
                <a:lnTo>
                  <a:pt x="550367" y="662270"/>
                </a:lnTo>
                <a:lnTo>
                  <a:pt x="337160" y="662270"/>
                </a:lnTo>
                <a:lnTo>
                  <a:pt x="0" y="66227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cs typeface="+mn-ea"/>
              <a:sym typeface="+mn-lt"/>
            </a:endParaRPr>
          </a:p>
        </p:txBody>
      </p:sp>
      <p:sp>
        <p:nvSpPr>
          <p:cNvPr id="4" name="Rectangle 16"/>
          <p:cNvSpPr>
            <a:spLocks noChangeArrowheads="1"/>
          </p:cNvSpPr>
          <p:nvPr/>
        </p:nvSpPr>
        <p:spPr bwMode="auto">
          <a:xfrm>
            <a:off x="531813" y="325438"/>
            <a:ext cx="237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400" b="1" dirty="0">
                <a:solidFill>
                  <a:schemeClr val="bg1"/>
                </a:solidFill>
                <a:latin typeface="+mn-lt"/>
                <a:ea typeface="+mn-ea"/>
                <a:cs typeface="+mn-ea"/>
                <a:sym typeface="+mn-lt"/>
              </a:rPr>
              <a:t>活动人员配置</a:t>
            </a:r>
            <a:endParaRPr lang="zh-CN" altLang="en-US" dirty="0">
              <a:solidFill>
                <a:schemeClr val="bg1"/>
              </a:solidFill>
              <a:latin typeface="+mn-lt"/>
              <a:ea typeface="+mn-ea"/>
              <a:cs typeface="+mn-ea"/>
              <a:sym typeface="+mn-lt"/>
            </a:endParaRPr>
          </a:p>
        </p:txBody>
      </p:sp>
      <p:sp>
        <p:nvSpPr>
          <p:cNvPr id="12" name="矩形 11"/>
          <p:cNvSpPr/>
          <p:nvPr/>
        </p:nvSpPr>
        <p:spPr>
          <a:xfrm>
            <a:off x="850900" y="4286250"/>
            <a:ext cx="1771650" cy="609600"/>
          </a:xfrm>
          <a:prstGeom prst="rect">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400" noProof="1">
                <a:solidFill>
                  <a:schemeClr val="bg1">
                    <a:lumMod val="95000"/>
                  </a:schemeClr>
                </a:solidFill>
                <a:cs typeface="+mn-ea"/>
                <a:sym typeface="+mn-lt"/>
              </a:rPr>
              <a:t>XXX</a:t>
            </a:r>
            <a:endParaRPr lang="zh-CN" altLang="en-US" sz="2400" noProof="1">
              <a:solidFill>
                <a:schemeClr val="bg1">
                  <a:lumMod val="95000"/>
                </a:schemeClr>
              </a:solidFill>
              <a:cs typeface="+mn-ea"/>
              <a:sym typeface="+mn-lt"/>
            </a:endParaRPr>
          </a:p>
        </p:txBody>
      </p:sp>
      <p:sp>
        <p:nvSpPr>
          <p:cNvPr id="13" name="矩形 12"/>
          <p:cNvSpPr/>
          <p:nvPr/>
        </p:nvSpPr>
        <p:spPr>
          <a:xfrm>
            <a:off x="3025775" y="4286250"/>
            <a:ext cx="1771650" cy="609600"/>
          </a:xfrm>
          <a:prstGeom prst="rect">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400" noProof="1">
                <a:solidFill>
                  <a:schemeClr val="bg1">
                    <a:lumMod val="95000"/>
                  </a:schemeClr>
                </a:solidFill>
                <a:cs typeface="+mn-ea"/>
                <a:sym typeface="+mn-lt"/>
              </a:rPr>
              <a:t>李某某</a:t>
            </a:r>
            <a:endParaRPr lang="zh-CN" altLang="en-US" sz="2400" noProof="1">
              <a:solidFill>
                <a:schemeClr val="bg1">
                  <a:lumMod val="95000"/>
                </a:schemeClr>
              </a:solidFill>
              <a:cs typeface="+mn-ea"/>
              <a:sym typeface="+mn-lt"/>
            </a:endParaRPr>
          </a:p>
        </p:txBody>
      </p:sp>
      <p:sp>
        <p:nvSpPr>
          <p:cNvPr id="14" name="矩形 13"/>
          <p:cNvSpPr/>
          <p:nvPr/>
        </p:nvSpPr>
        <p:spPr>
          <a:xfrm>
            <a:off x="5200650" y="4286250"/>
            <a:ext cx="1771650" cy="609600"/>
          </a:xfrm>
          <a:prstGeom prst="rect">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400" noProof="1">
                <a:solidFill>
                  <a:schemeClr val="bg1">
                    <a:lumMod val="95000"/>
                  </a:schemeClr>
                </a:solidFill>
                <a:cs typeface="+mn-ea"/>
                <a:sym typeface="+mn-lt"/>
              </a:rPr>
              <a:t>黄某某</a:t>
            </a:r>
            <a:endParaRPr lang="zh-CN" altLang="en-US" sz="2400" noProof="1">
              <a:solidFill>
                <a:schemeClr val="bg1">
                  <a:lumMod val="95000"/>
                </a:schemeClr>
              </a:solidFill>
              <a:cs typeface="+mn-ea"/>
              <a:sym typeface="+mn-lt"/>
            </a:endParaRPr>
          </a:p>
        </p:txBody>
      </p:sp>
      <p:sp>
        <p:nvSpPr>
          <p:cNvPr id="15" name="矩形 14"/>
          <p:cNvSpPr/>
          <p:nvPr/>
        </p:nvSpPr>
        <p:spPr>
          <a:xfrm>
            <a:off x="7375525" y="4286250"/>
            <a:ext cx="1771650" cy="609600"/>
          </a:xfrm>
          <a:prstGeom prst="rect">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400" noProof="1">
                <a:solidFill>
                  <a:schemeClr val="bg1">
                    <a:lumMod val="95000"/>
                  </a:schemeClr>
                </a:solidFill>
                <a:cs typeface="+mn-ea"/>
                <a:sym typeface="+mn-lt"/>
              </a:rPr>
              <a:t>白某某</a:t>
            </a:r>
            <a:endParaRPr lang="zh-CN" altLang="en-US" sz="2400" noProof="1">
              <a:solidFill>
                <a:schemeClr val="bg1">
                  <a:lumMod val="95000"/>
                </a:schemeClr>
              </a:solidFill>
              <a:cs typeface="+mn-ea"/>
              <a:sym typeface="+mn-lt"/>
            </a:endParaRPr>
          </a:p>
        </p:txBody>
      </p:sp>
      <p:sp>
        <p:nvSpPr>
          <p:cNvPr id="16" name="矩形 15"/>
          <p:cNvSpPr/>
          <p:nvPr/>
        </p:nvSpPr>
        <p:spPr>
          <a:xfrm>
            <a:off x="9550400" y="4286250"/>
            <a:ext cx="1771650" cy="609600"/>
          </a:xfrm>
          <a:prstGeom prst="rect">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400" noProof="1">
                <a:solidFill>
                  <a:schemeClr val="bg1">
                    <a:lumMod val="95000"/>
                  </a:schemeClr>
                </a:solidFill>
                <a:cs typeface="+mn-ea"/>
                <a:sym typeface="+mn-lt"/>
              </a:rPr>
              <a:t>蔡某某</a:t>
            </a:r>
            <a:endParaRPr lang="zh-CN" altLang="en-US" sz="2400" noProof="1">
              <a:solidFill>
                <a:schemeClr val="bg1">
                  <a:lumMod val="95000"/>
                </a:schemeClr>
              </a:solidFill>
              <a:cs typeface="+mn-ea"/>
              <a:sym typeface="+mn-lt"/>
            </a:endParaRPr>
          </a:p>
        </p:txBody>
      </p:sp>
      <p:sp>
        <p:nvSpPr>
          <p:cNvPr id="17" name="矩形 16"/>
          <p:cNvSpPr>
            <a:spLocks noChangeArrowheads="1"/>
          </p:cNvSpPr>
          <p:nvPr/>
        </p:nvSpPr>
        <p:spPr bwMode="auto">
          <a:xfrm>
            <a:off x="801688" y="5094288"/>
            <a:ext cx="1590675"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b="1" dirty="0">
                <a:solidFill>
                  <a:schemeClr val="accent6">
                    <a:lumMod val="50000"/>
                  </a:schemeClr>
                </a:solidFill>
                <a:latin typeface="+mn-lt"/>
                <a:ea typeface="+mn-ea"/>
                <a:cs typeface="+mn-ea"/>
                <a:sym typeface="+mn-lt"/>
              </a:rPr>
              <a:t>公司总经理</a:t>
            </a:r>
            <a:endParaRPr lang="en-US" altLang="zh-CN" b="1" dirty="0">
              <a:solidFill>
                <a:schemeClr val="accent6">
                  <a:lumMod val="50000"/>
                </a:schemeClr>
              </a:solidFill>
              <a:latin typeface="+mn-lt"/>
              <a:ea typeface="+mn-ea"/>
              <a:cs typeface="+mn-ea"/>
              <a:sym typeface="+mn-lt"/>
            </a:endParaRPr>
          </a:p>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sp>
        <p:nvSpPr>
          <p:cNvPr id="18" name="矩形 17"/>
          <p:cNvSpPr>
            <a:spLocks noChangeArrowheads="1"/>
          </p:cNvSpPr>
          <p:nvPr/>
        </p:nvSpPr>
        <p:spPr bwMode="auto">
          <a:xfrm>
            <a:off x="3113088" y="5094288"/>
            <a:ext cx="1592262"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b="1" dirty="0">
                <a:solidFill>
                  <a:schemeClr val="accent6">
                    <a:lumMod val="50000"/>
                  </a:schemeClr>
                </a:solidFill>
                <a:latin typeface="+mn-lt"/>
                <a:ea typeface="+mn-ea"/>
                <a:cs typeface="+mn-ea"/>
                <a:sym typeface="+mn-lt"/>
              </a:rPr>
              <a:t>策划部主管</a:t>
            </a:r>
            <a:endParaRPr lang="en-US" altLang="zh-CN" b="1" dirty="0">
              <a:solidFill>
                <a:schemeClr val="accent6">
                  <a:lumMod val="50000"/>
                </a:schemeClr>
              </a:solidFill>
              <a:latin typeface="+mn-lt"/>
              <a:ea typeface="+mn-ea"/>
              <a:cs typeface="+mn-ea"/>
              <a:sym typeface="+mn-lt"/>
            </a:endParaRPr>
          </a:p>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sp>
        <p:nvSpPr>
          <p:cNvPr id="19" name="矩形 18"/>
          <p:cNvSpPr>
            <a:spLocks noChangeArrowheads="1"/>
          </p:cNvSpPr>
          <p:nvPr/>
        </p:nvSpPr>
        <p:spPr bwMode="auto">
          <a:xfrm>
            <a:off x="5291138" y="5094288"/>
            <a:ext cx="1592262"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b="1" dirty="0">
                <a:solidFill>
                  <a:schemeClr val="accent6">
                    <a:lumMod val="50000"/>
                  </a:schemeClr>
                </a:solidFill>
                <a:latin typeface="+mn-lt"/>
                <a:ea typeface="+mn-ea"/>
                <a:cs typeface="+mn-ea"/>
                <a:sym typeface="+mn-lt"/>
              </a:rPr>
              <a:t>营销部主管</a:t>
            </a:r>
            <a:endParaRPr lang="en-US" altLang="zh-CN" b="1" dirty="0">
              <a:solidFill>
                <a:schemeClr val="accent6">
                  <a:lumMod val="50000"/>
                </a:schemeClr>
              </a:solidFill>
              <a:latin typeface="+mn-lt"/>
              <a:ea typeface="+mn-ea"/>
              <a:cs typeface="+mn-ea"/>
              <a:sym typeface="+mn-lt"/>
            </a:endParaRPr>
          </a:p>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sp>
        <p:nvSpPr>
          <p:cNvPr id="20" name="矩形 19"/>
          <p:cNvSpPr>
            <a:spLocks noChangeArrowheads="1"/>
          </p:cNvSpPr>
          <p:nvPr/>
        </p:nvSpPr>
        <p:spPr bwMode="auto">
          <a:xfrm>
            <a:off x="7466013" y="5094288"/>
            <a:ext cx="1592262"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b="1" dirty="0">
                <a:solidFill>
                  <a:schemeClr val="accent6">
                    <a:lumMod val="50000"/>
                  </a:schemeClr>
                </a:solidFill>
                <a:latin typeface="+mn-lt"/>
                <a:ea typeface="+mn-ea"/>
                <a:cs typeface="+mn-ea"/>
                <a:sym typeface="+mn-lt"/>
              </a:rPr>
              <a:t>销售部主管</a:t>
            </a:r>
            <a:endParaRPr lang="en-US" altLang="zh-CN" b="1" dirty="0">
              <a:solidFill>
                <a:schemeClr val="accent6">
                  <a:lumMod val="50000"/>
                </a:schemeClr>
              </a:solidFill>
              <a:latin typeface="+mn-lt"/>
              <a:ea typeface="+mn-ea"/>
              <a:cs typeface="+mn-ea"/>
              <a:sym typeface="+mn-lt"/>
            </a:endParaRPr>
          </a:p>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sp>
        <p:nvSpPr>
          <p:cNvPr id="21" name="矩形 20"/>
          <p:cNvSpPr>
            <a:spLocks noChangeArrowheads="1"/>
          </p:cNvSpPr>
          <p:nvPr/>
        </p:nvSpPr>
        <p:spPr bwMode="auto">
          <a:xfrm>
            <a:off x="9640888" y="5094288"/>
            <a:ext cx="1592262"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450975">
              <a:defRPr>
                <a:solidFill>
                  <a:schemeClr val="tx1"/>
                </a:solidFill>
                <a:latin typeface="等线" panose="02010600030101010101" pitchFamily="2" charset="-122"/>
                <a:ea typeface="等线" panose="02010600030101010101" pitchFamily="2" charset="-122"/>
              </a:defRPr>
            </a:lvl1pPr>
            <a:lvl2pPr defTabSz="1450975">
              <a:defRPr>
                <a:solidFill>
                  <a:schemeClr val="tx1"/>
                </a:solidFill>
                <a:latin typeface="等线" panose="02010600030101010101" pitchFamily="2" charset="-122"/>
                <a:ea typeface="等线" panose="02010600030101010101" pitchFamily="2" charset="-122"/>
              </a:defRPr>
            </a:lvl2pPr>
            <a:lvl3pPr defTabSz="1450975">
              <a:defRPr>
                <a:solidFill>
                  <a:schemeClr val="tx1"/>
                </a:solidFill>
                <a:latin typeface="等线" panose="02010600030101010101" pitchFamily="2" charset="-122"/>
                <a:ea typeface="等线" panose="02010600030101010101" pitchFamily="2" charset="-122"/>
              </a:defRPr>
            </a:lvl3pPr>
            <a:lvl4pPr defTabSz="1450975">
              <a:defRPr>
                <a:solidFill>
                  <a:schemeClr val="tx1"/>
                </a:solidFill>
                <a:latin typeface="等线" panose="02010600030101010101" pitchFamily="2" charset="-122"/>
                <a:ea typeface="等线" panose="02010600030101010101" pitchFamily="2" charset="-122"/>
              </a:defRPr>
            </a:lvl4pPr>
            <a:lvl5pPr defTabSz="1450975">
              <a:defRPr>
                <a:solidFill>
                  <a:schemeClr val="tx1"/>
                </a:solidFill>
                <a:latin typeface="等线" panose="02010600030101010101" pitchFamily="2" charset="-122"/>
                <a:ea typeface="等线" panose="02010600030101010101" pitchFamily="2" charset="-122"/>
              </a:defRPr>
            </a:lvl5pPr>
            <a:lvl6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450975"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50000"/>
              </a:lnSpc>
            </a:pPr>
            <a:r>
              <a:rPr lang="zh-CN" altLang="en-US" b="1" dirty="0">
                <a:solidFill>
                  <a:schemeClr val="accent6">
                    <a:lumMod val="50000"/>
                  </a:schemeClr>
                </a:solidFill>
                <a:latin typeface="+mn-lt"/>
                <a:ea typeface="+mn-ea"/>
                <a:cs typeface="+mn-ea"/>
                <a:sym typeface="+mn-lt"/>
              </a:rPr>
              <a:t>副总经理</a:t>
            </a:r>
            <a:endParaRPr lang="en-US" altLang="zh-CN" b="1" dirty="0">
              <a:solidFill>
                <a:schemeClr val="accent6">
                  <a:lumMod val="50000"/>
                </a:schemeClr>
              </a:solidFill>
              <a:latin typeface="+mn-lt"/>
              <a:ea typeface="+mn-ea"/>
              <a:cs typeface="+mn-ea"/>
              <a:sym typeface="+mn-lt"/>
            </a:endParaRPr>
          </a:p>
          <a:p>
            <a:pPr algn="ctr">
              <a:lnSpc>
                <a:spcPct val="150000"/>
              </a:lnSpc>
            </a:pPr>
            <a:r>
              <a:rPr lang="zh-CN" altLang="en-US" sz="1400" dirty="0">
                <a:solidFill>
                  <a:schemeClr val="accent6">
                    <a:lumMod val="50000"/>
                  </a:schemeClr>
                </a:solidFill>
                <a:latin typeface="+mn-lt"/>
                <a:ea typeface="+mn-ea"/>
                <a:cs typeface="+mn-ea"/>
                <a:sym typeface="+mn-lt"/>
              </a:rPr>
              <a:t>此处添加适当的文字简要说明</a:t>
            </a:r>
            <a:endParaRPr lang="en-US" altLang="zh-CN" sz="1400" dirty="0">
              <a:solidFill>
                <a:schemeClr val="accent6">
                  <a:lumMod val="50000"/>
                </a:schemeClr>
              </a:solidFill>
              <a:latin typeface="+mn-lt"/>
              <a:ea typeface="+mn-ea"/>
              <a:cs typeface="+mn-ea"/>
              <a:sym typeface="+mn-lt"/>
            </a:endParaRPr>
          </a:p>
        </p:txBody>
      </p:sp>
      <p:pic>
        <p:nvPicPr>
          <p:cNvPr id="10" name="图片 9"/>
          <p:cNvPicPr>
            <a:picLocks noChangeAspect="1"/>
          </p:cNvPicPr>
          <p:nvPr/>
        </p:nvPicPr>
        <p:blipFill>
          <a:blip r:embed="rId1"/>
          <a:stretch>
            <a:fillRect/>
          </a:stretch>
        </p:blipFill>
        <p:spPr>
          <a:xfrm>
            <a:off x="913745" y="1659670"/>
            <a:ext cx="1562235" cy="2537680"/>
          </a:xfrm>
          <a:prstGeom prst="rect">
            <a:avLst/>
          </a:prstGeom>
        </p:spPr>
      </p:pic>
      <p:pic>
        <p:nvPicPr>
          <p:cNvPr id="23" name="图片 22"/>
          <p:cNvPicPr>
            <a:picLocks noChangeAspect="1"/>
          </p:cNvPicPr>
          <p:nvPr/>
        </p:nvPicPr>
        <p:blipFill>
          <a:blip r:embed="rId2"/>
          <a:stretch>
            <a:fillRect/>
          </a:stretch>
        </p:blipFill>
        <p:spPr>
          <a:xfrm>
            <a:off x="3025775" y="1648239"/>
            <a:ext cx="1752752" cy="2560542"/>
          </a:xfrm>
          <a:prstGeom prst="rect">
            <a:avLst/>
          </a:prstGeom>
        </p:spPr>
      </p:pic>
      <p:pic>
        <p:nvPicPr>
          <p:cNvPr id="25" name="图片 24"/>
          <p:cNvPicPr>
            <a:picLocks noChangeAspect="1"/>
          </p:cNvPicPr>
          <p:nvPr/>
        </p:nvPicPr>
        <p:blipFill>
          <a:blip r:embed="rId3"/>
          <a:stretch>
            <a:fillRect/>
          </a:stretch>
        </p:blipFill>
        <p:spPr>
          <a:xfrm>
            <a:off x="5337744" y="1606325"/>
            <a:ext cx="1516511" cy="2644369"/>
          </a:xfrm>
          <a:prstGeom prst="rect">
            <a:avLst/>
          </a:prstGeom>
        </p:spPr>
      </p:pic>
      <p:pic>
        <p:nvPicPr>
          <p:cNvPr id="27" name="图片 26"/>
          <p:cNvPicPr>
            <a:picLocks noChangeAspect="1"/>
          </p:cNvPicPr>
          <p:nvPr/>
        </p:nvPicPr>
        <p:blipFill>
          <a:blip r:embed="rId4"/>
          <a:stretch>
            <a:fillRect/>
          </a:stretch>
        </p:blipFill>
        <p:spPr>
          <a:xfrm>
            <a:off x="7424906" y="1573295"/>
            <a:ext cx="1722269" cy="2712955"/>
          </a:xfrm>
          <a:prstGeom prst="rect">
            <a:avLst/>
          </a:prstGeom>
        </p:spPr>
      </p:pic>
      <p:pic>
        <p:nvPicPr>
          <p:cNvPr id="29" name="图片 28"/>
          <p:cNvPicPr>
            <a:picLocks noChangeAspect="1"/>
          </p:cNvPicPr>
          <p:nvPr/>
        </p:nvPicPr>
        <p:blipFill>
          <a:blip r:embed="rId5"/>
          <a:stretch>
            <a:fillRect/>
          </a:stretch>
        </p:blipFill>
        <p:spPr>
          <a:xfrm>
            <a:off x="9599781" y="1606325"/>
            <a:ext cx="1537239" cy="2644370"/>
          </a:xfrm>
          <a:prstGeom prst="rect">
            <a:avLst/>
          </a:prstGeom>
        </p:spPr>
      </p:pic>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ppt_x"/>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ppt_x"/>
                                          </p:val>
                                        </p:tav>
                                        <p:tav tm="100000">
                                          <p:val>
                                            <p:strVal val="#ppt_x"/>
                                          </p:val>
                                        </p:tav>
                                      </p:tavLst>
                                    </p:anim>
                                    <p:anim calcmode="lin" valueType="num">
                                      <p:cBhvr additive="base">
                                        <p:cTn id="7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p:cTn id="89" dur="500" fill="hold"/>
                                        <p:tgtEl>
                                          <p:spTgt spid="15"/>
                                        </p:tgtEl>
                                        <p:attrNameLst>
                                          <p:attrName>ppt_w</p:attrName>
                                        </p:attrNameLst>
                                      </p:cBhvr>
                                      <p:tavLst>
                                        <p:tav tm="0">
                                          <p:val>
                                            <p:fltVal val="0"/>
                                          </p:val>
                                        </p:tav>
                                        <p:tav tm="100000">
                                          <p:val>
                                            <p:strVal val="#ppt_w"/>
                                          </p:val>
                                        </p:tav>
                                      </p:tavLst>
                                    </p:anim>
                                    <p:anim calcmode="lin" valueType="num">
                                      <p:cBhvr>
                                        <p:cTn id="90" dur="500" fill="hold"/>
                                        <p:tgtEl>
                                          <p:spTgt spid="15"/>
                                        </p:tgtEl>
                                        <p:attrNameLst>
                                          <p:attrName>ppt_h</p:attrName>
                                        </p:attrNameLst>
                                      </p:cBhvr>
                                      <p:tavLst>
                                        <p:tav tm="0">
                                          <p:val>
                                            <p:fltVal val="0"/>
                                          </p:val>
                                        </p:tav>
                                        <p:tav tm="100000">
                                          <p:val>
                                            <p:strVal val="#ppt_h"/>
                                          </p:val>
                                        </p:tav>
                                      </p:tavLst>
                                    </p:anim>
                                    <p:animEffect transition="in" filter="fade">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500" fill="hold"/>
                                        <p:tgtEl>
                                          <p:spTgt spid="20"/>
                                        </p:tgtEl>
                                        <p:attrNameLst>
                                          <p:attrName>ppt_x</p:attrName>
                                        </p:attrNameLst>
                                      </p:cBhvr>
                                      <p:tavLst>
                                        <p:tav tm="0">
                                          <p:val>
                                            <p:strVal val="#ppt_x"/>
                                          </p:val>
                                        </p:tav>
                                        <p:tav tm="100000">
                                          <p:val>
                                            <p:strVal val="#ppt_x"/>
                                          </p:val>
                                        </p:tav>
                                      </p:tavLst>
                                    </p:anim>
                                    <p:anim calcmode="lin" valueType="num">
                                      <p:cBhvr additive="base">
                                        <p:cTn id="9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nodeType="click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additive="base">
                                        <p:cTn id="102" dur="500" fill="hold"/>
                                        <p:tgtEl>
                                          <p:spTgt spid="29"/>
                                        </p:tgtEl>
                                        <p:attrNameLst>
                                          <p:attrName>ppt_x</p:attrName>
                                        </p:attrNameLst>
                                      </p:cBhvr>
                                      <p:tavLst>
                                        <p:tav tm="0">
                                          <p:val>
                                            <p:strVal val="#ppt_x"/>
                                          </p:val>
                                        </p:tav>
                                        <p:tav tm="100000">
                                          <p:val>
                                            <p:strVal val="#ppt_x"/>
                                          </p:val>
                                        </p:tav>
                                      </p:tavLst>
                                    </p:anim>
                                    <p:anim calcmode="lin" valueType="num">
                                      <p:cBhvr additive="base">
                                        <p:cTn id="10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53" presetClass="entr" presetSubtype="16" fill="hold" grpId="0" nodeType="clickEffect">
                                  <p:stCondLst>
                                    <p:cond delay="0"/>
                                  </p:stCondLst>
                                  <p:childTnLst>
                                    <p:set>
                                      <p:cBhvr>
                                        <p:cTn id="107" dur="1" fill="hold">
                                          <p:stCondLst>
                                            <p:cond delay="0"/>
                                          </p:stCondLst>
                                        </p:cTn>
                                        <p:tgtEl>
                                          <p:spTgt spid="16"/>
                                        </p:tgtEl>
                                        <p:attrNameLst>
                                          <p:attrName>style.visibility</p:attrName>
                                        </p:attrNameLst>
                                      </p:cBhvr>
                                      <p:to>
                                        <p:strVal val="visible"/>
                                      </p:to>
                                    </p:set>
                                    <p:anim calcmode="lin" valueType="num">
                                      <p:cBhvr>
                                        <p:cTn id="108" dur="500" fill="hold"/>
                                        <p:tgtEl>
                                          <p:spTgt spid="16"/>
                                        </p:tgtEl>
                                        <p:attrNameLst>
                                          <p:attrName>ppt_w</p:attrName>
                                        </p:attrNameLst>
                                      </p:cBhvr>
                                      <p:tavLst>
                                        <p:tav tm="0">
                                          <p:val>
                                            <p:fltVal val="0"/>
                                          </p:val>
                                        </p:tav>
                                        <p:tav tm="100000">
                                          <p:val>
                                            <p:strVal val="#ppt_w"/>
                                          </p:val>
                                        </p:tav>
                                      </p:tavLst>
                                    </p:anim>
                                    <p:anim calcmode="lin" valueType="num">
                                      <p:cBhvr>
                                        <p:cTn id="109" dur="500" fill="hold"/>
                                        <p:tgtEl>
                                          <p:spTgt spid="16"/>
                                        </p:tgtEl>
                                        <p:attrNameLst>
                                          <p:attrName>ppt_h</p:attrName>
                                        </p:attrNameLst>
                                      </p:cBhvr>
                                      <p:tavLst>
                                        <p:tav tm="0">
                                          <p:val>
                                            <p:fltVal val="0"/>
                                          </p:val>
                                        </p:tav>
                                        <p:tav tm="100000">
                                          <p:val>
                                            <p:strVal val="#ppt_h"/>
                                          </p:val>
                                        </p:tav>
                                      </p:tavLst>
                                    </p:anim>
                                    <p:animEffect transition="in" filter="fade">
                                      <p:cBhvr>
                                        <p:cTn id="110" dur="500"/>
                                        <p:tgtEl>
                                          <p:spTgt spid="16"/>
                                        </p:tgtEl>
                                      </p:cBhvr>
                                    </p:animEffect>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additive="base">
                                        <p:cTn id="115" dur="500" fill="hold"/>
                                        <p:tgtEl>
                                          <p:spTgt spid="21"/>
                                        </p:tgtEl>
                                        <p:attrNameLst>
                                          <p:attrName>ppt_x</p:attrName>
                                        </p:attrNameLst>
                                      </p:cBhvr>
                                      <p:tavLst>
                                        <p:tav tm="0">
                                          <p:val>
                                            <p:strVal val="#ppt_x"/>
                                          </p:val>
                                        </p:tav>
                                        <p:tav tm="100000">
                                          <p:val>
                                            <p:strVal val="#ppt_x"/>
                                          </p:val>
                                        </p:tav>
                                      </p:tavLst>
                                    </p:anim>
                                    <p:anim calcmode="lin" valueType="num">
                                      <p:cBhvr additive="base">
                                        <p:cTn id="1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2" grpId="0" animBg="1"/>
      <p:bldP spid="13" grpId="0" animBg="1"/>
      <p:bldP spid="14" grpId="0" animBg="1"/>
      <p:bldP spid="15" grpId="0" animBg="1"/>
      <p:bldP spid="16" grpId="0" animBg="1"/>
      <p:bldP spid="17" grpId="0"/>
      <p:bldP spid="18" grpId="0"/>
      <p:bldP spid="19" grpId="0"/>
      <p:bldP spid="20" grpId="0"/>
      <p:bldP spid="21" grpId="0"/>
    </p:bldLst>
  </p:timing>
</p:sld>
</file>

<file path=ppt/tags/tag1.xml><?xml version="1.0" encoding="utf-8"?>
<p:tagLst xmlns:p="http://schemas.openxmlformats.org/presentationml/2006/main">
  <p:tag name="MH" val="20160908211314"/>
  <p:tag name="MH_LIBRARY" val="GRAPHIC"/>
  <p:tag name="MH_ORDER" val="Freeform 10"/>
</p:tagLst>
</file>

<file path=ppt/tags/tag10.xml><?xml version="1.0" encoding="utf-8"?>
<p:tagLst xmlns:p="http://schemas.openxmlformats.org/presentationml/2006/main">
  <p:tag name="MH" val="20160908211314"/>
  <p:tag name="MH_LIBRARY" val="GRAPHIC"/>
  <p:tag name="MH_ORDER" val="Freeform 10"/>
</p:tagLst>
</file>

<file path=ppt/tags/tag11.xml><?xml version="1.0" encoding="utf-8"?>
<p:tagLst xmlns:p="http://schemas.openxmlformats.org/presentationml/2006/main">
  <p:tag name="ISLIDE.VECTOR" val="c6fbd50c-821b-439c-b072-21504fa3008a"/>
</p:tagLst>
</file>

<file path=ppt/tags/tag12.xml><?xml version="1.0" encoding="utf-8"?>
<p:tagLst xmlns:p="http://schemas.openxmlformats.org/presentationml/2006/main">
  <p:tag name="ISLIDE.VECTOR" val="a34780ba-a517-47bc-a147-1132441ed955"/>
</p:tagLst>
</file>

<file path=ppt/tags/tag13.xml><?xml version="1.0" encoding="utf-8"?>
<p:tagLst xmlns:p="http://schemas.openxmlformats.org/presentationml/2006/main">
  <p:tag name="TIMING" val="|0.4"/>
</p:tagLst>
</file>

<file path=ppt/tags/tag14.xml><?xml version="1.0" encoding="utf-8"?>
<p:tagLst xmlns:p="http://schemas.openxmlformats.org/presentationml/2006/main">
  <p:tag name="ISLIDE.VECTOR" val="a75c80bc-e2ed-4f12-a321-262e1ead519e"/>
</p:tagLst>
</file>

<file path=ppt/tags/tag15.xml><?xml version="1.0" encoding="utf-8"?>
<p:tagLst xmlns:p="http://schemas.openxmlformats.org/presentationml/2006/main">
  <p:tag name="MH" val="20160908211314"/>
  <p:tag name="MH_LIBRARY" val="GRAPHIC"/>
  <p:tag name="MH_ORDER" val="Freeform 10"/>
</p:tagLst>
</file>

<file path=ppt/tags/tag16.xml><?xml version="1.0" encoding="utf-8"?>
<p:tagLst xmlns:p="http://schemas.openxmlformats.org/presentationml/2006/main">
  <p:tag name="ISLIDE.VECTOR" val="c6fbd50c-821b-439c-b072-21504fa3008a"/>
</p:tagLst>
</file>

<file path=ppt/tags/tag17.xml><?xml version="1.0" encoding="utf-8"?>
<p:tagLst xmlns:p="http://schemas.openxmlformats.org/presentationml/2006/main">
  <p:tag name="ISLIDE.VECTOR" val="3807fb71-415a-4b11-879f-616302cb2765"/>
</p:tagLst>
</file>

<file path=ppt/tags/tag18.xml><?xml version="1.0" encoding="utf-8"?>
<p:tagLst xmlns:p="http://schemas.openxmlformats.org/presentationml/2006/main">
  <p:tag name="ISPRING_PRESENTATION_TITLE" val="laodonjie"/>
</p:tagLst>
</file>

<file path=ppt/tags/tag2.xml><?xml version="1.0" encoding="utf-8"?>
<p:tagLst xmlns:p="http://schemas.openxmlformats.org/presentationml/2006/main">
  <p:tag name="ISLIDE.VECTOR" val="c6fbd50c-821b-439c-b072-21504fa3008a"/>
</p:tagLst>
</file>

<file path=ppt/tags/tag3.xml><?xml version="1.0" encoding="utf-8"?>
<p:tagLst xmlns:p="http://schemas.openxmlformats.org/presentationml/2006/main">
  <p:tag name="ISLIDE.VECTOR" val="742b1efc-fa01-425c-8f94-578bec701dc0"/>
</p:tagLst>
</file>

<file path=ppt/tags/tag4.xml><?xml version="1.0" encoding="utf-8"?>
<p:tagLst xmlns:p="http://schemas.openxmlformats.org/presentationml/2006/main">
  <p:tag name="ISLIDE.VECTOR" val="d6ff897d-0a99-4723-a637-f2fce4a17601"/>
</p:tagLst>
</file>

<file path=ppt/tags/tag5.xml><?xml version="1.0" encoding="utf-8"?>
<p:tagLst xmlns:p="http://schemas.openxmlformats.org/presentationml/2006/main">
  <p:tag name="ISLIDE.VECTOR" val="28361ee5-58bc-4076-afad-62ac20243170"/>
</p:tagLst>
</file>

<file path=ppt/tags/tag6.xml><?xml version="1.0" encoding="utf-8"?>
<p:tagLst xmlns:p="http://schemas.openxmlformats.org/presentationml/2006/main">
  <p:tag name="MH" val="20160908211314"/>
  <p:tag name="MH_LIBRARY" val="GRAPHIC"/>
  <p:tag name="MH_ORDER" val="Freeform 10"/>
</p:tagLst>
</file>

<file path=ppt/tags/tag7.xml><?xml version="1.0" encoding="utf-8"?>
<p:tagLst xmlns:p="http://schemas.openxmlformats.org/presentationml/2006/main">
  <p:tag name="ISLIDE.VECTOR" val="c6fbd50c-821b-439c-b072-21504fa3008a"/>
</p:tagLst>
</file>

<file path=ppt/tags/tag8.xml><?xml version="1.0" encoding="utf-8"?>
<p:tagLst xmlns:p="http://schemas.openxmlformats.org/presentationml/2006/main">
  <p:tag name="ISLIDE.VECTOR" val="f5856934-4b99-480d-a13e-52fb58333193"/>
</p:tagLst>
</file>

<file path=ppt/tags/tag9.xml><?xml version="1.0" encoding="utf-8"?>
<p:tagLst xmlns:p="http://schemas.openxmlformats.org/presentationml/2006/main">
  <p:tag name="ISLIDE.VECTOR" val="89abb19d-dfe6-4518-a8f3-3e356b24f189"/>
</p:tagLst>
</file>

<file path=ppt/theme/theme1.xml><?xml version="1.0" encoding="utf-8"?>
<a:theme xmlns:a="http://schemas.openxmlformats.org/drawingml/2006/main" name="五一">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ktobpdc">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3665</Words>
  <Application>WPS 演示</Application>
  <PresentationFormat>自定义</PresentationFormat>
  <Paragraphs>472</Paragraphs>
  <Slides>28</Slides>
  <Notes>28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28</vt:i4>
      </vt:variant>
    </vt:vector>
  </HeadingPairs>
  <TitlesOfParts>
    <vt:vector size="42" baseType="lpstr">
      <vt:lpstr>Arial</vt:lpstr>
      <vt:lpstr>宋体</vt:lpstr>
      <vt:lpstr>Wingdings</vt:lpstr>
      <vt:lpstr>等线</vt:lpstr>
      <vt:lpstr>等线 Light</vt:lpstr>
      <vt:lpstr>微软雅黑</vt:lpstr>
      <vt:lpstr>Calibri</vt:lpstr>
      <vt:lpstr>造字工房尚黑（非商用）细长体</vt:lpstr>
      <vt:lpstr>义启小魏楷</vt:lpstr>
      <vt:lpstr>Arial Unicode MS</vt:lpstr>
      <vt:lpstr>等线</vt:lpstr>
      <vt:lpstr>Arial</vt:lpstr>
      <vt:lpstr>五一</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劳动节</dc:title>
  <dc:creator>第一PPT</dc:creator>
  <cp:keywords>www.1ppt.com</cp:keywords>
  <dc:description>www.1ppt.com</dc:description>
  <cp:lastModifiedBy>铭</cp:lastModifiedBy>
  <cp:revision>41</cp:revision>
  <dcterms:created xsi:type="dcterms:W3CDTF">2018-04-24T15:00:00Z</dcterms:created>
  <dcterms:modified xsi:type="dcterms:W3CDTF">2022-03-08T00:56:24Z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81D5E16D8A5A4AECBC04D06AD2B1EC02</vt:lpwstr>
  </property>
</Properties>
</file>