
<file path=[Content_Types].xml><?xml version="1.0" encoding="utf-8"?>
<Types xmlns="http://schemas.openxmlformats.org/package/2006/content-types">
  <Default Extension="xlsx" ContentType="application/vnd.openxmlformats-officedocument.spreadsheetml.sheet"/>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media/image1.svg" ContentType="image/svg+xml"/>
  <Override PartName="/ppt/media/image2.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78"/>
        <p:guide pos="3796"/>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400" b="0" i="0" u="none" strike="noStrike" kern="1200" spc="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lumMod val="50000"/>
              </a:schemeClr>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400" b="0" i="0" u="none" strike="noStrike" kern="1200" baseline="0">
                    <a:solidFill>
                      <a:schemeClr val="tx1">
                        <a:lumMod val="75000"/>
                        <a:lumOff val="2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1">
                <a:lumMod val="75000"/>
              </a:schemeClr>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系列 3</c:v>
                </c:pt>
              </c:strCache>
            </c:strRef>
          </c:tx>
          <c:spPr>
            <a:solidFill>
              <a:schemeClr val="accent1">
                <a:lumMod val="60000"/>
                <a:lumOff val="40000"/>
              </a:schemeClr>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900" b="0" i="0" u="none" strike="noStrike" kern="1200" baseline="0">
                    <a:solidFill>
                      <a:schemeClr val="tx1">
                        <a:lumMod val="75000"/>
                        <a:lumOff val="2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219"/>
        <c:overlap val="-27"/>
        <c:axId val="95121760"/>
        <c:axId val="784407461"/>
      </c:barChart>
      <c:catAx>
        <c:axId val="95121760"/>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bg1"/>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crossAx val="784407461"/>
        <c:crosses val="autoZero"/>
        <c:auto val="1"/>
        <c:lblAlgn val="ctr"/>
        <c:lblOffset val="100"/>
        <c:noMultiLvlLbl val="0"/>
      </c:catAx>
      <c:valAx>
        <c:axId val="784407461"/>
        <c:scaling>
          <c:orientation val="minMax"/>
        </c:scaling>
        <c:delete val="0"/>
        <c:axPos val="l"/>
        <c:majorGridlines>
          <c:spPr>
            <a:ln w="9525" cap="flat" cmpd="sng" algn="ctr">
              <a:solidFill>
                <a:schemeClr val="tx1">
                  <a:lumMod val="15000"/>
                  <a:lumOff val="85000"/>
                  <a:alpha val="4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400" b="0" i="0" u="none" strike="noStrike" kern="120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crossAx val="95121760"/>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1200" b="0" i="0" u="none" strike="noStrike" kern="120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legendEntry>
      <c:legendEntry>
        <c:idx val="1"/>
        <c:txPr>
          <a:bodyPr rot="0" spcFirstLastPara="0" vertOverflow="ellipsis" vert="horz" wrap="square" anchor="ctr" anchorCtr="1"/>
          <a:lstStyle/>
          <a:p>
            <a:pPr>
              <a:defRPr lang="zh-CN" sz="1200" b="0" i="0" u="none" strike="noStrike" kern="120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legendEntry>
      <c:legendEntry>
        <c:idx val="2"/>
        <c:txPr>
          <a:bodyPr rot="0" spcFirstLastPara="0" vertOverflow="ellipsis" vert="horz" wrap="square" anchor="ctr" anchorCtr="1"/>
          <a:lstStyle/>
          <a:p>
            <a:pPr>
              <a:defRPr lang="zh-CN" sz="1200" b="0" i="0" u="none" strike="noStrike" kern="120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legendEntry>
      <c:layout/>
      <c:overlay val="0"/>
      <c:spPr>
        <a:noFill/>
        <a:ln>
          <a:noFill/>
        </a:ln>
        <a:effectLst/>
      </c:spPr>
      <c:txPr>
        <a:bodyPr rot="0" spcFirstLastPara="0" vertOverflow="ellipsis" vert="horz" wrap="square" anchor="ctr" anchorCtr="1"/>
        <a:lstStyle/>
        <a:p>
          <a:pPr>
            <a:defRPr lang="zh-CN" sz="1200" b="0" i="0" u="none" strike="noStrike" kern="1200" baseline="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legend>
    <c:plotVisOnly val="1"/>
    <c:dispBlanksAs val="gap"/>
    <c:showDLblsOverMax val="0"/>
  </c:chart>
  <c:spPr>
    <a:noFill/>
    <a:ln>
      <a:noFill/>
    </a:ln>
    <a:effectLst/>
  </c:spPr>
  <c:txPr>
    <a:bodyPr/>
    <a:lstStyle/>
    <a:p>
      <a:pPr>
        <a:defRPr lang="zh-CN">
          <a:latin typeface="汉仪中黑简" panose="02010600000101010101" charset="-122"/>
          <a:ea typeface="汉仪中黑简" panose="02010600000101010101" charset="-122"/>
          <a:cs typeface="汉仪中黑简" panose="02010600000101010101" charset="-122"/>
          <a:sym typeface="汉仪中黑简" panose="02010600000101010101"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chart" Target="../charts/chart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5.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7.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66.xml"/><Relationship Id="rId4" Type="http://schemas.openxmlformats.org/officeDocument/2006/relationships/image" Target="../media/image1.sv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0.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2.sv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1" name="弦形 10"/>
          <p:cNvSpPr/>
          <p:nvPr/>
        </p:nvSpPr>
        <p:spPr>
          <a:xfrm rot="2880000">
            <a:off x="6411595" y="4368800"/>
            <a:ext cx="1941830" cy="1941830"/>
          </a:xfrm>
          <a:prstGeom prst="chord">
            <a:avLst/>
          </a:prstGeom>
          <a:gradFill>
            <a:gsLst>
              <a:gs pos="30000">
                <a:schemeClr val="accent1">
                  <a:lumMod val="50000"/>
                </a:scheme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497965" y="3718560"/>
            <a:ext cx="4658995" cy="563245"/>
          </a:xfrm>
          <a:prstGeom prst="rect">
            <a:avLst/>
          </a:prstGeom>
          <a:noFill/>
          <a:effectLst/>
        </p:spPr>
        <p:txBody>
          <a:bodyPr wrap="square" rtlCol="0">
            <a:spAutoFit/>
          </a:bodyPr>
          <a:p>
            <a:pPr algn="l" fontAlgn="auto">
              <a:lnSpc>
                <a:spcPts val="1840"/>
              </a:lnSpc>
            </a:pPr>
            <a:r>
              <a:rPr lang="zh-CN" altLang="en-US" sz="1200" b="1">
                <a:solidFill>
                  <a:schemeClr val="bg1"/>
                </a:solidFill>
                <a:uFillTx/>
                <a:latin typeface="汉仪君黑-45简" panose="020B0604020202020204" charset="-122"/>
                <a:ea typeface="汉仪君黑-45简" panose="020B0604020202020204" charset="-122"/>
                <a:sym typeface="+mn-ea"/>
              </a:rPr>
              <a:t>The most precious thing in life is time. Life, the most brilliant than career. The happiest thing in life is to struggle </a:t>
            </a:r>
            <a:endParaRPr lang="zh-CN" altLang="en-US" sz="1200" b="1">
              <a:solidFill>
                <a:schemeClr val="bg1"/>
              </a:solidFill>
              <a:uFillTx/>
              <a:latin typeface="汉仪君黑-45简" panose="020B0604020202020204" charset="-122"/>
              <a:ea typeface="汉仪君黑-45简" panose="020B0604020202020204" charset="-122"/>
              <a:sym typeface="+mn-ea"/>
            </a:endParaRPr>
          </a:p>
        </p:txBody>
      </p:sp>
      <p:sp>
        <p:nvSpPr>
          <p:cNvPr id="32" name="圆角矩形 31"/>
          <p:cNvSpPr/>
          <p:nvPr/>
        </p:nvSpPr>
        <p:spPr>
          <a:xfrm>
            <a:off x="1527810" y="4603115"/>
            <a:ext cx="1410970" cy="443230"/>
          </a:xfrm>
          <a:prstGeom prst="roundRect">
            <a:avLst>
              <a:gd name="adj" fmla="val 50000"/>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latin typeface="汉仪中黑简" panose="02010600000101010101" charset="-122"/>
                <a:ea typeface="汉仪中黑简" panose="02010600000101010101" charset="-122"/>
                <a:sym typeface="+mn-ea"/>
              </a:rPr>
              <a:t>XXX</a:t>
            </a:r>
            <a:endParaRPr lang="en-US" altLang="zh-CN" sz="2000" b="1">
              <a:solidFill>
                <a:schemeClr val="bg1"/>
              </a:solidFill>
              <a:latin typeface="汉仪中黑简" panose="02010600000101010101" charset="-122"/>
              <a:ea typeface="汉仪中黑简" panose="02010600000101010101" charset="-122"/>
              <a:sym typeface="+mn-ea"/>
            </a:endParaRPr>
          </a:p>
        </p:txBody>
      </p:sp>
      <p:sp>
        <p:nvSpPr>
          <p:cNvPr id="34" name="文本框 33"/>
          <p:cNvSpPr txBox="1"/>
          <p:nvPr/>
        </p:nvSpPr>
        <p:spPr>
          <a:xfrm>
            <a:off x="1403350" y="2999105"/>
            <a:ext cx="4658360" cy="768350"/>
          </a:xfrm>
          <a:prstGeom prst="rect">
            <a:avLst/>
          </a:prstGeom>
          <a:noFill/>
        </p:spPr>
        <p:txBody>
          <a:bodyPr wrap="none" rtlCol="0" anchor="t">
            <a:spAutoFit/>
          </a:bodyPr>
          <a:p>
            <a:pPr indent="0" algn="l">
              <a:buNone/>
            </a:pPr>
            <a:r>
              <a:rPr lang="zh-CN" altLang="en-US" sz="4400" b="1">
                <a:solidFill>
                  <a:schemeClr val="bg1"/>
                </a:solidFill>
                <a:latin typeface="汉仪中黑简" panose="02010600000101010101" charset="-122"/>
                <a:ea typeface="汉仪中黑简" panose="02010600000101010101" charset="-122"/>
                <a:cs typeface="微软雅黑" panose="020B0503020204020204" pitchFamily="34" charset="-122"/>
                <a:sym typeface="+mn-ea"/>
              </a:rPr>
              <a:t>通用个人工作述职</a:t>
            </a:r>
            <a:endParaRPr lang="zh-CN" altLang="en-US" sz="4400" b="1">
              <a:solidFill>
                <a:schemeClr val="bg1"/>
              </a:solidFill>
              <a:latin typeface="汉仪中黑简" panose="02010600000101010101" charset="-122"/>
              <a:ea typeface="汉仪中黑简" panose="02010600000101010101" charset="-122"/>
              <a:cs typeface="微软雅黑" panose="020B0503020204020204" pitchFamily="34" charset="-122"/>
              <a:sym typeface="+mn-ea"/>
            </a:endParaRPr>
          </a:p>
        </p:txBody>
      </p:sp>
      <p:sp>
        <p:nvSpPr>
          <p:cNvPr id="4" name="文本框 3"/>
          <p:cNvSpPr txBox="1"/>
          <p:nvPr/>
        </p:nvSpPr>
        <p:spPr>
          <a:xfrm>
            <a:off x="1442720" y="2171700"/>
            <a:ext cx="4695190" cy="1014730"/>
          </a:xfrm>
          <a:prstGeom prst="rect">
            <a:avLst/>
          </a:prstGeom>
          <a:noFill/>
        </p:spPr>
        <p:txBody>
          <a:bodyPr wrap="square" rtlCol="0" anchor="t">
            <a:spAutoFit/>
          </a:bodyPr>
          <a:p>
            <a:pPr algn="l"/>
            <a:r>
              <a:rPr lang="zh-CN" altLang="en-US" sz="6000" b="1" cap="all">
                <a:solidFill>
                  <a:schemeClr val="bg1"/>
                </a:solidFill>
                <a:uFillTx/>
                <a:latin typeface="汉仪大黑简" panose="02010600000101010101" charset="-122"/>
                <a:ea typeface="汉仪大黑简" panose="02010600000101010101" charset="-122"/>
                <a:sym typeface="+mn-ea"/>
              </a:rPr>
              <a:t>Business</a:t>
            </a:r>
            <a:endParaRPr lang="zh-CN" altLang="en-US" sz="6000" b="1" cap="all">
              <a:solidFill>
                <a:schemeClr val="bg1"/>
              </a:solidFill>
              <a:uFillTx/>
              <a:latin typeface="汉仪大黑简" panose="02010600000101010101" charset="-122"/>
              <a:ea typeface="汉仪大黑简" panose="02010600000101010101" charset="-122"/>
              <a:sym typeface="+mn-ea"/>
            </a:endParaRPr>
          </a:p>
        </p:txBody>
      </p:sp>
      <p:sp>
        <p:nvSpPr>
          <p:cNvPr id="8" name="弦形 7"/>
          <p:cNvSpPr/>
          <p:nvPr/>
        </p:nvSpPr>
        <p:spPr>
          <a:xfrm rot="4200000">
            <a:off x="10328910" y="745490"/>
            <a:ext cx="1846580" cy="1846580"/>
          </a:xfrm>
          <a:prstGeom prst="chord">
            <a:avLst/>
          </a:prstGeom>
          <a:gradFill>
            <a:gsLst>
              <a:gs pos="30000">
                <a:schemeClr val="accent1">
                  <a:lumMod val="50000"/>
                </a:schemeClr>
              </a:gs>
              <a:gs pos="68000">
                <a:srgbClr val="7393C2">
                  <a:alpha val="100000"/>
                </a:srgb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弦形 5"/>
          <p:cNvSpPr/>
          <p:nvPr/>
        </p:nvSpPr>
        <p:spPr>
          <a:xfrm rot="4380000">
            <a:off x="6985000" y="1092200"/>
            <a:ext cx="4884420" cy="4884420"/>
          </a:xfrm>
          <a:prstGeom prst="chord">
            <a:avLst/>
          </a:prstGeom>
          <a:gradFill>
            <a:gsLst>
              <a:gs pos="30000">
                <a:schemeClr val="accent1">
                  <a:lumMod val="50000"/>
                </a:scheme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弦形 6"/>
          <p:cNvSpPr/>
          <p:nvPr/>
        </p:nvSpPr>
        <p:spPr>
          <a:xfrm rot="2580000">
            <a:off x="8964930" y="3493135"/>
            <a:ext cx="3098800" cy="3098800"/>
          </a:xfrm>
          <a:prstGeom prst="chord">
            <a:avLst/>
          </a:prstGeom>
          <a:gradFill>
            <a:gsLst>
              <a:gs pos="71000">
                <a:srgbClr val="7393C2">
                  <a:alpha val="100000"/>
                </a:srgbClr>
              </a:gs>
              <a:gs pos="28000">
                <a:schemeClr val="accent1">
                  <a:lumMod val="50000"/>
                </a:schemeClr>
              </a:gs>
              <a:gs pos="100000">
                <a:schemeClr val="accent1">
                  <a:lumMod val="30000"/>
                  <a:lumOff val="70000"/>
                </a:schemeClr>
              </a:gs>
            </a:gsLst>
            <a:lin ang="97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nvSpPr>
        <p:spPr>
          <a:xfrm>
            <a:off x="1049655" y="1207770"/>
            <a:ext cx="2621280" cy="4486910"/>
          </a:xfrm>
          <a:custGeom>
            <a:avLst/>
            <a:gdLst>
              <a:gd name="connsiteX0" fmla="*/ 4333 w 4378"/>
              <a:gd name="connsiteY0" fmla="*/ 1103 h 7119"/>
              <a:gd name="connsiteX1" fmla="*/ 4333 w 4378"/>
              <a:gd name="connsiteY1" fmla="*/ 0 h 7119"/>
              <a:gd name="connsiteX2" fmla="*/ 0 w 4378"/>
              <a:gd name="connsiteY2" fmla="*/ 0 h 7119"/>
              <a:gd name="connsiteX3" fmla="*/ 0 w 4378"/>
              <a:gd name="connsiteY3" fmla="*/ 7119 h 7119"/>
              <a:gd name="connsiteX4" fmla="*/ 4378 w 4378"/>
              <a:gd name="connsiteY4" fmla="*/ 7119 h 7119"/>
              <a:gd name="connsiteX5" fmla="*/ 4378 w 4378"/>
              <a:gd name="connsiteY5" fmla="*/ 5937 h 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 h="7119">
                <a:moveTo>
                  <a:pt x="4333" y="1103"/>
                </a:moveTo>
                <a:lnTo>
                  <a:pt x="4333" y="0"/>
                </a:lnTo>
                <a:lnTo>
                  <a:pt x="0" y="0"/>
                </a:lnTo>
                <a:lnTo>
                  <a:pt x="0" y="7119"/>
                </a:lnTo>
                <a:lnTo>
                  <a:pt x="4378" y="7119"/>
                </a:lnTo>
                <a:lnTo>
                  <a:pt x="4378" y="5937"/>
                </a:lnTo>
              </a:path>
            </a:pathLst>
          </a:custGeom>
          <a:noFill/>
          <a:ln w="53975" cmpd="sng">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0" y="1639570"/>
            <a:ext cx="5200650" cy="5218430"/>
            <a:chOff x="0" y="1920"/>
            <a:chExt cx="8850" cy="8880"/>
          </a:xfrm>
        </p:grpSpPr>
        <p:sp>
          <p:nvSpPr>
            <p:cNvPr id="2" name="任意多边形 1"/>
            <p:cNvSpPr/>
            <p:nvPr/>
          </p:nvSpPr>
          <p:spPr>
            <a:xfrm>
              <a:off x="0" y="1920"/>
              <a:ext cx="8850" cy="88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850" h="8880">
                  <a:moveTo>
                    <a:pt x="150" y="0"/>
                  </a:moveTo>
                  <a:cubicBezTo>
                    <a:pt x="4955" y="0"/>
                    <a:pt x="8850" y="3895"/>
                    <a:pt x="8850" y="8700"/>
                  </a:cubicBezTo>
                  <a:cubicBezTo>
                    <a:pt x="8850" y="8738"/>
                    <a:pt x="8850" y="8775"/>
                    <a:pt x="8849" y="8812"/>
                  </a:cubicBezTo>
                  <a:lnTo>
                    <a:pt x="8848" y="8880"/>
                  </a:lnTo>
                  <a:lnTo>
                    <a:pt x="0" y="8880"/>
                  </a:lnTo>
                  <a:lnTo>
                    <a:pt x="0" y="1"/>
                  </a:lnTo>
                  <a:lnTo>
                    <a:pt x="38" y="1"/>
                  </a:lnTo>
                  <a:cubicBezTo>
                    <a:pt x="75" y="0"/>
                    <a:pt x="112" y="0"/>
                    <a:pt x="150" y="0"/>
                  </a:cubicBezTo>
                  <a:close/>
                </a:path>
              </a:pathLst>
            </a:custGeom>
            <a:solidFill>
              <a:schemeClr val="accent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a:off x="0" y="5430"/>
              <a:ext cx="5340" cy="5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gradFill>
              <a:gsLst>
                <a:gs pos="30000">
                  <a:schemeClr val="accent1">
                    <a:lumMod val="50000"/>
                  </a:schemeClr>
                </a:gs>
                <a:gs pos="100000">
                  <a:schemeClr val="accent1">
                    <a:lumMod val="30000"/>
                    <a:lumOff val="70000"/>
                  </a:schemeClr>
                </a:gs>
              </a:gsLst>
              <a:lin ang="20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8" name="任意多边形 7"/>
          <p:cNvSpPr/>
          <p:nvPr/>
        </p:nvSpPr>
        <p:spPr>
          <a:xfrm flipH="1" flipV="1">
            <a:off x="10279380" y="0"/>
            <a:ext cx="1912620" cy="1924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solidFill>
            <a:schemeClr val="accent1">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nvSpPr>
        <p:spPr>
          <a:xfrm>
            <a:off x="10916920" y="275590"/>
            <a:ext cx="1102995" cy="1106805"/>
          </a:xfrm>
          <a:prstGeom prst="rect">
            <a:avLst/>
          </a:prstGeom>
          <a:noFill/>
        </p:spPr>
        <p:txBody>
          <a:bodyPr wrap="square" rtlCol="0">
            <a:spAutoFit/>
          </a:bodyPr>
          <a:p>
            <a:pPr algn="l" fontAlgn="auto">
              <a:lnSpc>
                <a:spcPct val="100000"/>
              </a:lnSpc>
            </a:pPr>
            <a:r>
              <a:rPr lang="en-US" altLang="zh-CN" sz="6600">
                <a:ln w="22225">
                  <a:solidFill>
                    <a:schemeClr val="bg1">
                      <a:alpha val="41000"/>
                    </a:schemeClr>
                  </a:solidFill>
                </a:ln>
                <a:noFill/>
                <a:latin typeface="汉仪中黑简" panose="02010600000101010101" charset="-122"/>
                <a:ea typeface="汉仪中黑简" panose="02010600000101010101" charset="-122"/>
                <a:cs typeface="Impact" panose="020B0806030902050204" charset="0"/>
              </a:rPr>
              <a:t>03</a:t>
            </a:r>
            <a:endParaRPr lang="en-US" altLang="zh-CN" sz="6600">
              <a:ln w="22225">
                <a:solidFill>
                  <a:schemeClr val="bg1">
                    <a:alpha val="41000"/>
                  </a:schemeClr>
                </a:solidFill>
              </a:ln>
              <a:noFill/>
              <a:uFillTx/>
              <a:latin typeface="汉仪中黑简" panose="02010600000101010101" charset="-122"/>
              <a:ea typeface="汉仪中黑简" panose="02010600000101010101" charset="-122"/>
              <a:cs typeface="Impact" panose="020B0806030902050204" charset="0"/>
              <a:sym typeface="+mn-ea"/>
            </a:endParaRPr>
          </a:p>
        </p:txBody>
      </p:sp>
      <p:sp>
        <p:nvSpPr>
          <p:cNvPr id="116" name="文本框 115"/>
          <p:cNvSpPr txBox="1"/>
          <p:nvPr/>
        </p:nvSpPr>
        <p:spPr>
          <a:xfrm>
            <a:off x="6027421" y="3695065"/>
            <a:ext cx="4251960" cy="891540"/>
          </a:xfrm>
          <a:prstGeom prst="rect">
            <a:avLst/>
          </a:prstGeom>
          <a:noFill/>
        </p:spPr>
        <p:txBody>
          <a:bodyPr wrap="none" rtlCol="0" anchor="t">
            <a:spAutoFit/>
          </a:bodyPr>
          <a:p>
            <a:pPr algn="l"/>
            <a:r>
              <a:rPr lang="zh-CN" altLang="en-US" sz="40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工作成果展示</a:t>
            </a:r>
            <a:endParaRPr lang="zh-CN" altLang="en-US" sz="44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endParaRPr>
          </a:p>
          <a:p>
            <a:pPr algn="l"/>
            <a:r>
              <a:rPr lang="zh-CN" altLang="en-US" sz="12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We are all struggling for their dreams, crying, laughing</a:t>
            </a:r>
            <a:endParaRPr lang="zh-CN" altLang="en-US" sz="1200">
              <a:solidFill>
                <a:schemeClr val="tx1">
                  <a:lumMod val="65000"/>
                  <a:lumOff val="35000"/>
                </a:schemeClr>
              </a:solidFill>
              <a:uFillTx/>
              <a:latin typeface="汉仪大黑简" panose="02010600000101010101" charset="-122"/>
              <a:ea typeface="汉仪大黑简" panose="02010600000101010101" charset="-122"/>
              <a:cs typeface="汉仪大黑简" panose="02010600000101010101" charset="-122"/>
              <a:sym typeface="+mn-ea"/>
            </a:endParaRPr>
          </a:p>
        </p:txBody>
      </p:sp>
      <p:sp>
        <p:nvSpPr>
          <p:cNvPr id="115" name="文本框 114"/>
          <p:cNvSpPr txBox="1"/>
          <p:nvPr/>
        </p:nvSpPr>
        <p:spPr>
          <a:xfrm>
            <a:off x="6027420" y="2496185"/>
            <a:ext cx="4720590" cy="1322070"/>
          </a:xfrm>
          <a:prstGeom prst="rect">
            <a:avLst/>
          </a:prstGeom>
          <a:noFill/>
          <a:effectLst>
            <a:outerShdw dir="2700000" sx="101000" sy="101000" algn="tl" rotWithShape="0">
              <a:schemeClr val="accent4">
                <a:lumMod val="20000"/>
                <a:lumOff val="80000"/>
                <a:alpha val="40000"/>
              </a:schemeClr>
            </a:outerShdw>
          </a:effectLst>
        </p:spPr>
        <p:txBody>
          <a:bodyPr wrap="square" rtlCol="0">
            <a:spAutoFit/>
          </a:bodyPr>
          <a:p>
            <a:pPr algn="l" fontAlgn="auto">
              <a:lnSpc>
                <a:spcPct val="100000"/>
              </a:lnSpc>
            </a:pPr>
            <a:r>
              <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 03</a:t>
            </a:r>
            <a:endPar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03</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工作成果展示</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graphicFrame>
        <p:nvGraphicFramePr>
          <p:cNvPr id="45" name="图表 44"/>
          <p:cNvGraphicFramePr/>
          <p:nvPr/>
        </p:nvGraphicFramePr>
        <p:xfrm>
          <a:off x="5796915" y="1104265"/>
          <a:ext cx="5589270" cy="4706620"/>
        </p:xfrm>
        <a:graphic>
          <a:graphicData uri="http://schemas.openxmlformats.org/drawingml/2006/chart">
            <c:chart xmlns:c="http://schemas.openxmlformats.org/drawingml/2006/chart" xmlns:r="http://schemas.openxmlformats.org/officeDocument/2006/relationships" r:id="rId1"/>
          </a:graphicData>
        </a:graphic>
      </p:graphicFrame>
      <p:sp>
        <p:nvSpPr>
          <p:cNvPr id="46" name="椭圆 45"/>
          <p:cNvSpPr/>
          <p:nvPr/>
        </p:nvSpPr>
        <p:spPr>
          <a:xfrm>
            <a:off x="1036320" y="1618615"/>
            <a:ext cx="2360930" cy="2360930"/>
          </a:xfrm>
          <a:prstGeom prst="ellipse">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7" name="文本框 46"/>
          <p:cNvSpPr txBox="1"/>
          <p:nvPr/>
        </p:nvSpPr>
        <p:spPr>
          <a:xfrm>
            <a:off x="1278890" y="2291080"/>
            <a:ext cx="1875155" cy="1014730"/>
          </a:xfrm>
          <a:prstGeom prst="rect">
            <a:avLst/>
          </a:prstGeom>
          <a:noFill/>
        </p:spPr>
        <p:txBody>
          <a:bodyPr wrap="square" rtlCol="0">
            <a:spAutoFit/>
          </a:bodyPr>
          <a:p>
            <a:pPr algn="l" fontAlgn="auto">
              <a:lnSpc>
                <a:spcPct val="100000"/>
              </a:lnSpc>
            </a:pPr>
            <a:r>
              <a:rPr lang="en-US" altLang="zh-CN" sz="6000" b="1">
                <a:solidFill>
                  <a:schemeClr val="bg1"/>
                </a:solidFill>
                <a:latin typeface="汉仪中黑简" panose="02010600000101010101" charset="-122"/>
                <a:ea typeface="汉仪中黑简" panose="02010600000101010101" charset="-122"/>
                <a:cs typeface="+mn-ea"/>
                <a:sym typeface="+mn-ea"/>
              </a:rPr>
              <a:t>20%</a:t>
            </a:r>
            <a:endParaRPr lang="en-US" altLang="zh-CN" sz="6000" b="1">
              <a:solidFill>
                <a:schemeClr val="bg1"/>
              </a:solidFill>
              <a:latin typeface="汉仪中黑简" panose="02010600000101010101" charset="-122"/>
              <a:ea typeface="汉仪中黑简" panose="02010600000101010101" charset="-122"/>
              <a:cs typeface="+mn-ea"/>
              <a:sym typeface="+mn-ea"/>
            </a:endParaRPr>
          </a:p>
        </p:txBody>
      </p:sp>
      <p:sp>
        <p:nvSpPr>
          <p:cNvPr id="48" name="上箭头 47"/>
          <p:cNvSpPr/>
          <p:nvPr/>
        </p:nvSpPr>
        <p:spPr>
          <a:xfrm>
            <a:off x="3420745" y="2779395"/>
            <a:ext cx="552450" cy="1200150"/>
          </a:xfrm>
          <a:prstGeom prst="upArrow">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881380" y="4419600"/>
            <a:ext cx="4606925" cy="1660525"/>
          </a:xfrm>
          <a:prstGeom prst="rect">
            <a:avLst/>
          </a:prstGeom>
          <a:noFill/>
        </p:spPr>
        <p:txBody>
          <a:bodyPr wrap="square" rtlCol="0">
            <a:spAutoFit/>
          </a:bodyPr>
          <a:p>
            <a:pPr algn="l" fontAlgn="auto">
              <a:lnSpc>
                <a:spcPts val="2040"/>
              </a:lnSpc>
            </a:pPr>
            <a:r>
              <a:rPr lang="zh-CN" altLang="en-US" sz="2000" b="1">
                <a:solidFill>
                  <a:schemeClr val="tx1">
                    <a:lumMod val="65000"/>
                    <a:lumOff val="35000"/>
                  </a:schemeClr>
                </a:solidFill>
                <a:latin typeface="汉仪中黑简" panose="02010600000101010101" charset="-122"/>
                <a:ea typeface="汉仪中黑简" panose="02010600000101010101" charset="-122"/>
                <a:sym typeface="+mn-ea"/>
              </a:rPr>
              <a:t>业绩提升百分之二十</a:t>
            </a:r>
            <a:endParaRPr lang="zh-CN" altLang="en-US" sz="2000" b="1">
              <a:solidFill>
                <a:schemeClr val="tx1">
                  <a:lumMod val="65000"/>
                  <a:lumOff val="35000"/>
                </a:schemeClr>
              </a:solidFill>
              <a:latin typeface="汉仪中黑简" panose="02010600000101010101" charset="-122"/>
              <a:ea typeface="汉仪中黑简" panose="02010600000101010101" charset="-122"/>
              <a:sym typeface="+mn-ea"/>
            </a:endParaRPr>
          </a:p>
          <a:p>
            <a:pPr algn="l" fontAlgn="auto">
              <a:lnSpc>
                <a:spcPts val="2040"/>
              </a:lnSpc>
            </a:pPr>
            <a:r>
              <a:rPr lang="zh-CN" altLang="en-US" sz="1000">
                <a:solidFill>
                  <a:schemeClr val="tx1">
                    <a:lumMod val="65000"/>
                    <a:lumOff val="35000"/>
                  </a:schemeClr>
                </a:solidFill>
                <a:latin typeface="汉仪中黑简" panose="02010600000101010101" charset="-122"/>
                <a:ea typeface="汉仪中黑简" panose="02010600000101010101" charset="-122"/>
                <a:sym typeface="+mn-ea"/>
              </a:rPr>
              <a:t>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mn-ea"/>
              <a:sym typeface="+mn-ea"/>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03</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工作成果展示</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12" name="椭圆 11"/>
          <p:cNvSpPr/>
          <p:nvPr/>
        </p:nvSpPr>
        <p:spPr>
          <a:xfrm>
            <a:off x="1205865" y="3297555"/>
            <a:ext cx="2637155" cy="2637155"/>
          </a:xfrm>
          <a:prstGeom prst="ellipse">
            <a:avLst/>
          </a:prstGeom>
          <a:solidFill>
            <a:schemeClr val="accent1">
              <a:lumMod val="5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3564890" y="3297555"/>
            <a:ext cx="2637155" cy="2637155"/>
          </a:xfrm>
          <a:prstGeom prst="ellipse">
            <a:avLst/>
          </a:prstGeom>
          <a:solidFill>
            <a:schemeClr val="accent1">
              <a:lumMod val="5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5923915" y="3297555"/>
            <a:ext cx="2637155" cy="2637155"/>
          </a:xfrm>
          <a:prstGeom prst="ellipse">
            <a:avLst/>
          </a:prstGeom>
          <a:solidFill>
            <a:schemeClr val="accent1">
              <a:lumMod val="5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8282940" y="3297555"/>
            <a:ext cx="2637155" cy="2637155"/>
          </a:xfrm>
          <a:prstGeom prst="ellipse">
            <a:avLst/>
          </a:prstGeom>
          <a:solidFill>
            <a:schemeClr val="accent1">
              <a:lumMod val="5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文本框 32"/>
          <p:cNvSpPr txBox="1"/>
          <p:nvPr/>
        </p:nvSpPr>
        <p:spPr>
          <a:xfrm>
            <a:off x="1257300" y="1617980"/>
            <a:ext cx="9609455" cy="1137285"/>
          </a:xfrm>
          <a:prstGeom prst="rect">
            <a:avLst/>
          </a:prstGeom>
          <a:noFill/>
        </p:spPr>
        <p:txBody>
          <a:bodyPr wrap="square" rtlCol="0">
            <a:spAutoFit/>
          </a:bodyPr>
          <a:p>
            <a:pPr algn="l" fontAlgn="auto">
              <a:lnSpc>
                <a:spcPts val="2040"/>
              </a:lnSpc>
            </a:pPr>
            <a:r>
              <a:rPr lang="zh-CN" altLang="en-US" sz="2000" b="1">
                <a:solidFill>
                  <a:schemeClr val="tx1">
                    <a:lumMod val="65000"/>
                    <a:lumOff val="35000"/>
                  </a:schemeClr>
                </a:solidFill>
                <a:latin typeface="汉仪中黑简" panose="02010600000101010101" charset="-122"/>
                <a:ea typeface="汉仪中黑简" panose="02010600000101010101" charset="-122"/>
                <a:sym typeface="+mn-ea"/>
              </a:rPr>
              <a:t>大标题内容</a:t>
            </a:r>
            <a:endParaRPr lang="zh-CN" altLang="en-US" sz="2000" b="1">
              <a:solidFill>
                <a:schemeClr val="tx1">
                  <a:lumMod val="65000"/>
                  <a:lumOff val="35000"/>
                </a:schemeClr>
              </a:solidFill>
              <a:latin typeface="汉仪中黑简" panose="02010600000101010101" charset="-122"/>
              <a:ea typeface="汉仪中黑简" panose="02010600000101010101" charset="-122"/>
              <a:sym typeface="+mn-ea"/>
            </a:endParaRPr>
          </a:p>
          <a:p>
            <a:pPr algn="l" fontAlgn="auto">
              <a:lnSpc>
                <a:spcPts val="2040"/>
              </a:lnSpc>
            </a:pPr>
            <a:r>
              <a:rPr lang="zh-CN" altLang="en-US" sz="1000">
                <a:solidFill>
                  <a:schemeClr val="tx1">
                    <a:lumMod val="65000"/>
                    <a:lumOff val="35000"/>
                  </a:schemeClr>
                </a:solidFill>
                <a:latin typeface="汉仪中黑简" panose="02010600000101010101" charset="-122"/>
                <a:ea typeface="汉仪中黑简" panose="02010600000101010101" charset="-122"/>
                <a:sym typeface="+mn-ea"/>
              </a:rPr>
              <a:t>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mn-ea"/>
              <a:sym typeface="+mn-ea"/>
            </a:endParaRPr>
          </a:p>
        </p:txBody>
      </p:sp>
      <p:sp>
        <p:nvSpPr>
          <p:cNvPr id="22" name="文本框 21"/>
          <p:cNvSpPr txBox="1"/>
          <p:nvPr/>
        </p:nvSpPr>
        <p:spPr>
          <a:xfrm>
            <a:off x="1551305" y="3808730"/>
            <a:ext cx="1946275" cy="1614805"/>
          </a:xfrm>
          <a:prstGeom prst="rect">
            <a:avLst/>
          </a:prstGeom>
          <a:noFill/>
        </p:spPr>
        <p:txBody>
          <a:bodyPr wrap="square" rtlCol="0">
            <a:spAutoFit/>
          </a:bodyPr>
          <a:p>
            <a:pPr algn="ctr" fontAlgn="auto">
              <a:lnSpc>
                <a:spcPct val="150000"/>
              </a:lnSpc>
            </a:pPr>
            <a:r>
              <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3" name="文本框 2"/>
          <p:cNvSpPr txBox="1"/>
          <p:nvPr/>
        </p:nvSpPr>
        <p:spPr>
          <a:xfrm>
            <a:off x="3910330" y="3808730"/>
            <a:ext cx="1946275" cy="1614805"/>
          </a:xfrm>
          <a:prstGeom prst="rect">
            <a:avLst/>
          </a:prstGeom>
          <a:noFill/>
        </p:spPr>
        <p:txBody>
          <a:bodyPr wrap="square" rtlCol="0">
            <a:spAutoFit/>
          </a:bodyPr>
          <a:p>
            <a:pPr algn="ctr" fontAlgn="auto">
              <a:lnSpc>
                <a:spcPct val="150000"/>
              </a:lnSpc>
            </a:pPr>
            <a:r>
              <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4" name="文本框 3"/>
          <p:cNvSpPr txBox="1"/>
          <p:nvPr/>
        </p:nvSpPr>
        <p:spPr>
          <a:xfrm>
            <a:off x="6269355" y="3808730"/>
            <a:ext cx="1946275" cy="1614805"/>
          </a:xfrm>
          <a:prstGeom prst="rect">
            <a:avLst/>
          </a:prstGeom>
          <a:noFill/>
        </p:spPr>
        <p:txBody>
          <a:bodyPr wrap="square" rtlCol="0">
            <a:spAutoFit/>
          </a:bodyPr>
          <a:p>
            <a:pPr algn="ctr" fontAlgn="auto">
              <a:lnSpc>
                <a:spcPct val="150000"/>
              </a:lnSpc>
            </a:pPr>
            <a:r>
              <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6" name="文本框 5"/>
          <p:cNvSpPr txBox="1"/>
          <p:nvPr/>
        </p:nvSpPr>
        <p:spPr>
          <a:xfrm>
            <a:off x="8628380" y="3808730"/>
            <a:ext cx="1946275" cy="1614805"/>
          </a:xfrm>
          <a:prstGeom prst="rect">
            <a:avLst/>
          </a:prstGeom>
          <a:noFill/>
        </p:spPr>
        <p:txBody>
          <a:bodyPr wrap="square" rtlCol="0">
            <a:spAutoFit/>
          </a:bodyPr>
          <a:p>
            <a:pPr algn="ctr" fontAlgn="auto">
              <a:lnSpc>
                <a:spcPct val="150000"/>
              </a:lnSpc>
            </a:pPr>
            <a:r>
              <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bg1"/>
              </a:solidFill>
              <a:latin typeface="汉仪中黑简" panose="02010600000101010101" charset="-122"/>
              <a:ea typeface="汉仪中黑简" panose="02010600000101010101" charset="-122"/>
              <a:cs typeface="思源黑体 CN Medium" panose="020B0600000000000000" charset="-122"/>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03</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工作成果展示</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32" name="椭圆 31"/>
          <p:cNvSpPr/>
          <p:nvPr/>
        </p:nvSpPr>
        <p:spPr>
          <a:xfrm>
            <a:off x="1158240" y="1672590"/>
            <a:ext cx="1847850" cy="184785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2" name="椭圆 41"/>
          <p:cNvSpPr/>
          <p:nvPr/>
        </p:nvSpPr>
        <p:spPr>
          <a:xfrm>
            <a:off x="1252855" y="1767205"/>
            <a:ext cx="1658620" cy="1658620"/>
          </a:xfrm>
          <a:prstGeom prst="ellipse">
            <a:avLst/>
          </a:prstGeom>
          <a:blipFill rotWithShape="1">
            <a:blip r:embed="rId1"/>
            <a:stretch>
              <a:fillRect l="-11000" r="-1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 name="直接连接符 1"/>
          <p:cNvCxnSpPr/>
          <p:nvPr/>
        </p:nvCxnSpPr>
        <p:spPr>
          <a:xfrm>
            <a:off x="3416935" y="1797050"/>
            <a:ext cx="0" cy="3505200"/>
          </a:xfrm>
          <a:prstGeom prst="line">
            <a:avLst/>
          </a:prstGeom>
          <a:ln w="95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115050" y="1797050"/>
            <a:ext cx="0" cy="3505200"/>
          </a:xfrm>
          <a:prstGeom prst="line">
            <a:avLst/>
          </a:prstGeom>
          <a:ln w="95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763000" y="1797050"/>
            <a:ext cx="0" cy="3505200"/>
          </a:xfrm>
          <a:prstGeom prst="line">
            <a:avLst/>
          </a:prstGeom>
          <a:ln w="952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47" name="椭圆 46"/>
          <p:cNvSpPr/>
          <p:nvPr/>
        </p:nvSpPr>
        <p:spPr>
          <a:xfrm>
            <a:off x="3844290" y="1672590"/>
            <a:ext cx="1847850" cy="184785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8" name="椭圆 47"/>
          <p:cNvSpPr/>
          <p:nvPr/>
        </p:nvSpPr>
        <p:spPr>
          <a:xfrm>
            <a:off x="3938905" y="1767205"/>
            <a:ext cx="1658620" cy="1658620"/>
          </a:xfrm>
          <a:prstGeom prst="ellipse">
            <a:avLst/>
          </a:prstGeom>
          <a:blipFill rotWithShape="1">
            <a:blip r:embed="rId2"/>
            <a:stretch>
              <a:fillRect l="-46000" r="-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椭圆 48"/>
          <p:cNvSpPr/>
          <p:nvPr/>
        </p:nvSpPr>
        <p:spPr>
          <a:xfrm>
            <a:off x="6511290" y="1672590"/>
            <a:ext cx="1847850" cy="184785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0" name="椭圆 49"/>
          <p:cNvSpPr/>
          <p:nvPr/>
        </p:nvSpPr>
        <p:spPr>
          <a:xfrm>
            <a:off x="6605905" y="1767205"/>
            <a:ext cx="1658620" cy="1658620"/>
          </a:xfrm>
          <a:prstGeom prst="ellipse">
            <a:avLst/>
          </a:prstGeom>
          <a:blipFill rotWithShape="1">
            <a:blip r:embed="rId3"/>
            <a:stretch>
              <a:fillRect t="-3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7" name="椭圆 56"/>
          <p:cNvSpPr/>
          <p:nvPr/>
        </p:nvSpPr>
        <p:spPr>
          <a:xfrm>
            <a:off x="9196705" y="1672590"/>
            <a:ext cx="1847850" cy="184785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8" name="椭圆 57"/>
          <p:cNvSpPr/>
          <p:nvPr/>
        </p:nvSpPr>
        <p:spPr>
          <a:xfrm>
            <a:off x="9291320" y="1767205"/>
            <a:ext cx="1658620" cy="1658620"/>
          </a:xfrm>
          <a:prstGeom prst="ellipse">
            <a:avLst/>
          </a:prstGeom>
          <a:blipFill rotWithShape="1">
            <a:blip r:embed="rId4"/>
            <a:stretch>
              <a:fillRect l="-16000" r="-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1097280" y="3756660"/>
            <a:ext cx="2040890" cy="1660525"/>
          </a:xfrm>
          <a:prstGeom prst="rect">
            <a:avLst/>
          </a:prstGeom>
          <a:noFill/>
        </p:spPr>
        <p:txBody>
          <a:bodyPr wrap="square" rtlCol="0">
            <a:spAutoFit/>
          </a:bodyPr>
          <a:p>
            <a:pPr algn="ctr" fontAlgn="auto">
              <a:lnSpc>
                <a:spcPts val="2040"/>
              </a:lnSpc>
            </a:pPr>
            <a:r>
              <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rPr>
              <a:t>工作成果展示</a:t>
            </a:r>
            <a:endPar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endParaRPr>
          </a:p>
          <a:p>
            <a:pPr algn="ctr" fontAlgn="auto">
              <a:lnSpc>
                <a:spcPts val="2040"/>
              </a:lnSpc>
            </a:pPr>
            <a:r>
              <a:rPr lang="zh-CN" altLang="en-US" sz="1000">
                <a:solidFill>
                  <a:schemeClr val="tx1">
                    <a:lumMod val="65000"/>
                    <a:lumOff val="35000"/>
                  </a:schemeClr>
                </a:solidFill>
                <a:latin typeface="思源黑体 CN Regular" panose="020B0500000000000000" charset="-122"/>
                <a:ea typeface="思源黑体 CN Regular" panose="020B0500000000000000"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思源黑体 CN Regular" panose="020B0500000000000000" charset="-122"/>
              <a:ea typeface="思源黑体 CN Regular" panose="020B0500000000000000" charset="-122"/>
              <a:cs typeface="+mn-ea"/>
              <a:sym typeface="+mn-ea"/>
            </a:endParaRPr>
          </a:p>
        </p:txBody>
      </p:sp>
      <p:sp>
        <p:nvSpPr>
          <p:cNvPr id="4" name="文本框 3"/>
          <p:cNvSpPr txBox="1"/>
          <p:nvPr/>
        </p:nvSpPr>
        <p:spPr>
          <a:xfrm>
            <a:off x="3752850" y="3756660"/>
            <a:ext cx="2040890" cy="1660525"/>
          </a:xfrm>
          <a:prstGeom prst="rect">
            <a:avLst/>
          </a:prstGeom>
          <a:noFill/>
        </p:spPr>
        <p:txBody>
          <a:bodyPr wrap="square" rtlCol="0">
            <a:spAutoFit/>
          </a:bodyPr>
          <a:p>
            <a:pPr algn="ctr" fontAlgn="auto">
              <a:lnSpc>
                <a:spcPts val="2040"/>
              </a:lnSpc>
            </a:pPr>
            <a:r>
              <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rPr>
              <a:t>工作成果展示</a:t>
            </a:r>
            <a:endPar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endParaRPr>
          </a:p>
          <a:p>
            <a:pPr algn="ctr" fontAlgn="auto">
              <a:lnSpc>
                <a:spcPts val="2040"/>
              </a:lnSpc>
            </a:pPr>
            <a:r>
              <a:rPr lang="zh-CN" altLang="en-US" sz="1000">
                <a:solidFill>
                  <a:schemeClr val="tx1">
                    <a:lumMod val="65000"/>
                    <a:lumOff val="35000"/>
                  </a:schemeClr>
                </a:solidFill>
                <a:latin typeface="思源黑体 CN Regular" panose="020B0500000000000000" charset="-122"/>
                <a:ea typeface="思源黑体 CN Regular" panose="020B0500000000000000"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思源黑体 CN Regular" panose="020B0500000000000000" charset="-122"/>
              <a:ea typeface="思源黑体 CN Regular" panose="020B0500000000000000" charset="-122"/>
              <a:cs typeface="+mn-ea"/>
              <a:sym typeface="+mn-ea"/>
            </a:endParaRPr>
          </a:p>
        </p:txBody>
      </p:sp>
      <p:sp>
        <p:nvSpPr>
          <p:cNvPr id="6" name="文本框 5"/>
          <p:cNvSpPr txBox="1"/>
          <p:nvPr/>
        </p:nvSpPr>
        <p:spPr>
          <a:xfrm>
            <a:off x="6438900" y="3756660"/>
            <a:ext cx="2040890" cy="1660525"/>
          </a:xfrm>
          <a:prstGeom prst="rect">
            <a:avLst/>
          </a:prstGeom>
          <a:noFill/>
        </p:spPr>
        <p:txBody>
          <a:bodyPr wrap="square" rtlCol="0">
            <a:spAutoFit/>
          </a:bodyPr>
          <a:p>
            <a:pPr algn="ctr" fontAlgn="auto">
              <a:lnSpc>
                <a:spcPts val="2040"/>
              </a:lnSpc>
            </a:pPr>
            <a:r>
              <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rPr>
              <a:t>工作成果展示</a:t>
            </a:r>
            <a:endPar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endParaRPr>
          </a:p>
          <a:p>
            <a:pPr algn="ctr" fontAlgn="auto">
              <a:lnSpc>
                <a:spcPts val="2040"/>
              </a:lnSpc>
            </a:pPr>
            <a:r>
              <a:rPr lang="zh-CN" altLang="en-US" sz="1000">
                <a:solidFill>
                  <a:schemeClr val="tx1">
                    <a:lumMod val="65000"/>
                    <a:lumOff val="35000"/>
                  </a:schemeClr>
                </a:solidFill>
                <a:latin typeface="思源黑体 CN Regular" panose="020B0500000000000000" charset="-122"/>
                <a:ea typeface="思源黑体 CN Regular" panose="020B0500000000000000"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思源黑体 CN Regular" panose="020B0500000000000000" charset="-122"/>
              <a:ea typeface="思源黑体 CN Regular" panose="020B0500000000000000" charset="-122"/>
              <a:cs typeface="+mn-ea"/>
              <a:sym typeface="+mn-ea"/>
            </a:endParaRPr>
          </a:p>
        </p:txBody>
      </p:sp>
      <p:sp>
        <p:nvSpPr>
          <p:cNvPr id="8" name="文本框 7"/>
          <p:cNvSpPr txBox="1"/>
          <p:nvPr/>
        </p:nvSpPr>
        <p:spPr>
          <a:xfrm>
            <a:off x="9124315" y="3756660"/>
            <a:ext cx="2040890" cy="1660525"/>
          </a:xfrm>
          <a:prstGeom prst="rect">
            <a:avLst/>
          </a:prstGeom>
          <a:noFill/>
        </p:spPr>
        <p:txBody>
          <a:bodyPr wrap="square" rtlCol="0">
            <a:spAutoFit/>
          </a:bodyPr>
          <a:p>
            <a:pPr algn="ctr" fontAlgn="auto">
              <a:lnSpc>
                <a:spcPts val="2040"/>
              </a:lnSpc>
            </a:pPr>
            <a:r>
              <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rPr>
              <a:t>工作成果展示</a:t>
            </a:r>
            <a:endParaRPr lang="zh-CN" altLang="en-US" sz="1600" b="1">
              <a:solidFill>
                <a:schemeClr val="tx1">
                  <a:lumMod val="65000"/>
                  <a:lumOff val="35000"/>
                </a:schemeClr>
              </a:solidFill>
              <a:latin typeface="思源黑体 CN Regular" panose="020B0500000000000000" charset="-122"/>
              <a:ea typeface="思源黑体 CN Regular" panose="020B0500000000000000" charset="-122"/>
              <a:sym typeface="+mn-ea"/>
            </a:endParaRPr>
          </a:p>
          <a:p>
            <a:pPr algn="ctr" fontAlgn="auto">
              <a:lnSpc>
                <a:spcPts val="2040"/>
              </a:lnSpc>
            </a:pPr>
            <a:r>
              <a:rPr lang="zh-CN" altLang="en-US" sz="1000">
                <a:solidFill>
                  <a:schemeClr val="tx1">
                    <a:lumMod val="65000"/>
                    <a:lumOff val="35000"/>
                  </a:schemeClr>
                </a:solidFill>
                <a:latin typeface="思源黑体 CN Regular" panose="020B0500000000000000" charset="-122"/>
                <a:ea typeface="思源黑体 CN Regular" panose="020B0500000000000000"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思源黑体 CN Regular" panose="020B0500000000000000" charset="-122"/>
              <a:ea typeface="思源黑体 CN Regular" panose="020B0500000000000000" charset="-122"/>
              <a:cs typeface="+mn-ea"/>
              <a:sym typeface="+mn-ea"/>
            </a:endParaRPr>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0" y="1639570"/>
            <a:ext cx="5200650" cy="5218430"/>
            <a:chOff x="0" y="1920"/>
            <a:chExt cx="8850" cy="8880"/>
          </a:xfrm>
        </p:grpSpPr>
        <p:sp>
          <p:nvSpPr>
            <p:cNvPr id="2" name="任意多边形 1"/>
            <p:cNvSpPr/>
            <p:nvPr/>
          </p:nvSpPr>
          <p:spPr>
            <a:xfrm>
              <a:off x="0" y="1920"/>
              <a:ext cx="8850" cy="88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850" h="8880">
                  <a:moveTo>
                    <a:pt x="150" y="0"/>
                  </a:moveTo>
                  <a:cubicBezTo>
                    <a:pt x="4955" y="0"/>
                    <a:pt x="8850" y="3895"/>
                    <a:pt x="8850" y="8700"/>
                  </a:cubicBezTo>
                  <a:cubicBezTo>
                    <a:pt x="8850" y="8738"/>
                    <a:pt x="8850" y="8775"/>
                    <a:pt x="8849" y="8812"/>
                  </a:cubicBezTo>
                  <a:lnTo>
                    <a:pt x="8848" y="8880"/>
                  </a:lnTo>
                  <a:lnTo>
                    <a:pt x="0" y="8880"/>
                  </a:lnTo>
                  <a:lnTo>
                    <a:pt x="0" y="1"/>
                  </a:lnTo>
                  <a:lnTo>
                    <a:pt x="38" y="1"/>
                  </a:lnTo>
                  <a:cubicBezTo>
                    <a:pt x="75" y="0"/>
                    <a:pt x="112" y="0"/>
                    <a:pt x="150" y="0"/>
                  </a:cubicBezTo>
                  <a:close/>
                </a:path>
              </a:pathLst>
            </a:custGeom>
            <a:solidFill>
              <a:schemeClr val="accent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a:off x="0" y="5430"/>
              <a:ext cx="5340" cy="5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gradFill>
              <a:gsLst>
                <a:gs pos="30000">
                  <a:schemeClr val="accent1">
                    <a:lumMod val="50000"/>
                  </a:schemeClr>
                </a:gs>
                <a:gs pos="100000">
                  <a:schemeClr val="accent1">
                    <a:lumMod val="30000"/>
                    <a:lumOff val="70000"/>
                  </a:schemeClr>
                </a:gs>
              </a:gsLst>
              <a:lin ang="20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8" name="任意多边形 7"/>
          <p:cNvSpPr/>
          <p:nvPr/>
        </p:nvSpPr>
        <p:spPr>
          <a:xfrm flipH="1" flipV="1">
            <a:off x="10279380" y="0"/>
            <a:ext cx="1912620" cy="1924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solidFill>
            <a:schemeClr val="accent1">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nvSpPr>
        <p:spPr>
          <a:xfrm>
            <a:off x="10916920" y="275590"/>
            <a:ext cx="1102995" cy="1106805"/>
          </a:xfrm>
          <a:prstGeom prst="rect">
            <a:avLst/>
          </a:prstGeom>
          <a:noFill/>
        </p:spPr>
        <p:txBody>
          <a:bodyPr wrap="square" rtlCol="0">
            <a:spAutoFit/>
          </a:bodyPr>
          <a:p>
            <a:pPr algn="l" fontAlgn="auto">
              <a:lnSpc>
                <a:spcPct val="100000"/>
              </a:lnSpc>
            </a:pPr>
            <a:r>
              <a:rPr lang="en-US" altLang="zh-CN" sz="6600">
                <a:ln w="22225">
                  <a:solidFill>
                    <a:schemeClr val="bg1">
                      <a:alpha val="41000"/>
                    </a:schemeClr>
                  </a:solidFill>
                </a:ln>
                <a:noFill/>
                <a:latin typeface="汉仪中黑简" panose="02010600000101010101" charset="-122"/>
                <a:ea typeface="汉仪中黑简" panose="02010600000101010101" charset="-122"/>
                <a:cs typeface="Impact" panose="020B0806030902050204" charset="0"/>
              </a:rPr>
              <a:t>04</a:t>
            </a:r>
            <a:endParaRPr lang="en-US" altLang="zh-CN" sz="6600">
              <a:ln w="22225">
                <a:solidFill>
                  <a:schemeClr val="bg1">
                    <a:alpha val="41000"/>
                  </a:schemeClr>
                </a:solidFill>
              </a:ln>
              <a:noFill/>
              <a:uFillTx/>
              <a:latin typeface="汉仪中黑简" panose="02010600000101010101" charset="-122"/>
              <a:ea typeface="汉仪中黑简" panose="02010600000101010101" charset="-122"/>
              <a:cs typeface="Impact" panose="020B0806030902050204" charset="0"/>
              <a:sym typeface="+mn-ea"/>
            </a:endParaRPr>
          </a:p>
        </p:txBody>
      </p:sp>
      <p:sp>
        <p:nvSpPr>
          <p:cNvPr id="116" name="文本框 115"/>
          <p:cNvSpPr txBox="1"/>
          <p:nvPr/>
        </p:nvSpPr>
        <p:spPr>
          <a:xfrm>
            <a:off x="6027421" y="3695065"/>
            <a:ext cx="4251960" cy="891540"/>
          </a:xfrm>
          <a:prstGeom prst="rect">
            <a:avLst/>
          </a:prstGeom>
          <a:noFill/>
        </p:spPr>
        <p:txBody>
          <a:bodyPr wrap="none" rtlCol="0" anchor="t">
            <a:spAutoFit/>
          </a:bodyPr>
          <a:p>
            <a:pPr algn="l"/>
            <a:r>
              <a:rPr lang="zh-CN" altLang="en-US" sz="40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未来工作规划</a:t>
            </a:r>
            <a:endParaRPr lang="zh-CN" altLang="en-US" sz="44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endParaRPr>
          </a:p>
          <a:p>
            <a:pPr algn="l"/>
            <a:r>
              <a:rPr lang="zh-CN" altLang="en-US" sz="12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We are all struggling for their dreams, crying, laughing</a:t>
            </a:r>
            <a:endParaRPr lang="zh-CN" altLang="en-US" sz="1200">
              <a:solidFill>
                <a:schemeClr val="tx1">
                  <a:lumMod val="65000"/>
                  <a:lumOff val="35000"/>
                </a:schemeClr>
              </a:solidFill>
              <a:uFillTx/>
              <a:latin typeface="汉仪大黑简" panose="02010600000101010101" charset="-122"/>
              <a:ea typeface="汉仪大黑简" panose="02010600000101010101" charset="-122"/>
              <a:cs typeface="汉仪大黑简" panose="02010600000101010101" charset="-122"/>
              <a:sym typeface="+mn-ea"/>
            </a:endParaRPr>
          </a:p>
        </p:txBody>
      </p:sp>
      <p:sp>
        <p:nvSpPr>
          <p:cNvPr id="115" name="文本框 114"/>
          <p:cNvSpPr txBox="1"/>
          <p:nvPr/>
        </p:nvSpPr>
        <p:spPr>
          <a:xfrm>
            <a:off x="6027420" y="2496185"/>
            <a:ext cx="4720590" cy="1322070"/>
          </a:xfrm>
          <a:prstGeom prst="rect">
            <a:avLst/>
          </a:prstGeom>
          <a:noFill/>
          <a:effectLst>
            <a:outerShdw dir="2700000" sx="101000" sy="101000" algn="tl" rotWithShape="0">
              <a:schemeClr val="accent4">
                <a:lumMod val="20000"/>
                <a:lumOff val="80000"/>
                <a:alpha val="40000"/>
              </a:schemeClr>
            </a:outerShdw>
          </a:effectLst>
        </p:spPr>
        <p:txBody>
          <a:bodyPr wrap="square" rtlCol="0">
            <a:spAutoFit/>
          </a:bodyPr>
          <a:p>
            <a:pPr algn="l" fontAlgn="auto">
              <a:lnSpc>
                <a:spcPct val="100000"/>
              </a:lnSpc>
            </a:pPr>
            <a:r>
              <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 04</a:t>
            </a:r>
            <a:endPar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04</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未来工作规划</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grpSp>
        <p:nvGrpSpPr>
          <p:cNvPr id="39" name="组合 38"/>
          <p:cNvGrpSpPr/>
          <p:nvPr/>
        </p:nvGrpSpPr>
        <p:grpSpPr>
          <a:xfrm>
            <a:off x="1440815" y="1943100"/>
            <a:ext cx="534670" cy="534670"/>
            <a:chOff x="16098" y="9509"/>
            <a:chExt cx="480" cy="480"/>
          </a:xfrm>
        </p:grpSpPr>
        <p:sp>
          <p:nvSpPr>
            <p:cNvPr id="40" name="椭圆 39"/>
            <p:cNvSpPr/>
            <p:nvPr/>
          </p:nvSpPr>
          <p:spPr>
            <a:xfrm>
              <a:off x="16098" y="9509"/>
              <a:ext cx="480" cy="48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8" name="Freeform 135"/>
            <p:cNvSpPr>
              <a:spLocks noEditPoints="1"/>
            </p:cNvSpPr>
            <p:nvPr/>
          </p:nvSpPr>
          <p:spPr bwMode="auto">
            <a:xfrm>
              <a:off x="16222" y="9604"/>
              <a:ext cx="242" cy="279"/>
            </a:xfrm>
            <a:custGeom>
              <a:avLst/>
              <a:gdLst>
                <a:gd name="T0" fmla="*/ 69 w 122"/>
                <a:gd name="T1" fmla="*/ 19 h 140"/>
                <a:gd name="T2" fmla="*/ 69 w 122"/>
                <a:gd name="T3" fmla="*/ 13 h 140"/>
                <a:gd name="T4" fmla="*/ 73 w 122"/>
                <a:gd name="T5" fmla="*/ 13 h 140"/>
                <a:gd name="T6" fmla="*/ 77 w 122"/>
                <a:gd name="T7" fmla="*/ 9 h 140"/>
                <a:gd name="T8" fmla="*/ 77 w 122"/>
                <a:gd name="T9" fmla="*/ 4 h 140"/>
                <a:gd name="T10" fmla="*/ 73 w 122"/>
                <a:gd name="T11" fmla="*/ 0 h 140"/>
                <a:gd name="T12" fmla="*/ 47 w 122"/>
                <a:gd name="T13" fmla="*/ 0 h 140"/>
                <a:gd name="T14" fmla="*/ 43 w 122"/>
                <a:gd name="T15" fmla="*/ 4 h 140"/>
                <a:gd name="T16" fmla="*/ 43 w 122"/>
                <a:gd name="T17" fmla="*/ 9 h 140"/>
                <a:gd name="T18" fmla="*/ 47 w 122"/>
                <a:gd name="T19" fmla="*/ 13 h 140"/>
                <a:gd name="T20" fmla="*/ 51 w 122"/>
                <a:gd name="T21" fmla="*/ 13 h 140"/>
                <a:gd name="T22" fmla="*/ 51 w 122"/>
                <a:gd name="T23" fmla="*/ 19 h 140"/>
                <a:gd name="T24" fmla="*/ 0 w 122"/>
                <a:gd name="T25" fmla="*/ 79 h 140"/>
                <a:gd name="T26" fmla="*/ 61 w 122"/>
                <a:gd name="T27" fmla="*/ 140 h 140"/>
                <a:gd name="T28" fmla="*/ 122 w 122"/>
                <a:gd name="T29" fmla="*/ 79 h 140"/>
                <a:gd name="T30" fmla="*/ 69 w 122"/>
                <a:gd name="T31" fmla="*/ 19 h 140"/>
                <a:gd name="T32" fmla="*/ 61 w 122"/>
                <a:gd name="T33" fmla="*/ 124 h 140"/>
                <a:gd name="T34" fmla="*/ 15 w 122"/>
                <a:gd name="T35" fmla="*/ 79 h 140"/>
                <a:gd name="T36" fmla="*/ 61 w 122"/>
                <a:gd name="T37" fmla="*/ 34 h 140"/>
                <a:gd name="T38" fmla="*/ 106 w 122"/>
                <a:gd name="T39" fmla="*/ 79 h 140"/>
                <a:gd name="T40" fmla="*/ 61 w 122"/>
                <a:gd name="T41" fmla="*/ 124 h 140"/>
                <a:gd name="T42" fmla="*/ 60 w 122"/>
                <a:gd name="T43" fmla="*/ 51 h 140"/>
                <a:gd name="T44" fmla="*/ 66 w 122"/>
                <a:gd name="T45" fmla="*/ 45 h 140"/>
                <a:gd name="T46" fmla="*/ 60 w 122"/>
                <a:gd name="T47" fmla="*/ 39 h 140"/>
                <a:gd name="T48" fmla="*/ 55 w 122"/>
                <a:gd name="T49" fmla="*/ 45 h 140"/>
                <a:gd name="T50" fmla="*/ 60 w 122"/>
                <a:gd name="T51" fmla="*/ 51 h 140"/>
                <a:gd name="T52" fmla="*/ 90 w 122"/>
                <a:gd name="T53" fmla="*/ 49 h 140"/>
                <a:gd name="T54" fmla="*/ 66 w 122"/>
                <a:gd name="T55" fmla="*/ 73 h 140"/>
                <a:gd name="T56" fmla="*/ 61 w 122"/>
                <a:gd name="T57" fmla="*/ 71 h 140"/>
                <a:gd name="T58" fmla="*/ 52 w 122"/>
                <a:gd name="T59" fmla="*/ 79 h 140"/>
                <a:gd name="T60" fmla="*/ 61 w 122"/>
                <a:gd name="T61" fmla="*/ 87 h 140"/>
                <a:gd name="T62" fmla="*/ 69 w 122"/>
                <a:gd name="T63" fmla="*/ 79 h 140"/>
                <a:gd name="T64" fmla="*/ 67 w 122"/>
                <a:gd name="T65" fmla="*/ 74 h 140"/>
                <a:gd name="T66" fmla="*/ 91 w 122"/>
                <a:gd name="T67" fmla="*/ 50 h 140"/>
                <a:gd name="T68" fmla="*/ 90 w 122"/>
                <a:gd name="T69" fmla="*/ 4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140">
                  <a:moveTo>
                    <a:pt x="69" y="19"/>
                  </a:moveTo>
                  <a:cubicBezTo>
                    <a:pt x="69" y="13"/>
                    <a:pt x="69" y="13"/>
                    <a:pt x="69" y="13"/>
                  </a:cubicBezTo>
                  <a:cubicBezTo>
                    <a:pt x="73" y="13"/>
                    <a:pt x="73" y="13"/>
                    <a:pt x="73" y="13"/>
                  </a:cubicBezTo>
                  <a:cubicBezTo>
                    <a:pt x="75" y="13"/>
                    <a:pt x="77" y="11"/>
                    <a:pt x="77" y="9"/>
                  </a:cubicBezTo>
                  <a:cubicBezTo>
                    <a:pt x="77" y="4"/>
                    <a:pt x="77" y="4"/>
                    <a:pt x="77" y="4"/>
                  </a:cubicBezTo>
                  <a:cubicBezTo>
                    <a:pt x="77" y="2"/>
                    <a:pt x="75" y="0"/>
                    <a:pt x="73" y="0"/>
                  </a:cubicBezTo>
                  <a:cubicBezTo>
                    <a:pt x="47" y="0"/>
                    <a:pt x="47" y="0"/>
                    <a:pt x="47" y="0"/>
                  </a:cubicBezTo>
                  <a:cubicBezTo>
                    <a:pt x="45" y="0"/>
                    <a:pt x="43" y="2"/>
                    <a:pt x="43" y="4"/>
                  </a:cubicBezTo>
                  <a:cubicBezTo>
                    <a:pt x="43" y="9"/>
                    <a:pt x="43" y="9"/>
                    <a:pt x="43" y="9"/>
                  </a:cubicBezTo>
                  <a:cubicBezTo>
                    <a:pt x="43" y="11"/>
                    <a:pt x="45" y="13"/>
                    <a:pt x="47" y="13"/>
                  </a:cubicBezTo>
                  <a:cubicBezTo>
                    <a:pt x="51" y="13"/>
                    <a:pt x="51" y="13"/>
                    <a:pt x="51" y="13"/>
                  </a:cubicBezTo>
                  <a:cubicBezTo>
                    <a:pt x="51" y="19"/>
                    <a:pt x="51" y="19"/>
                    <a:pt x="51" y="19"/>
                  </a:cubicBezTo>
                  <a:cubicBezTo>
                    <a:pt x="22" y="23"/>
                    <a:pt x="0" y="49"/>
                    <a:pt x="0" y="79"/>
                  </a:cubicBezTo>
                  <a:cubicBezTo>
                    <a:pt x="0" y="113"/>
                    <a:pt x="27" y="140"/>
                    <a:pt x="61" y="140"/>
                  </a:cubicBezTo>
                  <a:cubicBezTo>
                    <a:pt x="95" y="140"/>
                    <a:pt x="122" y="113"/>
                    <a:pt x="122" y="79"/>
                  </a:cubicBezTo>
                  <a:cubicBezTo>
                    <a:pt x="122" y="48"/>
                    <a:pt x="99" y="22"/>
                    <a:pt x="69" y="19"/>
                  </a:cubicBezTo>
                  <a:close/>
                  <a:moveTo>
                    <a:pt x="61" y="124"/>
                  </a:moveTo>
                  <a:cubicBezTo>
                    <a:pt x="36" y="124"/>
                    <a:pt x="15" y="104"/>
                    <a:pt x="15" y="79"/>
                  </a:cubicBezTo>
                  <a:cubicBezTo>
                    <a:pt x="15" y="54"/>
                    <a:pt x="36" y="34"/>
                    <a:pt x="61" y="34"/>
                  </a:cubicBezTo>
                  <a:cubicBezTo>
                    <a:pt x="86" y="34"/>
                    <a:pt x="106" y="54"/>
                    <a:pt x="106" y="79"/>
                  </a:cubicBezTo>
                  <a:cubicBezTo>
                    <a:pt x="106" y="104"/>
                    <a:pt x="86" y="124"/>
                    <a:pt x="61" y="124"/>
                  </a:cubicBezTo>
                  <a:close/>
                  <a:moveTo>
                    <a:pt x="60" y="51"/>
                  </a:moveTo>
                  <a:cubicBezTo>
                    <a:pt x="64" y="51"/>
                    <a:pt x="66" y="48"/>
                    <a:pt x="66" y="45"/>
                  </a:cubicBezTo>
                  <a:cubicBezTo>
                    <a:pt x="66" y="42"/>
                    <a:pt x="64" y="39"/>
                    <a:pt x="60" y="39"/>
                  </a:cubicBezTo>
                  <a:cubicBezTo>
                    <a:pt x="57" y="39"/>
                    <a:pt x="55" y="42"/>
                    <a:pt x="55" y="45"/>
                  </a:cubicBezTo>
                  <a:cubicBezTo>
                    <a:pt x="55" y="48"/>
                    <a:pt x="57" y="51"/>
                    <a:pt x="60" y="51"/>
                  </a:cubicBezTo>
                  <a:close/>
                  <a:moveTo>
                    <a:pt x="90" y="49"/>
                  </a:moveTo>
                  <a:cubicBezTo>
                    <a:pt x="66" y="73"/>
                    <a:pt x="66" y="73"/>
                    <a:pt x="66" y="73"/>
                  </a:cubicBezTo>
                  <a:cubicBezTo>
                    <a:pt x="65" y="72"/>
                    <a:pt x="63" y="71"/>
                    <a:pt x="61" y="71"/>
                  </a:cubicBezTo>
                  <a:cubicBezTo>
                    <a:pt x="56" y="71"/>
                    <a:pt x="52" y="75"/>
                    <a:pt x="52" y="79"/>
                  </a:cubicBezTo>
                  <a:cubicBezTo>
                    <a:pt x="52" y="84"/>
                    <a:pt x="56" y="87"/>
                    <a:pt x="61" y="87"/>
                  </a:cubicBezTo>
                  <a:cubicBezTo>
                    <a:pt x="65" y="87"/>
                    <a:pt x="69" y="84"/>
                    <a:pt x="69" y="79"/>
                  </a:cubicBezTo>
                  <a:cubicBezTo>
                    <a:pt x="69" y="77"/>
                    <a:pt x="68" y="75"/>
                    <a:pt x="67" y="74"/>
                  </a:cubicBezTo>
                  <a:cubicBezTo>
                    <a:pt x="91" y="50"/>
                    <a:pt x="91" y="50"/>
                    <a:pt x="91" y="50"/>
                  </a:cubicBezTo>
                  <a:lnTo>
                    <a:pt x="90" y="4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41" name="组合 40"/>
          <p:cNvGrpSpPr/>
          <p:nvPr/>
        </p:nvGrpSpPr>
        <p:grpSpPr>
          <a:xfrm>
            <a:off x="1433830" y="4799330"/>
            <a:ext cx="534670" cy="534670"/>
            <a:chOff x="2670" y="7442"/>
            <a:chExt cx="480" cy="480"/>
          </a:xfrm>
        </p:grpSpPr>
        <p:sp>
          <p:nvSpPr>
            <p:cNvPr id="44" name="椭圆 43"/>
            <p:cNvSpPr/>
            <p:nvPr/>
          </p:nvSpPr>
          <p:spPr>
            <a:xfrm>
              <a:off x="2670" y="7442"/>
              <a:ext cx="480" cy="48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 name="组合 8"/>
            <p:cNvGrpSpPr/>
            <p:nvPr/>
          </p:nvGrpSpPr>
          <p:grpSpPr>
            <a:xfrm rot="0" flipH="1">
              <a:off x="2801" y="7563"/>
              <a:ext cx="218" cy="238"/>
              <a:chOff x="11169545" y="3992719"/>
              <a:chExt cx="214751" cy="301248"/>
            </a:xfrm>
            <a:solidFill>
              <a:schemeClr val="bg1"/>
            </a:solidFill>
          </p:grpSpPr>
          <p:sp>
            <p:nvSpPr>
              <p:cNvPr id="295" name="Freeform 332"/>
              <p:cNvSpPr>
                <a:spLocks noEditPoints="1"/>
              </p:cNvSpPr>
              <p:nvPr/>
            </p:nvSpPr>
            <p:spPr bwMode="auto">
              <a:xfrm>
                <a:off x="11194898" y="3992719"/>
                <a:ext cx="189398" cy="274403"/>
              </a:xfrm>
              <a:custGeom>
                <a:avLst/>
                <a:gdLst>
                  <a:gd name="T0" fmla="*/ 122 w 127"/>
                  <a:gd name="T1" fmla="*/ 30 h 184"/>
                  <a:gd name="T2" fmla="*/ 99 w 127"/>
                  <a:gd name="T3" fmla="*/ 30 h 184"/>
                  <a:gd name="T4" fmla="*/ 93 w 127"/>
                  <a:gd name="T5" fmla="*/ 30 h 184"/>
                  <a:gd name="T6" fmla="*/ 93 w 127"/>
                  <a:gd name="T7" fmla="*/ 24 h 184"/>
                  <a:gd name="T8" fmla="*/ 93 w 127"/>
                  <a:gd name="T9" fmla="*/ 0 h 184"/>
                  <a:gd name="T10" fmla="*/ 0 w 127"/>
                  <a:gd name="T11" fmla="*/ 0 h 184"/>
                  <a:gd name="T12" fmla="*/ 0 w 127"/>
                  <a:gd name="T13" fmla="*/ 184 h 184"/>
                  <a:gd name="T14" fmla="*/ 127 w 127"/>
                  <a:gd name="T15" fmla="*/ 184 h 184"/>
                  <a:gd name="T16" fmla="*/ 127 w 127"/>
                  <a:gd name="T17" fmla="*/ 30 h 184"/>
                  <a:gd name="T18" fmla="*/ 122 w 127"/>
                  <a:gd name="T19" fmla="*/ 30 h 184"/>
                  <a:gd name="T20" fmla="*/ 111 w 127"/>
                  <a:gd name="T21" fmla="*/ 152 h 184"/>
                  <a:gd name="T22" fmla="*/ 16 w 127"/>
                  <a:gd name="T23" fmla="*/ 152 h 184"/>
                  <a:gd name="T24" fmla="*/ 16 w 127"/>
                  <a:gd name="T25" fmla="*/ 145 h 184"/>
                  <a:gd name="T26" fmla="*/ 111 w 127"/>
                  <a:gd name="T27" fmla="*/ 145 h 184"/>
                  <a:gd name="T28" fmla="*/ 111 w 127"/>
                  <a:gd name="T29" fmla="*/ 152 h 184"/>
                  <a:gd name="T30" fmla="*/ 111 w 127"/>
                  <a:gd name="T31" fmla="*/ 127 h 184"/>
                  <a:gd name="T32" fmla="*/ 16 w 127"/>
                  <a:gd name="T33" fmla="*/ 127 h 184"/>
                  <a:gd name="T34" fmla="*/ 16 w 127"/>
                  <a:gd name="T35" fmla="*/ 120 h 184"/>
                  <a:gd name="T36" fmla="*/ 111 w 127"/>
                  <a:gd name="T37" fmla="*/ 120 h 184"/>
                  <a:gd name="T38" fmla="*/ 111 w 127"/>
                  <a:gd name="T39" fmla="*/ 127 h 184"/>
                  <a:gd name="T40" fmla="*/ 111 w 127"/>
                  <a:gd name="T41" fmla="*/ 103 h 184"/>
                  <a:gd name="T42" fmla="*/ 16 w 127"/>
                  <a:gd name="T43" fmla="*/ 103 h 184"/>
                  <a:gd name="T44" fmla="*/ 16 w 127"/>
                  <a:gd name="T45" fmla="*/ 96 h 184"/>
                  <a:gd name="T46" fmla="*/ 111 w 127"/>
                  <a:gd name="T47" fmla="*/ 96 h 184"/>
                  <a:gd name="T48" fmla="*/ 111 w 127"/>
                  <a:gd name="T49" fmla="*/ 103 h 184"/>
                  <a:gd name="T50" fmla="*/ 111 w 127"/>
                  <a:gd name="T51" fmla="*/ 77 h 184"/>
                  <a:gd name="T52" fmla="*/ 16 w 127"/>
                  <a:gd name="T53" fmla="*/ 77 h 184"/>
                  <a:gd name="T54" fmla="*/ 16 w 127"/>
                  <a:gd name="T55" fmla="*/ 69 h 184"/>
                  <a:gd name="T56" fmla="*/ 111 w 127"/>
                  <a:gd name="T57" fmla="*/ 69 h 184"/>
                  <a:gd name="T58" fmla="*/ 111 w 127"/>
                  <a:gd name="T59" fmla="*/ 77 h 184"/>
                  <a:gd name="T60" fmla="*/ 111 w 127"/>
                  <a:gd name="T61" fmla="*/ 52 h 184"/>
                  <a:gd name="T62" fmla="*/ 16 w 127"/>
                  <a:gd name="T63" fmla="*/ 52 h 184"/>
                  <a:gd name="T64" fmla="*/ 16 w 127"/>
                  <a:gd name="T65" fmla="*/ 45 h 184"/>
                  <a:gd name="T66" fmla="*/ 111 w 127"/>
                  <a:gd name="T67" fmla="*/ 45 h 184"/>
                  <a:gd name="T68" fmla="*/ 111 w 127"/>
                  <a:gd name="T69" fmla="*/ 52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7" h="184">
                    <a:moveTo>
                      <a:pt x="122" y="30"/>
                    </a:moveTo>
                    <a:lnTo>
                      <a:pt x="99" y="30"/>
                    </a:lnTo>
                    <a:lnTo>
                      <a:pt x="93" y="30"/>
                    </a:lnTo>
                    <a:lnTo>
                      <a:pt x="93" y="24"/>
                    </a:lnTo>
                    <a:lnTo>
                      <a:pt x="93" y="0"/>
                    </a:lnTo>
                    <a:lnTo>
                      <a:pt x="0" y="0"/>
                    </a:lnTo>
                    <a:lnTo>
                      <a:pt x="0" y="184"/>
                    </a:lnTo>
                    <a:lnTo>
                      <a:pt x="127" y="184"/>
                    </a:lnTo>
                    <a:lnTo>
                      <a:pt x="127" y="30"/>
                    </a:lnTo>
                    <a:lnTo>
                      <a:pt x="122" y="30"/>
                    </a:lnTo>
                    <a:close/>
                    <a:moveTo>
                      <a:pt x="111" y="152"/>
                    </a:moveTo>
                    <a:lnTo>
                      <a:pt x="16" y="152"/>
                    </a:lnTo>
                    <a:lnTo>
                      <a:pt x="16" y="145"/>
                    </a:lnTo>
                    <a:lnTo>
                      <a:pt x="111" y="145"/>
                    </a:lnTo>
                    <a:lnTo>
                      <a:pt x="111" y="152"/>
                    </a:lnTo>
                    <a:close/>
                    <a:moveTo>
                      <a:pt x="111" y="127"/>
                    </a:moveTo>
                    <a:lnTo>
                      <a:pt x="16" y="127"/>
                    </a:lnTo>
                    <a:lnTo>
                      <a:pt x="16" y="120"/>
                    </a:lnTo>
                    <a:lnTo>
                      <a:pt x="111" y="120"/>
                    </a:lnTo>
                    <a:lnTo>
                      <a:pt x="111" y="127"/>
                    </a:lnTo>
                    <a:close/>
                    <a:moveTo>
                      <a:pt x="111" y="103"/>
                    </a:moveTo>
                    <a:lnTo>
                      <a:pt x="16" y="103"/>
                    </a:lnTo>
                    <a:lnTo>
                      <a:pt x="16" y="96"/>
                    </a:lnTo>
                    <a:lnTo>
                      <a:pt x="111" y="96"/>
                    </a:lnTo>
                    <a:lnTo>
                      <a:pt x="111" y="103"/>
                    </a:lnTo>
                    <a:close/>
                    <a:moveTo>
                      <a:pt x="111" y="77"/>
                    </a:moveTo>
                    <a:lnTo>
                      <a:pt x="16" y="77"/>
                    </a:lnTo>
                    <a:lnTo>
                      <a:pt x="16" y="69"/>
                    </a:lnTo>
                    <a:lnTo>
                      <a:pt x="111" y="69"/>
                    </a:lnTo>
                    <a:lnTo>
                      <a:pt x="111" y="77"/>
                    </a:lnTo>
                    <a:close/>
                    <a:moveTo>
                      <a:pt x="111" y="52"/>
                    </a:moveTo>
                    <a:lnTo>
                      <a:pt x="16" y="52"/>
                    </a:lnTo>
                    <a:lnTo>
                      <a:pt x="16" y="45"/>
                    </a:lnTo>
                    <a:lnTo>
                      <a:pt x="111" y="45"/>
                    </a:lnTo>
                    <a:lnTo>
                      <a:pt x="111" y="52"/>
                    </a:lnTo>
                    <a:close/>
                  </a:path>
                </a:pathLst>
              </a:custGeom>
              <a:solidFill>
                <a:schemeClr val="bg1">
                  <a:alpha val="9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296" name="Freeform 333"/>
              <p:cNvSpPr/>
              <p:nvPr/>
            </p:nvSpPr>
            <p:spPr bwMode="auto">
              <a:xfrm>
                <a:off x="11342538" y="3992719"/>
                <a:ext cx="34301" cy="35792"/>
              </a:xfrm>
              <a:custGeom>
                <a:avLst/>
                <a:gdLst>
                  <a:gd name="T0" fmla="*/ 0 w 23"/>
                  <a:gd name="T1" fmla="*/ 0 h 24"/>
                  <a:gd name="T2" fmla="*/ 0 w 23"/>
                  <a:gd name="T3" fmla="*/ 24 h 24"/>
                  <a:gd name="T4" fmla="*/ 23 w 23"/>
                  <a:gd name="T5" fmla="*/ 24 h 24"/>
                  <a:gd name="T6" fmla="*/ 0 w 23"/>
                  <a:gd name="T7" fmla="*/ 0 h 24"/>
                </a:gdLst>
                <a:ahLst/>
                <a:cxnLst>
                  <a:cxn ang="0">
                    <a:pos x="T0" y="T1"/>
                  </a:cxn>
                  <a:cxn ang="0">
                    <a:pos x="T2" y="T3"/>
                  </a:cxn>
                  <a:cxn ang="0">
                    <a:pos x="T4" y="T5"/>
                  </a:cxn>
                  <a:cxn ang="0">
                    <a:pos x="T6" y="T7"/>
                  </a:cxn>
                </a:cxnLst>
                <a:rect l="0" t="0" r="r" b="b"/>
                <a:pathLst>
                  <a:path w="23" h="24">
                    <a:moveTo>
                      <a:pt x="0" y="0"/>
                    </a:moveTo>
                    <a:lnTo>
                      <a:pt x="0" y="24"/>
                    </a:lnTo>
                    <a:lnTo>
                      <a:pt x="23" y="2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sp>
            <p:nvSpPr>
              <p:cNvPr id="297" name="Freeform 334"/>
              <p:cNvSpPr/>
              <p:nvPr/>
            </p:nvSpPr>
            <p:spPr bwMode="auto">
              <a:xfrm>
                <a:off x="11169545" y="4018072"/>
                <a:ext cx="187907" cy="275895"/>
              </a:xfrm>
              <a:custGeom>
                <a:avLst/>
                <a:gdLst>
                  <a:gd name="T0" fmla="*/ 11 w 126"/>
                  <a:gd name="T1" fmla="*/ 173 h 185"/>
                  <a:gd name="T2" fmla="*/ 11 w 126"/>
                  <a:gd name="T3" fmla="*/ 167 h 185"/>
                  <a:gd name="T4" fmla="*/ 11 w 126"/>
                  <a:gd name="T5" fmla="*/ 0 h 185"/>
                  <a:gd name="T6" fmla="*/ 0 w 126"/>
                  <a:gd name="T7" fmla="*/ 0 h 185"/>
                  <a:gd name="T8" fmla="*/ 0 w 126"/>
                  <a:gd name="T9" fmla="*/ 185 h 185"/>
                  <a:gd name="T10" fmla="*/ 126 w 126"/>
                  <a:gd name="T11" fmla="*/ 185 h 185"/>
                  <a:gd name="T12" fmla="*/ 126 w 126"/>
                  <a:gd name="T13" fmla="*/ 173 h 185"/>
                  <a:gd name="T14" fmla="*/ 17 w 126"/>
                  <a:gd name="T15" fmla="*/ 173 h 185"/>
                  <a:gd name="T16" fmla="*/ 11 w 126"/>
                  <a:gd name="T17" fmla="*/ 17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 h="185">
                    <a:moveTo>
                      <a:pt x="11" y="173"/>
                    </a:moveTo>
                    <a:lnTo>
                      <a:pt x="11" y="167"/>
                    </a:lnTo>
                    <a:lnTo>
                      <a:pt x="11" y="0"/>
                    </a:lnTo>
                    <a:lnTo>
                      <a:pt x="0" y="0"/>
                    </a:lnTo>
                    <a:lnTo>
                      <a:pt x="0" y="185"/>
                    </a:lnTo>
                    <a:lnTo>
                      <a:pt x="126" y="185"/>
                    </a:lnTo>
                    <a:lnTo>
                      <a:pt x="126" y="173"/>
                    </a:lnTo>
                    <a:lnTo>
                      <a:pt x="17" y="173"/>
                    </a:lnTo>
                    <a:lnTo>
                      <a:pt x="11" y="173"/>
                    </a:lnTo>
                    <a:close/>
                  </a:path>
                </a:pathLst>
              </a:custGeom>
              <a:solidFill>
                <a:schemeClr val="bg1">
                  <a:alpha val="9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en-US"/>
              </a:p>
            </p:txBody>
          </p:sp>
        </p:grpSp>
      </p:grpSp>
      <p:grpSp>
        <p:nvGrpSpPr>
          <p:cNvPr id="52" name="组合 51"/>
          <p:cNvGrpSpPr/>
          <p:nvPr/>
        </p:nvGrpSpPr>
        <p:grpSpPr>
          <a:xfrm>
            <a:off x="1426210" y="3275965"/>
            <a:ext cx="534670" cy="534670"/>
            <a:chOff x="17486" y="9509"/>
            <a:chExt cx="480" cy="480"/>
          </a:xfrm>
        </p:grpSpPr>
        <p:sp>
          <p:nvSpPr>
            <p:cNvPr id="53" name="椭圆 52"/>
            <p:cNvSpPr/>
            <p:nvPr/>
          </p:nvSpPr>
          <p:spPr>
            <a:xfrm>
              <a:off x="17486" y="9509"/>
              <a:ext cx="480" cy="48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6" name="Freeform 113"/>
            <p:cNvSpPr>
              <a:spLocks noEditPoints="1"/>
            </p:cNvSpPr>
            <p:nvPr/>
          </p:nvSpPr>
          <p:spPr bwMode="auto">
            <a:xfrm>
              <a:off x="17578" y="9603"/>
              <a:ext cx="291" cy="291"/>
            </a:xfrm>
            <a:custGeom>
              <a:avLst/>
              <a:gdLst>
                <a:gd name="T0" fmla="*/ 70 w 140"/>
                <a:gd name="T1" fmla="*/ 140 h 140"/>
                <a:gd name="T2" fmla="*/ 26 w 140"/>
                <a:gd name="T3" fmla="*/ 123 h 140"/>
                <a:gd name="T4" fmla="*/ 70 w 140"/>
                <a:gd name="T5" fmla="*/ 128 h 140"/>
                <a:gd name="T6" fmla="*/ 128 w 140"/>
                <a:gd name="T7" fmla="*/ 70 h 140"/>
                <a:gd name="T8" fmla="*/ 70 w 140"/>
                <a:gd name="T9" fmla="*/ 12 h 140"/>
                <a:gd name="T10" fmla="*/ 12 w 140"/>
                <a:gd name="T11" fmla="*/ 70 h 140"/>
                <a:gd name="T12" fmla="*/ 15 w 140"/>
                <a:gd name="T13" fmla="*/ 113 h 140"/>
                <a:gd name="T14" fmla="*/ 15 w 140"/>
                <a:gd name="T15" fmla="*/ 113 h 140"/>
                <a:gd name="T16" fmla="*/ 70 w 140"/>
                <a:gd name="T17" fmla="*/ 0 h 140"/>
                <a:gd name="T18" fmla="*/ 56 w 140"/>
                <a:gd name="T19" fmla="*/ 109 h 140"/>
                <a:gd name="T20" fmla="*/ 53 w 140"/>
                <a:gd name="T21" fmla="*/ 107 h 140"/>
                <a:gd name="T22" fmla="*/ 40 w 140"/>
                <a:gd name="T23" fmla="*/ 109 h 140"/>
                <a:gd name="T24" fmla="*/ 119 w 140"/>
                <a:gd name="T25" fmla="*/ 70 h 140"/>
                <a:gd name="T26" fmla="*/ 21 w 140"/>
                <a:gd name="T27" fmla="*/ 70 h 140"/>
                <a:gd name="T28" fmla="*/ 36 w 140"/>
                <a:gd name="T29" fmla="*/ 92 h 140"/>
                <a:gd name="T30" fmla="*/ 31 w 140"/>
                <a:gd name="T31" fmla="*/ 85 h 140"/>
                <a:gd name="T32" fmla="*/ 31 w 140"/>
                <a:gd name="T33" fmla="*/ 81 h 140"/>
                <a:gd name="T34" fmla="*/ 30 w 140"/>
                <a:gd name="T35" fmla="*/ 70 h 140"/>
                <a:gd name="T36" fmla="*/ 70 w 140"/>
                <a:gd name="T37" fmla="*/ 30 h 140"/>
                <a:gd name="T38" fmla="*/ 111 w 140"/>
                <a:gd name="T39" fmla="*/ 70 h 140"/>
                <a:gd name="T40" fmla="*/ 70 w 140"/>
                <a:gd name="T41" fmla="*/ 111 h 140"/>
                <a:gd name="T42" fmla="*/ 56 w 140"/>
                <a:gd name="T43" fmla="*/ 109 h 140"/>
                <a:gd name="T44" fmla="*/ 60 w 140"/>
                <a:gd name="T45" fmla="*/ 94 h 140"/>
                <a:gd name="T46" fmla="*/ 70 w 140"/>
                <a:gd name="T47" fmla="*/ 102 h 140"/>
                <a:gd name="T48" fmla="*/ 70 w 140"/>
                <a:gd name="T49" fmla="*/ 39 h 140"/>
                <a:gd name="T50" fmla="*/ 40 w 140"/>
                <a:gd name="T51" fmla="*/ 79 h 140"/>
                <a:gd name="T52" fmla="*/ 44 w 140"/>
                <a:gd name="T53" fmla="*/ 70 h 140"/>
                <a:gd name="T54" fmla="*/ 96 w 140"/>
                <a:gd name="T55" fmla="*/ 70 h 140"/>
                <a:gd name="T56" fmla="*/ 38 w 140"/>
                <a:gd name="T57" fmla="*/ 107 h 140"/>
                <a:gd name="T58" fmla="*/ 47 w 140"/>
                <a:gd name="T59" fmla="*/ 98 h 140"/>
                <a:gd name="T60" fmla="*/ 56 w 140"/>
                <a:gd name="T61" fmla="*/ 106 h 140"/>
                <a:gd name="T62" fmla="*/ 56 w 140"/>
                <a:gd name="T63" fmla="*/ 106 h 140"/>
                <a:gd name="T64" fmla="*/ 58 w 140"/>
                <a:gd name="T65" fmla="*/ 93 h 140"/>
                <a:gd name="T66" fmla="*/ 59 w 140"/>
                <a:gd name="T67" fmla="*/ 81 h 140"/>
                <a:gd name="T68" fmla="*/ 57 w 140"/>
                <a:gd name="T69" fmla="*/ 80 h 140"/>
                <a:gd name="T70" fmla="*/ 41 w 140"/>
                <a:gd name="T71" fmla="*/ 81 h 140"/>
                <a:gd name="T72" fmla="*/ 32 w 140"/>
                <a:gd name="T73" fmla="*/ 83 h 140"/>
                <a:gd name="T74" fmla="*/ 41 w 140"/>
                <a:gd name="T75" fmla="*/ 91 h 140"/>
                <a:gd name="T76" fmla="*/ 31 w 140"/>
                <a:gd name="T77" fmla="*/ 100 h 140"/>
                <a:gd name="T78" fmla="*/ 17 w 140"/>
                <a:gd name="T79" fmla="*/ 115 h 140"/>
                <a:gd name="T80" fmla="*/ 16 w 140"/>
                <a:gd name="T81" fmla="*/ 118 h 140"/>
                <a:gd name="T82" fmla="*/ 20 w 140"/>
                <a:gd name="T83" fmla="*/ 123 h 140"/>
                <a:gd name="T84" fmla="*/ 24 w 140"/>
                <a:gd name="T85" fmla="*/ 121 h 140"/>
                <a:gd name="T86" fmla="*/ 38 w 140"/>
                <a:gd name="T87" fmla="*/ 10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0" h="140">
                  <a:moveTo>
                    <a:pt x="140" y="70"/>
                  </a:moveTo>
                  <a:cubicBezTo>
                    <a:pt x="140" y="109"/>
                    <a:pt x="109" y="140"/>
                    <a:pt x="70" y="140"/>
                  </a:cubicBezTo>
                  <a:cubicBezTo>
                    <a:pt x="53" y="140"/>
                    <a:pt x="37" y="134"/>
                    <a:pt x="25" y="124"/>
                  </a:cubicBezTo>
                  <a:cubicBezTo>
                    <a:pt x="25" y="123"/>
                    <a:pt x="25" y="123"/>
                    <a:pt x="26" y="123"/>
                  </a:cubicBezTo>
                  <a:cubicBezTo>
                    <a:pt x="34" y="115"/>
                    <a:pt x="34" y="115"/>
                    <a:pt x="34" y="115"/>
                  </a:cubicBezTo>
                  <a:cubicBezTo>
                    <a:pt x="44" y="123"/>
                    <a:pt x="56" y="128"/>
                    <a:pt x="70" y="128"/>
                  </a:cubicBezTo>
                  <a:cubicBezTo>
                    <a:pt x="86" y="128"/>
                    <a:pt x="101" y="122"/>
                    <a:pt x="111" y="111"/>
                  </a:cubicBezTo>
                  <a:cubicBezTo>
                    <a:pt x="122" y="101"/>
                    <a:pt x="128" y="86"/>
                    <a:pt x="128" y="70"/>
                  </a:cubicBezTo>
                  <a:cubicBezTo>
                    <a:pt x="128" y="54"/>
                    <a:pt x="122" y="40"/>
                    <a:pt x="111" y="29"/>
                  </a:cubicBezTo>
                  <a:cubicBezTo>
                    <a:pt x="101" y="19"/>
                    <a:pt x="86" y="12"/>
                    <a:pt x="70" y="12"/>
                  </a:cubicBezTo>
                  <a:cubicBezTo>
                    <a:pt x="54" y="12"/>
                    <a:pt x="40" y="19"/>
                    <a:pt x="29" y="29"/>
                  </a:cubicBezTo>
                  <a:cubicBezTo>
                    <a:pt x="19" y="40"/>
                    <a:pt x="12" y="54"/>
                    <a:pt x="12" y="70"/>
                  </a:cubicBezTo>
                  <a:cubicBezTo>
                    <a:pt x="12" y="83"/>
                    <a:pt x="17" y="95"/>
                    <a:pt x="24" y="105"/>
                  </a:cubicBezTo>
                  <a:cubicBezTo>
                    <a:pt x="15" y="113"/>
                    <a:pt x="15" y="113"/>
                    <a:pt x="15" y="113"/>
                  </a:cubicBezTo>
                  <a:cubicBezTo>
                    <a:pt x="15" y="113"/>
                    <a:pt x="15" y="113"/>
                    <a:pt x="15" y="113"/>
                  </a:cubicBezTo>
                  <a:cubicBezTo>
                    <a:pt x="15" y="113"/>
                    <a:pt x="15" y="113"/>
                    <a:pt x="15" y="113"/>
                  </a:cubicBezTo>
                  <a:cubicBezTo>
                    <a:pt x="6" y="101"/>
                    <a:pt x="0" y="87"/>
                    <a:pt x="0" y="70"/>
                  </a:cubicBezTo>
                  <a:cubicBezTo>
                    <a:pt x="0" y="32"/>
                    <a:pt x="32" y="0"/>
                    <a:pt x="70" y="0"/>
                  </a:cubicBezTo>
                  <a:cubicBezTo>
                    <a:pt x="109" y="0"/>
                    <a:pt x="140" y="32"/>
                    <a:pt x="140" y="70"/>
                  </a:cubicBezTo>
                  <a:close/>
                  <a:moveTo>
                    <a:pt x="56" y="109"/>
                  </a:moveTo>
                  <a:cubicBezTo>
                    <a:pt x="55" y="109"/>
                    <a:pt x="54" y="108"/>
                    <a:pt x="54" y="108"/>
                  </a:cubicBezTo>
                  <a:cubicBezTo>
                    <a:pt x="53" y="107"/>
                    <a:pt x="53" y="107"/>
                    <a:pt x="53" y="107"/>
                  </a:cubicBezTo>
                  <a:cubicBezTo>
                    <a:pt x="51" y="106"/>
                    <a:pt x="48" y="104"/>
                    <a:pt x="46" y="103"/>
                  </a:cubicBezTo>
                  <a:cubicBezTo>
                    <a:pt x="40" y="109"/>
                    <a:pt x="40" y="109"/>
                    <a:pt x="40" y="109"/>
                  </a:cubicBezTo>
                  <a:cubicBezTo>
                    <a:pt x="48" y="115"/>
                    <a:pt x="59" y="119"/>
                    <a:pt x="70" y="119"/>
                  </a:cubicBezTo>
                  <a:cubicBezTo>
                    <a:pt x="97" y="119"/>
                    <a:pt x="119" y="97"/>
                    <a:pt x="119" y="70"/>
                  </a:cubicBezTo>
                  <a:cubicBezTo>
                    <a:pt x="119" y="43"/>
                    <a:pt x="97" y="21"/>
                    <a:pt x="70" y="21"/>
                  </a:cubicBezTo>
                  <a:cubicBezTo>
                    <a:pt x="43" y="21"/>
                    <a:pt x="21" y="43"/>
                    <a:pt x="21" y="70"/>
                  </a:cubicBezTo>
                  <a:cubicBezTo>
                    <a:pt x="21" y="81"/>
                    <a:pt x="25" y="90"/>
                    <a:pt x="30" y="98"/>
                  </a:cubicBezTo>
                  <a:cubicBezTo>
                    <a:pt x="36" y="92"/>
                    <a:pt x="36" y="92"/>
                    <a:pt x="36" y="92"/>
                  </a:cubicBezTo>
                  <a:cubicBezTo>
                    <a:pt x="35" y="91"/>
                    <a:pt x="34" y="89"/>
                    <a:pt x="34" y="88"/>
                  </a:cubicBezTo>
                  <a:cubicBezTo>
                    <a:pt x="31" y="85"/>
                    <a:pt x="31" y="85"/>
                    <a:pt x="31" y="85"/>
                  </a:cubicBezTo>
                  <a:cubicBezTo>
                    <a:pt x="30" y="84"/>
                    <a:pt x="30" y="83"/>
                    <a:pt x="30" y="82"/>
                  </a:cubicBezTo>
                  <a:cubicBezTo>
                    <a:pt x="30" y="82"/>
                    <a:pt x="30" y="81"/>
                    <a:pt x="31" y="81"/>
                  </a:cubicBezTo>
                  <a:cubicBezTo>
                    <a:pt x="31" y="81"/>
                    <a:pt x="31" y="80"/>
                    <a:pt x="31" y="80"/>
                  </a:cubicBezTo>
                  <a:cubicBezTo>
                    <a:pt x="30" y="77"/>
                    <a:pt x="30" y="74"/>
                    <a:pt x="30" y="70"/>
                  </a:cubicBezTo>
                  <a:cubicBezTo>
                    <a:pt x="30" y="59"/>
                    <a:pt x="34" y="49"/>
                    <a:pt x="42" y="42"/>
                  </a:cubicBezTo>
                  <a:cubicBezTo>
                    <a:pt x="49" y="34"/>
                    <a:pt x="59" y="30"/>
                    <a:pt x="70" y="30"/>
                  </a:cubicBezTo>
                  <a:cubicBezTo>
                    <a:pt x="82" y="30"/>
                    <a:pt x="92" y="34"/>
                    <a:pt x="99" y="42"/>
                  </a:cubicBezTo>
                  <a:cubicBezTo>
                    <a:pt x="106" y="49"/>
                    <a:pt x="111" y="59"/>
                    <a:pt x="111" y="70"/>
                  </a:cubicBezTo>
                  <a:cubicBezTo>
                    <a:pt x="111" y="82"/>
                    <a:pt x="106" y="92"/>
                    <a:pt x="99" y="99"/>
                  </a:cubicBezTo>
                  <a:cubicBezTo>
                    <a:pt x="92" y="106"/>
                    <a:pt x="82" y="111"/>
                    <a:pt x="70" y="111"/>
                  </a:cubicBezTo>
                  <a:cubicBezTo>
                    <a:pt x="66" y="111"/>
                    <a:pt x="61" y="110"/>
                    <a:pt x="57" y="109"/>
                  </a:cubicBezTo>
                  <a:cubicBezTo>
                    <a:pt x="57" y="109"/>
                    <a:pt x="56" y="109"/>
                    <a:pt x="56" y="109"/>
                  </a:cubicBezTo>
                  <a:close/>
                  <a:moveTo>
                    <a:pt x="70" y="96"/>
                  </a:moveTo>
                  <a:cubicBezTo>
                    <a:pt x="67" y="96"/>
                    <a:pt x="63" y="96"/>
                    <a:pt x="60" y="94"/>
                  </a:cubicBezTo>
                  <a:cubicBezTo>
                    <a:pt x="59" y="100"/>
                    <a:pt x="59" y="100"/>
                    <a:pt x="59" y="100"/>
                  </a:cubicBezTo>
                  <a:cubicBezTo>
                    <a:pt x="63" y="101"/>
                    <a:pt x="66" y="102"/>
                    <a:pt x="70" y="102"/>
                  </a:cubicBezTo>
                  <a:cubicBezTo>
                    <a:pt x="88" y="102"/>
                    <a:pt x="102" y="88"/>
                    <a:pt x="102" y="70"/>
                  </a:cubicBezTo>
                  <a:cubicBezTo>
                    <a:pt x="102" y="53"/>
                    <a:pt x="88" y="39"/>
                    <a:pt x="70" y="39"/>
                  </a:cubicBezTo>
                  <a:cubicBezTo>
                    <a:pt x="53" y="39"/>
                    <a:pt x="39" y="53"/>
                    <a:pt x="39" y="70"/>
                  </a:cubicBezTo>
                  <a:cubicBezTo>
                    <a:pt x="39" y="73"/>
                    <a:pt x="39" y="76"/>
                    <a:pt x="40" y="79"/>
                  </a:cubicBezTo>
                  <a:cubicBezTo>
                    <a:pt x="46" y="79"/>
                    <a:pt x="46" y="79"/>
                    <a:pt x="46" y="79"/>
                  </a:cubicBezTo>
                  <a:cubicBezTo>
                    <a:pt x="45" y="76"/>
                    <a:pt x="44" y="73"/>
                    <a:pt x="44" y="70"/>
                  </a:cubicBezTo>
                  <a:cubicBezTo>
                    <a:pt x="44" y="56"/>
                    <a:pt x="56" y="44"/>
                    <a:pt x="70" y="44"/>
                  </a:cubicBezTo>
                  <a:cubicBezTo>
                    <a:pt x="85" y="44"/>
                    <a:pt x="96" y="56"/>
                    <a:pt x="96" y="70"/>
                  </a:cubicBezTo>
                  <a:cubicBezTo>
                    <a:pt x="96" y="85"/>
                    <a:pt x="85" y="96"/>
                    <a:pt x="70" y="96"/>
                  </a:cubicBezTo>
                  <a:close/>
                  <a:moveTo>
                    <a:pt x="38" y="107"/>
                  </a:moveTo>
                  <a:cubicBezTo>
                    <a:pt x="44" y="101"/>
                    <a:pt x="44" y="101"/>
                    <a:pt x="44" y="101"/>
                  </a:cubicBezTo>
                  <a:cubicBezTo>
                    <a:pt x="47" y="98"/>
                    <a:pt x="47" y="98"/>
                    <a:pt x="47" y="98"/>
                  </a:cubicBezTo>
                  <a:cubicBezTo>
                    <a:pt x="55" y="106"/>
                    <a:pt x="55" y="106"/>
                    <a:pt x="55" y="106"/>
                  </a:cubicBezTo>
                  <a:cubicBezTo>
                    <a:pt x="56" y="106"/>
                    <a:pt x="56" y="106"/>
                    <a:pt x="56" y="106"/>
                  </a:cubicBezTo>
                  <a:cubicBezTo>
                    <a:pt x="56" y="106"/>
                    <a:pt x="56" y="106"/>
                    <a:pt x="56" y="106"/>
                  </a:cubicBezTo>
                  <a:cubicBezTo>
                    <a:pt x="56" y="106"/>
                    <a:pt x="56" y="106"/>
                    <a:pt x="56" y="106"/>
                  </a:cubicBezTo>
                  <a:cubicBezTo>
                    <a:pt x="57" y="99"/>
                    <a:pt x="57" y="99"/>
                    <a:pt x="57" y="99"/>
                  </a:cubicBezTo>
                  <a:cubicBezTo>
                    <a:pt x="58" y="93"/>
                    <a:pt x="58" y="93"/>
                    <a:pt x="58" y="93"/>
                  </a:cubicBezTo>
                  <a:cubicBezTo>
                    <a:pt x="59" y="81"/>
                    <a:pt x="59" y="81"/>
                    <a:pt x="59" y="81"/>
                  </a:cubicBezTo>
                  <a:cubicBezTo>
                    <a:pt x="59" y="81"/>
                    <a:pt x="59" y="81"/>
                    <a:pt x="59" y="81"/>
                  </a:cubicBezTo>
                  <a:cubicBezTo>
                    <a:pt x="59" y="80"/>
                    <a:pt x="58" y="80"/>
                    <a:pt x="57" y="80"/>
                  </a:cubicBezTo>
                  <a:cubicBezTo>
                    <a:pt x="57" y="80"/>
                    <a:pt x="57" y="80"/>
                    <a:pt x="57" y="80"/>
                  </a:cubicBezTo>
                  <a:cubicBezTo>
                    <a:pt x="46" y="81"/>
                    <a:pt x="46" y="81"/>
                    <a:pt x="46" y="81"/>
                  </a:cubicBezTo>
                  <a:cubicBezTo>
                    <a:pt x="41" y="81"/>
                    <a:pt x="41" y="81"/>
                    <a:pt x="41" y="81"/>
                  </a:cubicBezTo>
                  <a:cubicBezTo>
                    <a:pt x="33" y="82"/>
                    <a:pt x="33" y="82"/>
                    <a:pt x="33" y="82"/>
                  </a:cubicBezTo>
                  <a:cubicBezTo>
                    <a:pt x="32" y="82"/>
                    <a:pt x="32" y="83"/>
                    <a:pt x="32" y="83"/>
                  </a:cubicBezTo>
                  <a:cubicBezTo>
                    <a:pt x="32" y="83"/>
                    <a:pt x="32" y="83"/>
                    <a:pt x="32" y="83"/>
                  </a:cubicBezTo>
                  <a:cubicBezTo>
                    <a:pt x="41" y="91"/>
                    <a:pt x="41" y="91"/>
                    <a:pt x="41" y="91"/>
                  </a:cubicBezTo>
                  <a:cubicBezTo>
                    <a:pt x="37" y="94"/>
                    <a:pt x="37" y="94"/>
                    <a:pt x="37" y="94"/>
                  </a:cubicBezTo>
                  <a:cubicBezTo>
                    <a:pt x="31" y="100"/>
                    <a:pt x="31" y="100"/>
                    <a:pt x="31" y="100"/>
                  </a:cubicBezTo>
                  <a:cubicBezTo>
                    <a:pt x="25" y="107"/>
                    <a:pt x="25" y="107"/>
                    <a:pt x="25" y="107"/>
                  </a:cubicBezTo>
                  <a:cubicBezTo>
                    <a:pt x="17" y="115"/>
                    <a:pt x="17" y="115"/>
                    <a:pt x="17" y="115"/>
                  </a:cubicBezTo>
                  <a:cubicBezTo>
                    <a:pt x="17" y="115"/>
                    <a:pt x="17" y="115"/>
                    <a:pt x="17" y="115"/>
                  </a:cubicBezTo>
                  <a:cubicBezTo>
                    <a:pt x="16" y="116"/>
                    <a:pt x="16" y="117"/>
                    <a:pt x="16" y="118"/>
                  </a:cubicBezTo>
                  <a:cubicBezTo>
                    <a:pt x="16" y="119"/>
                    <a:pt x="16" y="121"/>
                    <a:pt x="17" y="121"/>
                  </a:cubicBezTo>
                  <a:cubicBezTo>
                    <a:pt x="18" y="122"/>
                    <a:pt x="19" y="123"/>
                    <a:pt x="20" y="123"/>
                  </a:cubicBezTo>
                  <a:cubicBezTo>
                    <a:pt x="21" y="123"/>
                    <a:pt x="22" y="123"/>
                    <a:pt x="23" y="122"/>
                  </a:cubicBezTo>
                  <a:cubicBezTo>
                    <a:pt x="23" y="122"/>
                    <a:pt x="24" y="122"/>
                    <a:pt x="24" y="121"/>
                  </a:cubicBezTo>
                  <a:cubicBezTo>
                    <a:pt x="32" y="114"/>
                    <a:pt x="32" y="114"/>
                    <a:pt x="32" y="114"/>
                  </a:cubicBezTo>
                  <a:lnTo>
                    <a:pt x="38" y="10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grpSp>
      <p:grpSp>
        <p:nvGrpSpPr>
          <p:cNvPr id="13" name="组合 12"/>
          <p:cNvGrpSpPr/>
          <p:nvPr/>
        </p:nvGrpSpPr>
        <p:grpSpPr>
          <a:xfrm>
            <a:off x="6308725" y="1430655"/>
            <a:ext cx="5018405" cy="4538980"/>
            <a:chOff x="10796" y="3032"/>
            <a:chExt cx="6180" cy="5589"/>
          </a:xfrm>
        </p:grpSpPr>
        <p:sp>
          <p:nvSpPr>
            <p:cNvPr id="54" name="平行四边形 53"/>
            <p:cNvSpPr/>
            <p:nvPr/>
          </p:nvSpPr>
          <p:spPr>
            <a:xfrm>
              <a:off x="10796" y="3733"/>
              <a:ext cx="4887" cy="4888"/>
            </a:xfrm>
            <a:prstGeom prst="parallelogram">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5" name="平行四边形 54"/>
            <p:cNvSpPr/>
            <p:nvPr/>
          </p:nvSpPr>
          <p:spPr>
            <a:xfrm>
              <a:off x="12242" y="3032"/>
              <a:ext cx="4734" cy="4736"/>
            </a:xfrm>
            <a:prstGeom prst="parallelogram">
              <a:avLst/>
            </a:prstGeom>
            <a:blipFill rotWithShape="1">
              <a:blip r:embed="rId1"/>
              <a:stretch>
                <a:fillRect l="-41000" t="-44000" r="-34000" b="-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2106295" y="1834515"/>
            <a:ext cx="414782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1" name="文本框 10"/>
          <p:cNvSpPr txBox="1"/>
          <p:nvPr/>
        </p:nvSpPr>
        <p:spPr>
          <a:xfrm>
            <a:off x="2106295" y="3148965"/>
            <a:ext cx="414782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2" name="文本框 11"/>
          <p:cNvSpPr txBox="1"/>
          <p:nvPr/>
        </p:nvSpPr>
        <p:spPr>
          <a:xfrm>
            <a:off x="2106295" y="4692015"/>
            <a:ext cx="414782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04</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未来工作规划</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grpSp>
        <p:nvGrpSpPr>
          <p:cNvPr id="3" name="组合 2"/>
          <p:cNvGrpSpPr/>
          <p:nvPr/>
        </p:nvGrpSpPr>
        <p:grpSpPr>
          <a:xfrm rot="0">
            <a:off x="4137660" y="1767840"/>
            <a:ext cx="3669030" cy="3669665"/>
            <a:chOff x="6436" y="2823"/>
            <a:chExt cx="5700" cy="5701"/>
          </a:xfrm>
        </p:grpSpPr>
        <p:sp>
          <p:nvSpPr>
            <p:cNvPr id="2" name="任意多边形 1"/>
            <p:cNvSpPr/>
            <p:nvPr/>
          </p:nvSpPr>
          <p:spPr>
            <a:xfrm rot="4860000">
              <a:off x="6766" y="5804"/>
              <a:ext cx="2793" cy="2649"/>
            </a:xfrm>
            <a:custGeom>
              <a:avLst/>
              <a:gdLst>
                <a:gd name="adj" fmla="val 22420"/>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95" h="2461">
                  <a:moveTo>
                    <a:pt x="2595" y="0"/>
                  </a:moveTo>
                  <a:lnTo>
                    <a:pt x="2595" y="25"/>
                  </a:lnTo>
                  <a:cubicBezTo>
                    <a:pt x="2578" y="1313"/>
                    <a:pt x="1578" y="2364"/>
                    <a:pt x="311" y="2459"/>
                  </a:cubicBezTo>
                  <a:lnTo>
                    <a:pt x="286" y="2461"/>
                  </a:lnTo>
                  <a:lnTo>
                    <a:pt x="0" y="1940"/>
                  </a:lnTo>
                  <a:lnTo>
                    <a:pt x="328" y="1342"/>
                  </a:lnTo>
                  <a:lnTo>
                    <a:pt x="356" y="1338"/>
                  </a:lnTo>
                  <a:cubicBezTo>
                    <a:pt x="976" y="1230"/>
                    <a:pt x="1452" y="706"/>
                    <a:pt x="1484" y="64"/>
                  </a:cubicBezTo>
                  <a:lnTo>
                    <a:pt x="1486" y="30"/>
                  </a:lnTo>
                  <a:lnTo>
                    <a:pt x="2013" y="320"/>
                  </a:lnTo>
                  <a:lnTo>
                    <a:pt x="2595"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solidFill>
                  <a:schemeClr val="tx1"/>
                </a:solidFill>
              </a:endParaRPr>
            </a:p>
          </p:txBody>
        </p:sp>
        <p:sp>
          <p:nvSpPr>
            <p:cNvPr id="24" name="任意多边形 23"/>
            <p:cNvSpPr/>
            <p:nvPr/>
          </p:nvSpPr>
          <p:spPr>
            <a:xfrm rot="4860000">
              <a:off x="9365" y="5354"/>
              <a:ext cx="2633" cy="2911"/>
            </a:xfrm>
            <a:custGeom>
              <a:avLst/>
              <a:gdLst>
                <a:gd name="adj" fmla="val 22420"/>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446" h="2705">
                  <a:moveTo>
                    <a:pt x="0" y="0"/>
                  </a:moveTo>
                  <a:lnTo>
                    <a:pt x="7" y="0"/>
                  </a:lnTo>
                  <a:cubicBezTo>
                    <a:pt x="1326" y="17"/>
                    <a:pt x="2397" y="1067"/>
                    <a:pt x="2446" y="2378"/>
                  </a:cubicBezTo>
                  <a:lnTo>
                    <a:pt x="2446" y="2386"/>
                  </a:lnTo>
                  <a:lnTo>
                    <a:pt x="1866" y="2705"/>
                  </a:lnTo>
                  <a:lnTo>
                    <a:pt x="1338" y="2415"/>
                  </a:lnTo>
                  <a:lnTo>
                    <a:pt x="1337" y="2406"/>
                  </a:lnTo>
                  <a:cubicBezTo>
                    <a:pt x="1304" y="1719"/>
                    <a:pt x="762" y="1165"/>
                    <a:pt x="80" y="1113"/>
                  </a:cubicBezTo>
                  <a:lnTo>
                    <a:pt x="48" y="1111"/>
                  </a:lnTo>
                  <a:lnTo>
                    <a:pt x="329" y="599"/>
                  </a:lnTo>
                  <a:lnTo>
                    <a:pt x="0"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27" name="任意多边形 26"/>
            <p:cNvSpPr/>
            <p:nvPr/>
          </p:nvSpPr>
          <p:spPr>
            <a:xfrm rot="4860000">
              <a:off x="8897" y="2922"/>
              <a:ext cx="2941" cy="2742"/>
            </a:xfrm>
            <a:custGeom>
              <a:avLst/>
              <a:gdLst>
                <a:gd name="adj" fmla="val 22420"/>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733" h="2548">
                  <a:moveTo>
                    <a:pt x="2405" y="0"/>
                  </a:moveTo>
                  <a:lnTo>
                    <a:pt x="2733" y="598"/>
                  </a:lnTo>
                  <a:lnTo>
                    <a:pt x="2453" y="1108"/>
                  </a:lnTo>
                  <a:lnTo>
                    <a:pt x="2438" y="1108"/>
                  </a:lnTo>
                  <a:cubicBezTo>
                    <a:pt x="1701" y="1127"/>
                    <a:pt x="1109" y="1730"/>
                    <a:pt x="1109" y="2472"/>
                  </a:cubicBezTo>
                  <a:cubicBezTo>
                    <a:pt x="1109" y="2484"/>
                    <a:pt x="1109" y="2496"/>
                    <a:pt x="1109" y="2507"/>
                  </a:cubicBezTo>
                  <a:lnTo>
                    <a:pt x="1110" y="2517"/>
                  </a:lnTo>
                  <a:lnTo>
                    <a:pt x="584" y="2228"/>
                  </a:lnTo>
                  <a:lnTo>
                    <a:pt x="1" y="2548"/>
                  </a:lnTo>
                  <a:lnTo>
                    <a:pt x="1" y="2536"/>
                  </a:lnTo>
                  <a:cubicBezTo>
                    <a:pt x="0" y="2515"/>
                    <a:pt x="0" y="2493"/>
                    <a:pt x="0" y="2472"/>
                  </a:cubicBezTo>
                  <a:cubicBezTo>
                    <a:pt x="0" y="1138"/>
                    <a:pt x="1056" y="51"/>
                    <a:pt x="2377" y="1"/>
                  </a:cubicBezTo>
                  <a:lnTo>
                    <a:pt x="2405"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sp>
          <p:nvSpPr>
            <p:cNvPr id="28" name="任意多边形 27"/>
            <p:cNvSpPr/>
            <p:nvPr/>
          </p:nvSpPr>
          <p:spPr>
            <a:xfrm rot="4860000">
              <a:off x="6463" y="3199"/>
              <a:ext cx="2769" cy="2823"/>
            </a:xfrm>
            <a:custGeom>
              <a:avLst/>
              <a:gdLst>
                <a:gd name="adj" fmla="val 22420"/>
                <a:gd name="a" fmla="pin 0 adj 50000"/>
                <a:gd name="dr" fmla="*/ ss a 100000"/>
                <a:gd name="iwd2" fmla="+- wd2 0 dr"/>
                <a:gd name="ihd2" fmla="+- hd2 0 dr"/>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2573" h="2623">
                  <a:moveTo>
                    <a:pt x="578" y="0"/>
                  </a:moveTo>
                  <a:lnTo>
                    <a:pt x="1111" y="292"/>
                  </a:lnTo>
                  <a:lnTo>
                    <a:pt x="1114" y="324"/>
                  </a:lnTo>
                  <a:cubicBezTo>
                    <a:pt x="1200" y="995"/>
                    <a:pt x="1773" y="1514"/>
                    <a:pt x="2467" y="1514"/>
                  </a:cubicBezTo>
                  <a:cubicBezTo>
                    <a:pt x="2502" y="1514"/>
                    <a:pt x="2536" y="1513"/>
                    <a:pt x="2569" y="1510"/>
                  </a:cubicBezTo>
                  <a:lnTo>
                    <a:pt x="2573" y="1510"/>
                  </a:lnTo>
                  <a:lnTo>
                    <a:pt x="2251" y="2096"/>
                  </a:lnTo>
                  <a:lnTo>
                    <a:pt x="2540" y="2622"/>
                  </a:lnTo>
                  <a:lnTo>
                    <a:pt x="2531" y="2622"/>
                  </a:lnTo>
                  <a:cubicBezTo>
                    <a:pt x="2510" y="2623"/>
                    <a:pt x="2489" y="2623"/>
                    <a:pt x="2467" y="2623"/>
                  </a:cubicBezTo>
                  <a:cubicBezTo>
                    <a:pt x="1166" y="2623"/>
                    <a:pt x="99" y="1617"/>
                    <a:pt x="2" y="340"/>
                  </a:cubicBezTo>
                  <a:lnTo>
                    <a:pt x="0" y="318"/>
                  </a:lnTo>
                  <a:lnTo>
                    <a:pt x="578" y="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solidFill>
              </a:endParaRPr>
            </a:p>
          </p:txBody>
        </p:sp>
      </p:grpSp>
      <p:pic>
        <p:nvPicPr>
          <p:cNvPr id="110" name="图片 109" descr="startup-3267505_1280"/>
          <p:cNvPicPr>
            <a:picLocks noChangeAspect="1"/>
          </p:cNvPicPr>
          <p:nvPr/>
        </p:nvPicPr>
        <p:blipFill>
          <a:blip r:embed="rId1"/>
          <a:srcRect l="16683" r="16683"/>
          <a:stretch>
            <a:fillRect/>
          </a:stretch>
        </p:blipFill>
        <p:spPr>
          <a:xfrm>
            <a:off x="5214620" y="2854325"/>
            <a:ext cx="1496060" cy="1496060"/>
          </a:xfrm>
          <a:prstGeom prst="ellipse">
            <a:avLst/>
          </a:prstGeom>
        </p:spPr>
      </p:pic>
      <p:sp>
        <p:nvSpPr>
          <p:cNvPr id="4" name="文本框 3"/>
          <p:cNvSpPr txBox="1"/>
          <p:nvPr/>
        </p:nvSpPr>
        <p:spPr>
          <a:xfrm rot="18600000">
            <a:off x="4453890" y="2675255"/>
            <a:ext cx="1267460" cy="370840"/>
          </a:xfrm>
          <a:prstGeom prst="rect">
            <a:avLst/>
          </a:prstGeom>
          <a:noFill/>
        </p:spPr>
        <p:txBody>
          <a:bodyPr wrap="square" rtlCol="0">
            <a:prstTxWarp prst="textCircle">
              <a:avLst/>
            </a:prstTxWarp>
            <a:spAutoFit/>
          </a:bodyPr>
          <a:p>
            <a:pPr algn="l" fontAlgn="t">
              <a:lnSpc>
                <a:spcPts val="2180"/>
              </a:lnSpc>
            </a:pPr>
            <a:r>
              <a:rPr lang="zh-CN" altLang="en-US" b="1">
                <a:solidFill>
                  <a:schemeClr val="bg1"/>
                </a:solidFill>
                <a:latin typeface="汉仪中黑简" panose="02010600000101010101" charset="-122"/>
                <a:ea typeface="汉仪中黑简" panose="02010600000101010101" charset="-122"/>
                <a:cs typeface="+mn-ea"/>
                <a:sym typeface="+mn-ea"/>
              </a:rPr>
              <a:t>编辑标题内容</a:t>
            </a:r>
            <a:endParaRPr lang="zh-CN" altLang="en-US" b="1">
              <a:solidFill>
                <a:schemeClr val="bg1"/>
              </a:solidFill>
              <a:latin typeface="汉仪中黑简" panose="02010600000101010101" charset="-122"/>
              <a:ea typeface="汉仪中黑简" panose="02010600000101010101" charset="-122"/>
              <a:cs typeface="+mn-ea"/>
              <a:sym typeface="+mn-ea"/>
            </a:endParaRPr>
          </a:p>
        </p:txBody>
      </p:sp>
      <p:sp>
        <p:nvSpPr>
          <p:cNvPr id="6" name="文本框 5"/>
          <p:cNvSpPr txBox="1"/>
          <p:nvPr/>
        </p:nvSpPr>
        <p:spPr>
          <a:xfrm rot="2760000">
            <a:off x="6103620" y="2580640"/>
            <a:ext cx="1267460" cy="370840"/>
          </a:xfrm>
          <a:prstGeom prst="rect">
            <a:avLst/>
          </a:prstGeom>
          <a:noFill/>
        </p:spPr>
        <p:txBody>
          <a:bodyPr wrap="square" rtlCol="0">
            <a:prstTxWarp prst="textCircle">
              <a:avLst/>
            </a:prstTxWarp>
            <a:spAutoFit/>
          </a:bodyPr>
          <a:p>
            <a:pPr algn="l" fontAlgn="t">
              <a:lnSpc>
                <a:spcPts val="2180"/>
              </a:lnSpc>
            </a:pPr>
            <a:r>
              <a:rPr lang="zh-CN" altLang="en-US" b="1">
                <a:solidFill>
                  <a:schemeClr val="bg1"/>
                </a:solidFill>
                <a:latin typeface="汉仪中黑简" panose="02010600000101010101" charset="-122"/>
                <a:ea typeface="汉仪中黑简" panose="02010600000101010101" charset="-122"/>
                <a:cs typeface="+mn-ea"/>
                <a:sym typeface="+mn-ea"/>
              </a:rPr>
              <a:t>编辑标题内容</a:t>
            </a:r>
            <a:endParaRPr lang="zh-CN" altLang="en-US" b="1">
              <a:solidFill>
                <a:schemeClr val="bg1"/>
              </a:solidFill>
              <a:latin typeface="汉仪中黑简" panose="02010600000101010101" charset="-122"/>
              <a:ea typeface="汉仪中黑简" panose="02010600000101010101" charset="-122"/>
              <a:cs typeface="+mn-ea"/>
              <a:sym typeface="+mn-ea"/>
            </a:endParaRPr>
          </a:p>
        </p:txBody>
      </p:sp>
      <p:sp>
        <p:nvSpPr>
          <p:cNvPr id="8" name="文本框 7"/>
          <p:cNvSpPr txBox="1"/>
          <p:nvPr/>
        </p:nvSpPr>
        <p:spPr>
          <a:xfrm rot="13380000">
            <a:off x="4580255" y="4324985"/>
            <a:ext cx="1267460" cy="370840"/>
          </a:xfrm>
          <a:prstGeom prst="rect">
            <a:avLst/>
          </a:prstGeom>
          <a:noFill/>
        </p:spPr>
        <p:txBody>
          <a:bodyPr wrap="square" rtlCol="0">
            <a:prstTxWarp prst="textCircle">
              <a:avLst/>
            </a:prstTxWarp>
            <a:spAutoFit/>
          </a:bodyPr>
          <a:p>
            <a:pPr algn="l" fontAlgn="t">
              <a:lnSpc>
                <a:spcPts val="2180"/>
              </a:lnSpc>
            </a:pPr>
            <a:r>
              <a:rPr lang="zh-CN" altLang="en-US" b="1">
                <a:solidFill>
                  <a:schemeClr val="bg1"/>
                </a:solidFill>
                <a:latin typeface="汉仪中黑简" panose="02010600000101010101" charset="-122"/>
                <a:ea typeface="汉仪中黑简" panose="02010600000101010101" charset="-122"/>
                <a:cs typeface="+mn-ea"/>
                <a:sym typeface="+mn-ea"/>
              </a:rPr>
              <a:t>编辑标题内容</a:t>
            </a:r>
            <a:endParaRPr lang="zh-CN" altLang="en-US" b="1">
              <a:solidFill>
                <a:schemeClr val="bg1"/>
              </a:solidFill>
              <a:latin typeface="汉仪中黑简" panose="02010600000101010101" charset="-122"/>
              <a:ea typeface="汉仪中黑简" panose="02010600000101010101" charset="-122"/>
              <a:cs typeface="+mn-ea"/>
              <a:sym typeface="+mn-ea"/>
            </a:endParaRPr>
          </a:p>
        </p:txBody>
      </p:sp>
      <p:sp>
        <p:nvSpPr>
          <p:cNvPr id="22" name="文本框 21"/>
          <p:cNvSpPr txBox="1"/>
          <p:nvPr/>
        </p:nvSpPr>
        <p:spPr>
          <a:xfrm rot="8100000">
            <a:off x="6182995" y="4196080"/>
            <a:ext cx="1267460" cy="370840"/>
          </a:xfrm>
          <a:prstGeom prst="rect">
            <a:avLst/>
          </a:prstGeom>
          <a:noFill/>
        </p:spPr>
        <p:txBody>
          <a:bodyPr wrap="square" rtlCol="0">
            <a:prstTxWarp prst="textCircle">
              <a:avLst/>
            </a:prstTxWarp>
            <a:spAutoFit/>
          </a:bodyPr>
          <a:p>
            <a:pPr algn="l" fontAlgn="t">
              <a:lnSpc>
                <a:spcPts val="2180"/>
              </a:lnSpc>
            </a:pPr>
            <a:r>
              <a:rPr lang="zh-CN" altLang="en-US" b="1">
                <a:solidFill>
                  <a:schemeClr val="bg1"/>
                </a:solidFill>
                <a:latin typeface="汉仪中黑简" panose="02010600000101010101" charset="-122"/>
                <a:ea typeface="汉仪中黑简" panose="02010600000101010101" charset="-122"/>
                <a:cs typeface="+mn-ea"/>
                <a:sym typeface="+mn-ea"/>
              </a:rPr>
              <a:t>编辑标题内容</a:t>
            </a:r>
            <a:endParaRPr lang="zh-CN" altLang="en-US" b="1">
              <a:solidFill>
                <a:schemeClr val="bg1"/>
              </a:solidFill>
              <a:latin typeface="汉仪中黑简" panose="02010600000101010101" charset="-122"/>
              <a:ea typeface="汉仪中黑简" panose="02010600000101010101" charset="-122"/>
              <a:cs typeface="+mn-ea"/>
              <a:sym typeface="+mn-ea"/>
            </a:endParaRPr>
          </a:p>
        </p:txBody>
      </p:sp>
      <p:sp>
        <p:nvSpPr>
          <p:cNvPr id="9" name="文本框 8"/>
          <p:cNvSpPr txBox="1"/>
          <p:nvPr/>
        </p:nvSpPr>
        <p:spPr>
          <a:xfrm>
            <a:off x="8030845" y="2137410"/>
            <a:ext cx="2852420" cy="115316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0" name="文本框 9"/>
          <p:cNvSpPr txBox="1"/>
          <p:nvPr/>
        </p:nvSpPr>
        <p:spPr>
          <a:xfrm>
            <a:off x="8030845" y="4080510"/>
            <a:ext cx="2852420" cy="115316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1" name="文本框 10"/>
          <p:cNvSpPr txBox="1"/>
          <p:nvPr/>
        </p:nvSpPr>
        <p:spPr>
          <a:xfrm>
            <a:off x="1153795" y="2137410"/>
            <a:ext cx="2852420" cy="1153160"/>
          </a:xfrm>
          <a:prstGeom prst="rect">
            <a:avLst/>
          </a:prstGeom>
          <a:noFill/>
        </p:spPr>
        <p:txBody>
          <a:bodyPr wrap="square" rtlCol="0">
            <a:spAutoFit/>
          </a:bodyPr>
          <a:p>
            <a:pPr algn="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2" name="文本框 11"/>
          <p:cNvSpPr txBox="1"/>
          <p:nvPr/>
        </p:nvSpPr>
        <p:spPr>
          <a:xfrm>
            <a:off x="1153795" y="4080510"/>
            <a:ext cx="2852420" cy="1153160"/>
          </a:xfrm>
          <a:prstGeom prst="rect">
            <a:avLst/>
          </a:prstGeom>
          <a:noFill/>
        </p:spPr>
        <p:txBody>
          <a:bodyPr wrap="square" rtlCol="0">
            <a:spAutoFit/>
          </a:bodyPr>
          <a:p>
            <a:pPr algn="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11" name="弦形 10"/>
          <p:cNvSpPr/>
          <p:nvPr/>
        </p:nvSpPr>
        <p:spPr>
          <a:xfrm rot="2880000">
            <a:off x="6411595" y="4368800"/>
            <a:ext cx="1941830" cy="1941830"/>
          </a:xfrm>
          <a:prstGeom prst="chord">
            <a:avLst/>
          </a:prstGeom>
          <a:gradFill>
            <a:gsLst>
              <a:gs pos="30000">
                <a:schemeClr val="accent1">
                  <a:lumMod val="50000"/>
                </a:scheme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1440815" y="3718560"/>
            <a:ext cx="4658995" cy="563245"/>
          </a:xfrm>
          <a:prstGeom prst="rect">
            <a:avLst/>
          </a:prstGeom>
          <a:noFill/>
          <a:effectLst/>
        </p:spPr>
        <p:txBody>
          <a:bodyPr wrap="square" rtlCol="0">
            <a:spAutoFit/>
          </a:bodyPr>
          <a:p>
            <a:pPr algn="l" fontAlgn="auto">
              <a:lnSpc>
                <a:spcPts val="1840"/>
              </a:lnSpc>
            </a:pPr>
            <a:r>
              <a:rPr lang="zh-CN" altLang="en-US" sz="1200" b="1">
                <a:solidFill>
                  <a:schemeClr val="bg1"/>
                </a:solidFill>
                <a:uFillTx/>
                <a:latin typeface="汉仪君黑-45简" panose="020B0604020202020204" charset="-122"/>
                <a:ea typeface="汉仪君黑-45简" panose="020B0604020202020204" charset="-122"/>
                <a:sym typeface="+mn-ea"/>
              </a:rPr>
              <a:t>The most precious thing in life is time. Life, the most brilliant than career. The happiest thing in life is to struggle </a:t>
            </a:r>
            <a:endParaRPr lang="zh-CN" altLang="en-US" sz="1200" b="1">
              <a:solidFill>
                <a:schemeClr val="bg1"/>
              </a:solidFill>
              <a:uFillTx/>
              <a:latin typeface="汉仪君黑-45简" panose="020B0604020202020204" charset="-122"/>
              <a:ea typeface="汉仪君黑-45简" panose="020B0604020202020204" charset="-122"/>
              <a:sym typeface="+mn-ea"/>
            </a:endParaRPr>
          </a:p>
        </p:txBody>
      </p:sp>
      <p:sp>
        <p:nvSpPr>
          <p:cNvPr id="32" name="圆角矩形 31"/>
          <p:cNvSpPr/>
          <p:nvPr/>
        </p:nvSpPr>
        <p:spPr>
          <a:xfrm>
            <a:off x="1527810" y="4603115"/>
            <a:ext cx="1410970" cy="443230"/>
          </a:xfrm>
          <a:prstGeom prst="roundRect">
            <a:avLst>
              <a:gd name="adj" fmla="val 50000"/>
            </a:avLst>
          </a:prstGeom>
          <a:no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000" b="1">
                <a:solidFill>
                  <a:schemeClr val="bg1"/>
                </a:solidFill>
                <a:latin typeface="汉仪中黑简" panose="02010600000101010101" charset="-122"/>
                <a:ea typeface="汉仪中黑简" panose="02010600000101010101" charset="-122"/>
                <a:sym typeface="+mn-ea"/>
              </a:rPr>
              <a:t>XXX</a:t>
            </a:r>
            <a:endParaRPr lang="en-US" altLang="zh-CN" sz="2000" b="1">
              <a:solidFill>
                <a:schemeClr val="bg1"/>
              </a:solidFill>
              <a:latin typeface="汉仪中黑简" panose="02010600000101010101" charset="-122"/>
              <a:ea typeface="汉仪中黑简" panose="02010600000101010101" charset="-122"/>
              <a:sym typeface="+mn-ea"/>
            </a:endParaRPr>
          </a:p>
        </p:txBody>
      </p:sp>
      <p:sp>
        <p:nvSpPr>
          <p:cNvPr id="34" name="文本框 33"/>
          <p:cNvSpPr txBox="1"/>
          <p:nvPr/>
        </p:nvSpPr>
        <p:spPr>
          <a:xfrm>
            <a:off x="1403350" y="2999105"/>
            <a:ext cx="4760595" cy="706755"/>
          </a:xfrm>
          <a:prstGeom prst="rect">
            <a:avLst/>
          </a:prstGeom>
          <a:noFill/>
        </p:spPr>
        <p:txBody>
          <a:bodyPr wrap="none" rtlCol="0" anchor="t">
            <a:spAutoFit/>
          </a:bodyPr>
          <a:p>
            <a:pPr indent="0" algn="l">
              <a:buNone/>
            </a:pPr>
            <a:r>
              <a:rPr lang="zh-CN" altLang="en-US" sz="4000" b="1">
                <a:solidFill>
                  <a:schemeClr val="bg1"/>
                </a:solidFill>
                <a:latin typeface="汉仪中黑简" panose="02010600000101010101" charset="-122"/>
                <a:ea typeface="汉仪中黑简" panose="02010600000101010101" charset="-122"/>
                <a:cs typeface="微软雅黑" panose="020B0503020204020204" pitchFamily="34" charset="-122"/>
                <a:sym typeface="+mn-ea"/>
              </a:rPr>
              <a:t>感谢各位的耐心观看</a:t>
            </a:r>
            <a:endParaRPr lang="zh-CN" altLang="en-US" sz="4000" b="1">
              <a:solidFill>
                <a:schemeClr val="bg1"/>
              </a:solidFill>
              <a:latin typeface="汉仪中黑简" panose="02010600000101010101" charset="-122"/>
              <a:ea typeface="汉仪中黑简" panose="02010600000101010101" charset="-122"/>
              <a:cs typeface="微软雅黑" panose="020B0503020204020204" pitchFamily="34" charset="-122"/>
              <a:sym typeface="+mn-ea"/>
            </a:endParaRPr>
          </a:p>
        </p:txBody>
      </p:sp>
      <p:sp>
        <p:nvSpPr>
          <p:cNvPr id="4" name="文本框 3"/>
          <p:cNvSpPr txBox="1"/>
          <p:nvPr/>
        </p:nvSpPr>
        <p:spPr>
          <a:xfrm>
            <a:off x="1366520" y="2076450"/>
            <a:ext cx="4695190" cy="1106805"/>
          </a:xfrm>
          <a:prstGeom prst="rect">
            <a:avLst/>
          </a:prstGeom>
          <a:noFill/>
        </p:spPr>
        <p:txBody>
          <a:bodyPr wrap="square" rtlCol="0" anchor="t">
            <a:spAutoFit/>
          </a:bodyPr>
          <a:p>
            <a:pPr algn="l"/>
            <a:r>
              <a:rPr lang="zh-CN" altLang="en-US" sz="6600" b="1" cap="all">
                <a:solidFill>
                  <a:schemeClr val="bg1"/>
                </a:solidFill>
                <a:uFillTx/>
                <a:latin typeface="汉仪中黑简" panose="02010600000101010101" charset="-122"/>
                <a:ea typeface="汉仪中黑简" panose="02010600000101010101" charset="-122"/>
                <a:cs typeface="Impact" panose="020B0806030902050204" charset="0"/>
                <a:sym typeface="+mn-ea"/>
              </a:rPr>
              <a:t>Thank</a:t>
            </a:r>
            <a:r>
              <a:rPr lang="en-US" altLang="zh-CN" sz="6600" b="1" cap="all">
                <a:solidFill>
                  <a:schemeClr val="bg1"/>
                </a:solidFill>
                <a:uFillTx/>
                <a:latin typeface="汉仪中黑简" panose="02010600000101010101" charset="-122"/>
                <a:ea typeface="汉仪中黑简" panose="02010600000101010101" charset="-122"/>
                <a:cs typeface="Impact" panose="020B0806030902050204" charset="0"/>
                <a:sym typeface="+mn-ea"/>
              </a:rPr>
              <a:t> </a:t>
            </a:r>
            <a:r>
              <a:rPr lang="zh-CN" altLang="en-US" sz="6600" b="1" cap="all">
                <a:solidFill>
                  <a:schemeClr val="bg1"/>
                </a:solidFill>
                <a:uFillTx/>
                <a:latin typeface="汉仪中黑简" panose="02010600000101010101" charset="-122"/>
                <a:ea typeface="汉仪中黑简" panose="02010600000101010101" charset="-122"/>
                <a:cs typeface="Impact" panose="020B0806030902050204" charset="0"/>
                <a:sym typeface="+mn-ea"/>
              </a:rPr>
              <a:t>you</a:t>
            </a:r>
            <a:endParaRPr lang="zh-CN" altLang="en-US" sz="6600" b="1" cap="all">
              <a:solidFill>
                <a:schemeClr val="bg1"/>
              </a:solidFill>
              <a:uFillTx/>
              <a:latin typeface="汉仪中黑简" panose="02010600000101010101" charset="-122"/>
              <a:ea typeface="汉仪中黑简" panose="02010600000101010101" charset="-122"/>
              <a:cs typeface="Impact" panose="020B0806030902050204" charset="0"/>
              <a:sym typeface="+mn-ea"/>
            </a:endParaRPr>
          </a:p>
        </p:txBody>
      </p:sp>
      <p:sp>
        <p:nvSpPr>
          <p:cNvPr id="8" name="弦形 7"/>
          <p:cNvSpPr/>
          <p:nvPr/>
        </p:nvSpPr>
        <p:spPr>
          <a:xfrm rot="4200000">
            <a:off x="10328910" y="745490"/>
            <a:ext cx="1846580" cy="1846580"/>
          </a:xfrm>
          <a:prstGeom prst="chord">
            <a:avLst/>
          </a:prstGeom>
          <a:gradFill>
            <a:gsLst>
              <a:gs pos="30000">
                <a:schemeClr val="accent1">
                  <a:lumMod val="50000"/>
                </a:schemeClr>
              </a:gs>
              <a:gs pos="68000">
                <a:srgbClr val="7393C2">
                  <a:alpha val="100000"/>
                </a:srgb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弦形 5"/>
          <p:cNvSpPr/>
          <p:nvPr/>
        </p:nvSpPr>
        <p:spPr>
          <a:xfrm rot="4380000">
            <a:off x="6985000" y="1092200"/>
            <a:ext cx="4884420" cy="4884420"/>
          </a:xfrm>
          <a:prstGeom prst="chord">
            <a:avLst/>
          </a:prstGeom>
          <a:gradFill>
            <a:gsLst>
              <a:gs pos="30000">
                <a:schemeClr val="accent1">
                  <a:lumMod val="50000"/>
                </a:schemeClr>
              </a:gs>
              <a:gs pos="100000">
                <a:schemeClr val="accent1">
                  <a:lumMod val="30000"/>
                  <a:lumOff val="70000"/>
                </a:schemeClr>
              </a:gs>
            </a:gsLst>
            <a:lin ang="954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弦形 6"/>
          <p:cNvSpPr/>
          <p:nvPr/>
        </p:nvSpPr>
        <p:spPr>
          <a:xfrm rot="2580000">
            <a:off x="8964930" y="3493135"/>
            <a:ext cx="3098800" cy="3098800"/>
          </a:xfrm>
          <a:prstGeom prst="chord">
            <a:avLst/>
          </a:prstGeom>
          <a:gradFill>
            <a:gsLst>
              <a:gs pos="71000">
                <a:srgbClr val="7393C2">
                  <a:alpha val="100000"/>
                </a:srgbClr>
              </a:gs>
              <a:gs pos="28000">
                <a:schemeClr val="accent1">
                  <a:lumMod val="50000"/>
                </a:schemeClr>
              </a:gs>
              <a:gs pos="100000">
                <a:schemeClr val="accent1">
                  <a:lumMod val="30000"/>
                  <a:lumOff val="70000"/>
                </a:schemeClr>
              </a:gs>
            </a:gsLst>
            <a:lin ang="97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任意多边形 9"/>
          <p:cNvSpPr/>
          <p:nvPr/>
        </p:nvSpPr>
        <p:spPr>
          <a:xfrm>
            <a:off x="1049655" y="1207770"/>
            <a:ext cx="2621280" cy="4486910"/>
          </a:xfrm>
          <a:custGeom>
            <a:avLst/>
            <a:gdLst>
              <a:gd name="connsiteX0" fmla="*/ 4333 w 4378"/>
              <a:gd name="connsiteY0" fmla="*/ 1103 h 7119"/>
              <a:gd name="connsiteX1" fmla="*/ 4333 w 4378"/>
              <a:gd name="connsiteY1" fmla="*/ 0 h 7119"/>
              <a:gd name="connsiteX2" fmla="*/ 0 w 4378"/>
              <a:gd name="connsiteY2" fmla="*/ 0 h 7119"/>
              <a:gd name="connsiteX3" fmla="*/ 0 w 4378"/>
              <a:gd name="connsiteY3" fmla="*/ 7119 h 7119"/>
              <a:gd name="connsiteX4" fmla="*/ 4378 w 4378"/>
              <a:gd name="connsiteY4" fmla="*/ 7119 h 7119"/>
              <a:gd name="connsiteX5" fmla="*/ 4378 w 4378"/>
              <a:gd name="connsiteY5" fmla="*/ 5937 h 7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78" h="7119">
                <a:moveTo>
                  <a:pt x="4333" y="1103"/>
                </a:moveTo>
                <a:lnTo>
                  <a:pt x="4333" y="0"/>
                </a:lnTo>
                <a:lnTo>
                  <a:pt x="0" y="0"/>
                </a:lnTo>
                <a:lnTo>
                  <a:pt x="0" y="7119"/>
                </a:lnTo>
                <a:lnTo>
                  <a:pt x="4378" y="7119"/>
                </a:lnTo>
                <a:lnTo>
                  <a:pt x="4378" y="5937"/>
                </a:lnTo>
              </a:path>
            </a:pathLst>
          </a:custGeom>
          <a:noFill/>
          <a:ln w="53975" cmpd="sng">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5" name="任意多边形 34"/>
          <p:cNvSpPr/>
          <p:nvPr/>
        </p:nvSpPr>
        <p:spPr>
          <a:xfrm>
            <a:off x="0" y="3930015"/>
            <a:ext cx="12192000" cy="29279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19200" h="5363">
                <a:moveTo>
                  <a:pt x="9885" y="0"/>
                </a:moveTo>
                <a:cubicBezTo>
                  <a:pt x="13757" y="0"/>
                  <a:pt x="17166" y="830"/>
                  <a:pt x="19147" y="2088"/>
                </a:cubicBezTo>
                <a:lnTo>
                  <a:pt x="19200" y="2123"/>
                </a:lnTo>
                <a:lnTo>
                  <a:pt x="19200" y="5363"/>
                </a:lnTo>
                <a:lnTo>
                  <a:pt x="0" y="5363"/>
                </a:lnTo>
                <a:lnTo>
                  <a:pt x="0" y="2536"/>
                </a:lnTo>
                <a:lnTo>
                  <a:pt x="16" y="2523"/>
                </a:lnTo>
                <a:cubicBezTo>
                  <a:pt x="1852" y="1025"/>
                  <a:pt x="5582" y="0"/>
                  <a:pt x="9885"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3" name="椭圆 2"/>
          <p:cNvSpPr/>
          <p:nvPr/>
        </p:nvSpPr>
        <p:spPr>
          <a:xfrm>
            <a:off x="3413760" y="2842260"/>
            <a:ext cx="2668270" cy="2668270"/>
          </a:xfrm>
          <a:prstGeom prst="ellipse">
            <a:avLst/>
          </a:prstGeom>
          <a:gradFill>
            <a:gsLst>
              <a:gs pos="30000">
                <a:schemeClr val="accent1">
                  <a:lumMod val="50000"/>
                </a:schemeClr>
              </a:gs>
              <a:gs pos="100000">
                <a:schemeClr val="accent1">
                  <a:lumMod val="30000"/>
                  <a:lumOff val="70000"/>
                </a:schemeClr>
              </a:gs>
            </a:gsLst>
            <a:lin ang="201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椭圆 6"/>
          <p:cNvSpPr/>
          <p:nvPr/>
        </p:nvSpPr>
        <p:spPr>
          <a:xfrm>
            <a:off x="6182360" y="2842260"/>
            <a:ext cx="2668270" cy="2668270"/>
          </a:xfrm>
          <a:prstGeom prst="ellipse">
            <a:avLst/>
          </a:prstGeom>
          <a:gradFill>
            <a:gsLst>
              <a:gs pos="30000">
                <a:schemeClr val="accent1">
                  <a:lumMod val="50000"/>
                </a:schemeClr>
              </a:gs>
              <a:gs pos="100000">
                <a:schemeClr val="accent1">
                  <a:lumMod val="30000"/>
                  <a:lumOff val="70000"/>
                </a:schemeClr>
              </a:gs>
            </a:gsLst>
            <a:lin ang="201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8939530" y="2842260"/>
            <a:ext cx="2668270" cy="2668270"/>
          </a:xfrm>
          <a:prstGeom prst="ellipse">
            <a:avLst/>
          </a:prstGeom>
          <a:gradFill>
            <a:gsLst>
              <a:gs pos="30000">
                <a:schemeClr val="accent1">
                  <a:lumMod val="50000"/>
                </a:schemeClr>
              </a:gs>
              <a:gs pos="100000">
                <a:schemeClr val="accent1">
                  <a:lumMod val="30000"/>
                  <a:lumOff val="70000"/>
                </a:schemeClr>
              </a:gs>
            </a:gsLst>
            <a:lin ang="201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671830" y="2842260"/>
            <a:ext cx="2668270" cy="2668270"/>
          </a:xfrm>
          <a:prstGeom prst="ellipse">
            <a:avLst/>
          </a:prstGeom>
          <a:gradFill>
            <a:gsLst>
              <a:gs pos="30000">
                <a:schemeClr val="accent1">
                  <a:lumMod val="50000"/>
                </a:schemeClr>
              </a:gs>
              <a:gs pos="100000">
                <a:schemeClr val="accent1">
                  <a:lumMod val="30000"/>
                  <a:lumOff val="70000"/>
                </a:schemeClr>
              </a:gs>
            </a:gsLst>
            <a:lin ang="201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601470" y="3211195"/>
            <a:ext cx="1102995" cy="922020"/>
          </a:xfrm>
          <a:prstGeom prst="rect">
            <a:avLst/>
          </a:prstGeom>
          <a:noFill/>
        </p:spPr>
        <p:txBody>
          <a:bodyPr wrap="square" rtlCol="0">
            <a:spAutoFit/>
          </a:bodyPr>
          <a:p>
            <a:pPr algn="l" fontAlgn="auto">
              <a:lnSpc>
                <a:spcPct val="100000"/>
              </a:lnSpc>
            </a:pPr>
            <a:r>
              <a:rPr lang="en-US" altLang="zh-CN" sz="5400">
                <a:ln>
                  <a:noFill/>
                </a:ln>
                <a:solidFill>
                  <a:schemeClr val="bg1"/>
                </a:solidFill>
                <a:latin typeface="汉仪中黑简" panose="02010600000101010101" charset="-122"/>
                <a:ea typeface="汉仪中黑简" panose="02010600000101010101" charset="-122"/>
                <a:cs typeface="Impact" panose="020B0806030902050204" charset="0"/>
              </a:rPr>
              <a:t>01</a:t>
            </a:r>
            <a:endParaRPr lang="en-US" altLang="zh-CN" sz="5400">
              <a:ln>
                <a:noFill/>
              </a:ln>
              <a:solidFill>
                <a:schemeClr val="bg1"/>
              </a:solidFill>
              <a:uFillTx/>
              <a:latin typeface="汉仪中黑简" panose="02010600000101010101" charset="-122"/>
              <a:ea typeface="汉仪中黑简" panose="02010600000101010101" charset="-122"/>
              <a:cs typeface="Impact" panose="020B0806030902050204" charset="0"/>
              <a:sym typeface="+mn-ea"/>
            </a:endParaRPr>
          </a:p>
        </p:txBody>
      </p:sp>
      <p:sp>
        <p:nvSpPr>
          <p:cNvPr id="6" name="文本框 5"/>
          <p:cNvSpPr txBox="1"/>
          <p:nvPr/>
        </p:nvSpPr>
        <p:spPr>
          <a:xfrm>
            <a:off x="949325" y="4182745"/>
            <a:ext cx="2112645" cy="737235"/>
          </a:xfrm>
          <a:prstGeom prst="rect">
            <a:avLst/>
          </a:prstGeom>
          <a:noFill/>
        </p:spPr>
        <p:txBody>
          <a:bodyPr wrap="square" rtlCol="0">
            <a:spAutoFit/>
          </a:bodyPr>
          <a:p>
            <a:pPr algn="ctr" fontAlgn="auto">
              <a:lnSpc>
                <a:spcPts val="1680"/>
              </a:lnSpc>
            </a:pPr>
            <a:r>
              <a:rPr lang="zh-CN" altLang="en-US" sz="2400" b="1">
                <a:solidFill>
                  <a:schemeClr val="bg1"/>
                </a:solidFill>
                <a:latin typeface="汉仪中黑简" panose="02010600000101010101" charset="-122"/>
                <a:ea typeface="汉仪中黑简" panose="02010600000101010101" charset="-122"/>
                <a:cs typeface="汉仪中黑简" panose="02010600000101010101" charset="-122"/>
              </a:rPr>
              <a:t>工作内容回顾</a:t>
            </a:r>
            <a:endParaRPr lang="zh-CN" altLang="en-US" sz="2800">
              <a:solidFill>
                <a:schemeClr val="bg1"/>
              </a:solidFill>
              <a:latin typeface="汉仪中黑简" panose="02010600000101010101" charset="-122"/>
              <a:ea typeface="汉仪中黑简" panose="02010600000101010101" charset="-122"/>
              <a:cs typeface="汉仪中黑简" panose="02010600000101010101" charset="-122"/>
            </a:endParaRPr>
          </a:p>
          <a:p>
            <a:pPr algn="ctr" fontAlgn="auto">
              <a:lnSpc>
                <a:spcPts val="1680"/>
              </a:lnSpc>
            </a:pPr>
            <a:r>
              <a:rPr lang="zh-CN" altLang="en-US" sz="1000">
                <a:solidFill>
                  <a:schemeClr val="bg1"/>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bg1"/>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16" name="文本框 15"/>
          <p:cNvSpPr txBox="1"/>
          <p:nvPr/>
        </p:nvSpPr>
        <p:spPr>
          <a:xfrm>
            <a:off x="4277360" y="3211195"/>
            <a:ext cx="1216660" cy="922020"/>
          </a:xfrm>
          <a:prstGeom prst="rect">
            <a:avLst/>
          </a:prstGeom>
          <a:noFill/>
        </p:spPr>
        <p:txBody>
          <a:bodyPr wrap="square" rtlCol="0">
            <a:spAutoFit/>
          </a:bodyPr>
          <a:p>
            <a:pPr algn="l" fontAlgn="auto">
              <a:lnSpc>
                <a:spcPct val="100000"/>
              </a:lnSpc>
            </a:pPr>
            <a:r>
              <a:rPr lang="en-US" altLang="zh-CN" sz="5400">
                <a:ln>
                  <a:noFill/>
                </a:ln>
                <a:solidFill>
                  <a:schemeClr val="bg1"/>
                </a:solidFill>
                <a:latin typeface="汉仪中黑简" panose="02010600000101010101" charset="-122"/>
                <a:ea typeface="汉仪中黑简" panose="02010600000101010101" charset="-122"/>
                <a:cs typeface="Impact" panose="020B0806030902050204" charset="0"/>
              </a:rPr>
              <a:t>02</a:t>
            </a:r>
            <a:endParaRPr lang="en-US" altLang="zh-CN" sz="5400">
              <a:ln>
                <a:noFill/>
              </a:ln>
              <a:solidFill>
                <a:schemeClr val="bg1"/>
              </a:solidFill>
              <a:uFillTx/>
              <a:latin typeface="汉仪中黑简" panose="02010600000101010101" charset="-122"/>
              <a:ea typeface="汉仪中黑简" panose="02010600000101010101" charset="-122"/>
              <a:cs typeface="Impact" panose="020B0806030902050204" charset="0"/>
              <a:sym typeface="+mn-ea"/>
            </a:endParaRPr>
          </a:p>
        </p:txBody>
      </p:sp>
      <p:sp>
        <p:nvSpPr>
          <p:cNvPr id="15" name="文本框 14"/>
          <p:cNvSpPr txBox="1"/>
          <p:nvPr/>
        </p:nvSpPr>
        <p:spPr>
          <a:xfrm>
            <a:off x="3806190" y="4213860"/>
            <a:ext cx="2019935" cy="737235"/>
          </a:xfrm>
          <a:prstGeom prst="rect">
            <a:avLst/>
          </a:prstGeom>
          <a:noFill/>
        </p:spPr>
        <p:txBody>
          <a:bodyPr wrap="square" rtlCol="0">
            <a:spAutoFit/>
          </a:bodyPr>
          <a:p>
            <a:pPr algn="ctr" fontAlgn="auto">
              <a:lnSpc>
                <a:spcPts val="1680"/>
              </a:lnSpc>
            </a:pPr>
            <a:r>
              <a:rPr lang="zh-CN" altLang="en-US" sz="2400" b="1">
                <a:solidFill>
                  <a:schemeClr val="bg1"/>
                </a:solidFill>
                <a:latin typeface="汉仪中黑简" panose="02010600000101010101" charset="-122"/>
                <a:ea typeface="汉仪中黑简" panose="02010600000101010101" charset="-122"/>
                <a:cs typeface="汉仪中黑简" panose="02010600000101010101" charset="-122"/>
              </a:rPr>
              <a:t>对岗位的认知</a:t>
            </a:r>
            <a:endParaRPr lang="zh-CN" altLang="en-US" sz="2400" b="1">
              <a:solidFill>
                <a:schemeClr val="bg1"/>
              </a:solidFill>
              <a:latin typeface="汉仪中黑简" panose="02010600000101010101" charset="-122"/>
              <a:ea typeface="汉仪中黑简" panose="02010600000101010101" charset="-122"/>
              <a:cs typeface="汉仪中黑简" panose="02010600000101010101" charset="-122"/>
            </a:endParaRPr>
          </a:p>
          <a:p>
            <a:pPr algn="ctr" fontAlgn="auto">
              <a:lnSpc>
                <a:spcPts val="1680"/>
              </a:lnSpc>
            </a:pPr>
            <a:r>
              <a:rPr lang="zh-CN" altLang="en-US" sz="900">
                <a:solidFill>
                  <a:schemeClr val="bg1"/>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900">
              <a:solidFill>
                <a:schemeClr val="bg1"/>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27" name="文本框 26"/>
          <p:cNvSpPr txBox="1"/>
          <p:nvPr/>
        </p:nvSpPr>
        <p:spPr>
          <a:xfrm>
            <a:off x="7041515" y="3211195"/>
            <a:ext cx="963295" cy="922020"/>
          </a:xfrm>
          <a:prstGeom prst="rect">
            <a:avLst/>
          </a:prstGeom>
          <a:noFill/>
        </p:spPr>
        <p:txBody>
          <a:bodyPr wrap="square" rtlCol="0">
            <a:spAutoFit/>
          </a:bodyPr>
          <a:p>
            <a:pPr algn="l" fontAlgn="auto">
              <a:lnSpc>
                <a:spcPct val="100000"/>
              </a:lnSpc>
            </a:pPr>
            <a:r>
              <a:rPr lang="en-US" altLang="zh-CN" sz="5400">
                <a:ln>
                  <a:noFill/>
                </a:ln>
                <a:solidFill>
                  <a:schemeClr val="bg1"/>
                </a:solidFill>
                <a:latin typeface="汉仪中黑简" panose="02010600000101010101" charset="-122"/>
                <a:ea typeface="汉仪中黑简" panose="02010600000101010101" charset="-122"/>
                <a:cs typeface="Impact" panose="020B0806030902050204" charset="0"/>
              </a:rPr>
              <a:t>03</a:t>
            </a:r>
            <a:endParaRPr lang="en-US" altLang="zh-CN" sz="5400">
              <a:ln>
                <a:noFill/>
              </a:ln>
              <a:solidFill>
                <a:schemeClr val="bg1"/>
              </a:solidFill>
              <a:uFillTx/>
              <a:latin typeface="汉仪中黑简" panose="02010600000101010101" charset="-122"/>
              <a:ea typeface="汉仪中黑简" panose="02010600000101010101" charset="-122"/>
              <a:cs typeface="Impact" panose="020B0806030902050204" charset="0"/>
              <a:sym typeface="+mn-ea"/>
            </a:endParaRPr>
          </a:p>
        </p:txBody>
      </p:sp>
      <p:sp>
        <p:nvSpPr>
          <p:cNvPr id="17" name="文本框 16"/>
          <p:cNvSpPr txBox="1"/>
          <p:nvPr/>
        </p:nvSpPr>
        <p:spPr>
          <a:xfrm>
            <a:off x="6524625" y="4213860"/>
            <a:ext cx="2026920" cy="737235"/>
          </a:xfrm>
          <a:prstGeom prst="rect">
            <a:avLst/>
          </a:prstGeom>
          <a:noFill/>
        </p:spPr>
        <p:txBody>
          <a:bodyPr wrap="square" rtlCol="0">
            <a:spAutoFit/>
          </a:bodyPr>
          <a:p>
            <a:pPr algn="ctr" fontAlgn="auto">
              <a:lnSpc>
                <a:spcPts val="1680"/>
              </a:lnSpc>
            </a:pPr>
            <a:r>
              <a:rPr lang="zh-CN" altLang="en-US" sz="2400" b="1">
                <a:solidFill>
                  <a:schemeClr val="bg1"/>
                </a:solidFill>
                <a:effectLst/>
                <a:latin typeface="汉仪中黑简" panose="02010600000101010101" charset="-122"/>
                <a:ea typeface="汉仪中黑简" panose="02010600000101010101" charset="-122"/>
                <a:cs typeface="汉仪中黑简" panose="02010600000101010101" charset="-122"/>
              </a:rPr>
              <a:t>工作成果展示</a:t>
            </a:r>
            <a:endParaRPr lang="zh-CN" altLang="en-US" sz="2400" b="1">
              <a:solidFill>
                <a:schemeClr val="bg1"/>
              </a:solidFill>
              <a:effectLst/>
              <a:latin typeface="汉仪中黑简" panose="02010600000101010101" charset="-122"/>
              <a:ea typeface="汉仪中黑简" panose="02010600000101010101" charset="-122"/>
              <a:cs typeface="汉仪中黑简" panose="02010600000101010101" charset="-122"/>
            </a:endParaRPr>
          </a:p>
          <a:p>
            <a:pPr algn="ctr" fontAlgn="auto">
              <a:lnSpc>
                <a:spcPts val="1680"/>
              </a:lnSpc>
            </a:pPr>
            <a:r>
              <a:rPr lang="zh-CN" altLang="en-US" sz="900">
                <a:solidFill>
                  <a:schemeClr val="bg1"/>
                </a:solidFill>
                <a:effectLst/>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900">
              <a:solidFill>
                <a:schemeClr val="bg1"/>
              </a:solidFill>
              <a:effectLst/>
              <a:uFillTx/>
              <a:latin typeface="汉仪中黑简" panose="02010600000101010101" charset="-122"/>
              <a:ea typeface="汉仪中黑简" panose="02010600000101010101" charset="-122"/>
              <a:cs typeface="汉仪中黑简" panose="02010600000101010101" charset="-122"/>
              <a:sym typeface="+mn-ea"/>
            </a:endParaRPr>
          </a:p>
        </p:txBody>
      </p:sp>
      <p:sp>
        <p:nvSpPr>
          <p:cNvPr id="18" name="文本框 17"/>
          <p:cNvSpPr txBox="1"/>
          <p:nvPr/>
        </p:nvSpPr>
        <p:spPr>
          <a:xfrm>
            <a:off x="9867265" y="3211195"/>
            <a:ext cx="1064260" cy="922020"/>
          </a:xfrm>
          <a:prstGeom prst="rect">
            <a:avLst/>
          </a:prstGeom>
          <a:noFill/>
        </p:spPr>
        <p:txBody>
          <a:bodyPr wrap="square" rtlCol="0">
            <a:spAutoFit/>
          </a:bodyPr>
          <a:p>
            <a:pPr algn="l" fontAlgn="auto">
              <a:lnSpc>
                <a:spcPct val="100000"/>
              </a:lnSpc>
            </a:pPr>
            <a:r>
              <a:rPr lang="en-US" altLang="zh-CN" sz="5400">
                <a:ln>
                  <a:noFill/>
                </a:ln>
                <a:solidFill>
                  <a:schemeClr val="bg1"/>
                </a:solidFill>
                <a:latin typeface="汉仪中黑简" panose="02010600000101010101" charset="-122"/>
                <a:ea typeface="汉仪中黑简" panose="02010600000101010101" charset="-122"/>
                <a:cs typeface="Impact" panose="020B0806030902050204" charset="0"/>
              </a:rPr>
              <a:t>04</a:t>
            </a:r>
            <a:endParaRPr lang="en-US" altLang="zh-CN" sz="5400">
              <a:ln>
                <a:noFill/>
              </a:ln>
              <a:solidFill>
                <a:schemeClr val="bg1"/>
              </a:solidFill>
              <a:uFillTx/>
              <a:latin typeface="汉仪中黑简" panose="02010600000101010101" charset="-122"/>
              <a:ea typeface="汉仪中黑简" panose="02010600000101010101" charset="-122"/>
              <a:cs typeface="Impact" panose="020B0806030902050204" charset="0"/>
              <a:sym typeface="+mn-ea"/>
            </a:endParaRPr>
          </a:p>
        </p:txBody>
      </p:sp>
      <p:sp>
        <p:nvSpPr>
          <p:cNvPr id="22" name="文本框 21"/>
          <p:cNvSpPr txBox="1"/>
          <p:nvPr/>
        </p:nvSpPr>
        <p:spPr>
          <a:xfrm>
            <a:off x="9340215" y="4213860"/>
            <a:ext cx="2019935" cy="737235"/>
          </a:xfrm>
          <a:prstGeom prst="rect">
            <a:avLst/>
          </a:prstGeom>
          <a:noFill/>
        </p:spPr>
        <p:txBody>
          <a:bodyPr wrap="square" rtlCol="0">
            <a:spAutoFit/>
          </a:bodyPr>
          <a:p>
            <a:pPr algn="ctr" fontAlgn="auto">
              <a:lnSpc>
                <a:spcPts val="1680"/>
              </a:lnSpc>
            </a:pPr>
            <a:r>
              <a:rPr lang="zh-CN" altLang="en-US" sz="2400" b="1">
                <a:solidFill>
                  <a:schemeClr val="bg1"/>
                </a:solidFill>
                <a:latin typeface="汉仪中黑简" panose="02010600000101010101" charset="-122"/>
                <a:ea typeface="汉仪中黑简" panose="02010600000101010101" charset="-122"/>
                <a:cs typeface="汉仪中黑简" panose="02010600000101010101" charset="-122"/>
              </a:rPr>
              <a:t>未来工作规划</a:t>
            </a:r>
            <a:endParaRPr lang="zh-CN" altLang="en-US" sz="2400" b="1">
              <a:solidFill>
                <a:schemeClr val="bg1"/>
              </a:solidFill>
              <a:latin typeface="汉仪中黑简" panose="02010600000101010101" charset="-122"/>
              <a:ea typeface="汉仪中黑简" panose="02010600000101010101" charset="-122"/>
              <a:cs typeface="汉仪中黑简" panose="02010600000101010101" charset="-122"/>
            </a:endParaRPr>
          </a:p>
          <a:p>
            <a:pPr algn="ctr" fontAlgn="auto">
              <a:lnSpc>
                <a:spcPts val="1680"/>
              </a:lnSpc>
            </a:pPr>
            <a:r>
              <a:rPr lang="zh-CN" altLang="en-US" sz="900">
                <a:solidFill>
                  <a:schemeClr val="bg1"/>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900">
              <a:solidFill>
                <a:schemeClr val="bg1"/>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28" name="文本框 27"/>
          <p:cNvSpPr txBox="1"/>
          <p:nvPr/>
        </p:nvSpPr>
        <p:spPr>
          <a:xfrm>
            <a:off x="3453765" y="1630680"/>
            <a:ext cx="4954905" cy="1198880"/>
          </a:xfrm>
          <a:prstGeom prst="rect">
            <a:avLst/>
          </a:prstGeom>
          <a:noFill/>
        </p:spPr>
        <p:txBody>
          <a:bodyPr wrap="square" rtlCol="0" anchor="t">
            <a:spAutoFit/>
          </a:bodyPr>
          <a:p>
            <a:pPr algn="ctr"/>
            <a:r>
              <a:rPr lang="en-US" altLang="zh-CN" sz="7200" b="1" cap="all" dirty="0">
                <a:solidFill>
                  <a:schemeClr val="bg1">
                    <a:lumMod val="85000"/>
                  </a:schemeClr>
                </a:solidFill>
                <a:uFillTx/>
                <a:latin typeface="汉仪中黑简" panose="02010600000101010101" charset="-122"/>
                <a:ea typeface="汉仪中黑简" panose="02010600000101010101" charset="-122"/>
                <a:cs typeface="微软雅黑" panose="020B0503020204020204" pitchFamily="34" charset="-122"/>
                <a:sym typeface="+mn-lt"/>
              </a:rPr>
              <a:t>Content</a:t>
            </a:r>
            <a:endParaRPr lang="en-US" altLang="zh-CN" sz="7200" b="1" cap="all" dirty="0">
              <a:solidFill>
                <a:schemeClr val="bg1">
                  <a:lumMod val="85000"/>
                </a:schemeClr>
              </a:solidFill>
              <a:uFillTx/>
              <a:latin typeface="汉仪中黑简" panose="02010600000101010101" charset="-122"/>
              <a:ea typeface="汉仪中黑简" panose="02010600000101010101" charset="-122"/>
              <a:cs typeface="微软雅黑" panose="020B0503020204020204" pitchFamily="34" charset="-122"/>
              <a:sym typeface="+mn-lt"/>
            </a:endParaRPr>
          </a:p>
        </p:txBody>
      </p:sp>
      <p:sp>
        <p:nvSpPr>
          <p:cNvPr id="29" name="文本框 28"/>
          <p:cNvSpPr txBox="1"/>
          <p:nvPr/>
        </p:nvSpPr>
        <p:spPr>
          <a:xfrm>
            <a:off x="4744403" y="600710"/>
            <a:ext cx="2373630" cy="1322070"/>
          </a:xfrm>
          <a:prstGeom prst="rect">
            <a:avLst/>
          </a:prstGeom>
          <a:noFill/>
        </p:spPr>
        <p:txBody>
          <a:bodyPr wrap="square" rtlCol="0" anchor="t">
            <a:spAutoFit/>
          </a:bodyPr>
          <a:p>
            <a:pPr algn="dist"/>
            <a:r>
              <a:rPr lang="zh-CN" altLang="en-US" sz="8000" b="1" cap="all" dirty="0">
                <a:solidFill>
                  <a:schemeClr val="accent1">
                    <a:lumMod val="50000"/>
                  </a:schemeClr>
                </a:solidFill>
                <a:uFillTx/>
                <a:latin typeface="汉仪中黑简" panose="02010600000101010101" charset="-122"/>
                <a:ea typeface="汉仪中黑简" panose="02010600000101010101" charset="-122"/>
                <a:cs typeface="微软雅黑" panose="020B0503020204020204" pitchFamily="34" charset="-122"/>
                <a:sym typeface="+mn-lt"/>
              </a:rPr>
              <a:t>目录</a:t>
            </a:r>
            <a:endParaRPr lang="zh-CN" altLang="en-US" sz="8000" b="1" cap="all" dirty="0">
              <a:solidFill>
                <a:schemeClr val="accent1">
                  <a:lumMod val="50000"/>
                </a:schemeClr>
              </a:solidFill>
              <a:uFillTx/>
              <a:latin typeface="汉仪中黑简" panose="02010600000101010101" charset="-122"/>
              <a:ea typeface="汉仪中黑简" panose="02010600000101010101" charset="-122"/>
              <a:cs typeface="微软雅黑" panose="020B0503020204020204" pitchFamily="34" charset="-122"/>
              <a:sym typeface="+mn-lt"/>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0" y="1639570"/>
            <a:ext cx="5200650" cy="5218430"/>
            <a:chOff x="0" y="1920"/>
            <a:chExt cx="8850" cy="8880"/>
          </a:xfrm>
        </p:grpSpPr>
        <p:sp>
          <p:nvSpPr>
            <p:cNvPr id="2" name="任意多边形 1"/>
            <p:cNvSpPr/>
            <p:nvPr/>
          </p:nvSpPr>
          <p:spPr>
            <a:xfrm>
              <a:off x="0" y="1920"/>
              <a:ext cx="8850" cy="88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850" h="8880">
                  <a:moveTo>
                    <a:pt x="150" y="0"/>
                  </a:moveTo>
                  <a:cubicBezTo>
                    <a:pt x="4955" y="0"/>
                    <a:pt x="8850" y="3895"/>
                    <a:pt x="8850" y="8700"/>
                  </a:cubicBezTo>
                  <a:cubicBezTo>
                    <a:pt x="8850" y="8738"/>
                    <a:pt x="8850" y="8775"/>
                    <a:pt x="8849" y="8812"/>
                  </a:cubicBezTo>
                  <a:lnTo>
                    <a:pt x="8848" y="8880"/>
                  </a:lnTo>
                  <a:lnTo>
                    <a:pt x="0" y="8880"/>
                  </a:lnTo>
                  <a:lnTo>
                    <a:pt x="0" y="1"/>
                  </a:lnTo>
                  <a:lnTo>
                    <a:pt x="38" y="1"/>
                  </a:lnTo>
                  <a:cubicBezTo>
                    <a:pt x="75" y="0"/>
                    <a:pt x="112" y="0"/>
                    <a:pt x="150" y="0"/>
                  </a:cubicBezTo>
                  <a:close/>
                </a:path>
              </a:pathLst>
            </a:custGeom>
            <a:solidFill>
              <a:schemeClr val="accent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a:off x="0" y="5430"/>
              <a:ext cx="5340" cy="5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gradFill>
              <a:gsLst>
                <a:gs pos="30000">
                  <a:schemeClr val="accent1">
                    <a:lumMod val="50000"/>
                  </a:schemeClr>
                </a:gs>
                <a:gs pos="100000">
                  <a:schemeClr val="accent1">
                    <a:lumMod val="30000"/>
                    <a:lumOff val="70000"/>
                  </a:schemeClr>
                </a:gs>
              </a:gsLst>
              <a:lin ang="20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8" name="任意多边形 7"/>
          <p:cNvSpPr/>
          <p:nvPr/>
        </p:nvSpPr>
        <p:spPr>
          <a:xfrm flipH="1" flipV="1">
            <a:off x="10279380" y="0"/>
            <a:ext cx="1912620" cy="1924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solidFill>
            <a:schemeClr val="accent1">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nvSpPr>
        <p:spPr>
          <a:xfrm>
            <a:off x="10916920" y="275590"/>
            <a:ext cx="1102995" cy="1106805"/>
          </a:xfrm>
          <a:prstGeom prst="rect">
            <a:avLst/>
          </a:prstGeom>
          <a:noFill/>
        </p:spPr>
        <p:txBody>
          <a:bodyPr wrap="square" rtlCol="0">
            <a:spAutoFit/>
          </a:bodyPr>
          <a:p>
            <a:pPr algn="l" fontAlgn="auto">
              <a:lnSpc>
                <a:spcPct val="100000"/>
              </a:lnSpc>
            </a:pPr>
            <a:r>
              <a:rPr lang="en-US" altLang="zh-CN" sz="6600">
                <a:ln w="22225">
                  <a:solidFill>
                    <a:schemeClr val="bg1">
                      <a:alpha val="41000"/>
                    </a:schemeClr>
                  </a:solidFill>
                </a:ln>
                <a:noFill/>
                <a:latin typeface="汉仪中黑简" panose="02010600000101010101" charset="-122"/>
                <a:ea typeface="汉仪中黑简" panose="02010600000101010101" charset="-122"/>
                <a:cs typeface="Impact" panose="020B0806030902050204" charset="0"/>
              </a:rPr>
              <a:t>01</a:t>
            </a:r>
            <a:endParaRPr lang="en-US" altLang="zh-CN" sz="6600">
              <a:ln w="22225">
                <a:solidFill>
                  <a:schemeClr val="bg1">
                    <a:alpha val="41000"/>
                  </a:schemeClr>
                </a:solidFill>
              </a:ln>
              <a:noFill/>
              <a:uFillTx/>
              <a:latin typeface="汉仪中黑简" panose="02010600000101010101" charset="-122"/>
              <a:ea typeface="汉仪中黑简" panose="02010600000101010101" charset="-122"/>
              <a:cs typeface="Impact" panose="020B0806030902050204" charset="0"/>
              <a:sym typeface="+mn-ea"/>
            </a:endParaRPr>
          </a:p>
        </p:txBody>
      </p:sp>
      <p:sp>
        <p:nvSpPr>
          <p:cNvPr id="116" name="文本框 115"/>
          <p:cNvSpPr txBox="1"/>
          <p:nvPr/>
        </p:nvSpPr>
        <p:spPr>
          <a:xfrm>
            <a:off x="6027421" y="3695065"/>
            <a:ext cx="4251960" cy="891540"/>
          </a:xfrm>
          <a:prstGeom prst="rect">
            <a:avLst/>
          </a:prstGeom>
          <a:noFill/>
        </p:spPr>
        <p:txBody>
          <a:bodyPr wrap="none" rtlCol="0" anchor="t">
            <a:spAutoFit/>
          </a:bodyPr>
          <a:p>
            <a:pPr algn="l"/>
            <a:r>
              <a:rPr lang="zh-CN" altLang="en-US" sz="40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工作内容回顾</a:t>
            </a:r>
            <a:endParaRPr lang="zh-CN" altLang="en-US" sz="44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endParaRPr>
          </a:p>
          <a:p>
            <a:pPr algn="l"/>
            <a:r>
              <a:rPr lang="zh-CN" altLang="en-US" sz="12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We are all struggling for their dreams, crying, laughing</a:t>
            </a:r>
            <a:endParaRPr lang="zh-CN" altLang="en-US" sz="1200">
              <a:solidFill>
                <a:schemeClr val="tx1">
                  <a:lumMod val="65000"/>
                  <a:lumOff val="35000"/>
                </a:schemeClr>
              </a:solidFill>
              <a:uFillTx/>
              <a:latin typeface="汉仪大黑简" panose="02010600000101010101" charset="-122"/>
              <a:ea typeface="汉仪大黑简" panose="02010600000101010101" charset="-122"/>
              <a:cs typeface="汉仪大黑简" panose="02010600000101010101" charset="-122"/>
              <a:sym typeface="+mn-ea"/>
            </a:endParaRPr>
          </a:p>
        </p:txBody>
      </p:sp>
      <p:sp>
        <p:nvSpPr>
          <p:cNvPr id="115" name="文本框 114"/>
          <p:cNvSpPr txBox="1"/>
          <p:nvPr/>
        </p:nvSpPr>
        <p:spPr>
          <a:xfrm>
            <a:off x="6027420" y="2496185"/>
            <a:ext cx="4720590" cy="1322070"/>
          </a:xfrm>
          <a:prstGeom prst="rect">
            <a:avLst/>
          </a:prstGeom>
          <a:noFill/>
          <a:effectLst>
            <a:outerShdw dir="2700000" sx="101000" sy="101000" algn="tl" rotWithShape="0">
              <a:schemeClr val="accent4">
                <a:lumMod val="20000"/>
                <a:lumOff val="80000"/>
                <a:alpha val="40000"/>
              </a:schemeClr>
            </a:outerShdw>
          </a:effectLst>
        </p:spPr>
        <p:txBody>
          <a:bodyPr wrap="square" rtlCol="0">
            <a:spAutoFit/>
          </a:bodyPr>
          <a:p>
            <a:pPr algn="l" fontAlgn="auto">
              <a:lnSpc>
                <a:spcPct val="100000"/>
              </a:lnSpc>
            </a:pPr>
            <a:r>
              <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 01</a:t>
            </a:r>
            <a:endPar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01</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工作内容回顾</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grpSp>
        <p:nvGrpSpPr>
          <p:cNvPr id="9" name="组合 8"/>
          <p:cNvGrpSpPr/>
          <p:nvPr/>
        </p:nvGrpSpPr>
        <p:grpSpPr>
          <a:xfrm flipH="1">
            <a:off x="6991350" y="1639570"/>
            <a:ext cx="5200650" cy="5218430"/>
            <a:chOff x="0" y="1920"/>
            <a:chExt cx="8850" cy="8880"/>
          </a:xfrm>
        </p:grpSpPr>
        <p:sp>
          <p:nvSpPr>
            <p:cNvPr id="4" name="任意多边形 3"/>
            <p:cNvSpPr/>
            <p:nvPr/>
          </p:nvSpPr>
          <p:spPr>
            <a:xfrm>
              <a:off x="0" y="1920"/>
              <a:ext cx="8850" cy="88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850" h="8880">
                  <a:moveTo>
                    <a:pt x="150" y="0"/>
                  </a:moveTo>
                  <a:cubicBezTo>
                    <a:pt x="4955" y="0"/>
                    <a:pt x="8850" y="3895"/>
                    <a:pt x="8850" y="8700"/>
                  </a:cubicBezTo>
                  <a:cubicBezTo>
                    <a:pt x="8850" y="8738"/>
                    <a:pt x="8850" y="8775"/>
                    <a:pt x="8849" y="8812"/>
                  </a:cubicBezTo>
                  <a:lnTo>
                    <a:pt x="8848" y="8880"/>
                  </a:lnTo>
                  <a:lnTo>
                    <a:pt x="0" y="8880"/>
                  </a:lnTo>
                  <a:lnTo>
                    <a:pt x="0" y="1"/>
                  </a:lnTo>
                  <a:lnTo>
                    <a:pt x="38" y="1"/>
                  </a:lnTo>
                  <a:cubicBezTo>
                    <a:pt x="75" y="0"/>
                    <a:pt x="112" y="0"/>
                    <a:pt x="150" y="0"/>
                  </a:cubicBezTo>
                  <a:close/>
                </a:path>
              </a:pathLst>
            </a:custGeom>
            <a:solidFill>
              <a:schemeClr val="accent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6" name="任意多边形 5"/>
            <p:cNvSpPr/>
            <p:nvPr/>
          </p:nvSpPr>
          <p:spPr>
            <a:xfrm>
              <a:off x="0" y="5430"/>
              <a:ext cx="5340" cy="5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gradFill>
              <a:gsLst>
                <a:gs pos="30000">
                  <a:schemeClr val="accent1">
                    <a:lumMod val="50000"/>
                  </a:schemeClr>
                </a:gs>
                <a:gs pos="100000">
                  <a:schemeClr val="accent1">
                    <a:lumMod val="30000"/>
                    <a:lumOff val="70000"/>
                  </a:schemeClr>
                </a:gs>
              </a:gsLst>
              <a:lin ang="20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grpSp>
        <p:nvGrpSpPr>
          <p:cNvPr id="14" name="组合 13"/>
          <p:cNvGrpSpPr/>
          <p:nvPr/>
        </p:nvGrpSpPr>
        <p:grpSpPr>
          <a:xfrm>
            <a:off x="6859270" y="935355"/>
            <a:ext cx="4284980" cy="5922010"/>
            <a:chOff x="10802" y="1473"/>
            <a:chExt cx="6748" cy="9326"/>
          </a:xfrm>
        </p:grpSpPr>
        <p:pic>
          <p:nvPicPr>
            <p:cNvPr id="13" name="图片 12" descr="student-849821_1280"/>
            <p:cNvPicPr>
              <a:picLocks noChangeAspect="1"/>
            </p:cNvPicPr>
            <p:nvPr/>
          </p:nvPicPr>
          <p:blipFill>
            <a:blip r:embed="rId1"/>
            <a:srcRect l="42045" r="25601"/>
            <a:stretch>
              <a:fillRect/>
            </a:stretch>
          </p:blipFill>
          <p:spPr>
            <a:xfrm>
              <a:off x="11852" y="2075"/>
              <a:ext cx="3229" cy="6957"/>
            </a:xfrm>
            <a:prstGeom prst="rect">
              <a:avLst/>
            </a:prstGeom>
          </p:spPr>
        </p:pic>
        <p:pic>
          <p:nvPicPr>
            <p:cNvPr id="12" name="图片 11" descr="818e231c89b1db25fdc73689589ee9b4"/>
            <p:cNvPicPr>
              <a:picLocks noChangeAspect="1"/>
            </p:cNvPicPr>
            <p:nvPr/>
          </p:nvPicPr>
          <p:blipFill>
            <a:blip r:embed="rId2"/>
            <a:srcRect l="34773" b="9847"/>
            <a:stretch>
              <a:fillRect/>
            </a:stretch>
          </p:blipFill>
          <p:spPr>
            <a:xfrm>
              <a:off x="10802" y="1473"/>
              <a:ext cx="6748" cy="9327"/>
            </a:xfrm>
            <a:prstGeom prst="rect">
              <a:avLst/>
            </a:prstGeom>
          </p:spPr>
        </p:pic>
      </p:grpSp>
      <p:pic>
        <p:nvPicPr>
          <p:cNvPr id="15" name="图形 35"/>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7280" y="2112010"/>
            <a:ext cx="533400" cy="533400"/>
          </a:xfrm>
          <a:prstGeom prst="rect">
            <a:avLst/>
          </a:prstGeom>
        </p:spPr>
      </p:pic>
      <p:pic>
        <p:nvPicPr>
          <p:cNvPr id="16" name="图形 3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7280" y="3629660"/>
            <a:ext cx="533400" cy="533400"/>
          </a:xfrm>
          <a:prstGeom prst="rect">
            <a:avLst/>
          </a:prstGeom>
        </p:spPr>
      </p:pic>
      <p:pic>
        <p:nvPicPr>
          <p:cNvPr id="17" name="图形 3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7280" y="5109210"/>
            <a:ext cx="533400" cy="533400"/>
          </a:xfrm>
          <a:prstGeom prst="rect">
            <a:avLst/>
          </a:prstGeom>
        </p:spPr>
      </p:pic>
      <p:sp>
        <p:nvSpPr>
          <p:cNvPr id="62" name="文本框 61"/>
          <p:cNvSpPr txBox="1"/>
          <p:nvPr/>
        </p:nvSpPr>
        <p:spPr>
          <a:xfrm>
            <a:off x="1894840" y="1917700"/>
            <a:ext cx="392303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8" name="文本框 17"/>
          <p:cNvSpPr txBox="1"/>
          <p:nvPr/>
        </p:nvSpPr>
        <p:spPr>
          <a:xfrm>
            <a:off x="1894840" y="3435985"/>
            <a:ext cx="392303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19" name="文本框 18"/>
          <p:cNvSpPr txBox="1"/>
          <p:nvPr/>
        </p:nvSpPr>
        <p:spPr>
          <a:xfrm>
            <a:off x="1894840" y="4876800"/>
            <a:ext cx="3923030" cy="92202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Tree>
    <p:custDataLst>
      <p:tags r:id="rId5"/>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01</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工作内容回顾</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pic>
        <p:nvPicPr>
          <p:cNvPr id="2" name="图片 1" descr="architecture-839362_1280"/>
          <p:cNvPicPr>
            <a:picLocks noChangeAspect="1"/>
          </p:cNvPicPr>
          <p:nvPr/>
        </p:nvPicPr>
        <p:blipFill>
          <a:blip r:embed="rId1"/>
          <a:stretch>
            <a:fillRect/>
          </a:stretch>
        </p:blipFill>
        <p:spPr>
          <a:xfrm>
            <a:off x="1619885" y="1472565"/>
            <a:ext cx="4540885" cy="3025775"/>
          </a:xfrm>
          <a:prstGeom prst="rect">
            <a:avLst/>
          </a:prstGeom>
        </p:spPr>
      </p:pic>
      <p:sp>
        <p:nvSpPr>
          <p:cNvPr id="3" name="矩形 2"/>
          <p:cNvSpPr/>
          <p:nvPr/>
        </p:nvSpPr>
        <p:spPr>
          <a:xfrm>
            <a:off x="6160770" y="4498340"/>
            <a:ext cx="4152265" cy="12573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文本框 44"/>
          <p:cNvSpPr txBox="1"/>
          <p:nvPr/>
        </p:nvSpPr>
        <p:spPr>
          <a:xfrm>
            <a:off x="6426200" y="1577975"/>
            <a:ext cx="3977005" cy="2306955"/>
          </a:xfrm>
          <a:prstGeom prst="rect">
            <a:avLst/>
          </a:prstGeom>
          <a:noFill/>
        </p:spPr>
        <p:txBody>
          <a:bodyPr wrap="square" rtlCol="0">
            <a:spAutoFit/>
          </a:bodyPr>
          <a:p>
            <a:pPr algn="l" fontAlgn="auto">
              <a:lnSpc>
                <a:spcPct val="150000"/>
              </a:lnSpc>
            </a:pPr>
            <a:r>
              <a:rPr lang="zh-CN" altLang="en-US" sz="16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在此处单击编辑内容</a:t>
            </a:r>
            <a:endParaRPr lang="zh-CN" altLang="en-US" sz="16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单击这里输入简要内容单击这里输入简要内容单击这里输入简要内容单击这里输入简要内容单这里输入简要内容单击这里输入简要内容单击这里输入简要内容单击这里输入简要内容单这里输入简要内容</a:t>
            </a: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62" name="文本框 61"/>
          <p:cNvSpPr txBox="1"/>
          <p:nvPr/>
        </p:nvSpPr>
        <p:spPr>
          <a:xfrm>
            <a:off x="1619885" y="4725670"/>
            <a:ext cx="4342130" cy="1153160"/>
          </a:xfrm>
          <a:prstGeom prst="rect">
            <a:avLst/>
          </a:prstGeom>
          <a:noFill/>
        </p:spPr>
        <p:txBody>
          <a:bodyPr wrap="square" rtlCol="0">
            <a:spAutoFit/>
          </a:bodyPr>
          <a:p>
            <a:pPr algn="l"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l"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a:t>
            </a: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4" name="文本框 3"/>
          <p:cNvSpPr txBox="1"/>
          <p:nvPr/>
        </p:nvSpPr>
        <p:spPr>
          <a:xfrm>
            <a:off x="6518275" y="4833620"/>
            <a:ext cx="3977640" cy="706755"/>
          </a:xfrm>
          <a:prstGeom prst="rect">
            <a:avLst/>
          </a:prstGeom>
          <a:noFill/>
        </p:spPr>
        <p:txBody>
          <a:bodyPr wrap="square" rtlCol="0" anchor="t">
            <a:spAutoFit/>
          </a:bodyPr>
          <a:p>
            <a:r>
              <a:rPr lang="zh-CN" altLang="en-US" sz="4000">
                <a:solidFill>
                  <a:schemeClr val="bg1"/>
                </a:solidFill>
                <a:latin typeface="汉仪中黑简" panose="02010600000101010101" charset="-122"/>
                <a:ea typeface="汉仪中黑简" panose="02010600000101010101" charset="-122"/>
              </a:rPr>
              <a:t>Job Description</a:t>
            </a:r>
            <a:endParaRPr lang="zh-CN" altLang="en-US" sz="4000">
              <a:solidFill>
                <a:schemeClr val="bg1"/>
              </a:solidFill>
              <a:latin typeface="汉仪中黑简" panose="02010600000101010101" charset="-122"/>
              <a:ea typeface="汉仪中黑简" panose="02010600000101010101"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0" y="1639570"/>
            <a:ext cx="5200650" cy="5218430"/>
            <a:chOff x="0" y="1920"/>
            <a:chExt cx="8850" cy="8880"/>
          </a:xfrm>
        </p:grpSpPr>
        <p:sp>
          <p:nvSpPr>
            <p:cNvPr id="2" name="任意多边形 1"/>
            <p:cNvSpPr/>
            <p:nvPr/>
          </p:nvSpPr>
          <p:spPr>
            <a:xfrm>
              <a:off x="0" y="1920"/>
              <a:ext cx="8850" cy="888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850" h="8880">
                  <a:moveTo>
                    <a:pt x="150" y="0"/>
                  </a:moveTo>
                  <a:cubicBezTo>
                    <a:pt x="4955" y="0"/>
                    <a:pt x="8850" y="3895"/>
                    <a:pt x="8850" y="8700"/>
                  </a:cubicBezTo>
                  <a:cubicBezTo>
                    <a:pt x="8850" y="8738"/>
                    <a:pt x="8850" y="8775"/>
                    <a:pt x="8849" y="8812"/>
                  </a:cubicBezTo>
                  <a:lnTo>
                    <a:pt x="8848" y="8880"/>
                  </a:lnTo>
                  <a:lnTo>
                    <a:pt x="0" y="8880"/>
                  </a:lnTo>
                  <a:lnTo>
                    <a:pt x="0" y="1"/>
                  </a:lnTo>
                  <a:lnTo>
                    <a:pt x="38" y="1"/>
                  </a:lnTo>
                  <a:cubicBezTo>
                    <a:pt x="75" y="0"/>
                    <a:pt x="112" y="0"/>
                    <a:pt x="150" y="0"/>
                  </a:cubicBezTo>
                  <a:close/>
                </a:path>
              </a:pathLst>
            </a:custGeom>
            <a:solidFill>
              <a:schemeClr val="accent1">
                <a:lumMod val="50000"/>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4" name="任意多边形 3"/>
            <p:cNvSpPr/>
            <p:nvPr/>
          </p:nvSpPr>
          <p:spPr>
            <a:xfrm>
              <a:off x="0" y="5430"/>
              <a:ext cx="5340" cy="53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gradFill>
              <a:gsLst>
                <a:gs pos="30000">
                  <a:schemeClr val="accent1">
                    <a:lumMod val="50000"/>
                  </a:schemeClr>
                </a:gs>
                <a:gs pos="100000">
                  <a:schemeClr val="accent1">
                    <a:lumMod val="30000"/>
                    <a:lumOff val="70000"/>
                  </a:schemeClr>
                </a:gs>
              </a:gsLst>
              <a:lin ang="20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grpSp>
      <p:sp>
        <p:nvSpPr>
          <p:cNvPr id="8" name="任意多边形 7"/>
          <p:cNvSpPr/>
          <p:nvPr/>
        </p:nvSpPr>
        <p:spPr>
          <a:xfrm flipH="1" flipV="1">
            <a:off x="10279380" y="0"/>
            <a:ext cx="1912620" cy="1924685"/>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5340" h="5370">
                <a:moveTo>
                  <a:pt x="150" y="0"/>
                </a:moveTo>
                <a:cubicBezTo>
                  <a:pt x="3016" y="0"/>
                  <a:pt x="5340" y="2324"/>
                  <a:pt x="5340" y="5190"/>
                </a:cubicBezTo>
                <a:cubicBezTo>
                  <a:pt x="5340" y="5235"/>
                  <a:pt x="5339" y="5279"/>
                  <a:pt x="5338" y="5324"/>
                </a:cubicBezTo>
                <a:lnTo>
                  <a:pt x="5337" y="5370"/>
                </a:lnTo>
                <a:lnTo>
                  <a:pt x="0" y="5370"/>
                </a:lnTo>
                <a:lnTo>
                  <a:pt x="0" y="2"/>
                </a:lnTo>
                <a:lnTo>
                  <a:pt x="16" y="2"/>
                </a:lnTo>
                <a:cubicBezTo>
                  <a:pt x="61" y="1"/>
                  <a:pt x="105" y="0"/>
                  <a:pt x="150" y="0"/>
                </a:cubicBezTo>
                <a:close/>
              </a:path>
            </a:pathLst>
          </a:custGeom>
          <a:solidFill>
            <a:schemeClr val="accent1">
              <a:lumMod val="50000"/>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10" name="文本框 9"/>
          <p:cNvSpPr txBox="1"/>
          <p:nvPr/>
        </p:nvSpPr>
        <p:spPr>
          <a:xfrm>
            <a:off x="10916920" y="275590"/>
            <a:ext cx="1102995" cy="1106805"/>
          </a:xfrm>
          <a:prstGeom prst="rect">
            <a:avLst/>
          </a:prstGeom>
          <a:noFill/>
        </p:spPr>
        <p:txBody>
          <a:bodyPr wrap="square" rtlCol="0">
            <a:spAutoFit/>
          </a:bodyPr>
          <a:p>
            <a:pPr algn="l" fontAlgn="auto">
              <a:lnSpc>
                <a:spcPct val="100000"/>
              </a:lnSpc>
            </a:pPr>
            <a:r>
              <a:rPr lang="en-US" altLang="zh-CN" sz="6600">
                <a:ln w="22225">
                  <a:solidFill>
                    <a:schemeClr val="bg1">
                      <a:alpha val="41000"/>
                    </a:schemeClr>
                  </a:solidFill>
                </a:ln>
                <a:noFill/>
                <a:latin typeface="汉仪中黑简" panose="02010600000101010101" charset="-122"/>
                <a:ea typeface="汉仪中黑简" panose="02010600000101010101" charset="-122"/>
                <a:cs typeface="Impact" panose="020B0806030902050204" charset="0"/>
              </a:rPr>
              <a:t>02</a:t>
            </a:r>
            <a:endParaRPr lang="en-US" altLang="zh-CN" sz="6600">
              <a:ln w="22225">
                <a:solidFill>
                  <a:schemeClr val="bg1">
                    <a:alpha val="41000"/>
                  </a:schemeClr>
                </a:solidFill>
              </a:ln>
              <a:noFill/>
              <a:uFillTx/>
              <a:latin typeface="汉仪中黑简" panose="02010600000101010101" charset="-122"/>
              <a:ea typeface="汉仪中黑简" panose="02010600000101010101" charset="-122"/>
              <a:cs typeface="Impact" panose="020B0806030902050204" charset="0"/>
              <a:sym typeface="+mn-ea"/>
            </a:endParaRPr>
          </a:p>
        </p:txBody>
      </p:sp>
      <p:sp>
        <p:nvSpPr>
          <p:cNvPr id="116" name="文本框 115"/>
          <p:cNvSpPr txBox="1"/>
          <p:nvPr/>
        </p:nvSpPr>
        <p:spPr>
          <a:xfrm>
            <a:off x="6027421" y="3695065"/>
            <a:ext cx="4251960" cy="891540"/>
          </a:xfrm>
          <a:prstGeom prst="rect">
            <a:avLst/>
          </a:prstGeom>
          <a:noFill/>
        </p:spPr>
        <p:txBody>
          <a:bodyPr wrap="none" rtlCol="0" anchor="t">
            <a:spAutoFit/>
          </a:bodyPr>
          <a:p>
            <a:pPr algn="l"/>
            <a:r>
              <a:rPr lang="zh-CN" altLang="en-US" sz="40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对岗位的认知</a:t>
            </a:r>
            <a:endParaRPr lang="zh-CN" altLang="en-US" sz="44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endParaRPr>
          </a:p>
          <a:p>
            <a:pPr algn="l"/>
            <a:r>
              <a:rPr lang="zh-CN" altLang="en-US" sz="1200">
                <a:solidFill>
                  <a:schemeClr val="tx1">
                    <a:lumMod val="65000"/>
                    <a:lumOff val="35000"/>
                  </a:schemeClr>
                </a:solidFill>
                <a:latin typeface="汉仪大黑简" panose="02010600000101010101" charset="-122"/>
                <a:ea typeface="汉仪大黑简" panose="02010600000101010101" charset="-122"/>
                <a:cs typeface="汉仪大黑简" panose="02010600000101010101" charset="-122"/>
                <a:sym typeface="+mn-ea"/>
              </a:rPr>
              <a:t>We are all struggling for their dreams, crying, laughing</a:t>
            </a:r>
            <a:endParaRPr lang="zh-CN" altLang="en-US" sz="1200">
              <a:solidFill>
                <a:schemeClr val="tx1">
                  <a:lumMod val="65000"/>
                  <a:lumOff val="35000"/>
                </a:schemeClr>
              </a:solidFill>
              <a:uFillTx/>
              <a:latin typeface="汉仪大黑简" panose="02010600000101010101" charset="-122"/>
              <a:ea typeface="汉仪大黑简" panose="02010600000101010101" charset="-122"/>
              <a:cs typeface="汉仪大黑简" panose="02010600000101010101" charset="-122"/>
              <a:sym typeface="+mn-ea"/>
            </a:endParaRPr>
          </a:p>
        </p:txBody>
      </p:sp>
      <p:sp>
        <p:nvSpPr>
          <p:cNvPr id="115" name="文本框 114"/>
          <p:cNvSpPr txBox="1"/>
          <p:nvPr/>
        </p:nvSpPr>
        <p:spPr>
          <a:xfrm>
            <a:off x="6027420" y="2496185"/>
            <a:ext cx="4720590" cy="1322070"/>
          </a:xfrm>
          <a:prstGeom prst="rect">
            <a:avLst/>
          </a:prstGeom>
          <a:noFill/>
          <a:effectLst>
            <a:outerShdw dir="2700000" sx="101000" sy="101000" algn="tl" rotWithShape="0">
              <a:schemeClr val="accent4">
                <a:lumMod val="20000"/>
                <a:lumOff val="80000"/>
                <a:alpha val="40000"/>
              </a:schemeClr>
            </a:outerShdw>
          </a:effectLst>
        </p:spPr>
        <p:txBody>
          <a:bodyPr wrap="square" rtlCol="0">
            <a:spAutoFit/>
          </a:bodyPr>
          <a:p>
            <a:pPr algn="l" fontAlgn="auto">
              <a:lnSpc>
                <a:spcPct val="100000"/>
              </a:lnSpc>
            </a:pPr>
            <a:r>
              <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 02</a:t>
            </a:r>
            <a:endParaRPr lang="en-US" altLang="zh-CN" sz="8000" b="1">
              <a:ln>
                <a:noFill/>
              </a:ln>
              <a:solidFill>
                <a:schemeClr val="accent1">
                  <a:lumMod val="50000"/>
                </a:schemeClr>
              </a:solidFill>
              <a:effectLst/>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02</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对岗位的认知</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9" name="椭圆 8"/>
          <p:cNvSpPr/>
          <p:nvPr/>
        </p:nvSpPr>
        <p:spPr>
          <a:xfrm>
            <a:off x="3397885" y="3453765"/>
            <a:ext cx="2819400" cy="2819400"/>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椭圆 5"/>
          <p:cNvSpPr/>
          <p:nvPr/>
        </p:nvSpPr>
        <p:spPr>
          <a:xfrm>
            <a:off x="914400" y="3453765"/>
            <a:ext cx="2819400" cy="2819400"/>
          </a:xfrm>
          <a:prstGeom prst="ellipse">
            <a:avLst/>
          </a:prstGeom>
          <a:solidFill>
            <a:schemeClr val="accent1">
              <a:lumMod val="50000"/>
            </a:schemeClr>
          </a:solid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a:off x="8439150" y="0"/>
            <a:ext cx="3752850" cy="383730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1311275" y="4033520"/>
            <a:ext cx="2025650" cy="1660525"/>
          </a:xfrm>
          <a:prstGeom prst="rect">
            <a:avLst/>
          </a:prstGeom>
          <a:noFill/>
        </p:spPr>
        <p:txBody>
          <a:bodyPr wrap="square" rtlCol="0">
            <a:spAutoFit/>
          </a:bodyPr>
          <a:p>
            <a:pPr algn="ctr" fontAlgn="auto">
              <a:lnSpc>
                <a:spcPts val="2040"/>
              </a:lnSpc>
            </a:pPr>
            <a:r>
              <a:rPr lang="zh-CN" altLang="en-US" sz="1600" b="1">
                <a:solidFill>
                  <a:schemeClr val="bg1"/>
                </a:solidFill>
                <a:latin typeface="汉仪中黑简" panose="02010600000101010101" charset="-122"/>
                <a:ea typeface="汉仪中黑简" panose="02010600000101010101" charset="-122"/>
                <a:sym typeface="+mn-ea"/>
              </a:rPr>
              <a:t>岗位的认知</a:t>
            </a:r>
            <a:endParaRPr lang="zh-CN" altLang="en-US" sz="1600" b="1">
              <a:solidFill>
                <a:schemeClr val="bg1"/>
              </a:solidFill>
              <a:latin typeface="汉仪中黑简" panose="02010600000101010101" charset="-122"/>
              <a:ea typeface="汉仪中黑简" panose="02010600000101010101" charset="-122"/>
              <a:sym typeface="+mn-ea"/>
            </a:endParaRPr>
          </a:p>
          <a:p>
            <a:pPr algn="ctr" fontAlgn="auto">
              <a:lnSpc>
                <a:spcPts val="2040"/>
              </a:lnSpc>
            </a:pPr>
            <a:r>
              <a:rPr lang="zh-CN" altLang="en-US" sz="1000">
                <a:solidFill>
                  <a:schemeClr val="bg1"/>
                </a:solidFill>
                <a:latin typeface="汉仪中黑简" panose="02010600000101010101" charset="-122"/>
                <a:ea typeface="汉仪中黑简" panose="02010600000101010101"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bg1"/>
              </a:solidFill>
              <a:latin typeface="汉仪中黑简" panose="02010600000101010101" charset="-122"/>
              <a:ea typeface="汉仪中黑简" panose="02010600000101010101" charset="-122"/>
              <a:cs typeface="+mn-ea"/>
              <a:sym typeface="+mn-ea"/>
            </a:endParaRPr>
          </a:p>
        </p:txBody>
      </p:sp>
      <p:sp>
        <p:nvSpPr>
          <p:cNvPr id="33" name="文本框 32"/>
          <p:cNvSpPr txBox="1"/>
          <p:nvPr/>
        </p:nvSpPr>
        <p:spPr>
          <a:xfrm>
            <a:off x="1104900" y="1502410"/>
            <a:ext cx="5659755" cy="1660525"/>
          </a:xfrm>
          <a:prstGeom prst="rect">
            <a:avLst/>
          </a:prstGeom>
          <a:noFill/>
        </p:spPr>
        <p:txBody>
          <a:bodyPr wrap="square" rtlCol="0">
            <a:spAutoFit/>
          </a:bodyPr>
          <a:p>
            <a:pPr algn="l" fontAlgn="auto">
              <a:lnSpc>
                <a:spcPts val="2040"/>
              </a:lnSpc>
            </a:pPr>
            <a:r>
              <a:rPr lang="zh-CN" altLang="en-US" sz="2000" b="1">
                <a:solidFill>
                  <a:schemeClr val="tx1">
                    <a:lumMod val="65000"/>
                    <a:lumOff val="35000"/>
                  </a:schemeClr>
                </a:solidFill>
                <a:latin typeface="汉仪中黑简" panose="02010600000101010101" charset="-122"/>
                <a:ea typeface="汉仪中黑简" panose="02010600000101010101" charset="-122"/>
                <a:sym typeface="+mn-ea"/>
              </a:rPr>
              <a:t>大标题内容</a:t>
            </a:r>
            <a:endParaRPr lang="zh-CN" altLang="en-US" sz="2000" b="1">
              <a:solidFill>
                <a:schemeClr val="tx1">
                  <a:lumMod val="65000"/>
                  <a:lumOff val="35000"/>
                </a:schemeClr>
              </a:solidFill>
              <a:latin typeface="汉仪中黑简" panose="02010600000101010101" charset="-122"/>
              <a:ea typeface="汉仪中黑简" panose="02010600000101010101" charset="-122"/>
              <a:sym typeface="+mn-ea"/>
            </a:endParaRPr>
          </a:p>
          <a:p>
            <a:pPr algn="l" fontAlgn="auto">
              <a:lnSpc>
                <a:spcPts val="2040"/>
              </a:lnSpc>
            </a:pPr>
            <a:r>
              <a:rPr lang="zh-CN" altLang="en-US" sz="1000">
                <a:solidFill>
                  <a:schemeClr val="tx1">
                    <a:lumMod val="65000"/>
                    <a:lumOff val="35000"/>
                  </a:schemeClr>
                </a:solidFill>
                <a:latin typeface="汉仪中黑简" panose="02010600000101010101" charset="-122"/>
                <a:ea typeface="汉仪中黑简" panose="02010600000101010101" charset="-122"/>
                <a:sym typeface="+mn-ea"/>
              </a:rPr>
              <a:t>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mn-ea"/>
              <a:sym typeface="+mn-ea"/>
            </a:endParaRPr>
          </a:p>
        </p:txBody>
      </p:sp>
      <p:grpSp>
        <p:nvGrpSpPr>
          <p:cNvPr id="12" name="组合 11"/>
          <p:cNvGrpSpPr/>
          <p:nvPr/>
        </p:nvGrpSpPr>
        <p:grpSpPr>
          <a:xfrm>
            <a:off x="6859905" y="1920875"/>
            <a:ext cx="3696970" cy="3696970"/>
            <a:chOff x="11015" y="3055"/>
            <a:chExt cx="5460" cy="5460"/>
          </a:xfrm>
        </p:grpSpPr>
        <p:sp>
          <p:nvSpPr>
            <p:cNvPr id="13" name="椭圆 12"/>
            <p:cNvSpPr/>
            <p:nvPr/>
          </p:nvSpPr>
          <p:spPr>
            <a:xfrm>
              <a:off x="11015" y="3055"/>
              <a:ext cx="5460" cy="5460"/>
            </a:xfrm>
            <a:prstGeom prst="ellipse">
              <a:avLst/>
            </a:prstGeom>
            <a:solidFill>
              <a:schemeClr val="bg1"/>
            </a:solidFill>
            <a:ln>
              <a:noFill/>
            </a:ln>
            <a:effectLst>
              <a:outerShdw blurRad="190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conference-room-768441_1280"/>
            <p:cNvPicPr>
              <a:picLocks noChangeAspect="1"/>
            </p:cNvPicPr>
            <p:nvPr/>
          </p:nvPicPr>
          <p:blipFill>
            <a:blip r:embed="rId1"/>
            <a:srcRect l="16682" r="16682"/>
            <a:stretch>
              <a:fillRect/>
            </a:stretch>
          </p:blipFill>
          <p:spPr>
            <a:xfrm>
              <a:off x="11228" y="3268"/>
              <a:ext cx="5034" cy="5034"/>
            </a:xfrm>
            <a:prstGeom prst="ellipse">
              <a:avLst/>
            </a:prstGeom>
          </p:spPr>
        </p:pic>
      </p:grpSp>
      <p:sp>
        <p:nvSpPr>
          <p:cNvPr id="15" name="文本框 14"/>
          <p:cNvSpPr txBox="1"/>
          <p:nvPr/>
        </p:nvSpPr>
        <p:spPr>
          <a:xfrm>
            <a:off x="3879850" y="4033520"/>
            <a:ext cx="2025650" cy="1660525"/>
          </a:xfrm>
          <a:prstGeom prst="rect">
            <a:avLst/>
          </a:prstGeom>
          <a:noFill/>
        </p:spPr>
        <p:txBody>
          <a:bodyPr wrap="square" rtlCol="0">
            <a:spAutoFit/>
          </a:bodyPr>
          <a:p>
            <a:pPr algn="ctr" fontAlgn="auto">
              <a:lnSpc>
                <a:spcPts val="2040"/>
              </a:lnSpc>
            </a:pPr>
            <a:r>
              <a:rPr lang="zh-CN" altLang="en-US" sz="1600" b="1">
                <a:solidFill>
                  <a:schemeClr val="bg1"/>
                </a:solidFill>
                <a:latin typeface="汉仪中黑简" panose="02010600000101010101" charset="-122"/>
                <a:ea typeface="汉仪中黑简" panose="02010600000101010101" charset="-122"/>
                <a:sym typeface="+mn-ea"/>
              </a:rPr>
              <a:t>岗位的认知</a:t>
            </a:r>
            <a:endParaRPr lang="zh-CN" altLang="en-US" sz="1600" b="1">
              <a:solidFill>
                <a:schemeClr val="bg1"/>
              </a:solidFill>
              <a:latin typeface="汉仪中黑简" panose="02010600000101010101" charset="-122"/>
              <a:ea typeface="汉仪中黑简" panose="02010600000101010101" charset="-122"/>
              <a:sym typeface="+mn-ea"/>
            </a:endParaRPr>
          </a:p>
          <a:p>
            <a:pPr algn="ctr" fontAlgn="auto">
              <a:lnSpc>
                <a:spcPts val="2040"/>
              </a:lnSpc>
            </a:pPr>
            <a:r>
              <a:rPr lang="zh-CN" altLang="en-US" sz="1000">
                <a:solidFill>
                  <a:schemeClr val="bg1"/>
                </a:solidFill>
                <a:latin typeface="汉仪中黑简" panose="02010600000101010101" charset="-122"/>
                <a:ea typeface="汉仪中黑简" panose="02010600000101010101" charset="-122"/>
                <a:sym typeface="+mn-ea"/>
              </a:rPr>
              <a:t>击输入内容单击输入内容单击输入内容单击输入内容单击输入内容单击输入内容单击输入内容单击输入内容单击输入内容单击输入内容单击输入内容</a:t>
            </a:r>
            <a:endParaRPr lang="zh-CN" altLang="en-US" sz="1000">
              <a:solidFill>
                <a:schemeClr val="bg1"/>
              </a:solidFill>
              <a:latin typeface="汉仪中黑简" panose="02010600000101010101" charset="-122"/>
              <a:ea typeface="汉仪中黑简" panose="02010600000101010101" charset="-122"/>
              <a:cs typeface="+mn-ea"/>
              <a:sym typeface="+mn-ea"/>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02</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对岗位的认知</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sp>
        <p:nvSpPr>
          <p:cNvPr id="2" name="矩形 1"/>
          <p:cNvSpPr/>
          <p:nvPr/>
        </p:nvSpPr>
        <p:spPr>
          <a:xfrm>
            <a:off x="8641715" y="0"/>
            <a:ext cx="3550285"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6" name="图形 3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410065" y="3343275"/>
            <a:ext cx="269240" cy="269240"/>
          </a:xfrm>
          <a:prstGeom prst="rect">
            <a:avLst/>
          </a:prstGeom>
        </p:spPr>
      </p:pic>
      <p:pic>
        <p:nvPicPr>
          <p:cNvPr id="10" name="图形 36"/>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410065" y="4156075"/>
            <a:ext cx="269240" cy="269240"/>
          </a:xfrm>
          <a:prstGeom prst="rect">
            <a:avLst/>
          </a:prstGeom>
        </p:spPr>
      </p:pic>
      <p:pic>
        <p:nvPicPr>
          <p:cNvPr id="38" name="图形 37"/>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410065" y="4968875"/>
            <a:ext cx="269240" cy="269240"/>
          </a:xfrm>
          <a:prstGeom prst="rect">
            <a:avLst/>
          </a:prstGeom>
        </p:spPr>
      </p:pic>
      <p:pic>
        <p:nvPicPr>
          <p:cNvPr id="13" name="图形 3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410065" y="2590800"/>
            <a:ext cx="269240" cy="269240"/>
          </a:xfrm>
          <a:prstGeom prst="rect">
            <a:avLst/>
          </a:prstGeom>
        </p:spPr>
      </p:pic>
      <p:sp>
        <p:nvSpPr>
          <p:cNvPr id="3" name="文本框 2"/>
          <p:cNvSpPr txBox="1"/>
          <p:nvPr/>
        </p:nvSpPr>
        <p:spPr>
          <a:xfrm>
            <a:off x="9822815" y="1495425"/>
            <a:ext cx="1651000" cy="645160"/>
          </a:xfrm>
          <a:prstGeom prst="rect">
            <a:avLst/>
          </a:prstGeom>
          <a:noFill/>
        </p:spPr>
        <p:txBody>
          <a:bodyPr wrap="square" rtlCol="0">
            <a:spAutoFit/>
          </a:bodyPr>
          <a:lstStyle>
            <a:defPPr>
              <a:defRPr lang="zh-CN"/>
            </a:defPPr>
            <a:lvl1pPr algn="ctr">
              <a:lnSpc>
                <a:spcPct val="200000"/>
              </a:lnSpc>
              <a:defRPr>
                <a:solidFill>
                  <a:schemeClr val="bg1"/>
                </a:solidFill>
                <a:latin typeface="汉仪旗黑-55S" panose="00020600040101010101" pitchFamily="18" charset="-122"/>
                <a:ea typeface="汉仪旗黑-55S" panose="00020600040101010101" pitchFamily="18" charset="-122"/>
              </a:defRPr>
            </a:lvl1pPr>
          </a:lstStyle>
          <a:p>
            <a:pPr algn="l"/>
            <a:r>
              <a:rPr lang="zh-CN" altLang="en-US" dirty="0">
                <a:solidFill>
                  <a:schemeClr val="bg1"/>
                </a:solidFill>
                <a:latin typeface="汉仪中黑简" panose="02010600000101010101" charset="-122"/>
                <a:ea typeface="汉仪中黑简" panose="02010600000101010101" charset="-122"/>
              </a:rPr>
              <a:t>单击输入内容</a:t>
            </a:r>
            <a:endParaRPr lang="zh-CN" altLang="en-US" dirty="0">
              <a:solidFill>
                <a:schemeClr val="bg1"/>
              </a:solidFill>
              <a:latin typeface="汉仪中黑简" panose="02010600000101010101" charset="-122"/>
              <a:ea typeface="汉仪中黑简" panose="02010600000101010101" charset="-122"/>
            </a:endParaRPr>
          </a:p>
        </p:txBody>
      </p:sp>
      <p:pic>
        <p:nvPicPr>
          <p:cNvPr id="11" name="图形 35"/>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9410065" y="1767840"/>
            <a:ext cx="269240" cy="269240"/>
          </a:xfrm>
          <a:prstGeom prst="rect">
            <a:avLst/>
          </a:prstGeom>
        </p:spPr>
      </p:pic>
      <p:sp>
        <p:nvSpPr>
          <p:cNvPr id="16" name="文本框 15"/>
          <p:cNvSpPr txBox="1"/>
          <p:nvPr/>
        </p:nvSpPr>
        <p:spPr>
          <a:xfrm>
            <a:off x="9822815" y="2314575"/>
            <a:ext cx="1651000" cy="645160"/>
          </a:xfrm>
          <a:prstGeom prst="rect">
            <a:avLst/>
          </a:prstGeom>
          <a:noFill/>
        </p:spPr>
        <p:txBody>
          <a:bodyPr wrap="square" rtlCol="0">
            <a:spAutoFit/>
          </a:bodyPr>
          <a:lstStyle>
            <a:defPPr>
              <a:defRPr lang="zh-CN"/>
            </a:defPPr>
            <a:lvl1pPr algn="ctr">
              <a:lnSpc>
                <a:spcPct val="200000"/>
              </a:lnSpc>
              <a:defRPr>
                <a:solidFill>
                  <a:schemeClr val="bg1"/>
                </a:solidFill>
                <a:latin typeface="汉仪旗黑-55S" panose="00020600040101010101" pitchFamily="18" charset="-122"/>
                <a:ea typeface="汉仪旗黑-55S" panose="00020600040101010101" pitchFamily="18" charset="-122"/>
              </a:defRPr>
            </a:lvl1pPr>
          </a:lstStyle>
          <a:p>
            <a:pPr algn="l"/>
            <a:r>
              <a:rPr lang="zh-CN" altLang="en-US" dirty="0">
                <a:solidFill>
                  <a:schemeClr val="bg1"/>
                </a:solidFill>
                <a:latin typeface="汉仪中黑简" panose="02010600000101010101" charset="-122"/>
                <a:ea typeface="汉仪中黑简" panose="02010600000101010101" charset="-122"/>
              </a:rPr>
              <a:t>单击输入内容</a:t>
            </a:r>
            <a:endParaRPr lang="zh-CN" altLang="en-US" dirty="0">
              <a:solidFill>
                <a:schemeClr val="bg1"/>
              </a:solidFill>
              <a:latin typeface="汉仪中黑简" panose="02010600000101010101" charset="-122"/>
              <a:ea typeface="汉仪中黑简" panose="02010600000101010101" charset="-122"/>
            </a:endParaRPr>
          </a:p>
        </p:txBody>
      </p:sp>
      <p:sp>
        <p:nvSpPr>
          <p:cNvPr id="17" name="文本框 16"/>
          <p:cNvSpPr txBox="1"/>
          <p:nvPr/>
        </p:nvSpPr>
        <p:spPr>
          <a:xfrm>
            <a:off x="9822815" y="3076575"/>
            <a:ext cx="1651000" cy="645160"/>
          </a:xfrm>
          <a:prstGeom prst="rect">
            <a:avLst/>
          </a:prstGeom>
          <a:noFill/>
        </p:spPr>
        <p:txBody>
          <a:bodyPr wrap="square" rtlCol="0">
            <a:spAutoFit/>
          </a:bodyPr>
          <a:lstStyle>
            <a:defPPr>
              <a:defRPr lang="zh-CN"/>
            </a:defPPr>
            <a:lvl1pPr algn="ctr">
              <a:lnSpc>
                <a:spcPct val="200000"/>
              </a:lnSpc>
              <a:defRPr>
                <a:solidFill>
                  <a:schemeClr val="bg1"/>
                </a:solidFill>
                <a:latin typeface="汉仪旗黑-55S" panose="00020600040101010101" pitchFamily="18" charset="-122"/>
                <a:ea typeface="汉仪旗黑-55S" panose="00020600040101010101" pitchFamily="18" charset="-122"/>
              </a:defRPr>
            </a:lvl1pPr>
          </a:lstStyle>
          <a:p>
            <a:pPr algn="l"/>
            <a:r>
              <a:rPr lang="zh-CN" altLang="en-US" dirty="0">
                <a:solidFill>
                  <a:schemeClr val="bg1"/>
                </a:solidFill>
                <a:latin typeface="汉仪中黑简" panose="02010600000101010101" charset="-122"/>
                <a:ea typeface="汉仪中黑简" panose="02010600000101010101" charset="-122"/>
              </a:rPr>
              <a:t>单击输入内容</a:t>
            </a:r>
            <a:endParaRPr lang="zh-CN" altLang="en-US" dirty="0">
              <a:solidFill>
                <a:schemeClr val="bg1"/>
              </a:solidFill>
              <a:latin typeface="汉仪中黑简" panose="02010600000101010101" charset="-122"/>
              <a:ea typeface="汉仪中黑简" panose="02010600000101010101" charset="-122"/>
            </a:endParaRPr>
          </a:p>
        </p:txBody>
      </p:sp>
      <p:sp>
        <p:nvSpPr>
          <p:cNvPr id="18" name="文本框 17"/>
          <p:cNvSpPr txBox="1"/>
          <p:nvPr/>
        </p:nvSpPr>
        <p:spPr>
          <a:xfrm>
            <a:off x="9822815" y="3876675"/>
            <a:ext cx="1651000" cy="645160"/>
          </a:xfrm>
          <a:prstGeom prst="rect">
            <a:avLst/>
          </a:prstGeom>
          <a:noFill/>
        </p:spPr>
        <p:txBody>
          <a:bodyPr wrap="square" rtlCol="0">
            <a:spAutoFit/>
          </a:bodyPr>
          <a:lstStyle>
            <a:defPPr>
              <a:defRPr lang="zh-CN"/>
            </a:defPPr>
            <a:lvl1pPr algn="ctr">
              <a:lnSpc>
                <a:spcPct val="200000"/>
              </a:lnSpc>
              <a:defRPr>
                <a:solidFill>
                  <a:schemeClr val="bg1"/>
                </a:solidFill>
                <a:latin typeface="汉仪旗黑-55S" panose="00020600040101010101" pitchFamily="18" charset="-122"/>
                <a:ea typeface="汉仪旗黑-55S" panose="00020600040101010101" pitchFamily="18" charset="-122"/>
              </a:defRPr>
            </a:lvl1pPr>
          </a:lstStyle>
          <a:p>
            <a:pPr algn="l"/>
            <a:r>
              <a:rPr lang="zh-CN" altLang="en-US" dirty="0">
                <a:solidFill>
                  <a:schemeClr val="bg1"/>
                </a:solidFill>
                <a:latin typeface="汉仪中黑简" panose="02010600000101010101" charset="-122"/>
                <a:ea typeface="汉仪中黑简" panose="02010600000101010101" charset="-122"/>
              </a:rPr>
              <a:t>单击输入内容</a:t>
            </a:r>
            <a:endParaRPr lang="zh-CN" altLang="en-US" dirty="0">
              <a:solidFill>
                <a:schemeClr val="bg1"/>
              </a:solidFill>
              <a:latin typeface="汉仪中黑简" panose="02010600000101010101" charset="-122"/>
              <a:ea typeface="汉仪中黑简" panose="02010600000101010101" charset="-122"/>
            </a:endParaRPr>
          </a:p>
        </p:txBody>
      </p:sp>
      <p:sp>
        <p:nvSpPr>
          <p:cNvPr id="19" name="文本框 18"/>
          <p:cNvSpPr txBox="1"/>
          <p:nvPr/>
        </p:nvSpPr>
        <p:spPr>
          <a:xfrm>
            <a:off x="9822815" y="4695825"/>
            <a:ext cx="1651000" cy="645160"/>
          </a:xfrm>
          <a:prstGeom prst="rect">
            <a:avLst/>
          </a:prstGeom>
          <a:noFill/>
        </p:spPr>
        <p:txBody>
          <a:bodyPr wrap="square" rtlCol="0">
            <a:spAutoFit/>
          </a:bodyPr>
          <a:lstStyle>
            <a:defPPr>
              <a:defRPr lang="zh-CN"/>
            </a:defPPr>
            <a:lvl1pPr algn="ctr">
              <a:lnSpc>
                <a:spcPct val="200000"/>
              </a:lnSpc>
              <a:defRPr>
                <a:solidFill>
                  <a:schemeClr val="bg1"/>
                </a:solidFill>
                <a:latin typeface="汉仪旗黑-55S" panose="00020600040101010101" pitchFamily="18" charset="-122"/>
                <a:ea typeface="汉仪旗黑-55S" panose="00020600040101010101" pitchFamily="18" charset="-122"/>
              </a:defRPr>
            </a:lvl1pPr>
          </a:lstStyle>
          <a:p>
            <a:pPr algn="l"/>
            <a:r>
              <a:rPr lang="zh-CN" altLang="en-US" dirty="0">
                <a:solidFill>
                  <a:schemeClr val="bg1"/>
                </a:solidFill>
                <a:latin typeface="汉仪中黑简" panose="02010600000101010101" charset="-122"/>
                <a:ea typeface="汉仪中黑简" panose="02010600000101010101" charset="-122"/>
              </a:rPr>
              <a:t>单击输入内容</a:t>
            </a:r>
            <a:endParaRPr lang="zh-CN" altLang="en-US" dirty="0">
              <a:solidFill>
                <a:schemeClr val="bg1"/>
              </a:solidFill>
              <a:latin typeface="汉仪中黑简" panose="02010600000101010101" charset="-122"/>
              <a:ea typeface="汉仪中黑简" panose="02010600000101010101" charset="-122"/>
            </a:endParaRPr>
          </a:p>
        </p:txBody>
      </p:sp>
      <p:sp>
        <p:nvSpPr>
          <p:cNvPr id="33" name="文本框 32"/>
          <p:cNvSpPr txBox="1"/>
          <p:nvPr/>
        </p:nvSpPr>
        <p:spPr>
          <a:xfrm>
            <a:off x="901065" y="4521835"/>
            <a:ext cx="6851650" cy="1398905"/>
          </a:xfrm>
          <a:prstGeom prst="rect">
            <a:avLst/>
          </a:prstGeom>
          <a:noFill/>
        </p:spPr>
        <p:txBody>
          <a:bodyPr wrap="square" rtlCol="0">
            <a:spAutoFit/>
          </a:bodyPr>
          <a:p>
            <a:pPr algn="l" fontAlgn="auto">
              <a:lnSpc>
                <a:spcPts val="2040"/>
              </a:lnSpc>
            </a:pPr>
            <a:r>
              <a:rPr lang="zh-CN" altLang="en-US" sz="2000" b="1">
                <a:solidFill>
                  <a:schemeClr val="tx1">
                    <a:lumMod val="65000"/>
                    <a:lumOff val="35000"/>
                  </a:schemeClr>
                </a:solidFill>
                <a:latin typeface="汉仪中黑简" panose="02010600000101010101" charset="-122"/>
                <a:ea typeface="汉仪中黑简" panose="02010600000101010101" charset="-122"/>
                <a:sym typeface="+mn-ea"/>
              </a:rPr>
              <a:t>大标题内容</a:t>
            </a:r>
            <a:endParaRPr lang="zh-CN" altLang="en-US" sz="2000" b="1">
              <a:solidFill>
                <a:schemeClr val="tx1">
                  <a:lumMod val="65000"/>
                  <a:lumOff val="35000"/>
                </a:schemeClr>
              </a:solidFill>
              <a:latin typeface="汉仪中黑简" panose="02010600000101010101" charset="-122"/>
              <a:ea typeface="汉仪中黑简" panose="02010600000101010101" charset="-122"/>
              <a:sym typeface="+mn-ea"/>
            </a:endParaRPr>
          </a:p>
          <a:p>
            <a:pPr algn="l" fontAlgn="auto">
              <a:lnSpc>
                <a:spcPts val="2040"/>
              </a:lnSpc>
            </a:pPr>
            <a:r>
              <a:rPr lang="zh-CN" altLang="en-US" sz="1000">
                <a:solidFill>
                  <a:schemeClr val="tx1">
                    <a:lumMod val="65000"/>
                    <a:lumOff val="35000"/>
                  </a:schemeClr>
                </a:solidFill>
                <a:latin typeface="汉仪中黑简" panose="02010600000101010101" charset="-122"/>
                <a:ea typeface="汉仪中黑简" panose="02010600000101010101" charset="-122"/>
                <a:sym typeface="+mn-ea"/>
              </a:rPr>
              <a:t>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单击输入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mn-ea"/>
              <a:sym typeface="+mn-ea"/>
            </a:endParaRPr>
          </a:p>
        </p:txBody>
      </p:sp>
      <p:pic>
        <p:nvPicPr>
          <p:cNvPr id="4" name="图片 3" descr="business-man-2452808_1280"/>
          <p:cNvPicPr>
            <a:picLocks noChangeAspect="1"/>
          </p:cNvPicPr>
          <p:nvPr/>
        </p:nvPicPr>
        <p:blipFill>
          <a:blip r:embed="rId3"/>
          <a:stretch>
            <a:fillRect/>
          </a:stretch>
        </p:blipFill>
        <p:spPr>
          <a:xfrm>
            <a:off x="1074420" y="1834515"/>
            <a:ext cx="3128645" cy="2084705"/>
          </a:xfrm>
          <a:prstGeom prst="rect">
            <a:avLst/>
          </a:prstGeom>
        </p:spPr>
      </p:pic>
      <p:pic>
        <p:nvPicPr>
          <p:cNvPr id="6" name="图片 5" descr="business-people-1572059_1280"/>
          <p:cNvPicPr>
            <a:picLocks noChangeAspect="1"/>
          </p:cNvPicPr>
          <p:nvPr/>
        </p:nvPicPr>
        <p:blipFill>
          <a:blip r:embed="rId4"/>
          <a:stretch>
            <a:fillRect/>
          </a:stretch>
        </p:blipFill>
        <p:spPr>
          <a:xfrm>
            <a:off x="4554855" y="1834515"/>
            <a:ext cx="3082290" cy="2053590"/>
          </a:xfrm>
          <a:prstGeom prst="rect">
            <a:avLst/>
          </a:prstGeom>
        </p:spPr>
      </p:pic>
    </p:spTree>
    <p:custDataLst>
      <p:tags r:id="rId5"/>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任意多边形 4"/>
          <p:cNvSpPr/>
          <p:nvPr/>
        </p:nvSpPr>
        <p:spPr>
          <a:xfrm flipH="1" flipV="1">
            <a:off x="0" y="0"/>
            <a:ext cx="1097280" cy="105791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06" h="7703">
                <a:moveTo>
                  <a:pt x="7469" y="0"/>
                </a:moveTo>
                <a:cubicBezTo>
                  <a:pt x="7726" y="0"/>
                  <a:pt x="7981" y="13"/>
                  <a:pt x="8232" y="39"/>
                </a:cubicBezTo>
                <a:lnTo>
                  <a:pt x="8306" y="47"/>
                </a:lnTo>
                <a:lnTo>
                  <a:pt x="8306" y="7703"/>
                </a:lnTo>
                <a:lnTo>
                  <a:pt x="4" y="7703"/>
                </a:lnTo>
                <a:lnTo>
                  <a:pt x="3" y="7674"/>
                </a:lnTo>
                <a:cubicBezTo>
                  <a:pt x="1" y="7606"/>
                  <a:pt x="0" y="7538"/>
                  <a:pt x="0" y="7469"/>
                </a:cubicBezTo>
                <a:cubicBezTo>
                  <a:pt x="0" y="3344"/>
                  <a:pt x="3344" y="0"/>
                  <a:pt x="7469" y="0"/>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p>
            <a:pPr algn="ctr"/>
            <a:endParaRPr lang="zh-CN" altLang="en-US"/>
          </a:p>
        </p:txBody>
      </p:sp>
      <p:sp>
        <p:nvSpPr>
          <p:cNvPr id="7" name="文本框 6"/>
          <p:cNvSpPr txBox="1"/>
          <p:nvPr/>
        </p:nvSpPr>
        <p:spPr>
          <a:xfrm>
            <a:off x="175895" y="105410"/>
            <a:ext cx="725170" cy="798830"/>
          </a:xfrm>
          <a:prstGeom prst="rect">
            <a:avLst/>
          </a:prstGeom>
          <a:noFill/>
        </p:spPr>
        <p:txBody>
          <a:bodyPr wrap="square" rtlCol="0">
            <a:spAutoFit/>
          </a:bodyPr>
          <a:p>
            <a:pPr algn="l" fontAlgn="auto">
              <a:lnSpc>
                <a:spcPct val="100000"/>
              </a:lnSpc>
            </a:pPr>
            <a:r>
              <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PART</a:t>
            </a:r>
            <a:endParaRPr lang="en-US" altLang="zh-CN"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a:p>
            <a:pPr algn="l" fontAlgn="auto">
              <a:lnSpc>
                <a:spcPct val="100000"/>
              </a:lnSpc>
            </a:pPr>
            <a:r>
              <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rPr>
              <a:t>02</a:t>
            </a:r>
            <a:endParaRPr lang="en-US" altLang="zh-CN" sz="2800" b="1">
              <a:solidFill>
                <a:schemeClr val="bg1"/>
              </a:solidFill>
              <a:latin typeface="汉仪中黑简" panose="02010600000101010101" charset="-122"/>
              <a:ea typeface="汉仪中黑简" panose="02010600000101010101" charset="-122"/>
              <a:cs typeface="Impact" panose="020B0806030902050204" charset="0"/>
              <a:sym typeface="汉仪雅酷黑 75W" panose="020B0804020202020204" pitchFamily="34" charset="-122"/>
            </a:endParaRPr>
          </a:p>
        </p:txBody>
      </p:sp>
      <p:sp>
        <p:nvSpPr>
          <p:cNvPr id="43" name="文本框 42"/>
          <p:cNvSpPr txBox="1"/>
          <p:nvPr/>
        </p:nvSpPr>
        <p:spPr>
          <a:xfrm>
            <a:off x="1097280" y="224155"/>
            <a:ext cx="4175760" cy="737235"/>
          </a:xfrm>
          <a:prstGeom prst="rect">
            <a:avLst/>
          </a:prstGeom>
          <a:noFill/>
        </p:spPr>
        <p:txBody>
          <a:bodyPr wrap="square" rtlCol="0">
            <a:spAutoFit/>
          </a:bodyPr>
          <a:p>
            <a:pPr algn="l" fontAlgn="auto">
              <a:lnSpc>
                <a:spcPct val="100000"/>
              </a:lnSpc>
            </a:pPr>
            <a:r>
              <a:rPr lang="zh-CN" altLang="en-US" sz="3200" b="1">
                <a:solidFill>
                  <a:schemeClr val="accent1">
                    <a:lumMod val="50000"/>
                  </a:schemeClr>
                </a:solidFill>
                <a:latin typeface="汉仪中黑简" panose="02010600000101010101" charset="-122"/>
                <a:ea typeface="汉仪中黑简" panose="02010600000101010101" charset="-122"/>
                <a:cs typeface="汉仪中黑简" panose="02010600000101010101" charset="-122"/>
                <a:sym typeface="+mn-ea"/>
              </a:rPr>
              <a:t>对岗位的认知</a:t>
            </a:r>
            <a:endParaRPr lang="zh-CN" altLang="en-US" sz="2800">
              <a:solidFill>
                <a:schemeClr val="accent1">
                  <a:lumMod val="50000"/>
                </a:schemeClr>
              </a:solidFill>
              <a:latin typeface="汉仪中黑简" panose="02010600000101010101" charset="-122"/>
              <a:ea typeface="汉仪中黑简" panose="02010600000101010101" charset="-122"/>
              <a:cs typeface="汉仪中黑简" panose="02010600000101010101" charset="-122"/>
            </a:endParaRPr>
          </a:p>
          <a:p>
            <a:pPr algn="l" fontAlgn="auto">
              <a:lnSpc>
                <a:spcPct val="10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汉仪中黑简" panose="02010600000101010101" charset="-122"/>
                <a:sym typeface="+mn-ea"/>
              </a:rPr>
              <a:t>We are all struggling for their dreams, crying, laughing</a:t>
            </a:r>
            <a:endParaRPr lang="zh-CN" altLang="en-US" sz="1000">
              <a:solidFill>
                <a:schemeClr val="tx1">
                  <a:lumMod val="65000"/>
                  <a:lumOff val="35000"/>
                </a:schemeClr>
              </a:solidFill>
              <a:uFillTx/>
              <a:latin typeface="汉仪中黑简" panose="02010600000101010101" charset="-122"/>
              <a:ea typeface="汉仪中黑简" panose="02010600000101010101" charset="-122"/>
              <a:cs typeface="汉仪中黑简" panose="02010600000101010101" charset="-122"/>
              <a:sym typeface="+mn-ea"/>
            </a:endParaRPr>
          </a:p>
        </p:txBody>
      </p:sp>
      <p:grpSp>
        <p:nvGrpSpPr>
          <p:cNvPr id="9" name="组合 8"/>
          <p:cNvGrpSpPr/>
          <p:nvPr/>
        </p:nvGrpSpPr>
        <p:grpSpPr>
          <a:xfrm>
            <a:off x="1338580" y="3277870"/>
            <a:ext cx="9262110" cy="607060"/>
            <a:chOff x="2307" y="4352"/>
            <a:chExt cx="14586" cy="956"/>
          </a:xfrm>
        </p:grpSpPr>
        <p:sp>
          <p:nvSpPr>
            <p:cNvPr id="10" name="圆角矩形 9"/>
            <p:cNvSpPr/>
            <p:nvPr/>
          </p:nvSpPr>
          <p:spPr>
            <a:xfrm>
              <a:off x="2307" y="4352"/>
              <a:ext cx="3002" cy="957"/>
            </a:xfrm>
            <a:prstGeom prst="roundRect">
              <a:avLst>
                <a:gd name="adj" fmla="val 50000"/>
              </a:avLst>
            </a:prstGeom>
            <a:noFill/>
            <a:ln w="1206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2" name="直接连接符 11"/>
            <p:cNvCxnSpPr/>
            <p:nvPr/>
          </p:nvCxnSpPr>
          <p:spPr>
            <a:xfrm>
              <a:off x="4981" y="4881"/>
              <a:ext cx="1511" cy="0"/>
            </a:xfrm>
            <a:prstGeom prst="line">
              <a:avLst/>
            </a:prstGeom>
            <a:ln w="120650" cap="rnd">
              <a:solidFill>
                <a:schemeClr val="accent1">
                  <a:lumMod val="50000"/>
                </a:schemeClr>
              </a:solidFill>
              <a:round/>
            </a:ln>
          </p:spPr>
          <p:style>
            <a:lnRef idx="1">
              <a:schemeClr val="accent1"/>
            </a:lnRef>
            <a:fillRef idx="0">
              <a:schemeClr val="accent1"/>
            </a:fillRef>
            <a:effectRef idx="0">
              <a:schemeClr val="accent1"/>
            </a:effectRef>
            <a:fontRef idx="minor">
              <a:schemeClr val="tx1"/>
            </a:fontRef>
          </p:style>
        </p:cxnSp>
        <p:sp>
          <p:nvSpPr>
            <p:cNvPr id="14" name="圆角矩形 13"/>
            <p:cNvSpPr/>
            <p:nvPr/>
          </p:nvSpPr>
          <p:spPr>
            <a:xfrm>
              <a:off x="6138" y="4352"/>
              <a:ext cx="3002" cy="957"/>
            </a:xfrm>
            <a:prstGeom prst="roundRect">
              <a:avLst>
                <a:gd name="adj" fmla="val 50000"/>
              </a:avLst>
            </a:prstGeom>
            <a:noFill/>
            <a:ln w="1206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5" name="直接连接符 14"/>
            <p:cNvCxnSpPr/>
            <p:nvPr/>
          </p:nvCxnSpPr>
          <p:spPr>
            <a:xfrm>
              <a:off x="8842" y="4881"/>
              <a:ext cx="1511" cy="0"/>
            </a:xfrm>
            <a:prstGeom prst="line">
              <a:avLst/>
            </a:prstGeom>
            <a:ln w="120650" cap="rnd">
              <a:solidFill>
                <a:schemeClr val="accent1">
                  <a:lumMod val="50000"/>
                </a:schemeClr>
              </a:solidFill>
              <a:round/>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9939" y="4352"/>
              <a:ext cx="3002" cy="957"/>
            </a:xfrm>
            <a:prstGeom prst="roundRect">
              <a:avLst>
                <a:gd name="adj" fmla="val 50000"/>
              </a:avLst>
            </a:prstGeom>
            <a:noFill/>
            <a:ln w="1206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0" name="直接连接符 19"/>
            <p:cNvCxnSpPr/>
            <p:nvPr/>
          </p:nvCxnSpPr>
          <p:spPr>
            <a:xfrm>
              <a:off x="12673" y="4881"/>
              <a:ext cx="1511" cy="0"/>
            </a:xfrm>
            <a:prstGeom prst="line">
              <a:avLst/>
            </a:prstGeom>
            <a:ln w="120650" cap="rnd">
              <a:solidFill>
                <a:schemeClr val="accent1">
                  <a:lumMod val="50000"/>
                </a:schemeClr>
              </a:solidFill>
              <a:round/>
            </a:ln>
          </p:spPr>
          <p:style>
            <a:lnRef idx="1">
              <a:schemeClr val="accent1"/>
            </a:lnRef>
            <a:fillRef idx="0">
              <a:schemeClr val="accent1"/>
            </a:fillRef>
            <a:effectRef idx="0">
              <a:schemeClr val="accent1"/>
            </a:effectRef>
            <a:fontRef idx="minor">
              <a:schemeClr val="tx1"/>
            </a:fontRef>
          </p:style>
        </p:cxnSp>
        <p:sp>
          <p:nvSpPr>
            <p:cNvPr id="21" name="圆角矩形 20"/>
            <p:cNvSpPr/>
            <p:nvPr/>
          </p:nvSpPr>
          <p:spPr>
            <a:xfrm>
              <a:off x="13891" y="4352"/>
              <a:ext cx="3002" cy="957"/>
            </a:xfrm>
            <a:prstGeom prst="roundRect">
              <a:avLst>
                <a:gd name="adj" fmla="val 50000"/>
              </a:avLst>
            </a:prstGeom>
            <a:noFill/>
            <a:ln w="1206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1235710" y="4239895"/>
            <a:ext cx="2111375" cy="1383665"/>
          </a:xfrm>
          <a:prstGeom prst="rect">
            <a:avLst/>
          </a:prstGeom>
          <a:noFill/>
        </p:spPr>
        <p:txBody>
          <a:bodyPr wrap="square" rtlCol="0">
            <a:spAutoFit/>
          </a:bodyPr>
          <a:p>
            <a:pPr algn="ct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23" name="文本框 22"/>
          <p:cNvSpPr txBox="1"/>
          <p:nvPr/>
        </p:nvSpPr>
        <p:spPr>
          <a:xfrm>
            <a:off x="3566160" y="1604010"/>
            <a:ext cx="2111375" cy="1383665"/>
          </a:xfrm>
          <a:prstGeom prst="rect">
            <a:avLst/>
          </a:prstGeom>
          <a:noFill/>
        </p:spPr>
        <p:txBody>
          <a:bodyPr wrap="square" rtlCol="0">
            <a:spAutoFit/>
          </a:bodyPr>
          <a:p>
            <a:pPr algn="ct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24" name="文本框 23"/>
          <p:cNvSpPr txBox="1"/>
          <p:nvPr/>
        </p:nvSpPr>
        <p:spPr>
          <a:xfrm>
            <a:off x="6082665" y="4239895"/>
            <a:ext cx="2111375" cy="1383665"/>
          </a:xfrm>
          <a:prstGeom prst="rect">
            <a:avLst/>
          </a:prstGeom>
          <a:noFill/>
        </p:spPr>
        <p:txBody>
          <a:bodyPr wrap="square" rtlCol="0">
            <a:spAutoFit/>
          </a:bodyPr>
          <a:p>
            <a:pPr algn="ct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
        <p:nvSpPr>
          <p:cNvPr id="25" name="文本框 24"/>
          <p:cNvSpPr txBox="1"/>
          <p:nvPr/>
        </p:nvSpPr>
        <p:spPr>
          <a:xfrm>
            <a:off x="8592185" y="1604010"/>
            <a:ext cx="2111375" cy="1383665"/>
          </a:xfrm>
          <a:prstGeom prst="rect">
            <a:avLst/>
          </a:prstGeom>
          <a:noFill/>
        </p:spPr>
        <p:txBody>
          <a:bodyPr wrap="square" rtlCol="0">
            <a:spAutoFit/>
          </a:bodyPr>
          <a:p>
            <a:pPr algn="ctr" fontAlgn="auto">
              <a:lnSpc>
                <a:spcPct val="150000"/>
              </a:lnSpc>
            </a:pPr>
            <a:r>
              <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关键字内容</a:t>
            </a:r>
            <a:endParaRPr lang="zh-CN" altLang="en-US" sz="1600" b="1">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a:p>
            <a:pPr algn="ctr" fontAlgn="auto">
              <a:lnSpc>
                <a:spcPct val="150000"/>
              </a:lnSpc>
            </a:pPr>
            <a:r>
              <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rPr>
              <a:t>单击这里输入简要内容单击这里输入简要内容单击这里输入简要内容单击这里输入简要内容单击这里输入简要内容单击这里输入简要内容</a:t>
            </a:r>
            <a:endParaRPr lang="zh-CN" altLang="en-US" sz="1000">
              <a:solidFill>
                <a:schemeClr val="tx1">
                  <a:lumMod val="65000"/>
                  <a:lumOff val="35000"/>
                </a:schemeClr>
              </a:solidFill>
              <a:latin typeface="汉仪中黑简" panose="02010600000101010101" charset="-122"/>
              <a:ea typeface="汉仪中黑简" panose="02010600000101010101" charset="-122"/>
              <a:cs typeface="思源黑体 CN Medium" panose="020B0600000000000000" charset="-122"/>
              <a:sym typeface="+mn-ea"/>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4189</Words>
  <Application>WPS 演示</Application>
  <PresentationFormat>宽屏</PresentationFormat>
  <Paragraphs>240</Paragraphs>
  <Slides>17</Slides>
  <Notes>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汉仪君黑-45简</vt:lpstr>
      <vt:lpstr>黑体</vt:lpstr>
      <vt:lpstr>汉仪中黑简</vt:lpstr>
      <vt:lpstr>汉仪大黑简</vt:lpstr>
      <vt:lpstr>Impact</vt:lpstr>
      <vt:lpstr>汉仪雅酷黑 75W</vt:lpstr>
      <vt:lpstr>思源黑体 CN Medium</vt:lpstr>
      <vt:lpstr>汉仪旗黑-55S</vt:lpstr>
      <vt:lpstr>思源黑体 CN Regular</vt:lpstr>
      <vt:lpstr>思源黑体 CN Bold</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铭</cp:lastModifiedBy>
  <cp:revision>163</cp:revision>
  <dcterms:created xsi:type="dcterms:W3CDTF">2019-06-19T02:08:00Z</dcterms:created>
  <dcterms:modified xsi:type="dcterms:W3CDTF">2022-01-18T01:54:21Z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5ECE0F09C9D34D58BF2D06884159B12E</vt:lpwstr>
  </property>
</Properties>
</file>