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89" r:id="rId3"/>
    <p:sldId id="275" r:id="rId5"/>
    <p:sldId id="276" r:id="rId6"/>
    <p:sldId id="278" r:id="rId7"/>
    <p:sldId id="279" r:id="rId8"/>
    <p:sldId id="277" r:id="rId9"/>
    <p:sldId id="280" r:id="rId10"/>
    <p:sldId id="281" r:id="rId11"/>
    <p:sldId id="259" r:id="rId12"/>
    <p:sldId id="283" r:id="rId13"/>
    <p:sldId id="262" r:id="rId14"/>
    <p:sldId id="263" r:id="rId15"/>
    <p:sldId id="284" r:id="rId16"/>
    <p:sldId id="285" r:id="rId17"/>
    <p:sldId id="286" r:id="rId18"/>
    <p:sldId id="287" r:id="rId19"/>
    <p:sldId id="288" r:id="rId20"/>
    <p:sldId id="290" r:id="rId2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4699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2" autoAdjust="0"/>
  </p:normalViewPr>
  <p:slideViewPr>
    <p:cSldViewPr snapToGrid="0">
      <p:cViewPr varScale="1">
        <p:scale>
          <a:sx n="58" d="100"/>
          <a:sy n="58" d="100"/>
        </p:scale>
        <p:origin x="-102" y="-113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5264968-418C-459B-A71F-3C46313A953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DDE1878-C0D7-4D77-AF25-A87EECFF71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DE1878-C0D7-4D77-AF25-A87EECFF71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DE1878-C0D7-4D77-AF25-A87EECFF71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E7139D-C09C-4BEC-9157-E8BE684E8BD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E7139D-C09C-4BEC-9157-E8BE684E8BD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DE1878-C0D7-4D77-AF25-A87EECFF71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686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3686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88326035-682D-4FC0-80B9-039DE8EAB1CE}" type="slidenum">
              <a:rPr lang="zh-CN" altLang="en-US" smtClean="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891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3891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F67E0D59-68E5-449D-B53F-284FB35128F5}" type="slidenum">
              <a:rPr lang="zh-CN" altLang="en-US" smtClean="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6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4096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3EFE1BF9-0DCC-4D59-9DF2-FDBA67E68FDD}" type="slidenum">
              <a:rPr lang="zh-CN" altLang="en-US" smtClean="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301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4301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20B424A3-DB3A-41FA-BD50-13122396D90B}" type="slidenum">
              <a:rPr lang="zh-CN" altLang="en-US" smtClean="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DE1878-C0D7-4D77-AF25-A87EECFF71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DE1878-C0D7-4D77-AF25-A87EECFF71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/>
          </a:p>
        </p:txBody>
      </p:sp>
      <p:sp>
        <p:nvSpPr>
          <p:cNvPr id="1024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C3121601-724C-41F5-B0E2-4159F806B547}" type="slidenum">
              <a:rPr lang="zh-CN" altLang="en-US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0CF2C6-4FD6-47D7-BE3E-B68F846B73A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0CF2C6-4FD6-47D7-BE3E-B68F846B73A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457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2458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C998BCF4-EA6E-4E8D-97A3-3E2F98B4162F}" type="slidenum">
              <a:rPr lang="zh-CN" altLang="en-US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DE1878-C0D7-4D77-AF25-A87EECFF71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33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/>
          </a:p>
        </p:txBody>
      </p:sp>
      <p:sp>
        <p:nvSpPr>
          <p:cNvPr id="1434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2324A736-37D6-48B2-8DD2-66D66FC74406}" type="slidenum">
              <a:rPr lang="zh-CN" altLang="en-US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893DB1-7F6C-4615-B4B1-D088D10047F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55AF38-D396-423D-AD1F-DB988C80E34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0B854-95C4-4170-BBE9-445BDF566792}" type="slidenum">
              <a:rPr lang="zh-CN" altLang="en-US" smtClean="0"/>
            </a:fld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8803599" y="6398464"/>
            <a:ext cx="966254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www.1ppt.com/moban/         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行业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www.1ppt.com/hangye/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节日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www.1ppt.com/jieri/    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素材：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www.1ppt.com/sucai/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背景图片：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www.1ppt.com/beijing/  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图表：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www.1ppt.com/tubiao/    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精美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   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www.1ppt.com/powerpoint/    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课件：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www.1ppt.com/kejian/            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字体下载：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www.1ppt.com/ziti/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工作总结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www.1ppt.com/xiazai/zongjie/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工作计划：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www.1ppt.com/xiazai/jihua/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商务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www.1ppt.com/moban/shangwu/ 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个人简历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www.1ppt.com/xiazai/jianli/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毕业答辩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www.1ppt.com/xiazai/dabian/ 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工作汇报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www.1ppt.com/xiazai/huibao/  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55AF38-D396-423D-AD1F-DB988C80E347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0B854-95C4-4170-BBE9-445BDF56679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6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2000" cy="685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55AF38-D396-423D-AD1F-DB988C80E34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80B854-95C4-4170-BBE9-445BDF56679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.xml"/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8.jpeg"/><Relationship Id="rId6" Type="http://schemas.openxmlformats.org/officeDocument/2006/relationships/image" Target="../media/image7.jpeg"/><Relationship Id="rId5" Type="http://schemas.openxmlformats.org/officeDocument/2006/relationships/image" Target="../media/image6.png"/><Relationship Id="rId4" Type="http://schemas.openxmlformats.org/officeDocument/2006/relationships/image" Target="../media/image5.jpe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0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3.png"/><Relationship Id="rId2" Type="http://schemas.openxmlformats.org/officeDocument/2006/relationships/image" Target="../media/image29.jpeg"/><Relationship Id="rId1" Type="http://schemas.openxmlformats.org/officeDocument/2006/relationships/image" Target="../media/image28.jpe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2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3.png"/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1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3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3.jpeg"/><Relationship Id="rId1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5.xml"/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13.png"/><Relationship Id="rId4" Type="http://schemas.openxmlformats.org/officeDocument/2006/relationships/image" Target="../media/image37.jpeg"/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image" Target="../media/image34.jpeg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6.xml"/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13.png"/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image" Target="../media/image38.jpeg"/></Relationships>
</file>

<file path=ppt/slides/_rels/slide1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7.xml"/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13.png"/><Relationship Id="rId4" Type="http://schemas.openxmlformats.org/officeDocument/2006/relationships/image" Target="../media/image44.jpeg"/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image" Target="../media/image41.jpeg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8.xml"/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8.jpeg"/><Relationship Id="rId6" Type="http://schemas.openxmlformats.org/officeDocument/2006/relationships/image" Target="../media/image7.jpeg"/><Relationship Id="rId5" Type="http://schemas.openxmlformats.org/officeDocument/2006/relationships/image" Target="../media/image6.png"/><Relationship Id="rId4" Type="http://schemas.openxmlformats.org/officeDocument/2006/relationships/image" Target="../media/image5.jpe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45.jpe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3.png"/><Relationship Id="rId1" Type="http://schemas.openxmlformats.org/officeDocument/2006/relationships/image" Target="../media/image14.jpe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4.xml"/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13.png"/><Relationship Id="rId4" Type="http://schemas.openxmlformats.org/officeDocument/2006/relationships/image" Target="../media/image18.jpeg"/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image" Target="../media/image15.jpe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13.png"/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image" Target="../media/image19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3.png"/><Relationship Id="rId1" Type="http://schemas.openxmlformats.org/officeDocument/2006/relationships/image" Target="../media/image22.jpeg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7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3.png"/><Relationship Id="rId1" Type="http://schemas.openxmlformats.org/officeDocument/2006/relationships/image" Target="../media/image23.jpeg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9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27.jpeg"/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image" Target="../media/image2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矩形 121"/>
          <p:cNvSpPr/>
          <p:nvPr/>
        </p:nvSpPr>
        <p:spPr>
          <a:xfrm>
            <a:off x="0" y="4756308"/>
            <a:ext cx="12192000" cy="2101692"/>
          </a:xfrm>
          <a:prstGeom prst="rect">
            <a:avLst/>
          </a:prstGeom>
          <a:blipFill dpi="0" rotWithShape="1">
            <a:blip r:embed="rId1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1" name="矩形 120"/>
          <p:cNvSpPr/>
          <p:nvPr/>
        </p:nvSpPr>
        <p:spPr>
          <a:xfrm>
            <a:off x="0" y="1"/>
            <a:ext cx="12192000" cy="2203703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47" name="组合 146"/>
          <p:cNvGrpSpPr/>
          <p:nvPr/>
        </p:nvGrpSpPr>
        <p:grpSpPr>
          <a:xfrm>
            <a:off x="-4354" y="3378200"/>
            <a:ext cx="12210273" cy="1518243"/>
            <a:chOff x="-4354" y="3378200"/>
            <a:chExt cx="12210273" cy="1518243"/>
          </a:xfrm>
        </p:grpSpPr>
        <p:sp>
          <p:nvSpPr>
            <p:cNvPr id="123" name="矩形 122"/>
            <p:cNvSpPr/>
            <p:nvPr/>
          </p:nvSpPr>
          <p:spPr>
            <a:xfrm>
              <a:off x="0" y="3378200"/>
              <a:ext cx="12192000" cy="14816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7" name="矩形 116"/>
            <p:cNvSpPr/>
            <p:nvPr/>
          </p:nvSpPr>
          <p:spPr>
            <a:xfrm>
              <a:off x="-4354" y="3640667"/>
              <a:ext cx="108000" cy="1044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4" name="任意多边形 143"/>
            <p:cNvSpPr/>
            <p:nvPr/>
          </p:nvSpPr>
          <p:spPr>
            <a:xfrm>
              <a:off x="10" y="3378200"/>
              <a:ext cx="12191991" cy="262467"/>
            </a:xfrm>
            <a:custGeom>
              <a:avLst/>
              <a:gdLst>
                <a:gd name="connsiteX0" fmla="*/ 11942276 w 12191991"/>
                <a:gd name="connsiteY0" fmla="*/ 59233 h 262467"/>
                <a:gd name="connsiteX1" fmla="*/ 11942276 w 12191991"/>
                <a:gd name="connsiteY1" fmla="*/ 203233 h 262467"/>
                <a:gd name="connsiteX2" fmla="*/ 12068276 w 12191991"/>
                <a:gd name="connsiteY2" fmla="*/ 203233 h 262467"/>
                <a:gd name="connsiteX3" fmla="*/ 12068276 w 12191991"/>
                <a:gd name="connsiteY3" fmla="*/ 59233 h 262467"/>
                <a:gd name="connsiteX4" fmla="*/ 11696135 w 12191991"/>
                <a:gd name="connsiteY4" fmla="*/ 59233 h 262467"/>
                <a:gd name="connsiteX5" fmla="*/ 11696135 w 12191991"/>
                <a:gd name="connsiteY5" fmla="*/ 203233 h 262467"/>
                <a:gd name="connsiteX6" fmla="*/ 11822135 w 12191991"/>
                <a:gd name="connsiteY6" fmla="*/ 203233 h 262467"/>
                <a:gd name="connsiteX7" fmla="*/ 11822135 w 12191991"/>
                <a:gd name="connsiteY7" fmla="*/ 59233 h 262467"/>
                <a:gd name="connsiteX8" fmla="*/ 11449983 w 12191991"/>
                <a:gd name="connsiteY8" fmla="*/ 59233 h 262467"/>
                <a:gd name="connsiteX9" fmla="*/ 11449983 w 12191991"/>
                <a:gd name="connsiteY9" fmla="*/ 203233 h 262467"/>
                <a:gd name="connsiteX10" fmla="*/ 11575983 w 12191991"/>
                <a:gd name="connsiteY10" fmla="*/ 203233 h 262467"/>
                <a:gd name="connsiteX11" fmla="*/ 11575983 w 12191991"/>
                <a:gd name="connsiteY11" fmla="*/ 59233 h 262467"/>
                <a:gd name="connsiteX12" fmla="*/ 11203831 w 12191991"/>
                <a:gd name="connsiteY12" fmla="*/ 59233 h 262467"/>
                <a:gd name="connsiteX13" fmla="*/ 11203831 w 12191991"/>
                <a:gd name="connsiteY13" fmla="*/ 203233 h 262467"/>
                <a:gd name="connsiteX14" fmla="*/ 11329831 w 12191991"/>
                <a:gd name="connsiteY14" fmla="*/ 203233 h 262467"/>
                <a:gd name="connsiteX15" fmla="*/ 11329831 w 12191991"/>
                <a:gd name="connsiteY15" fmla="*/ 59233 h 262467"/>
                <a:gd name="connsiteX16" fmla="*/ 10957679 w 12191991"/>
                <a:gd name="connsiteY16" fmla="*/ 59233 h 262467"/>
                <a:gd name="connsiteX17" fmla="*/ 10957679 w 12191991"/>
                <a:gd name="connsiteY17" fmla="*/ 203233 h 262467"/>
                <a:gd name="connsiteX18" fmla="*/ 11083679 w 12191991"/>
                <a:gd name="connsiteY18" fmla="*/ 203233 h 262467"/>
                <a:gd name="connsiteX19" fmla="*/ 11083679 w 12191991"/>
                <a:gd name="connsiteY19" fmla="*/ 59233 h 262467"/>
                <a:gd name="connsiteX20" fmla="*/ 10711527 w 12191991"/>
                <a:gd name="connsiteY20" fmla="*/ 59233 h 262467"/>
                <a:gd name="connsiteX21" fmla="*/ 10711527 w 12191991"/>
                <a:gd name="connsiteY21" fmla="*/ 203233 h 262467"/>
                <a:gd name="connsiteX22" fmla="*/ 10837527 w 12191991"/>
                <a:gd name="connsiteY22" fmla="*/ 203233 h 262467"/>
                <a:gd name="connsiteX23" fmla="*/ 10837527 w 12191991"/>
                <a:gd name="connsiteY23" fmla="*/ 59233 h 262467"/>
                <a:gd name="connsiteX24" fmla="*/ 10465375 w 12191991"/>
                <a:gd name="connsiteY24" fmla="*/ 59233 h 262467"/>
                <a:gd name="connsiteX25" fmla="*/ 10465375 w 12191991"/>
                <a:gd name="connsiteY25" fmla="*/ 203233 h 262467"/>
                <a:gd name="connsiteX26" fmla="*/ 10591375 w 12191991"/>
                <a:gd name="connsiteY26" fmla="*/ 203233 h 262467"/>
                <a:gd name="connsiteX27" fmla="*/ 10591375 w 12191991"/>
                <a:gd name="connsiteY27" fmla="*/ 59233 h 262467"/>
                <a:gd name="connsiteX28" fmla="*/ 10219223 w 12191991"/>
                <a:gd name="connsiteY28" fmla="*/ 59233 h 262467"/>
                <a:gd name="connsiteX29" fmla="*/ 10219223 w 12191991"/>
                <a:gd name="connsiteY29" fmla="*/ 203233 h 262467"/>
                <a:gd name="connsiteX30" fmla="*/ 10345223 w 12191991"/>
                <a:gd name="connsiteY30" fmla="*/ 203233 h 262467"/>
                <a:gd name="connsiteX31" fmla="*/ 10345223 w 12191991"/>
                <a:gd name="connsiteY31" fmla="*/ 59233 h 262467"/>
                <a:gd name="connsiteX32" fmla="*/ 9973071 w 12191991"/>
                <a:gd name="connsiteY32" fmla="*/ 59233 h 262467"/>
                <a:gd name="connsiteX33" fmla="*/ 9973071 w 12191991"/>
                <a:gd name="connsiteY33" fmla="*/ 203233 h 262467"/>
                <a:gd name="connsiteX34" fmla="*/ 10099071 w 12191991"/>
                <a:gd name="connsiteY34" fmla="*/ 203233 h 262467"/>
                <a:gd name="connsiteX35" fmla="*/ 10099071 w 12191991"/>
                <a:gd name="connsiteY35" fmla="*/ 59233 h 262467"/>
                <a:gd name="connsiteX36" fmla="*/ 9726919 w 12191991"/>
                <a:gd name="connsiteY36" fmla="*/ 59233 h 262467"/>
                <a:gd name="connsiteX37" fmla="*/ 9726919 w 12191991"/>
                <a:gd name="connsiteY37" fmla="*/ 203233 h 262467"/>
                <a:gd name="connsiteX38" fmla="*/ 9852919 w 12191991"/>
                <a:gd name="connsiteY38" fmla="*/ 203233 h 262467"/>
                <a:gd name="connsiteX39" fmla="*/ 9852919 w 12191991"/>
                <a:gd name="connsiteY39" fmla="*/ 59233 h 262467"/>
                <a:gd name="connsiteX40" fmla="*/ 9480767 w 12191991"/>
                <a:gd name="connsiteY40" fmla="*/ 59233 h 262467"/>
                <a:gd name="connsiteX41" fmla="*/ 9480767 w 12191991"/>
                <a:gd name="connsiteY41" fmla="*/ 203233 h 262467"/>
                <a:gd name="connsiteX42" fmla="*/ 9606767 w 12191991"/>
                <a:gd name="connsiteY42" fmla="*/ 203233 h 262467"/>
                <a:gd name="connsiteX43" fmla="*/ 9606767 w 12191991"/>
                <a:gd name="connsiteY43" fmla="*/ 59233 h 262467"/>
                <a:gd name="connsiteX44" fmla="*/ 9234615 w 12191991"/>
                <a:gd name="connsiteY44" fmla="*/ 59233 h 262467"/>
                <a:gd name="connsiteX45" fmla="*/ 9234615 w 12191991"/>
                <a:gd name="connsiteY45" fmla="*/ 203233 h 262467"/>
                <a:gd name="connsiteX46" fmla="*/ 9360615 w 12191991"/>
                <a:gd name="connsiteY46" fmla="*/ 203233 h 262467"/>
                <a:gd name="connsiteX47" fmla="*/ 9360615 w 12191991"/>
                <a:gd name="connsiteY47" fmla="*/ 59233 h 262467"/>
                <a:gd name="connsiteX48" fmla="*/ 8988463 w 12191991"/>
                <a:gd name="connsiteY48" fmla="*/ 59233 h 262467"/>
                <a:gd name="connsiteX49" fmla="*/ 8988463 w 12191991"/>
                <a:gd name="connsiteY49" fmla="*/ 203233 h 262467"/>
                <a:gd name="connsiteX50" fmla="*/ 9114463 w 12191991"/>
                <a:gd name="connsiteY50" fmla="*/ 203233 h 262467"/>
                <a:gd name="connsiteX51" fmla="*/ 9114463 w 12191991"/>
                <a:gd name="connsiteY51" fmla="*/ 59233 h 262467"/>
                <a:gd name="connsiteX52" fmla="*/ 8742311 w 12191991"/>
                <a:gd name="connsiteY52" fmla="*/ 59233 h 262467"/>
                <a:gd name="connsiteX53" fmla="*/ 8742311 w 12191991"/>
                <a:gd name="connsiteY53" fmla="*/ 203233 h 262467"/>
                <a:gd name="connsiteX54" fmla="*/ 8868311 w 12191991"/>
                <a:gd name="connsiteY54" fmla="*/ 203233 h 262467"/>
                <a:gd name="connsiteX55" fmla="*/ 8868311 w 12191991"/>
                <a:gd name="connsiteY55" fmla="*/ 59233 h 262467"/>
                <a:gd name="connsiteX56" fmla="*/ 8496159 w 12191991"/>
                <a:gd name="connsiteY56" fmla="*/ 59233 h 262467"/>
                <a:gd name="connsiteX57" fmla="*/ 8496159 w 12191991"/>
                <a:gd name="connsiteY57" fmla="*/ 203233 h 262467"/>
                <a:gd name="connsiteX58" fmla="*/ 8622159 w 12191991"/>
                <a:gd name="connsiteY58" fmla="*/ 203233 h 262467"/>
                <a:gd name="connsiteX59" fmla="*/ 8622159 w 12191991"/>
                <a:gd name="connsiteY59" fmla="*/ 59233 h 262467"/>
                <a:gd name="connsiteX60" fmla="*/ 8250007 w 12191991"/>
                <a:gd name="connsiteY60" fmla="*/ 59233 h 262467"/>
                <a:gd name="connsiteX61" fmla="*/ 8250007 w 12191991"/>
                <a:gd name="connsiteY61" fmla="*/ 203233 h 262467"/>
                <a:gd name="connsiteX62" fmla="*/ 8376007 w 12191991"/>
                <a:gd name="connsiteY62" fmla="*/ 203233 h 262467"/>
                <a:gd name="connsiteX63" fmla="*/ 8376007 w 12191991"/>
                <a:gd name="connsiteY63" fmla="*/ 59233 h 262467"/>
                <a:gd name="connsiteX64" fmla="*/ 8003855 w 12191991"/>
                <a:gd name="connsiteY64" fmla="*/ 59233 h 262467"/>
                <a:gd name="connsiteX65" fmla="*/ 8003855 w 12191991"/>
                <a:gd name="connsiteY65" fmla="*/ 203233 h 262467"/>
                <a:gd name="connsiteX66" fmla="*/ 8129855 w 12191991"/>
                <a:gd name="connsiteY66" fmla="*/ 203233 h 262467"/>
                <a:gd name="connsiteX67" fmla="*/ 8129855 w 12191991"/>
                <a:gd name="connsiteY67" fmla="*/ 59233 h 262467"/>
                <a:gd name="connsiteX68" fmla="*/ 7757703 w 12191991"/>
                <a:gd name="connsiteY68" fmla="*/ 59233 h 262467"/>
                <a:gd name="connsiteX69" fmla="*/ 7757703 w 12191991"/>
                <a:gd name="connsiteY69" fmla="*/ 203233 h 262467"/>
                <a:gd name="connsiteX70" fmla="*/ 7883703 w 12191991"/>
                <a:gd name="connsiteY70" fmla="*/ 203233 h 262467"/>
                <a:gd name="connsiteX71" fmla="*/ 7883703 w 12191991"/>
                <a:gd name="connsiteY71" fmla="*/ 59233 h 262467"/>
                <a:gd name="connsiteX72" fmla="*/ 7511551 w 12191991"/>
                <a:gd name="connsiteY72" fmla="*/ 59233 h 262467"/>
                <a:gd name="connsiteX73" fmla="*/ 7511551 w 12191991"/>
                <a:gd name="connsiteY73" fmla="*/ 203233 h 262467"/>
                <a:gd name="connsiteX74" fmla="*/ 7637551 w 12191991"/>
                <a:gd name="connsiteY74" fmla="*/ 203233 h 262467"/>
                <a:gd name="connsiteX75" fmla="*/ 7637551 w 12191991"/>
                <a:gd name="connsiteY75" fmla="*/ 59233 h 262467"/>
                <a:gd name="connsiteX76" fmla="*/ 7265399 w 12191991"/>
                <a:gd name="connsiteY76" fmla="*/ 59233 h 262467"/>
                <a:gd name="connsiteX77" fmla="*/ 7265399 w 12191991"/>
                <a:gd name="connsiteY77" fmla="*/ 203233 h 262467"/>
                <a:gd name="connsiteX78" fmla="*/ 7391399 w 12191991"/>
                <a:gd name="connsiteY78" fmla="*/ 203233 h 262467"/>
                <a:gd name="connsiteX79" fmla="*/ 7391399 w 12191991"/>
                <a:gd name="connsiteY79" fmla="*/ 59233 h 262467"/>
                <a:gd name="connsiteX80" fmla="*/ 7019247 w 12191991"/>
                <a:gd name="connsiteY80" fmla="*/ 59233 h 262467"/>
                <a:gd name="connsiteX81" fmla="*/ 7019247 w 12191991"/>
                <a:gd name="connsiteY81" fmla="*/ 203233 h 262467"/>
                <a:gd name="connsiteX82" fmla="*/ 7145247 w 12191991"/>
                <a:gd name="connsiteY82" fmla="*/ 203233 h 262467"/>
                <a:gd name="connsiteX83" fmla="*/ 7145247 w 12191991"/>
                <a:gd name="connsiteY83" fmla="*/ 59233 h 262467"/>
                <a:gd name="connsiteX84" fmla="*/ 6773095 w 12191991"/>
                <a:gd name="connsiteY84" fmla="*/ 59233 h 262467"/>
                <a:gd name="connsiteX85" fmla="*/ 6773095 w 12191991"/>
                <a:gd name="connsiteY85" fmla="*/ 203233 h 262467"/>
                <a:gd name="connsiteX86" fmla="*/ 6899095 w 12191991"/>
                <a:gd name="connsiteY86" fmla="*/ 203233 h 262467"/>
                <a:gd name="connsiteX87" fmla="*/ 6899095 w 12191991"/>
                <a:gd name="connsiteY87" fmla="*/ 59233 h 262467"/>
                <a:gd name="connsiteX88" fmla="*/ 6526943 w 12191991"/>
                <a:gd name="connsiteY88" fmla="*/ 59233 h 262467"/>
                <a:gd name="connsiteX89" fmla="*/ 6526943 w 12191991"/>
                <a:gd name="connsiteY89" fmla="*/ 203233 h 262467"/>
                <a:gd name="connsiteX90" fmla="*/ 6652943 w 12191991"/>
                <a:gd name="connsiteY90" fmla="*/ 203233 h 262467"/>
                <a:gd name="connsiteX91" fmla="*/ 6652943 w 12191991"/>
                <a:gd name="connsiteY91" fmla="*/ 59233 h 262467"/>
                <a:gd name="connsiteX92" fmla="*/ 6280791 w 12191991"/>
                <a:gd name="connsiteY92" fmla="*/ 59233 h 262467"/>
                <a:gd name="connsiteX93" fmla="*/ 6280791 w 12191991"/>
                <a:gd name="connsiteY93" fmla="*/ 203233 h 262467"/>
                <a:gd name="connsiteX94" fmla="*/ 6406791 w 12191991"/>
                <a:gd name="connsiteY94" fmla="*/ 203233 h 262467"/>
                <a:gd name="connsiteX95" fmla="*/ 6406791 w 12191991"/>
                <a:gd name="connsiteY95" fmla="*/ 59233 h 262467"/>
                <a:gd name="connsiteX96" fmla="*/ 6034639 w 12191991"/>
                <a:gd name="connsiteY96" fmla="*/ 59233 h 262467"/>
                <a:gd name="connsiteX97" fmla="*/ 6034639 w 12191991"/>
                <a:gd name="connsiteY97" fmla="*/ 203233 h 262467"/>
                <a:gd name="connsiteX98" fmla="*/ 6160639 w 12191991"/>
                <a:gd name="connsiteY98" fmla="*/ 203233 h 262467"/>
                <a:gd name="connsiteX99" fmla="*/ 6160639 w 12191991"/>
                <a:gd name="connsiteY99" fmla="*/ 59233 h 262467"/>
                <a:gd name="connsiteX100" fmla="*/ 5788489 w 12191991"/>
                <a:gd name="connsiteY100" fmla="*/ 59233 h 262467"/>
                <a:gd name="connsiteX101" fmla="*/ 5788489 w 12191991"/>
                <a:gd name="connsiteY101" fmla="*/ 203233 h 262467"/>
                <a:gd name="connsiteX102" fmla="*/ 5914488 w 12191991"/>
                <a:gd name="connsiteY102" fmla="*/ 203233 h 262467"/>
                <a:gd name="connsiteX103" fmla="*/ 5914488 w 12191991"/>
                <a:gd name="connsiteY103" fmla="*/ 59233 h 262467"/>
                <a:gd name="connsiteX104" fmla="*/ 5542337 w 12191991"/>
                <a:gd name="connsiteY104" fmla="*/ 59233 h 262467"/>
                <a:gd name="connsiteX105" fmla="*/ 5542337 w 12191991"/>
                <a:gd name="connsiteY105" fmla="*/ 203233 h 262467"/>
                <a:gd name="connsiteX106" fmla="*/ 5668337 w 12191991"/>
                <a:gd name="connsiteY106" fmla="*/ 203233 h 262467"/>
                <a:gd name="connsiteX107" fmla="*/ 5668337 w 12191991"/>
                <a:gd name="connsiteY107" fmla="*/ 59233 h 262467"/>
                <a:gd name="connsiteX108" fmla="*/ 5296187 w 12191991"/>
                <a:gd name="connsiteY108" fmla="*/ 59233 h 262467"/>
                <a:gd name="connsiteX109" fmla="*/ 5296187 w 12191991"/>
                <a:gd name="connsiteY109" fmla="*/ 203233 h 262467"/>
                <a:gd name="connsiteX110" fmla="*/ 5422186 w 12191991"/>
                <a:gd name="connsiteY110" fmla="*/ 203233 h 262467"/>
                <a:gd name="connsiteX111" fmla="*/ 5422186 w 12191991"/>
                <a:gd name="connsiteY111" fmla="*/ 59233 h 262467"/>
                <a:gd name="connsiteX112" fmla="*/ 5050034 w 12191991"/>
                <a:gd name="connsiteY112" fmla="*/ 59233 h 262467"/>
                <a:gd name="connsiteX113" fmla="*/ 5050034 w 12191991"/>
                <a:gd name="connsiteY113" fmla="*/ 203233 h 262467"/>
                <a:gd name="connsiteX114" fmla="*/ 5176033 w 12191991"/>
                <a:gd name="connsiteY114" fmla="*/ 203233 h 262467"/>
                <a:gd name="connsiteX115" fmla="*/ 5176033 w 12191991"/>
                <a:gd name="connsiteY115" fmla="*/ 59233 h 262467"/>
                <a:gd name="connsiteX116" fmla="*/ 4803881 w 12191991"/>
                <a:gd name="connsiteY116" fmla="*/ 59233 h 262467"/>
                <a:gd name="connsiteX117" fmla="*/ 4803881 w 12191991"/>
                <a:gd name="connsiteY117" fmla="*/ 203233 h 262467"/>
                <a:gd name="connsiteX118" fmla="*/ 4929880 w 12191991"/>
                <a:gd name="connsiteY118" fmla="*/ 203233 h 262467"/>
                <a:gd name="connsiteX119" fmla="*/ 4929880 w 12191991"/>
                <a:gd name="connsiteY119" fmla="*/ 59233 h 262467"/>
                <a:gd name="connsiteX120" fmla="*/ 4557729 w 12191991"/>
                <a:gd name="connsiteY120" fmla="*/ 59233 h 262467"/>
                <a:gd name="connsiteX121" fmla="*/ 4557729 w 12191991"/>
                <a:gd name="connsiteY121" fmla="*/ 203233 h 262467"/>
                <a:gd name="connsiteX122" fmla="*/ 4683730 w 12191991"/>
                <a:gd name="connsiteY122" fmla="*/ 203233 h 262467"/>
                <a:gd name="connsiteX123" fmla="*/ 4683730 w 12191991"/>
                <a:gd name="connsiteY123" fmla="*/ 59233 h 262467"/>
                <a:gd name="connsiteX124" fmla="*/ 4311577 w 12191991"/>
                <a:gd name="connsiteY124" fmla="*/ 59233 h 262467"/>
                <a:gd name="connsiteX125" fmla="*/ 4311577 w 12191991"/>
                <a:gd name="connsiteY125" fmla="*/ 203233 h 262467"/>
                <a:gd name="connsiteX126" fmla="*/ 4437577 w 12191991"/>
                <a:gd name="connsiteY126" fmla="*/ 203233 h 262467"/>
                <a:gd name="connsiteX127" fmla="*/ 4437577 w 12191991"/>
                <a:gd name="connsiteY127" fmla="*/ 59233 h 262467"/>
                <a:gd name="connsiteX128" fmla="*/ 4065429 w 12191991"/>
                <a:gd name="connsiteY128" fmla="*/ 59233 h 262467"/>
                <a:gd name="connsiteX129" fmla="*/ 4065429 w 12191991"/>
                <a:gd name="connsiteY129" fmla="*/ 203233 h 262467"/>
                <a:gd name="connsiteX130" fmla="*/ 4191429 w 12191991"/>
                <a:gd name="connsiteY130" fmla="*/ 203233 h 262467"/>
                <a:gd name="connsiteX131" fmla="*/ 4191429 w 12191991"/>
                <a:gd name="connsiteY131" fmla="*/ 59233 h 262467"/>
                <a:gd name="connsiteX132" fmla="*/ 3819276 w 12191991"/>
                <a:gd name="connsiteY132" fmla="*/ 59233 h 262467"/>
                <a:gd name="connsiteX133" fmla="*/ 3819276 w 12191991"/>
                <a:gd name="connsiteY133" fmla="*/ 203233 h 262467"/>
                <a:gd name="connsiteX134" fmla="*/ 3945277 w 12191991"/>
                <a:gd name="connsiteY134" fmla="*/ 203233 h 262467"/>
                <a:gd name="connsiteX135" fmla="*/ 3945277 w 12191991"/>
                <a:gd name="connsiteY135" fmla="*/ 59233 h 262467"/>
                <a:gd name="connsiteX136" fmla="*/ 3573127 w 12191991"/>
                <a:gd name="connsiteY136" fmla="*/ 59233 h 262467"/>
                <a:gd name="connsiteX137" fmla="*/ 3573127 w 12191991"/>
                <a:gd name="connsiteY137" fmla="*/ 203233 h 262467"/>
                <a:gd name="connsiteX138" fmla="*/ 3699126 w 12191991"/>
                <a:gd name="connsiteY138" fmla="*/ 203233 h 262467"/>
                <a:gd name="connsiteX139" fmla="*/ 3699126 w 12191991"/>
                <a:gd name="connsiteY139" fmla="*/ 59233 h 262467"/>
                <a:gd name="connsiteX140" fmla="*/ 3326974 w 12191991"/>
                <a:gd name="connsiteY140" fmla="*/ 59233 h 262467"/>
                <a:gd name="connsiteX141" fmla="*/ 3326974 w 12191991"/>
                <a:gd name="connsiteY141" fmla="*/ 203233 h 262467"/>
                <a:gd name="connsiteX142" fmla="*/ 3452975 w 12191991"/>
                <a:gd name="connsiteY142" fmla="*/ 203233 h 262467"/>
                <a:gd name="connsiteX143" fmla="*/ 3452975 w 12191991"/>
                <a:gd name="connsiteY143" fmla="*/ 59233 h 262467"/>
                <a:gd name="connsiteX144" fmla="*/ 3080822 w 12191991"/>
                <a:gd name="connsiteY144" fmla="*/ 59233 h 262467"/>
                <a:gd name="connsiteX145" fmla="*/ 3080822 w 12191991"/>
                <a:gd name="connsiteY145" fmla="*/ 203233 h 262467"/>
                <a:gd name="connsiteX146" fmla="*/ 3206822 w 12191991"/>
                <a:gd name="connsiteY146" fmla="*/ 203233 h 262467"/>
                <a:gd name="connsiteX147" fmla="*/ 3206822 w 12191991"/>
                <a:gd name="connsiteY147" fmla="*/ 59233 h 262467"/>
                <a:gd name="connsiteX148" fmla="*/ 2834671 w 12191991"/>
                <a:gd name="connsiteY148" fmla="*/ 59233 h 262467"/>
                <a:gd name="connsiteX149" fmla="*/ 2834671 w 12191991"/>
                <a:gd name="connsiteY149" fmla="*/ 203233 h 262467"/>
                <a:gd name="connsiteX150" fmla="*/ 2960670 w 12191991"/>
                <a:gd name="connsiteY150" fmla="*/ 203233 h 262467"/>
                <a:gd name="connsiteX151" fmla="*/ 2960670 w 12191991"/>
                <a:gd name="connsiteY151" fmla="*/ 59233 h 262467"/>
                <a:gd name="connsiteX152" fmla="*/ 2588519 w 12191991"/>
                <a:gd name="connsiteY152" fmla="*/ 59233 h 262467"/>
                <a:gd name="connsiteX153" fmla="*/ 2588519 w 12191991"/>
                <a:gd name="connsiteY153" fmla="*/ 203233 h 262467"/>
                <a:gd name="connsiteX154" fmla="*/ 2714519 w 12191991"/>
                <a:gd name="connsiteY154" fmla="*/ 203233 h 262467"/>
                <a:gd name="connsiteX155" fmla="*/ 2714519 w 12191991"/>
                <a:gd name="connsiteY155" fmla="*/ 59233 h 262467"/>
                <a:gd name="connsiteX156" fmla="*/ 2342367 w 12191991"/>
                <a:gd name="connsiteY156" fmla="*/ 59233 h 262467"/>
                <a:gd name="connsiteX157" fmla="*/ 2342367 w 12191991"/>
                <a:gd name="connsiteY157" fmla="*/ 203233 h 262467"/>
                <a:gd name="connsiteX158" fmla="*/ 2468367 w 12191991"/>
                <a:gd name="connsiteY158" fmla="*/ 203233 h 262467"/>
                <a:gd name="connsiteX159" fmla="*/ 2468367 w 12191991"/>
                <a:gd name="connsiteY159" fmla="*/ 59233 h 262467"/>
                <a:gd name="connsiteX160" fmla="*/ 2096213 w 12191991"/>
                <a:gd name="connsiteY160" fmla="*/ 59233 h 262467"/>
                <a:gd name="connsiteX161" fmla="*/ 2096213 w 12191991"/>
                <a:gd name="connsiteY161" fmla="*/ 203233 h 262467"/>
                <a:gd name="connsiteX162" fmla="*/ 2222216 w 12191991"/>
                <a:gd name="connsiteY162" fmla="*/ 203233 h 262467"/>
                <a:gd name="connsiteX163" fmla="*/ 2222216 w 12191991"/>
                <a:gd name="connsiteY163" fmla="*/ 59233 h 262467"/>
                <a:gd name="connsiteX164" fmla="*/ 1850062 w 12191991"/>
                <a:gd name="connsiteY164" fmla="*/ 59233 h 262467"/>
                <a:gd name="connsiteX165" fmla="*/ 1850062 w 12191991"/>
                <a:gd name="connsiteY165" fmla="*/ 203233 h 262467"/>
                <a:gd name="connsiteX166" fmla="*/ 1976062 w 12191991"/>
                <a:gd name="connsiteY166" fmla="*/ 203233 h 262467"/>
                <a:gd name="connsiteX167" fmla="*/ 1976062 w 12191991"/>
                <a:gd name="connsiteY167" fmla="*/ 59233 h 262467"/>
                <a:gd name="connsiteX168" fmla="*/ 1603910 w 12191991"/>
                <a:gd name="connsiteY168" fmla="*/ 59233 h 262467"/>
                <a:gd name="connsiteX169" fmla="*/ 1603910 w 12191991"/>
                <a:gd name="connsiteY169" fmla="*/ 203233 h 262467"/>
                <a:gd name="connsiteX170" fmla="*/ 1729910 w 12191991"/>
                <a:gd name="connsiteY170" fmla="*/ 203233 h 262467"/>
                <a:gd name="connsiteX171" fmla="*/ 1729910 w 12191991"/>
                <a:gd name="connsiteY171" fmla="*/ 59233 h 262467"/>
                <a:gd name="connsiteX172" fmla="*/ 1357758 w 12191991"/>
                <a:gd name="connsiteY172" fmla="*/ 59233 h 262467"/>
                <a:gd name="connsiteX173" fmla="*/ 1357758 w 12191991"/>
                <a:gd name="connsiteY173" fmla="*/ 203233 h 262467"/>
                <a:gd name="connsiteX174" fmla="*/ 1483758 w 12191991"/>
                <a:gd name="connsiteY174" fmla="*/ 203233 h 262467"/>
                <a:gd name="connsiteX175" fmla="*/ 1483758 w 12191991"/>
                <a:gd name="connsiteY175" fmla="*/ 59233 h 262467"/>
                <a:gd name="connsiteX176" fmla="*/ 1111606 w 12191991"/>
                <a:gd name="connsiteY176" fmla="*/ 59233 h 262467"/>
                <a:gd name="connsiteX177" fmla="*/ 1111606 w 12191991"/>
                <a:gd name="connsiteY177" fmla="*/ 203233 h 262467"/>
                <a:gd name="connsiteX178" fmla="*/ 1237606 w 12191991"/>
                <a:gd name="connsiteY178" fmla="*/ 203233 h 262467"/>
                <a:gd name="connsiteX179" fmla="*/ 1237606 w 12191991"/>
                <a:gd name="connsiteY179" fmla="*/ 59233 h 262467"/>
                <a:gd name="connsiteX180" fmla="*/ 865455 w 12191991"/>
                <a:gd name="connsiteY180" fmla="*/ 59233 h 262467"/>
                <a:gd name="connsiteX181" fmla="*/ 865455 w 12191991"/>
                <a:gd name="connsiteY181" fmla="*/ 203233 h 262467"/>
                <a:gd name="connsiteX182" fmla="*/ 991455 w 12191991"/>
                <a:gd name="connsiteY182" fmla="*/ 203233 h 262467"/>
                <a:gd name="connsiteX183" fmla="*/ 991455 w 12191991"/>
                <a:gd name="connsiteY183" fmla="*/ 59233 h 262467"/>
                <a:gd name="connsiteX184" fmla="*/ 619303 w 12191991"/>
                <a:gd name="connsiteY184" fmla="*/ 59233 h 262467"/>
                <a:gd name="connsiteX185" fmla="*/ 619303 w 12191991"/>
                <a:gd name="connsiteY185" fmla="*/ 203233 h 262467"/>
                <a:gd name="connsiteX186" fmla="*/ 745303 w 12191991"/>
                <a:gd name="connsiteY186" fmla="*/ 203233 h 262467"/>
                <a:gd name="connsiteX187" fmla="*/ 745303 w 12191991"/>
                <a:gd name="connsiteY187" fmla="*/ 59233 h 262467"/>
                <a:gd name="connsiteX188" fmla="*/ 373151 w 12191991"/>
                <a:gd name="connsiteY188" fmla="*/ 59233 h 262467"/>
                <a:gd name="connsiteX189" fmla="*/ 373151 w 12191991"/>
                <a:gd name="connsiteY189" fmla="*/ 203233 h 262467"/>
                <a:gd name="connsiteX190" fmla="*/ 499151 w 12191991"/>
                <a:gd name="connsiteY190" fmla="*/ 203233 h 262467"/>
                <a:gd name="connsiteX191" fmla="*/ 499151 w 12191991"/>
                <a:gd name="connsiteY191" fmla="*/ 59233 h 262467"/>
                <a:gd name="connsiteX192" fmla="*/ 127000 w 12191991"/>
                <a:gd name="connsiteY192" fmla="*/ 59233 h 262467"/>
                <a:gd name="connsiteX193" fmla="*/ 127000 w 12191991"/>
                <a:gd name="connsiteY193" fmla="*/ 203233 h 262467"/>
                <a:gd name="connsiteX194" fmla="*/ 253000 w 12191991"/>
                <a:gd name="connsiteY194" fmla="*/ 203233 h 262467"/>
                <a:gd name="connsiteX195" fmla="*/ 253000 w 12191991"/>
                <a:gd name="connsiteY195" fmla="*/ 59233 h 262467"/>
                <a:gd name="connsiteX196" fmla="*/ 0 w 12191991"/>
                <a:gd name="connsiteY196" fmla="*/ 0 h 262467"/>
                <a:gd name="connsiteX197" fmla="*/ 12191991 w 12191991"/>
                <a:gd name="connsiteY197" fmla="*/ 0 h 262467"/>
                <a:gd name="connsiteX198" fmla="*/ 12191991 w 12191991"/>
                <a:gd name="connsiteY198" fmla="*/ 262467 h 262467"/>
                <a:gd name="connsiteX199" fmla="*/ 0 w 12191991"/>
                <a:gd name="connsiteY199" fmla="*/ 262467 h 262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</a:cxnLst>
              <a:rect l="l" t="t" r="r" b="b"/>
              <a:pathLst>
                <a:path w="12191991" h="262467">
                  <a:moveTo>
                    <a:pt x="11942276" y="59233"/>
                  </a:moveTo>
                  <a:lnTo>
                    <a:pt x="11942276" y="203233"/>
                  </a:lnTo>
                  <a:lnTo>
                    <a:pt x="12068276" y="203233"/>
                  </a:lnTo>
                  <a:lnTo>
                    <a:pt x="12068276" y="59233"/>
                  </a:lnTo>
                  <a:close/>
                  <a:moveTo>
                    <a:pt x="11696135" y="59233"/>
                  </a:moveTo>
                  <a:lnTo>
                    <a:pt x="11696135" y="203233"/>
                  </a:lnTo>
                  <a:lnTo>
                    <a:pt x="11822135" y="203233"/>
                  </a:lnTo>
                  <a:lnTo>
                    <a:pt x="11822135" y="59233"/>
                  </a:lnTo>
                  <a:close/>
                  <a:moveTo>
                    <a:pt x="11449983" y="59233"/>
                  </a:moveTo>
                  <a:lnTo>
                    <a:pt x="11449983" y="203233"/>
                  </a:lnTo>
                  <a:lnTo>
                    <a:pt x="11575983" y="203233"/>
                  </a:lnTo>
                  <a:lnTo>
                    <a:pt x="11575983" y="59233"/>
                  </a:lnTo>
                  <a:close/>
                  <a:moveTo>
                    <a:pt x="11203831" y="59233"/>
                  </a:moveTo>
                  <a:lnTo>
                    <a:pt x="11203831" y="203233"/>
                  </a:lnTo>
                  <a:lnTo>
                    <a:pt x="11329831" y="203233"/>
                  </a:lnTo>
                  <a:lnTo>
                    <a:pt x="11329831" y="59233"/>
                  </a:lnTo>
                  <a:close/>
                  <a:moveTo>
                    <a:pt x="10957679" y="59233"/>
                  </a:moveTo>
                  <a:lnTo>
                    <a:pt x="10957679" y="203233"/>
                  </a:lnTo>
                  <a:lnTo>
                    <a:pt x="11083679" y="203233"/>
                  </a:lnTo>
                  <a:lnTo>
                    <a:pt x="11083679" y="59233"/>
                  </a:lnTo>
                  <a:close/>
                  <a:moveTo>
                    <a:pt x="10711527" y="59233"/>
                  </a:moveTo>
                  <a:lnTo>
                    <a:pt x="10711527" y="203233"/>
                  </a:lnTo>
                  <a:lnTo>
                    <a:pt x="10837527" y="203233"/>
                  </a:lnTo>
                  <a:lnTo>
                    <a:pt x="10837527" y="59233"/>
                  </a:lnTo>
                  <a:close/>
                  <a:moveTo>
                    <a:pt x="10465375" y="59233"/>
                  </a:moveTo>
                  <a:lnTo>
                    <a:pt x="10465375" y="203233"/>
                  </a:lnTo>
                  <a:lnTo>
                    <a:pt x="10591375" y="203233"/>
                  </a:lnTo>
                  <a:lnTo>
                    <a:pt x="10591375" y="59233"/>
                  </a:lnTo>
                  <a:close/>
                  <a:moveTo>
                    <a:pt x="10219223" y="59233"/>
                  </a:moveTo>
                  <a:lnTo>
                    <a:pt x="10219223" y="203233"/>
                  </a:lnTo>
                  <a:lnTo>
                    <a:pt x="10345223" y="203233"/>
                  </a:lnTo>
                  <a:lnTo>
                    <a:pt x="10345223" y="59233"/>
                  </a:lnTo>
                  <a:close/>
                  <a:moveTo>
                    <a:pt x="9973071" y="59233"/>
                  </a:moveTo>
                  <a:lnTo>
                    <a:pt x="9973071" y="203233"/>
                  </a:lnTo>
                  <a:lnTo>
                    <a:pt x="10099071" y="203233"/>
                  </a:lnTo>
                  <a:lnTo>
                    <a:pt x="10099071" y="59233"/>
                  </a:lnTo>
                  <a:close/>
                  <a:moveTo>
                    <a:pt x="9726919" y="59233"/>
                  </a:moveTo>
                  <a:lnTo>
                    <a:pt x="9726919" y="203233"/>
                  </a:lnTo>
                  <a:lnTo>
                    <a:pt x="9852919" y="203233"/>
                  </a:lnTo>
                  <a:lnTo>
                    <a:pt x="9852919" y="59233"/>
                  </a:lnTo>
                  <a:close/>
                  <a:moveTo>
                    <a:pt x="9480767" y="59233"/>
                  </a:moveTo>
                  <a:lnTo>
                    <a:pt x="9480767" y="203233"/>
                  </a:lnTo>
                  <a:lnTo>
                    <a:pt x="9606767" y="203233"/>
                  </a:lnTo>
                  <a:lnTo>
                    <a:pt x="9606767" y="59233"/>
                  </a:lnTo>
                  <a:close/>
                  <a:moveTo>
                    <a:pt x="9234615" y="59233"/>
                  </a:moveTo>
                  <a:lnTo>
                    <a:pt x="9234615" y="203233"/>
                  </a:lnTo>
                  <a:lnTo>
                    <a:pt x="9360615" y="203233"/>
                  </a:lnTo>
                  <a:lnTo>
                    <a:pt x="9360615" y="59233"/>
                  </a:lnTo>
                  <a:close/>
                  <a:moveTo>
                    <a:pt x="8988463" y="59233"/>
                  </a:moveTo>
                  <a:lnTo>
                    <a:pt x="8988463" y="203233"/>
                  </a:lnTo>
                  <a:lnTo>
                    <a:pt x="9114463" y="203233"/>
                  </a:lnTo>
                  <a:lnTo>
                    <a:pt x="9114463" y="59233"/>
                  </a:lnTo>
                  <a:close/>
                  <a:moveTo>
                    <a:pt x="8742311" y="59233"/>
                  </a:moveTo>
                  <a:lnTo>
                    <a:pt x="8742311" y="203233"/>
                  </a:lnTo>
                  <a:lnTo>
                    <a:pt x="8868311" y="203233"/>
                  </a:lnTo>
                  <a:lnTo>
                    <a:pt x="8868311" y="59233"/>
                  </a:lnTo>
                  <a:close/>
                  <a:moveTo>
                    <a:pt x="8496159" y="59233"/>
                  </a:moveTo>
                  <a:lnTo>
                    <a:pt x="8496159" y="203233"/>
                  </a:lnTo>
                  <a:lnTo>
                    <a:pt x="8622159" y="203233"/>
                  </a:lnTo>
                  <a:lnTo>
                    <a:pt x="8622159" y="59233"/>
                  </a:lnTo>
                  <a:close/>
                  <a:moveTo>
                    <a:pt x="8250007" y="59233"/>
                  </a:moveTo>
                  <a:lnTo>
                    <a:pt x="8250007" y="203233"/>
                  </a:lnTo>
                  <a:lnTo>
                    <a:pt x="8376007" y="203233"/>
                  </a:lnTo>
                  <a:lnTo>
                    <a:pt x="8376007" y="59233"/>
                  </a:lnTo>
                  <a:close/>
                  <a:moveTo>
                    <a:pt x="8003855" y="59233"/>
                  </a:moveTo>
                  <a:lnTo>
                    <a:pt x="8003855" y="203233"/>
                  </a:lnTo>
                  <a:lnTo>
                    <a:pt x="8129855" y="203233"/>
                  </a:lnTo>
                  <a:lnTo>
                    <a:pt x="8129855" y="59233"/>
                  </a:lnTo>
                  <a:close/>
                  <a:moveTo>
                    <a:pt x="7757703" y="59233"/>
                  </a:moveTo>
                  <a:lnTo>
                    <a:pt x="7757703" y="203233"/>
                  </a:lnTo>
                  <a:lnTo>
                    <a:pt x="7883703" y="203233"/>
                  </a:lnTo>
                  <a:lnTo>
                    <a:pt x="7883703" y="59233"/>
                  </a:lnTo>
                  <a:close/>
                  <a:moveTo>
                    <a:pt x="7511551" y="59233"/>
                  </a:moveTo>
                  <a:lnTo>
                    <a:pt x="7511551" y="203233"/>
                  </a:lnTo>
                  <a:lnTo>
                    <a:pt x="7637551" y="203233"/>
                  </a:lnTo>
                  <a:lnTo>
                    <a:pt x="7637551" y="59233"/>
                  </a:lnTo>
                  <a:close/>
                  <a:moveTo>
                    <a:pt x="7265399" y="59233"/>
                  </a:moveTo>
                  <a:lnTo>
                    <a:pt x="7265399" y="203233"/>
                  </a:lnTo>
                  <a:lnTo>
                    <a:pt x="7391399" y="203233"/>
                  </a:lnTo>
                  <a:lnTo>
                    <a:pt x="7391399" y="59233"/>
                  </a:lnTo>
                  <a:close/>
                  <a:moveTo>
                    <a:pt x="7019247" y="59233"/>
                  </a:moveTo>
                  <a:lnTo>
                    <a:pt x="7019247" y="203233"/>
                  </a:lnTo>
                  <a:lnTo>
                    <a:pt x="7145247" y="203233"/>
                  </a:lnTo>
                  <a:lnTo>
                    <a:pt x="7145247" y="59233"/>
                  </a:lnTo>
                  <a:close/>
                  <a:moveTo>
                    <a:pt x="6773095" y="59233"/>
                  </a:moveTo>
                  <a:lnTo>
                    <a:pt x="6773095" y="203233"/>
                  </a:lnTo>
                  <a:lnTo>
                    <a:pt x="6899095" y="203233"/>
                  </a:lnTo>
                  <a:lnTo>
                    <a:pt x="6899095" y="59233"/>
                  </a:lnTo>
                  <a:close/>
                  <a:moveTo>
                    <a:pt x="6526943" y="59233"/>
                  </a:moveTo>
                  <a:lnTo>
                    <a:pt x="6526943" y="203233"/>
                  </a:lnTo>
                  <a:lnTo>
                    <a:pt x="6652943" y="203233"/>
                  </a:lnTo>
                  <a:lnTo>
                    <a:pt x="6652943" y="59233"/>
                  </a:lnTo>
                  <a:close/>
                  <a:moveTo>
                    <a:pt x="6280791" y="59233"/>
                  </a:moveTo>
                  <a:lnTo>
                    <a:pt x="6280791" y="203233"/>
                  </a:lnTo>
                  <a:lnTo>
                    <a:pt x="6406791" y="203233"/>
                  </a:lnTo>
                  <a:lnTo>
                    <a:pt x="6406791" y="59233"/>
                  </a:lnTo>
                  <a:close/>
                  <a:moveTo>
                    <a:pt x="6034639" y="59233"/>
                  </a:moveTo>
                  <a:lnTo>
                    <a:pt x="6034639" y="203233"/>
                  </a:lnTo>
                  <a:lnTo>
                    <a:pt x="6160639" y="203233"/>
                  </a:lnTo>
                  <a:lnTo>
                    <a:pt x="6160639" y="59233"/>
                  </a:lnTo>
                  <a:close/>
                  <a:moveTo>
                    <a:pt x="5788489" y="59233"/>
                  </a:moveTo>
                  <a:lnTo>
                    <a:pt x="5788489" y="203233"/>
                  </a:lnTo>
                  <a:lnTo>
                    <a:pt x="5914488" y="203233"/>
                  </a:lnTo>
                  <a:lnTo>
                    <a:pt x="5914488" y="59233"/>
                  </a:lnTo>
                  <a:close/>
                  <a:moveTo>
                    <a:pt x="5542337" y="59233"/>
                  </a:moveTo>
                  <a:lnTo>
                    <a:pt x="5542337" y="203233"/>
                  </a:lnTo>
                  <a:lnTo>
                    <a:pt x="5668337" y="203233"/>
                  </a:lnTo>
                  <a:lnTo>
                    <a:pt x="5668337" y="59233"/>
                  </a:lnTo>
                  <a:close/>
                  <a:moveTo>
                    <a:pt x="5296187" y="59233"/>
                  </a:moveTo>
                  <a:lnTo>
                    <a:pt x="5296187" y="203233"/>
                  </a:lnTo>
                  <a:lnTo>
                    <a:pt x="5422186" y="203233"/>
                  </a:lnTo>
                  <a:lnTo>
                    <a:pt x="5422186" y="59233"/>
                  </a:lnTo>
                  <a:close/>
                  <a:moveTo>
                    <a:pt x="5050034" y="59233"/>
                  </a:moveTo>
                  <a:lnTo>
                    <a:pt x="5050034" y="203233"/>
                  </a:lnTo>
                  <a:lnTo>
                    <a:pt x="5176033" y="203233"/>
                  </a:lnTo>
                  <a:lnTo>
                    <a:pt x="5176033" y="59233"/>
                  </a:lnTo>
                  <a:close/>
                  <a:moveTo>
                    <a:pt x="4803881" y="59233"/>
                  </a:moveTo>
                  <a:lnTo>
                    <a:pt x="4803881" y="203233"/>
                  </a:lnTo>
                  <a:lnTo>
                    <a:pt x="4929880" y="203233"/>
                  </a:lnTo>
                  <a:lnTo>
                    <a:pt x="4929880" y="59233"/>
                  </a:lnTo>
                  <a:close/>
                  <a:moveTo>
                    <a:pt x="4557729" y="59233"/>
                  </a:moveTo>
                  <a:lnTo>
                    <a:pt x="4557729" y="203233"/>
                  </a:lnTo>
                  <a:lnTo>
                    <a:pt x="4683730" y="203233"/>
                  </a:lnTo>
                  <a:lnTo>
                    <a:pt x="4683730" y="59233"/>
                  </a:lnTo>
                  <a:close/>
                  <a:moveTo>
                    <a:pt x="4311577" y="59233"/>
                  </a:moveTo>
                  <a:lnTo>
                    <a:pt x="4311577" y="203233"/>
                  </a:lnTo>
                  <a:lnTo>
                    <a:pt x="4437577" y="203233"/>
                  </a:lnTo>
                  <a:lnTo>
                    <a:pt x="4437577" y="59233"/>
                  </a:lnTo>
                  <a:close/>
                  <a:moveTo>
                    <a:pt x="4065429" y="59233"/>
                  </a:moveTo>
                  <a:lnTo>
                    <a:pt x="4065429" y="203233"/>
                  </a:lnTo>
                  <a:lnTo>
                    <a:pt x="4191429" y="203233"/>
                  </a:lnTo>
                  <a:lnTo>
                    <a:pt x="4191429" y="59233"/>
                  </a:lnTo>
                  <a:close/>
                  <a:moveTo>
                    <a:pt x="3819276" y="59233"/>
                  </a:moveTo>
                  <a:lnTo>
                    <a:pt x="3819276" y="203233"/>
                  </a:lnTo>
                  <a:lnTo>
                    <a:pt x="3945277" y="203233"/>
                  </a:lnTo>
                  <a:lnTo>
                    <a:pt x="3945277" y="59233"/>
                  </a:lnTo>
                  <a:close/>
                  <a:moveTo>
                    <a:pt x="3573127" y="59233"/>
                  </a:moveTo>
                  <a:lnTo>
                    <a:pt x="3573127" y="203233"/>
                  </a:lnTo>
                  <a:lnTo>
                    <a:pt x="3699126" y="203233"/>
                  </a:lnTo>
                  <a:lnTo>
                    <a:pt x="3699126" y="59233"/>
                  </a:lnTo>
                  <a:close/>
                  <a:moveTo>
                    <a:pt x="3326974" y="59233"/>
                  </a:moveTo>
                  <a:lnTo>
                    <a:pt x="3326974" y="203233"/>
                  </a:lnTo>
                  <a:lnTo>
                    <a:pt x="3452975" y="203233"/>
                  </a:lnTo>
                  <a:lnTo>
                    <a:pt x="3452975" y="59233"/>
                  </a:lnTo>
                  <a:close/>
                  <a:moveTo>
                    <a:pt x="3080822" y="59233"/>
                  </a:moveTo>
                  <a:lnTo>
                    <a:pt x="3080822" y="203233"/>
                  </a:lnTo>
                  <a:lnTo>
                    <a:pt x="3206822" y="203233"/>
                  </a:lnTo>
                  <a:lnTo>
                    <a:pt x="3206822" y="59233"/>
                  </a:lnTo>
                  <a:close/>
                  <a:moveTo>
                    <a:pt x="2834671" y="59233"/>
                  </a:moveTo>
                  <a:lnTo>
                    <a:pt x="2834671" y="203233"/>
                  </a:lnTo>
                  <a:lnTo>
                    <a:pt x="2960670" y="203233"/>
                  </a:lnTo>
                  <a:lnTo>
                    <a:pt x="2960670" y="59233"/>
                  </a:lnTo>
                  <a:close/>
                  <a:moveTo>
                    <a:pt x="2588519" y="59233"/>
                  </a:moveTo>
                  <a:lnTo>
                    <a:pt x="2588519" y="203233"/>
                  </a:lnTo>
                  <a:lnTo>
                    <a:pt x="2714519" y="203233"/>
                  </a:lnTo>
                  <a:lnTo>
                    <a:pt x="2714519" y="59233"/>
                  </a:lnTo>
                  <a:close/>
                  <a:moveTo>
                    <a:pt x="2342367" y="59233"/>
                  </a:moveTo>
                  <a:lnTo>
                    <a:pt x="2342367" y="203233"/>
                  </a:lnTo>
                  <a:lnTo>
                    <a:pt x="2468367" y="203233"/>
                  </a:lnTo>
                  <a:lnTo>
                    <a:pt x="2468367" y="59233"/>
                  </a:lnTo>
                  <a:close/>
                  <a:moveTo>
                    <a:pt x="2096213" y="59233"/>
                  </a:moveTo>
                  <a:lnTo>
                    <a:pt x="2096213" y="203233"/>
                  </a:lnTo>
                  <a:lnTo>
                    <a:pt x="2222216" y="203233"/>
                  </a:lnTo>
                  <a:lnTo>
                    <a:pt x="2222216" y="59233"/>
                  </a:lnTo>
                  <a:close/>
                  <a:moveTo>
                    <a:pt x="1850062" y="59233"/>
                  </a:moveTo>
                  <a:lnTo>
                    <a:pt x="1850062" y="203233"/>
                  </a:lnTo>
                  <a:lnTo>
                    <a:pt x="1976062" y="203233"/>
                  </a:lnTo>
                  <a:lnTo>
                    <a:pt x="1976062" y="59233"/>
                  </a:lnTo>
                  <a:close/>
                  <a:moveTo>
                    <a:pt x="1603910" y="59233"/>
                  </a:moveTo>
                  <a:lnTo>
                    <a:pt x="1603910" y="203233"/>
                  </a:lnTo>
                  <a:lnTo>
                    <a:pt x="1729910" y="203233"/>
                  </a:lnTo>
                  <a:lnTo>
                    <a:pt x="1729910" y="59233"/>
                  </a:lnTo>
                  <a:close/>
                  <a:moveTo>
                    <a:pt x="1357758" y="59233"/>
                  </a:moveTo>
                  <a:lnTo>
                    <a:pt x="1357758" y="203233"/>
                  </a:lnTo>
                  <a:lnTo>
                    <a:pt x="1483758" y="203233"/>
                  </a:lnTo>
                  <a:lnTo>
                    <a:pt x="1483758" y="59233"/>
                  </a:lnTo>
                  <a:close/>
                  <a:moveTo>
                    <a:pt x="1111606" y="59233"/>
                  </a:moveTo>
                  <a:lnTo>
                    <a:pt x="1111606" y="203233"/>
                  </a:lnTo>
                  <a:lnTo>
                    <a:pt x="1237606" y="203233"/>
                  </a:lnTo>
                  <a:lnTo>
                    <a:pt x="1237606" y="59233"/>
                  </a:lnTo>
                  <a:close/>
                  <a:moveTo>
                    <a:pt x="865455" y="59233"/>
                  </a:moveTo>
                  <a:lnTo>
                    <a:pt x="865455" y="203233"/>
                  </a:lnTo>
                  <a:lnTo>
                    <a:pt x="991455" y="203233"/>
                  </a:lnTo>
                  <a:lnTo>
                    <a:pt x="991455" y="59233"/>
                  </a:lnTo>
                  <a:close/>
                  <a:moveTo>
                    <a:pt x="619303" y="59233"/>
                  </a:moveTo>
                  <a:lnTo>
                    <a:pt x="619303" y="203233"/>
                  </a:lnTo>
                  <a:lnTo>
                    <a:pt x="745303" y="203233"/>
                  </a:lnTo>
                  <a:lnTo>
                    <a:pt x="745303" y="59233"/>
                  </a:lnTo>
                  <a:close/>
                  <a:moveTo>
                    <a:pt x="373151" y="59233"/>
                  </a:moveTo>
                  <a:lnTo>
                    <a:pt x="373151" y="203233"/>
                  </a:lnTo>
                  <a:lnTo>
                    <a:pt x="499151" y="203233"/>
                  </a:lnTo>
                  <a:lnTo>
                    <a:pt x="499151" y="59233"/>
                  </a:lnTo>
                  <a:close/>
                  <a:moveTo>
                    <a:pt x="127000" y="59233"/>
                  </a:moveTo>
                  <a:lnTo>
                    <a:pt x="127000" y="203233"/>
                  </a:lnTo>
                  <a:lnTo>
                    <a:pt x="253000" y="203233"/>
                  </a:lnTo>
                  <a:lnTo>
                    <a:pt x="253000" y="59233"/>
                  </a:lnTo>
                  <a:close/>
                  <a:moveTo>
                    <a:pt x="0" y="0"/>
                  </a:moveTo>
                  <a:lnTo>
                    <a:pt x="12191991" y="0"/>
                  </a:lnTo>
                  <a:lnTo>
                    <a:pt x="12191991" y="262467"/>
                  </a:lnTo>
                  <a:lnTo>
                    <a:pt x="0" y="26246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5" name="任意多边形 144"/>
            <p:cNvSpPr/>
            <p:nvPr/>
          </p:nvSpPr>
          <p:spPr>
            <a:xfrm>
              <a:off x="10" y="4633976"/>
              <a:ext cx="12191991" cy="262467"/>
            </a:xfrm>
            <a:custGeom>
              <a:avLst/>
              <a:gdLst>
                <a:gd name="connsiteX0" fmla="*/ 11942276 w 12191991"/>
                <a:gd name="connsiteY0" fmla="*/ 59233 h 262467"/>
                <a:gd name="connsiteX1" fmla="*/ 11942276 w 12191991"/>
                <a:gd name="connsiteY1" fmla="*/ 203233 h 262467"/>
                <a:gd name="connsiteX2" fmla="*/ 12068276 w 12191991"/>
                <a:gd name="connsiteY2" fmla="*/ 203233 h 262467"/>
                <a:gd name="connsiteX3" fmla="*/ 12068276 w 12191991"/>
                <a:gd name="connsiteY3" fmla="*/ 59233 h 262467"/>
                <a:gd name="connsiteX4" fmla="*/ 11696135 w 12191991"/>
                <a:gd name="connsiteY4" fmla="*/ 59233 h 262467"/>
                <a:gd name="connsiteX5" fmla="*/ 11696135 w 12191991"/>
                <a:gd name="connsiteY5" fmla="*/ 203233 h 262467"/>
                <a:gd name="connsiteX6" fmla="*/ 11822135 w 12191991"/>
                <a:gd name="connsiteY6" fmla="*/ 203233 h 262467"/>
                <a:gd name="connsiteX7" fmla="*/ 11822135 w 12191991"/>
                <a:gd name="connsiteY7" fmla="*/ 59233 h 262467"/>
                <a:gd name="connsiteX8" fmla="*/ 11449983 w 12191991"/>
                <a:gd name="connsiteY8" fmla="*/ 59233 h 262467"/>
                <a:gd name="connsiteX9" fmla="*/ 11449983 w 12191991"/>
                <a:gd name="connsiteY9" fmla="*/ 203233 h 262467"/>
                <a:gd name="connsiteX10" fmla="*/ 11575983 w 12191991"/>
                <a:gd name="connsiteY10" fmla="*/ 203233 h 262467"/>
                <a:gd name="connsiteX11" fmla="*/ 11575983 w 12191991"/>
                <a:gd name="connsiteY11" fmla="*/ 59233 h 262467"/>
                <a:gd name="connsiteX12" fmla="*/ 11203831 w 12191991"/>
                <a:gd name="connsiteY12" fmla="*/ 59233 h 262467"/>
                <a:gd name="connsiteX13" fmla="*/ 11203831 w 12191991"/>
                <a:gd name="connsiteY13" fmla="*/ 203233 h 262467"/>
                <a:gd name="connsiteX14" fmla="*/ 11329831 w 12191991"/>
                <a:gd name="connsiteY14" fmla="*/ 203233 h 262467"/>
                <a:gd name="connsiteX15" fmla="*/ 11329831 w 12191991"/>
                <a:gd name="connsiteY15" fmla="*/ 59233 h 262467"/>
                <a:gd name="connsiteX16" fmla="*/ 10957679 w 12191991"/>
                <a:gd name="connsiteY16" fmla="*/ 59233 h 262467"/>
                <a:gd name="connsiteX17" fmla="*/ 10957679 w 12191991"/>
                <a:gd name="connsiteY17" fmla="*/ 203233 h 262467"/>
                <a:gd name="connsiteX18" fmla="*/ 11083679 w 12191991"/>
                <a:gd name="connsiteY18" fmla="*/ 203233 h 262467"/>
                <a:gd name="connsiteX19" fmla="*/ 11083679 w 12191991"/>
                <a:gd name="connsiteY19" fmla="*/ 59233 h 262467"/>
                <a:gd name="connsiteX20" fmla="*/ 10711527 w 12191991"/>
                <a:gd name="connsiteY20" fmla="*/ 59233 h 262467"/>
                <a:gd name="connsiteX21" fmla="*/ 10711527 w 12191991"/>
                <a:gd name="connsiteY21" fmla="*/ 203233 h 262467"/>
                <a:gd name="connsiteX22" fmla="*/ 10837527 w 12191991"/>
                <a:gd name="connsiteY22" fmla="*/ 203233 h 262467"/>
                <a:gd name="connsiteX23" fmla="*/ 10837527 w 12191991"/>
                <a:gd name="connsiteY23" fmla="*/ 59233 h 262467"/>
                <a:gd name="connsiteX24" fmla="*/ 10465375 w 12191991"/>
                <a:gd name="connsiteY24" fmla="*/ 59233 h 262467"/>
                <a:gd name="connsiteX25" fmla="*/ 10465375 w 12191991"/>
                <a:gd name="connsiteY25" fmla="*/ 203233 h 262467"/>
                <a:gd name="connsiteX26" fmla="*/ 10591375 w 12191991"/>
                <a:gd name="connsiteY26" fmla="*/ 203233 h 262467"/>
                <a:gd name="connsiteX27" fmla="*/ 10591375 w 12191991"/>
                <a:gd name="connsiteY27" fmla="*/ 59233 h 262467"/>
                <a:gd name="connsiteX28" fmla="*/ 10219223 w 12191991"/>
                <a:gd name="connsiteY28" fmla="*/ 59233 h 262467"/>
                <a:gd name="connsiteX29" fmla="*/ 10219223 w 12191991"/>
                <a:gd name="connsiteY29" fmla="*/ 203233 h 262467"/>
                <a:gd name="connsiteX30" fmla="*/ 10345223 w 12191991"/>
                <a:gd name="connsiteY30" fmla="*/ 203233 h 262467"/>
                <a:gd name="connsiteX31" fmla="*/ 10345223 w 12191991"/>
                <a:gd name="connsiteY31" fmla="*/ 59233 h 262467"/>
                <a:gd name="connsiteX32" fmla="*/ 9973071 w 12191991"/>
                <a:gd name="connsiteY32" fmla="*/ 59233 h 262467"/>
                <a:gd name="connsiteX33" fmla="*/ 9973071 w 12191991"/>
                <a:gd name="connsiteY33" fmla="*/ 203233 h 262467"/>
                <a:gd name="connsiteX34" fmla="*/ 10099071 w 12191991"/>
                <a:gd name="connsiteY34" fmla="*/ 203233 h 262467"/>
                <a:gd name="connsiteX35" fmla="*/ 10099071 w 12191991"/>
                <a:gd name="connsiteY35" fmla="*/ 59233 h 262467"/>
                <a:gd name="connsiteX36" fmla="*/ 9726919 w 12191991"/>
                <a:gd name="connsiteY36" fmla="*/ 59233 h 262467"/>
                <a:gd name="connsiteX37" fmla="*/ 9726919 w 12191991"/>
                <a:gd name="connsiteY37" fmla="*/ 203233 h 262467"/>
                <a:gd name="connsiteX38" fmla="*/ 9852919 w 12191991"/>
                <a:gd name="connsiteY38" fmla="*/ 203233 h 262467"/>
                <a:gd name="connsiteX39" fmla="*/ 9852919 w 12191991"/>
                <a:gd name="connsiteY39" fmla="*/ 59233 h 262467"/>
                <a:gd name="connsiteX40" fmla="*/ 9480767 w 12191991"/>
                <a:gd name="connsiteY40" fmla="*/ 59233 h 262467"/>
                <a:gd name="connsiteX41" fmla="*/ 9480767 w 12191991"/>
                <a:gd name="connsiteY41" fmla="*/ 203233 h 262467"/>
                <a:gd name="connsiteX42" fmla="*/ 9606767 w 12191991"/>
                <a:gd name="connsiteY42" fmla="*/ 203233 h 262467"/>
                <a:gd name="connsiteX43" fmla="*/ 9606767 w 12191991"/>
                <a:gd name="connsiteY43" fmla="*/ 59233 h 262467"/>
                <a:gd name="connsiteX44" fmla="*/ 9234615 w 12191991"/>
                <a:gd name="connsiteY44" fmla="*/ 59233 h 262467"/>
                <a:gd name="connsiteX45" fmla="*/ 9234615 w 12191991"/>
                <a:gd name="connsiteY45" fmla="*/ 203233 h 262467"/>
                <a:gd name="connsiteX46" fmla="*/ 9360615 w 12191991"/>
                <a:gd name="connsiteY46" fmla="*/ 203233 h 262467"/>
                <a:gd name="connsiteX47" fmla="*/ 9360615 w 12191991"/>
                <a:gd name="connsiteY47" fmla="*/ 59233 h 262467"/>
                <a:gd name="connsiteX48" fmla="*/ 8988463 w 12191991"/>
                <a:gd name="connsiteY48" fmla="*/ 59233 h 262467"/>
                <a:gd name="connsiteX49" fmla="*/ 8988463 w 12191991"/>
                <a:gd name="connsiteY49" fmla="*/ 203233 h 262467"/>
                <a:gd name="connsiteX50" fmla="*/ 9114463 w 12191991"/>
                <a:gd name="connsiteY50" fmla="*/ 203233 h 262467"/>
                <a:gd name="connsiteX51" fmla="*/ 9114463 w 12191991"/>
                <a:gd name="connsiteY51" fmla="*/ 59233 h 262467"/>
                <a:gd name="connsiteX52" fmla="*/ 8742311 w 12191991"/>
                <a:gd name="connsiteY52" fmla="*/ 59233 h 262467"/>
                <a:gd name="connsiteX53" fmla="*/ 8742311 w 12191991"/>
                <a:gd name="connsiteY53" fmla="*/ 203233 h 262467"/>
                <a:gd name="connsiteX54" fmla="*/ 8868311 w 12191991"/>
                <a:gd name="connsiteY54" fmla="*/ 203233 h 262467"/>
                <a:gd name="connsiteX55" fmla="*/ 8868311 w 12191991"/>
                <a:gd name="connsiteY55" fmla="*/ 59233 h 262467"/>
                <a:gd name="connsiteX56" fmla="*/ 8496159 w 12191991"/>
                <a:gd name="connsiteY56" fmla="*/ 59233 h 262467"/>
                <a:gd name="connsiteX57" fmla="*/ 8496159 w 12191991"/>
                <a:gd name="connsiteY57" fmla="*/ 203233 h 262467"/>
                <a:gd name="connsiteX58" fmla="*/ 8622159 w 12191991"/>
                <a:gd name="connsiteY58" fmla="*/ 203233 h 262467"/>
                <a:gd name="connsiteX59" fmla="*/ 8622159 w 12191991"/>
                <a:gd name="connsiteY59" fmla="*/ 59233 h 262467"/>
                <a:gd name="connsiteX60" fmla="*/ 8250007 w 12191991"/>
                <a:gd name="connsiteY60" fmla="*/ 59233 h 262467"/>
                <a:gd name="connsiteX61" fmla="*/ 8250007 w 12191991"/>
                <a:gd name="connsiteY61" fmla="*/ 203233 h 262467"/>
                <a:gd name="connsiteX62" fmla="*/ 8376007 w 12191991"/>
                <a:gd name="connsiteY62" fmla="*/ 203233 h 262467"/>
                <a:gd name="connsiteX63" fmla="*/ 8376007 w 12191991"/>
                <a:gd name="connsiteY63" fmla="*/ 59233 h 262467"/>
                <a:gd name="connsiteX64" fmla="*/ 8003855 w 12191991"/>
                <a:gd name="connsiteY64" fmla="*/ 59233 h 262467"/>
                <a:gd name="connsiteX65" fmla="*/ 8003855 w 12191991"/>
                <a:gd name="connsiteY65" fmla="*/ 203233 h 262467"/>
                <a:gd name="connsiteX66" fmla="*/ 8129855 w 12191991"/>
                <a:gd name="connsiteY66" fmla="*/ 203233 h 262467"/>
                <a:gd name="connsiteX67" fmla="*/ 8129855 w 12191991"/>
                <a:gd name="connsiteY67" fmla="*/ 59233 h 262467"/>
                <a:gd name="connsiteX68" fmla="*/ 7757703 w 12191991"/>
                <a:gd name="connsiteY68" fmla="*/ 59233 h 262467"/>
                <a:gd name="connsiteX69" fmla="*/ 7757703 w 12191991"/>
                <a:gd name="connsiteY69" fmla="*/ 203233 h 262467"/>
                <a:gd name="connsiteX70" fmla="*/ 7883703 w 12191991"/>
                <a:gd name="connsiteY70" fmla="*/ 203233 h 262467"/>
                <a:gd name="connsiteX71" fmla="*/ 7883703 w 12191991"/>
                <a:gd name="connsiteY71" fmla="*/ 59233 h 262467"/>
                <a:gd name="connsiteX72" fmla="*/ 7511551 w 12191991"/>
                <a:gd name="connsiteY72" fmla="*/ 59233 h 262467"/>
                <a:gd name="connsiteX73" fmla="*/ 7511551 w 12191991"/>
                <a:gd name="connsiteY73" fmla="*/ 203233 h 262467"/>
                <a:gd name="connsiteX74" fmla="*/ 7637551 w 12191991"/>
                <a:gd name="connsiteY74" fmla="*/ 203233 h 262467"/>
                <a:gd name="connsiteX75" fmla="*/ 7637551 w 12191991"/>
                <a:gd name="connsiteY75" fmla="*/ 59233 h 262467"/>
                <a:gd name="connsiteX76" fmla="*/ 7265399 w 12191991"/>
                <a:gd name="connsiteY76" fmla="*/ 59233 h 262467"/>
                <a:gd name="connsiteX77" fmla="*/ 7265399 w 12191991"/>
                <a:gd name="connsiteY77" fmla="*/ 203233 h 262467"/>
                <a:gd name="connsiteX78" fmla="*/ 7391399 w 12191991"/>
                <a:gd name="connsiteY78" fmla="*/ 203233 h 262467"/>
                <a:gd name="connsiteX79" fmla="*/ 7391399 w 12191991"/>
                <a:gd name="connsiteY79" fmla="*/ 59233 h 262467"/>
                <a:gd name="connsiteX80" fmla="*/ 7019247 w 12191991"/>
                <a:gd name="connsiteY80" fmla="*/ 59233 h 262467"/>
                <a:gd name="connsiteX81" fmla="*/ 7019247 w 12191991"/>
                <a:gd name="connsiteY81" fmla="*/ 203233 h 262467"/>
                <a:gd name="connsiteX82" fmla="*/ 7145247 w 12191991"/>
                <a:gd name="connsiteY82" fmla="*/ 203233 h 262467"/>
                <a:gd name="connsiteX83" fmla="*/ 7145247 w 12191991"/>
                <a:gd name="connsiteY83" fmla="*/ 59233 h 262467"/>
                <a:gd name="connsiteX84" fmla="*/ 6773095 w 12191991"/>
                <a:gd name="connsiteY84" fmla="*/ 59233 h 262467"/>
                <a:gd name="connsiteX85" fmla="*/ 6773095 w 12191991"/>
                <a:gd name="connsiteY85" fmla="*/ 203233 h 262467"/>
                <a:gd name="connsiteX86" fmla="*/ 6899095 w 12191991"/>
                <a:gd name="connsiteY86" fmla="*/ 203233 h 262467"/>
                <a:gd name="connsiteX87" fmla="*/ 6899095 w 12191991"/>
                <a:gd name="connsiteY87" fmla="*/ 59233 h 262467"/>
                <a:gd name="connsiteX88" fmla="*/ 6526943 w 12191991"/>
                <a:gd name="connsiteY88" fmla="*/ 59233 h 262467"/>
                <a:gd name="connsiteX89" fmla="*/ 6526943 w 12191991"/>
                <a:gd name="connsiteY89" fmla="*/ 203233 h 262467"/>
                <a:gd name="connsiteX90" fmla="*/ 6652943 w 12191991"/>
                <a:gd name="connsiteY90" fmla="*/ 203233 h 262467"/>
                <a:gd name="connsiteX91" fmla="*/ 6652943 w 12191991"/>
                <a:gd name="connsiteY91" fmla="*/ 59233 h 262467"/>
                <a:gd name="connsiteX92" fmla="*/ 6280791 w 12191991"/>
                <a:gd name="connsiteY92" fmla="*/ 59233 h 262467"/>
                <a:gd name="connsiteX93" fmla="*/ 6280791 w 12191991"/>
                <a:gd name="connsiteY93" fmla="*/ 203233 h 262467"/>
                <a:gd name="connsiteX94" fmla="*/ 6406791 w 12191991"/>
                <a:gd name="connsiteY94" fmla="*/ 203233 h 262467"/>
                <a:gd name="connsiteX95" fmla="*/ 6406791 w 12191991"/>
                <a:gd name="connsiteY95" fmla="*/ 59233 h 262467"/>
                <a:gd name="connsiteX96" fmla="*/ 6034639 w 12191991"/>
                <a:gd name="connsiteY96" fmla="*/ 59233 h 262467"/>
                <a:gd name="connsiteX97" fmla="*/ 6034639 w 12191991"/>
                <a:gd name="connsiteY97" fmla="*/ 203233 h 262467"/>
                <a:gd name="connsiteX98" fmla="*/ 6160639 w 12191991"/>
                <a:gd name="connsiteY98" fmla="*/ 203233 h 262467"/>
                <a:gd name="connsiteX99" fmla="*/ 6160639 w 12191991"/>
                <a:gd name="connsiteY99" fmla="*/ 59233 h 262467"/>
                <a:gd name="connsiteX100" fmla="*/ 5788489 w 12191991"/>
                <a:gd name="connsiteY100" fmla="*/ 59233 h 262467"/>
                <a:gd name="connsiteX101" fmla="*/ 5788489 w 12191991"/>
                <a:gd name="connsiteY101" fmla="*/ 203233 h 262467"/>
                <a:gd name="connsiteX102" fmla="*/ 5914488 w 12191991"/>
                <a:gd name="connsiteY102" fmla="*/ 203233 h 262467"/>
                <a:gd name="connsiteX103" fmla="*/ 5914488 w 12191991"/>
                <a:gd name="connsiteY103" fmla="*/ 59233 h 262467"/>
                <a:gd name="connsiteX104" fmla="*/ 5542337 w 12191991"/>
                <a:gd name="connsiteY104" fmla="*/ 59233 h 262467"/>
                <a:gd name="connsiteX105" fmla="*/ 5542337 w 12191991"/>
                <a:gd name="connsiteY105" fmla="*/ 203233 h 262467"/>
                <a:gd name="connsiteX106" fmla="*/ 5668337 w 12191991"/>
                <a:gd name="connsiteY106" fmla="*/ 203233 h 262467"/>
                <a:gd name="connsiteX107" fmla="*/ 5668337 w 12191991"/>
                <a:gd name="connsiteY107" fmla="*/ 59233 h 262467"/>
                <a:gd name="connsiteX108" fmla="*/ 5296187 w 12191991"/>
                <a:gd name="connsiteY108" fmla="*/ 59233 h 262467"/>
                <a:gd name="connsiteX109" fmla="*/ 5296187 w 12191991"/>
                <a:gd name="connsiteY109" fmla="*/ 203233 h 262467"/>
                <a:gd name="connsiteX110" fmla="*/ 5422186 w 12191991"/>
                <a:gd name="connsiteY110" fmla="*/ 203233 h 262467"/>
                <a:gd name="connsiteX111" fmla="*/ 5422186 w 12191991"/>
                <a:gd name="connsiteY111" fmla="*/ 59233 h 262467"/>
                <a:gd name="connsiteX112" fmla="*/ 5050034 w 12191991"/>
                <a:gd name="connsiteY112" fmla="*/ 59233 h 262467"/>
                <a:gd name="connsiteX113" fmla="*/ 5050034 w 12191991"/>
                <a:gd name="connsiteY113" fmla="*/ 203233 h 262467"/>
                <a:gd name="connsiteX114" fmla="*/ 5176033 w 12191991"/>
                <a:gd name="connsiteY114" fmla="*/ 203233 h 262467"/>
                <a:gd name="connsiteX115" fmla="*/ 5176033 w 12191991"/>
                <a:gd name="connsiteY115" fmla="*/ 59233 h 262467"/>
                <a:gd name="connsiteX116" fmla="*/ 4803881 w 12191991"/>
                <a:gd name="connsiteY116" fmla="*/ 59233 h 262467"/>
                <a:gd name="connsiteX117" fmla="*/ 4803881 w 12191991"/>
                <a:gd name="connsiteY117" fmla="*/ 203233 h 262467"/>
                <a:gd name="connsiteX118" fmla="*/ 4929880 w 12191991"/>
                <a:gd name="connsiteY118" fmla="*/ 203233 h 262467"/>
                <a:gd name="connsiteX119" fmla="*/ 4929880 w 12191991"/>
                <a:gd name="connsiteY119" fmla="*/ 59233 h 262467"/>
                <a:gd name="connsiteX120" fmla="*/ 4557729 w 12191991"/>
                <a:gd name="connsiteY120" fmla="*/ 59233 h 262467"/>
                <a:gd name="connsiteX121" fmla="*/ 4557729 w 12191991"/>
                <a:gd name="connsiteY121" fmla="*/ 203233 h 262467"/>
                <a:gd name="connsiteX122" fmla="*/ 4683730 w 12191991"/>
                <a:gd name="connsiteY122" fmla="*/ 203233 h 262467"/>
                <a:gd name="connsiteX123" fmla="*/ 4683730 w 12191991"/>
                <a:gd name="connsiteY123" fmla="*/ 59233 h 262467"/>
                <a:gd name="connsiteX124" fmla="*/ 4311577 w 12191991"/>
                <a:gd name="connsiteY124" fmla="*/ 59233 h 262467"/>
                <a:gd name="connsiteX125" fmla="*/ 4311577 w 12191991"/>
                <a:gd name="connsiteY125" fmla="*/ 203233 h 262467"/>
                <a:gd name="connsiteX126" fmla="*/ 4437577 w 12191991"/>
                <a:gd name="connsiteY126" fmla="*/ 203233 h 262467"/>
                <a:gd name="connsiteX127" fmla="*/ 4437577 w 12191991"/>
                <a:gd name="connsiteY127" fmla="*/ 59233 h 262467"/>
                <a:gd name="connsiteX128" fmla="*/ 4065429 w 12191991"/>
                <a:gd name="connsiteY128" fmla="*/ 59233 h 262467"/>
                <a:gd name="connsiteX129" fmla="*/ 4065429 w 12191991"/>
                <a:gd name="connsiteY129" fmla="*/ 203233 h 262467"/>
                <a:gd name="connsiteX130" fmla="*/ 4191429 w 12191991"/>
                <a:gd name="connsiteY130" fmla="*/ 203233 h 262467"/>
                <a:gd name="connsiteX131" fmla="*/ 4191429 w 12191991"/>
                <a:gd name="connsiteY131" fmla="*/ 59233 h 262467"/>
                <a:gd name="connsiteX132" fmla="*/ 3819276 w 12191991"/>
                <a:gd name="connsiteY132" fmla="*/ 59233 h 262467"/>
                <a:gd name="connsiteX133" fmla="*/ 3819276 w 12191991"/>
                <a:gd name="connsiteY133" fmla="*/ 203233 h 262467"/>
                <a:gd name="connsiteX134" fmla="*/ 3945277 w 12191991"/>
                <a:gd name="connsiteY134" fmla="*/ 203233 h 262467"/>
                <a:gd name="connsiteX135" fmla="*/ 3945277 w 12191991"/>
                <a:gd name="connsiteY135" fmla="*/ 59233 h 262467"/>
                <a:gd name="connsiteX136" fmla="*/ 3573127 w 12191991"/>
                <a:gd name="connsiteY136" fmla="*/ 59233 h 262467"/>
                <a:gd name="connsiteX137" fmla="*/ 3573127 w 12191991"/>
                <a:gd name="connsiteY137" fmla="*/ 203233 h 262467"/>
                <a:gd name="connsiteX138" fmla="*/ 3699126 w 12191991"/>
                <a:gd name="connsiteY138" fmla="*/ 203233 h 262467"/>
                <a:gd name="connsiteX139" fmla="*/ 3699126 w 12191991"/>
                <a:gd name="connsiteY139" fmla="*/ 59233 h 262467"/>
                <a:gd name="connsiteX140" fmla="*/ 3326974 w 12191991"/>
                <a:gd name="connsiteY140" fmla="*/ 59233 h 262467"/>
                <a:gd name="connsiteX141" fmla="*/ 3326974 w 12191991"/>
                <a:gd name="connsiteY141" fmla="*/ 203233 h 262467"/>
                <a:gd name="connsiteX142" fmla="*/ 3452975 w 12191991"/>
                <a:gd name="connsiteY142" fmla="*/ 203233 h 262467"/>
                <a:gd name="connsiteX143" fmla="*/ 3452975 w 12191991"/>
                <a:gd name="connsiteY143" fmla="*/ 59233 h 262467"/>
                <a:gd name="connsiteX144" fmla="*/ 3080822 w 12191991"/>
                <a:gd name="connsiteY144" fmla="*/ 59233 h 262467"/>
                <a:gd name="connsiteX145" fmla="*/ 3080822 w 12191991"/>
                <a:gd name="connsiteY145" fmla="*/ 203233 h 262467"/>
                <a:gd name="connsiteX146" fmla="*/ 3206822 w 12191991"/>
                <a:gd name="connsiteY146" fmla="*/ 203233 h 262467"/>
                <a:gd name="connsiteX147" fmla="*/ 3206822 w 12191991"/>
                <a:gd name="connsiteY147" fmla="*/ 59233 h 262467"/>
                <a:gd name="connsiteX148" fmla="*/ 2834671 w 12191991"/>
                <a:gd name="connsiteY148" fmla="*/ 59233 h 262467"/>
                <a:gd name="connsiteX149" fmla="*/ 2834671 w 12191991"/>
                <a:gd name="connsiteY149" fmla="*/ 203233 h 262467"/>
                <a:gd name="connsiteX150" fmla="*/ 2960670 w 12191991"/>
                <a:gd name="connsiteY150" fmla="*/ 203233 h 262467"/>
                <a:gd name="connsiteX151" fmla="*/ 2960670 w 12191991"/>
                <a:gd name="connsiteY151" fmla="*/ 59233 h 262467"/>
                <a:gd name="connsiteX152" fmla="*/ 2588519 w 12191991"/>
                <a:gd name="connsiteY152" fmla="*/ 59233 h 262467"/>
                <a:gd name="connsiteX153" fmla="*/ 2588519 w 12191991"/>
                <a:gd name="connsiteY153" fmla="*/ 203233 h 262467"/>
                <a:gd name="connsiteX154" fmla="*/ 2714519 w 12191991"/>
                <a:gd name="connsiteY154" fmla="*/ 203233 h 262467"/>
                <a:gd name="connsiteX155" fmla="*/ 2714519 w 12191991"/>
                <a:gd name="connsiteY155" fmla="*/ 59233 h 262467"/>
                <a:gd name="connsiteX156" fmla="*/ 2342367 w 12191991"/>
                <a:gd name="connsiteY156" fmla="*/ 59233 h 262467"/>
                <a:gd name="connsiteX157" fmla="*/ 2342367 w 12191991"/>
                <a:gd name="connsiteY157" fmla="*/ 203233 h 262467"/>
                <a:gd name="connsiteX158" fmla="*/ 2468367 w 12191991"/>
                <a:gd name="connsiteY158" fmla="*/ 203233 h 262467"/>
                <a:gd name="connsiteX159" fmla="*/ 2468367 w 12191991"/>
                <a:gd name="connsiteY159" fmla="*/ 59233 h 262467"/>
                <a:gd name="connsiteX160" fmla="*/ 2096213 w 12191991"/>
                <a:gd name="connsiteY160" fmla="*/ 59233 h 262467"/>
                <a:gd name="connsiteX161" fmla="*/ 2096213 w 12191991"/>
                <a:gd name="connsiteY161" fmla="*/ 203233 h 262467"/>
                <a:gd name="connsiteX162" fmla="*/ 2222216 w 12191991"/>
                <a:gd name="connsiteY162" fmla="*/ 203233 h 262467"/>
                <a:gd name="connsiteX163" fmla="*/ 2222216 w 12191991"/>
                <a:gd name="connsiteY163" fmla="*/ 59233 h 262467"/>
                <a:gd name="connsiteX164" fmla="*/ 1850062 w 12191991"/>
                <a:gd name="connsiteY164" fmla="*/ 59233 h 262467"/>
                <a:gd name="connsiteX165" fmla="*/ 1850062 w 12191991"/>
                <a:gd name="connsiteY165" fmla="*/ 203233 h 262467"/>
                <a:gd name="connsiteX166" fmla="*/ 1976062 w 12191991"/>
                <a:gd name="connsiteY166" fmla="*/ 203233 h 262467"/>
                <a:gd name="connsiteX167" fmla="*/ 1976062 w 12191991"/>
                <a:gd name="connsiteY167" fmla="*/ 59233 h 262467"/>
                <a:gd name="connsiteX168" fmla="*/ 1603910 w 12191991"/>
                <a:gd name="connsiteY168" fmla="*/ 59233 h 262467"/>
                <a:gd name="connsiteX169" fmla="*/ 1603910 w 12191991"/>
                <a:gd name="connsiteY169" fmla="*/ 203233 h 262467"/>
                <a:gd name="connsiteX170" fmla="*/ 1729910 w 12191991"/>
                <a:gd name="connsiteY170" fmla="*/ 203233 h 262467"/>
                <a:gd name="connsiteX171" fmla="*/ 1729910 w 12191991"/>
                <a:gd name="connsiteY171" fmla="*/ 59233 h 262467"/>
                <a:gd name="connsiteX172" fmla="*/ 1357758 w 12191991"/>
                <a:gd name="connsiteY172" fmla="*/ 59233 h 262467"/>
                <a:gd name="connsiteX173" fmla="*/ 1357758 w 12191991"/>
                <a:gd name="connsiteY173" fmla="*/ 203233 h 262467"/>
                <a:gd name="connsiteX174" fmla="*/ 1483758 w 12191991"/>
                <a:gd name="connsiteY174" fmla="*/ 203233 h 262467"/>
                <a:gd name="connsiteX175" fmla="*/ 1483758 w 12191991"/>
                <a:gd name="connsiteY175" fmla="*/ 59233 h 262467"/>
                <a:gd name="connsiteX176" fmla="*/ 1111606 w 12191991"/>
                <a:gd name="connsiteY176" fmla="*/ 59233 h 262467"/>
                <a:gd name="connsiteX177" fmla="*/ 1111606 w 12191991"/>
                <a:gd name="connsiteY177" fmla="*/ 203233 h 262467"/>
                <a:gd name="connsiteX178" fmla="*/ 1237606 w 12191991"/>
                <a:gd name="connsiteY178" fmla="*/ 203233 h 262467"/>
                <a:gd name="connsiteX179" fmla="*/ 1237606 w 12191991"/>
                <a:gd name="connsiteY179" fmla="*/ 59233 h 262467"/>
                <a:gd name="connsiteX180" fmla="*/ 865455 w 12191991"/>
                <a:gd name="connsiteY180" fmla="*/ 59233 h 262467"/>
                <a:gd name="connsiteX181" fmla="*/ 865455 w 12191991"/>
                <a:gd name="connsiteY181" fmla="*/ 203233 h 262467"/>
                <a:gd name="connsiteX182" fmla="*/ 991455 w 12191991"/>
                <a:gd name="connsiteY182" fmla="*/ 203233 h 262467"/>
                <a:gd name="connsiteX183" fmla="*/ 991455 w 12191991"/>
                <a:gd name="connsiteY183" fmla="*/ 59233 h 262467"/>
                <a:gd name="connsiteX184" fmla="*/ 619303 w 12191991"/>
                <a:gd name="connsiteY184" fmla="*/ 59233 h 262467"/>
                <a:gd name="connsiteX185" fmla="*/ 619303 w 12191991"/>
                <a:gd name="connsiteY185" fmla="*/ 203233 h 262467"/>
                <a:gd name="connsiteX186" fmla="*/ 745303 w 12191991"/>
                <a:gd name="connsiteY186" fmla="*/ 203233 h 262467"/>
                <a:gd name="connsiteX187" fmla="*/ 745303 w 12191991"/>
                <a:gd name="connsiteY187" fmla="*/ 59233 h 262467"/>
                <a:gd name="connsiteX188" fmla="*/ 373151 w 12191991"/>
                <a:gd name="connsiteY188" fmla="*/ 59233 h 262467"/>
                <a:gd name="connsiteX189" fmla="*/ 373151 w 12191991"/>
                <a:gd name="connsiteY189" fmla="*/ 203233 h 262467"/>
                <a:gd name="connsiteX190" fmla="*/ 499151 w 12191991"/>
                <a:gd name="connsiteY190" fmla="*/ 203233 h 262467"/>
                <a:gd name="connsiteX191" fmla="*/ 499151 w 12191991"/>
                <a:gd name="connsiteY191" fmla="*/ 59233 h 262467"/>
                <a:gd name="connsiteX192" fmla="*/ 127000 w 12191991"/>
                <a:gd name="connsiteY192" fmla="*/ 59233 h 262467"/>
                <a:gd name="connsiteX193" fmla="*/ 127000 w 12191991"/>
                <a:gd name="connsiteY193" fmla="*/ 203233 h 262467"/>
                <a:gd name="connsiteX194" fmla="*/ 253000 w 12191991"/>
                <a:gd name="connsiteY194" fmla="*/ 203233 h 262467"/>
                <a:gd name="connsiteX195" fmla="*/ 253000 w 12191991"/>
                <a:gd name="connsiteY195" fmla="*/ 59233 h 262467"/>
                <a:gd name="connsiteX196" fmla="*/ 0 w 12191991"/>
                <a:gd name="connsiteY196" fmla="*/ 0 h 262467"/>
                <a:gd name="connsiteX197" fmla="*/ 12191991 w 12191991"/>
                <a:gd name="connsiteY197" fmla="*/ 0 h 262467"/>
                <a:gd name="connsiteX198" fmla="*/ 12191991 w 12191991"/>
                <a:gd name="connsiteY198" fmla="*/ 262467 h 262467"/>
                <a:gd name="connsiteX199" fmla="*/ 0 w 12191991"/>
                <a:gd name="connsiteY199" fmla="*/ 262467 h 262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</a:cxnLst>
              <a:rect l="l" t="t" r="r" b="b"/>
              <a:pathLst>
                <a:path w="12191991" h="262467">
                  <a:moveTo>
                    <a:pt x="11942276" y="59233"/>
                  </a:moveTo>
                  <a:lnTo>
                    <a:pt x="11942276" y="203233"/>
                  </a:lnTo>
                  <a:lnTo>
                    <a:pt x="12068276" y="203233"/>
                  </a:lnTo>
                  <a:lnTo>
                    <a:pt x="12068276" y="59233"/>
                  </a:lnTo>
                  <a:close/>
                  <a:moveTo>
                    <a:pt x="11696135" y="59233"/>
                  </a:moveTo>
                  <a:lnTo>
                    <a:pt x="11696135" y="203233"/>
                  </a:lnTo>
                  <a:lnTo>
                    <a:pt x="11822135" y="203233"/>
                  </a:lnTo>
                  <a:lnTo>
                    <a:pt x="11822135" y="59233"/>
                  </a:lnTo>
                  <a:close/>
                  <a:moveTo>
                    <a:pt x="11449983" y="59233"/>
                  </a:moveTo>
                  <a:lnTo>
                    <a:pt x="11449983" y="203233"/>
                  </a:lnTo>
                  <a:lnTo>
                    <a:pt x="11575983" y="203233"/>
                  </a:lnTo>
                  <a:lnTo>
                    <a:pt x="11575983" y="59233"/>
                  </a:lnTo>
                  <a:close/>
                  <a:moveTo>
                    <a:pt x="11203831" y="59233"/>
                  </a:moveTo>
                  <a:lnTo>
                    <a:pt x="11203831" y="203233"/>
                  </a:lnTo>
                  <a:lnTo>
                    <a:pt x="11329831" y="203233"/>
                  </a:lnTo>
                  <a:lnTo>
                    <a:pt x="11329831" y="59233"/>
                  </a:lnTo>
                  <a:close/>
                  <a:moveTo>
                    <a:pt x="10957679" y="59233"/>
                  </a:moveTo>
                  <a:lnTo>
                    <a:pt x="10957679" y="203233"/>
                  </a:lnTo>
                  <a:lnTo>
                    <a:pt x="11083679" y="203233"/>
                  </a:lnTo>
                  <a:lnTo>
                    <a:pt x="11083679" y="59233"/>
                  </a:lnTo>
                  <a:close/>
                  <a:moveTo>
                    <a:pt x="10711527" y="59233"/>
                  </a:moveTo>
                  <a:lnTo>
                    <a:pt x="10711527" y="203233"/>
                  </a:lnTo>
                  <a:lnTo>
                    <a:pt x="10837527" y="203233"/>
                  </a:lnTo>
                  <a:lnTo>
                    <a:pt x="10837527" y="59233"/>
                  </a:lnTo>
                  <a:close/>
                  <a:moveTo>
                    <a:pt x="10465375" y="59233"/>
                  </a:moveTo>
                  <a:lnTo>
                    <a:pt x="10465375" y="203233"/>
                  </a:lnTo>
                  <a:lnTo>
                    <a:pt x="10591375" y="203233"/>
                  </a:lnTo>
                  <a:lnTo>
                    <a:pt x="10591375" y="59233"/>
                  </a:lnTo>
                  <a:close/>
                  <a:moveTo>
                    <a:pt x="10219223" y="59233"/>
                  </a:moveTo>
                  <a:lnTo>
                    <a:pt x="10219223" y="203233"/>
                  </a:lnTo>
                  <a:lnTo>
                    <a:pt x="10345223" y="203233"/>
                  </a:lnTo>
                  <a:lnTo>
                    <a:pt x="10345223" y="59233"/>
                  </a:lnTo>
                  <a:close/>
                  <a:moveTo>
                    <a:pt x="9973071" y="59233"/>
                  </a:moveTo>
                  <a:lnTo>
                    <a:pt x="9973071" y="203233"/>
                  </a:lnTo>
                  <a:lnTo>
                    <a:pt x="10099071" y="203233"/>
                  </a:lnTo>
                  <a:lnTo>
                    <a:pt x="10099071" y="59233"/>
                  </a:lnTo>
                  <a:close/>
                  <a:moveTo>
                    <a:pt x="9726919" y="59233"/>
                  </a:moveTo>
                  <a:lnTo>
                    <a:pt x="9726919" y="203233"/>
                  </a:lnTo>
                  <a:lnTo>
                    <a:pt x="9852919" y="203233"/>
                  </a:lnTo>
                  <a:lnTo>
                    <a:pt x="9852919" y="59233"/>
                  </a:lnTo>
                  <a:close/>
                  <a:moveTo>
                    <a:pt x="9480767" y="59233"/>
                  </a:moveTo>
                  <a:lnTo>
                    <a:pt x="9480767" y="203233"/>
                  </a:lnTo>
                  <a:lnTo>
                    <a:pt x="9606767" y="203233"/>
                  </a:lnTo>
                  <a:lnTo>
                    <a:pt x="9606767" y="59233"/>
                  </a:lnTo>
                  <a:close/>
                  <a:moveTo>
                    <a:pt x="9234615" y="59233"/>
                  </a:moveTo>
                  <a:lnTo>
                    <a:pt x="9234615" y="203233"/>
                  </a:lnTo>
                  <a:lnTo>
                    <a:pt x="9360615" y="203233"/>
                  </a:lnTo>
                  <a:lnTo>
                    <a:pt x="9360615" y="59233"/>
                  </a:lnTo>
                  <a:close/>
                  <a:moveTo>
                    <a:pt x="8988463" y="59233"/>
                  </a:moveTo>
                  <a:lnTo>
                    <a:pt x="8988463" y="203233"/>
                  </a:lnTo>
                  <a:lnTo>
                    <a:pt x="9114463" y="203233"/>
                  </a:lnTo>
                  <a:lnTo>
                    <a:pt x="9114463" y="59233"/>
                  </a:lnTo>
                  <a:close/>
                  <a:moveTo>
                    <a:pt x="8742311" y="59233"/>
                  </a:moveTo>
                  <a:lnTo>
                    <a:pt x="8742311" y="203233"/>
                  </a:lnTo>
                  <a:lnTo>
                    <a:pt x="8868311" y="203233"/>
                  </a:lnTo>
                  <a:lnTo>
                    <a:pt x="8868311" y="59233"/>
                  </a:lnTo>
                  <a:close/>
                  <a:moveTo>
                    <a:pt x="8496159" y="59233"/>
                  </a:moveTo>
                  <a:lnTo>
                    <a:pt x="8496159" y="203233"/>
                  </a:lnTo>
                  <a:lnTo>
                    <a:pt x="8622159" y="203233"/>
                  </a:lnTo>
                  <a:lnTo>
                    <a:pt x="8622159" y="59233"/>
                  </a:lnTo>
                  <a:close/>
                  <a:moveTo>
                    <a:pt x="8250007" y="59233"/>
                  </a:moveTo>
                  <a:lnTo>
                    <a:pt x="8250007" y="203233"/>
                  </a:lnTo>
                  <a:lnTo>
                    <a:pt x="8376007" y="203233"/>
                  </a:lnTo>
                  <a:lnTo>
                    <a:pt x="8376007" y="59233"/>
                  </a:lnTo>
                  <a:close/>
                  <a:moveTo>
                    <a:pt x="8003855" y="59233"/>
                  </a:moveTo>
                  <a:lnTo>
                    <a:pt x="8003855" y="203233"/>
                  </a:lnTo>
                  <a:lnTo>
                    <a:pt x="8129855" y="203233"/>
                  </a:lnTo>
                  <a:lnTo>
                    <a:pt x="8129855" y="59233"/>
                  </a:lnTo>
                  <a:close/>
                  <a:moveTo>
                    <a:pt x="7757703" y="59233"/>
                  </a:moveTo>
                  <a:lnTo>
                    <a:pt x="7757703" y="203233"/>
                  </a:lnTo>
                  <a:lnTo>
                    <a:pt x="7883703" y="203233"/>
                  </a:lnTo>
                  <a:lnTo>
                    <a:pt x="7883703" y="59233"/>
                  </a:lnTo>
                  <a:close/>
                  <a:moveTo>
                    <a:pt x="7511551" y="59233"/>
                  </a:moveTo>
                  <a:lnTo>
                    <a:pt x="7511551" y="203233"/>
                  </a:lnTo>
                  <a:lnTo>
                    <a:pt x="7637551" y="203233"/>
                  </a:lnTo>
                  <a:lnTo>
                    <a:pt x="7637551" y="59233"/>
                  </a:lnTo>
                  <a:close/>
                  <a:moveTo>
                    <a:pt x="7265399" y="59233"/>
                  </a:moveTo>
                  <a:lnTo>
                    <a:pt x="7265399" y="203233"/>
                  </a:lnTo>
                  <a:lnTo>
                    <a:pt x="7391399" y="203233"/>
                  </a:lnTo>
                  <a:lnTo>
                    <a:pt x="7391399" y="59233"/>
                  </a:lnTo>
                  <a:close/>
                  <a:moveTo>
                    <a:pt x="7019247" y="59233"/>
                  </a:moveTo>
                  <a:lnTo>
                    <a:pt x="7019247" y="203233"/>
                  </a:lnTo>
                  <a:lnTo>
                    <a:pt x="7145247" y="203233"/>
                  </a:lnTo>
                  <a:lnTo>
                    <a:pt x="7145247" y="59233"/>
                  </a:lnTo>
                  <a:close/>
                  <a:moveTo>
                    <a:pt x="6773095" y="59233"/>
                  </a:moveTo>
                  <a:lnTo>
                    <a:pt x="6773095" y="203233"/>
                  </a:lnTo>
                  <a:lnTo>
                    <a:pt x="6899095" y="203233"/>
                  </a:lnTo>
                  <a:lnTo>
                    <a:pt x="6899095" y="59233"/>
                  </a:lnTo>
                  <a:close/>
                  <a:moveTo>
                    <a:pt x="6526943" y="59233"/>
                  </a:moveTo>
                  <a:lnTo>
                    <a:pt x="6526943" y="203233"/>
                  </a:lnTo>
                  <a:lnTo>
                    <a:pt x="6652943" y="203233"/>
                  </a:lnTo>
                  <a:lnTo>
                    <a:pt x="6652943" y="59233"/>
                  </a:lnTo>
                  <a:close/>
                  <a:moveTo>
                    <a:pt x="6280791" y="59233"/>
                  </a:moveTo>
                  <a:lnTo>
                    <a:pt x="6280791" y="203233"/>
                  </a:lnTo>
                  <a:lnTo>
                    <a:pt x="6406791" y="203233"/>
                  </a:lnTo>
                  <a:lnTo>
                    <a:pt x="6406791" y="59233"/>
                  </a:lnTo>
                  <a:close/>
                  <a:moveTo>
                    <a:pt x="6034639" y="59233"/>
                  </a:moveTo>
                  <a:lnTo>
                    <a:pt x="6034639" y="203233"/>
                  </a:lnTo>
                  <a:lnTo>
                    <a:pt x="6160639" y="203233"/>
                  </a:lnTo>
                  <a:lnTo>
                    <a:pt x="6160639" y="59233"/>
                  </a:lnTo>
                  <a:close/>
                  <a:moveTo>
                    <a:pt x="5788489" y="59233"/>
                  </a:moveTo>
                  <a:lnTo>
                    <a:pt x="5788489" y="203233"/>
                  </a:lnTo>
                  <a:lnTo>
                    <a:pt x="5914488" y="203233"/>
                  </a:lnTo>
                  <a:lnTo>
                    <a:pt x="5914488" y="59233"/>
                  </a:lnTo>
                  <a:close/>
                  <a:moveTo>
                    <a:pt x="5542337" y="59233"/>
                  </a:moveTo>
                  <a:lnTo>
                    <a:pt x="5542337" y="203233"/>
                  </a:lnTo>
                  <a:lnTo>
                    <a:pt x="5668337" y="203233"/>
                  </a:lnTo>
                  <a:lnTo>
                    <a:pt x="5668337" y="59233"/>
                  </a:lnTo>
                  <a:close/>
                  <a:moveTo>
                    <a:pt x="5296187" y="59233"/>
                  </a:moveTo>
                  <a:lnTo>
                    <a:pt x="5296187" y="203233"/>
                  </a:lnTo>
                  <a:lnTo>
                    <a:pt x="5422186" y="203233"/>
                  </a:lnTo>
                  <a:lnTo>
                    <a:pt x="5422186" y="59233"/>
                  </a:lnTo>
                  <a:close/>
                  <a:moveTo>
                    <a:pt x="5050034" y="59233"/>
                  </a:moveTo>
                  <a:lnTo>
                    <a:pt x="5050034" y="203233"/>
                  </a:lnTo>
                  <a:lnTo>
                    <a:pt x="5176033" y="203233"/>
                  </a:lnTo>
                  <a:lnTo>
                    <a:pt x="5176033" y="59233"/>
                  </a:lnTo>
                  <a:close/>
                  <a:moveTo>
                    <a:pt x="4803881" y="59233"/>
                  </a:moveTo>
                  <a:lnTo>
                    <a:pt x="4803881" y="203233"/>
                  </a:lnTo>
                  <a:lnTo>
                    <a:pt x="4929880" y="203233"/>
                  </a:lnTo>
                  <a:lnTo>
                    <a:pt x="4929880" y="59233"/>
                  </a:lnTo>
                  <a:close/>
                  <a:moveTo>
                    <a:pt x="4557729" y="59233"/>
                  </a:moveTo>
                  <a:lnTo>
                    <a:pt x="4557729" y="203233"/>
                  </a:lnTo>
                  <a:lnTo>
                    <a:pt x="4683730" y="203233"/>
                  </a:lnTo>
                  <a:lnTo>
                    <a:pt x="4683730" y="59233"/>
                  </a:lnTo>
                  <a:close/>
                  <a:moveTo>
                    <a:pt x="4311577" y="59233"/>
                  </a:moveTo>
                  <a:lnTo>
                    <a:pt x="4311577" y="203233"/>
                  </a:lnTo>
                  <a:lnTo>
                    <a:pt x="4437577" y="203233"/>
                  </a:lnTo>
                  <a:lnTo>
                    <a:pt x="4437577" y="59233"/>
                  </a:lnTo>
                  <a:close/>
                  <a:moveTo>
                    <a:pt x="4065429" y="59233"/>
                  </a:moveTo>
                  <a:lnTo>
                    <a:pt x="4065429" y="203233"/>
                  </a:lnTo>
                  <a:lnTo>
                    <a:pt x="4191429" y="203233"/>
                  </a:lnTo>
                  <a:lnTo>
                    <a:pt x="4191429" y="59233"/>
                  </a:lnTo>
                  <a:close/>
                  <a:moveTo>
                    <a:pt x="3819276" y="59233"/>
                  </a:moveTo>
                  <a:lnTo>
                    <a:pt x="3819276" y="203233"/>
                  </a:lnTo>
                  <a:lnTo>
                    <a:pt x="3945277" y="203233"/>
                  </a:lnTo>
                  <a:lnTo>
                    <a:pt x="3945277" y="59233"/>
                  </a:lnTo>
                  <a:close/>
                  <a:moveTo>
                    <a:pt x="3573127" y="59233"/>
                  </a:moveTo>
                  <a:lnTo>
                    <a:pt x="3573127" y="203233"/>
                  </a:lnTo>
                  <a:lnTo>
                    <a:pt x="3699126" y="203233"/>
                  </a:lnTo>
                  <a:lnTo>
                    <a:pt x="3699126" y="59233"/>
                  </a:lnTo>
                  <a:close/>
                  <a:moveTo>
                    <a:pt x="3326974" y="59233"/>
                  </a:moveTo>
                  <a:lnTo>
                    <a:pt x="3326974" y="203233"/>
                  </a:lnTo>
                  <a:lnTo>
                    <a:pt x="3452975" y="203233"/>
                  </a:lnTo>
                  <a:lnTo>
                    <a:pt x="3452975" y="59233"/>
                  </a:lnTo>
                  <a:close/>
                  <a:moveTo>
                    <a:pt x="3080822" y="59233"/>
                  </a:moveTo>
                  <a:lnTo>
                    <a:pt x="3080822" y="203233"/>
                  </a:lnTo>
                  <a:lnTo>
                    <a:pt x="3206822" y="203233"/>
                  </a:lnTo>
                  <a:lnTo>
                    <a:pt x="3206822" y="59233"/>
                  </a:lnTo>
                  <a:close/>
                  <a:moveTo>
                    <a:pt x="2834671" y="59233"/>
                  </a:moveTo>
                  <a:lnTo>
                    <a:pt x="2834671" y="203233"/>
                  </a:lnTo>
                  <a:lnTo>
                    <a:pt x="2960670" y="203233"/>
                  </a:lnTo>
                  <a:lnTo>
                    <a:pt x="2960670" y="59233"/>
                  </a:lnTo>
                  <a:close/>
                  <a:moveTo>
                    <a:pt x="2588519" y="59233"/>
                  </a:moveTo>
                  <a:lnTo>
                    <a:pt x="2588519" y="203233"/>
                  </a:lnTo>
                  <a:lnTo>
                    <a:pt x="2714519" y="203233"/>
                  </a:lnTo>
                  <a:lnTo>
                    <a:pt x="2714519" y="59233"/>
                  </a:lnTo>
                  <a:close/>
                  <a:moveTo>
                    <a:pt x="2342367" y="59233"/>
                  </a:moveTo>
                  <a:lnTo>
                    <a:pt x="2342367" y="203233"/>
                  </a:lnTo>
                  <a:lnTo>
                    <a:pt x="2468367" y="203233"/>
                  </a:lnTo>
                  <a:lnTo>
                    <a:pt x="2468367" y="59233"/>
                  </a:lnTo>
                  <a:close/>
                  <a:moveTo>
                    <a:pt x="2096213" y="59233"/>
                  </a:moveTo>
                  <a:lnTo>
                    <a:pt x="2096213" y="203233"/>
                  </a:lnTo>
                  <a:lnTo>
                    <a:pt x="2222216" y="203233"/>
                  </a:lnTo>
                  <a:lnTo>
                    <a:pt x="2222216" y="59233"/>
                  </a:lnTo>
                  <a:close/>
                  <a:moveTo>
                    <a:pt x="1850062" y="59233"/>
                  </a:moveTo>
                  <a:lnTo>
                    <a:pt x="1850062" y="203233"/>
                  </a:lnTo>
                  <a:lnTo>
                    <a:pt x="1976062" y="203233"/>
                  </a:lnTo>
                  <a:lnTo>
                    <a:pt x="1976062" y="59233"/>
                  </a:lnTo>
                  <a:close/>
                  <a:moveTo>
                    <a:pt x="1603910" y="59233"/>
                  </a:moveTo>
                  <a:lnTo>
                    <a:pt x="1603910" y="203233"/>
                  </a:lnTo>
                  <a:lnTo>
                    <a:pt x="1729910" y="203233"/>
                  </a:lnTo>
                  <a:lnTo>
                    <a:pt x="1729910" y="59233"/>
                  </a:lnTo>
                  <a:close/>
                  <a:moveTo>
                    <a:pt x="1357758" y="59233"/>
                  </a:moveTo>
                  <a:lnTo>
                    <a:pt x="1357758" y="203233"/>
                  </a:lnTo>
                  <a:lnTo>
                    <a:pt x="1483758" y="203233"/>
                  </a:lnTo>
                  <a:lnTo>
                    <a:pt x="1483758" y="59233"/>
                  </a:lnTo>
                  <a:close/>
                  <a:moveTo>
                    <a:pt x="1111606" y="59233"/>
                  </a:moveTo>
                  <a:lnTo>
                    <a:pt x="1111606" y="203233"/>
                  </a:lnTo>
                  <a:lnTo>
                    <a:pt x="1237606" y="203233"/>
                  </a:lnTo>
                  <a:lnTo>
                    <a:pt x="1237606" y="59233"/>
                  </a:lnTo>
                  <a:close/>
                  <a:moveTo>
                    <a:pt x="865455" y="59233"/>
                  </a:moveTo>
                  <a:lnTo>
                    <a:pt x="865455" y="203233"/>
                  </a:lnTo>
                  <a:lnTo>
                    <a:pt x="991455" y="203233"/>
                  </a:lnTo>
                  <a:lnTo>
                    <a:pt x="991455" y="59233"/>
                  </a:lnTo>
                  <a:close/>
                  <a:moveTo>
                    <a:pt x="619303" y="59233"/>
                  </a:moveTo>
                  <a:lnTo>
                    <a:pt x="619303" y="203233"/>
                  </a:lnTo>
                  <a:lnTo>
                    <a:pt x="745303" y="203233"/>
                  </a:lnTo>
                  <a:lnTo>
                    <a:pt x="745303" y="59233"/>
                  </a:lnTo>
                  <a:close/>
                  <a:moveTo>
                    <a:pt x="373151" y="59233"/>
                  </a:moveTo>
                  <a:lnTo>
                    <a:pt x="373151" y="203233"/>
                  </a:lnTo>
                  <a:lnTo>
                    <a:pt x="499151" y="203233"/>
                  </a:lnTo>
                  <a:lnTo>
                    <a:pt x="499151" y="59233"/>
                  </a:lnTo>
                  <a:close/>
                  <a:moveTo>
                    <a:pt x="127000" y="59233"/>
                  </a:moveTo>
                  <a:lnTo>
                    <a:pt x="127000" y="203233"/>
                  </a:lnTo>
                  <a:lnTo>
                    <a:pt x="253000" y="203233"/>
                  </a:lnTo>
                  <a:lnTo>
                    <a:pt x="253000" y="59233"/>
                  </a:lnTo>
                  <a:close/>
                  <a:moveTo>
                    <a:pt x="0" y="0"/>
                  </a:moveTo>
                  <a:lnTo>
                    <a:pt x="12191991" y="0"/>
                  </a:lnTo>
                  <a:lnTo>
                    <a:pt x="12191991" y="262467"/>
                  </a:lnTo>
                  <a:lnTo>
                    <a:pt x="0" y="26246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8" name="矩形 117"/>
            <p:cNvSpPr/>
            <p:nvPr/>
          </p:nvSpPr>
          <p:spPr>
            <a:xfrm>
              <a:off x="3222360" y="3640667"/>
              <a:ext cx="108000" cy="1044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9" name="矩形 118"/>
            <p:cNvSpPr/>
            <p:nvPr/>
          </p:nvSpPr>
          <p:spPr>
            <a:xfrm>
              <a:off x="6183432" y="3615332"/>
              <a:ext cx="108000" cy="1044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0" name="矩形 119"/>
            <p:cNvSpPr/>
            <p:nvPr/>
          </p:nvSpPr>
          <p:spPr>
            <a:xfrm>
              <a:off x="9378165" y="3640666"/>
              <a:ext cx="108000" cy="1044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4" name="矩形 123"/>
            <p:cNvSpPr/>
            <p:nvPr/>
          </p:nvSpPr>
          <p:spPr>
            <a:xfrm>
              <a:off x="142899" y="3678409"/>
              <a:ext cx="738456" cy="912368"/>
            </a:xfrm>
            <a:prstGeom prst="rect">
              <a:avLst/>
            </a:prstGeom>
            <a:blipFill>
              <a:blip r:embed="rId3" cstate="screen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0" name="文本框 129"/>
            <p:cNvSpPr txBox="1">
              <a:spLocks noChangeArrowheads="1"/>
            </p:cNvSpPr>
            <p:nvPr/>
          </p:nvSpPr>
          <p:spPr bwMode="auto">
            <a:xfrm>
              <a:off x="977417" y="3643187"/>
              <a:ext cx="901072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9pPr>
            </a:lstStyle>
            <a:p>
              <a:pPr eaLnBrk="1" hangingPunct="1"/>
              <a:r>
                <a:rPr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成都</a:t>
              </a:r>
              <a:endPara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32" name="TextBox 26"/>
            <p:cNvSpPr txBox="1"/>
            <p:nvPr/>
          </p:nvSpPr>
          <p:spPr bwMode="auto">
            <a:xfrm>
              <a:off x="968218" y="3941031"/>
              <a:ext cx="1846785" cy="70057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lang="zh-CN" altLang="en-US" sz="1400" dirty="0">
                  <a:cs typeface="+mn-ea"/>
                  <a:sym typeface="+mn-lt"/>
                </a:rPr>
                <a:t>成都，简称蓉，四川省省会、副省级市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34" name="矩形 133"/>
            <p:cNvSpPr/>
            <p:nvPr/>
          </p:nvSpPr>
          <p:spPr>
            <a:xfrm>
              <a:off x="3378813" y="3684157"/>
              <a:ext cx="738456" cy="912368"/>
            </a:xfrm>
            <a:prstGeom prst="rect">
              <a:avLst/>
            </a:prstGeom>
            <a:blipFill>
              <a:blip r:embed="rId4" cstate="screen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5" name="文本框 134"/>
            <p:cNvSpPr txBox="1">
              <a:spLocks noChangeArrowheads="1"/>
            </p:cNvSpPr>
            <p:nvPr/>
          </p:nvSpPr>
          <p:spPr bwMode="auto">
            <a:xfrm>
              <a:off x="4213331" y="3648935"/>
              <a:ext cx="901072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9pPr>
            </a:lstStyle>
            <a:p>
              <a:pPr eaLnBrk="1" hangingPunct="1"/>
              <a:r>
                <a:rPr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北京</a:t>
              </a:r>
              <a:endPara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36" name="TextBox 26"/>
            <p:cNvSpPr txBox="1"/>
            <p:nvPr/>
          </p:nvSpPr>
          <p:spPr bwMode="auto">
            <a:xfrm>
              <a:off x="4204132" y="3946779"/>
              <a:ext cx="1846785" cy="70057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lang="zh-CN" altLang="en-US" sz="1400" dirty="0">
                  <a:cs typeface="+mn-ea"/>
                  <a:sym typeface="+mn-lt"/>
                </a:rPr>
                <a:t>北京，简称“京”，中华人民共和国首都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37" name="矩形 136"/>
            <p:cNvSpPr/>
            <p:nvPr/>
          </p:nvSpPr>
          <p:spPr>
            <a:xfrm>
              <a:off x="6342892" y="3688527"/>
              <a:ext cx="738456" cy="912368"/>
            </a:xfrm>
            <a:prstGeom prst="rect">
              <a:avLst/>
            </a:prstGeom>
            <a:blipFill>
              <a:blip r:embed="rId5" cstate="screen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8" name="文本框 137"/>
            <p:cNvSpPr txBox="1">
              <a:spLocks noChangeArrowheads="1"/>
            </p:cNvSpPr>
            <p:nvPr/>
          </p:nvSpPr>
          <p:spPr bwMode="auto">
            <a:xfrm>
              <a:off x="7177410" y="3653305"/>
              <a:ext cx="901072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9pPr>
            </a:lstStyle>
            <a:p>
              <a:pPr eaLnBrk="1" hangingPunct="1"/>
              <a:r>
                <a:rPr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三亚</a:t>
              </a:r>
              <a:endPara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39" name="TextBox 26"/>
            <p:cNvSpPr txBox="1"/>
            <p:nvPr/>
          </p:nvSpPr>
          <p:spPr bwMode="auto">
            <a:xfrm>
              <a:off x="7168211" y="3951149"/>
              <a:ext cx="1846785" cy="70057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lang="zh-CN" altLang="en-US" sz="1400" dirty="0">
                  <a:cs typeface="+mn-ea"/>
                  <a:sym typeface="+mn-lt"/>
                </a:rPr>
                <a:t>三亚位于海南岛的最南端，热带海滨风景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40" name="矩形 139"/>
            <p:cNvSpPr/>
            <p:nvPr/>
          </p:nvSpPr>
          <p:spPr>
            <a:xfrm>
              <a:off x="9533815" y="3687001"/>
              <a:ext cx="738456" cy="912368"/>
            </a:xfrm>
            <a:prstGeom prst="rect">
              <a:avLst/>
            </a:prstGeom>
            <a:blipFill>
              <a:blip r:embed="rId6" cstate="screen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1" name="文本框 140"/>
            <p:cNvSpPr txBox="1">
              <a:spLocks noChangeArrowheads="1"/>
            </p:cNvSpPr>
            <p:nvPr/>
          </p:nvSpPr>
          <p:spPr bwMode="auto">
            <a:xfrm>
              <a:off x="10368333" y="3651779"/>
              <a:ext cx="901072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9pPr>
            </a:lstStyle>
            <a:p>
              <a:pPr eaLnBrk="1" hangingPunct="1"/>
              <a:r>
                <a:rPr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美食</a:t>
              </a:r>
              <a:endPara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42" name="TextBox 26"/>
            <p:cNvSpPr txBox="1"/>
            <p:nvPr/>
          </p:nvSpPr>
          <p:spPr bwMode="auto">
            <a:xfrm>
              <a:off x="10359134" y="3949623"/>
              <a:ext cx="1846785" cy="70057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lang="zh-CN" altLang="en-US" sz="1400" dirty="0">
                  <a:cs typeface="+mn-ea"/>
                  <a:sym typeface="+mn-lt"/>
                </a:rPr>
                <a:t>中国各地美食文化博大精深，源远流长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143" name="文本框 142"/>
          <p:cNvSpPr txBox="1"/>
          <p:nvPr/>
        </p:nvSpPr>
        <p:spPr>
          <a:xfrm>
            <a:off x="3323455" y="2185323"/>
            <a:ext cx="554509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dirty="0">
                <a:blipFill>
                  <a:blip r:embed="rId7"/>
                  <a:stretch>
                    <a:fillRect/>
                  </a:stretch>
                </a:blip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汉仪大宋简" panose="02010609000101010101" pitchFamily="49" charset="-122"/>
                <a:ea typeface="汉仪大宋简" panose="02010609000101010101" pitchFamily="49" charset="-122"/>
                <a:cs typeface="+mn-ea"/>
                <a:sym typeface="+mn-lt"/>
              </a:rPr>
              <a:t>我的旅行日记</a:t>
            </a:r>
            <a:endParaRPr lang="zh-CN" altLang="en-US" sz="6600" dirty="0">
              <a:blipFill>
                <a:blip r:embed="rId7"/>
                <a:stretch>
                  <a:fillRect/>
                </a:stretch>
              </a:blip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汉仪大宋简" panose="02010609000101010101" pitchFamily="49" charset="-122"/>
              <a:ea typeface="汉仪大宋简" panose="02010609000101010101" pitchFamily="49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5000">
        <p15:prstTrans prst="drape"/>
      </p:transition>
    </mc:Choice>
    <mc:Fallback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组合 38"/>
          <p:cNvGrpSpPr/>
          <p:nvPr/>
        </p:nvGrpSpPr>
        <p:grpSpPr>
          <a:xfrm>
            <a:off x="911773" y="1739010"/>
            <a:ext cx="2106168" cy="4032000"/>
            <a:chOff x="1039368" y="1739010"/>
            <a:chExt cx="2106168" cy="4032000"/>
          </a:xfrm>
        </p:grpSpPr>
        <p:sp>
          <p:nvSpPr>
            <p:cNvPr id="5" name="矩形 4"/>
            <p:cNvSpPr/>
            <p:nvPr/>
          </p:nvSpPr>
          <p:spPr>
            <a:xfrm>
              <a:off x="1086612" y="1793622"/>
              <a:ext cx="2011680" cy="3922776"/>
            </a:xfrm>
            <a:prstGeom prst="rect">
              <a:avLst/>
            </a:prstGeom>
            <a:blipFill>
              <a:blip r:embed="rId1" cstate="screen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1039368" y="1739010"/>
              <a:ext cx="2106168" cy="4032000"/>
            </a:xfrm>
            <a:prstGeom prst="rect">
              <a:avLst/>
            </a:prstGeom>
            <a:noFill/>
            <a:ln>
              <a:solidFill>
                <a:schemeClr val="accent1"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1086612" y="1793622"/>
              <a:ext cx="2011680" cy="3922776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" name="椭圆 1"/>
            <p:cNvSpPr/>
            <p:nvPr/>
          </p:nvSpPr>
          <p:spPr>
            <a:xfrm>
              <a:off x="1744980" y="2121408"/>
              <a:ext cx="694944" cy="694944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200" dirty="0">
                  <a:cs typeface="+mn-ea"/>
                  <a:sym typeface="+mn-lt"/>
                </a:rPr>
                <a:t>壹</a:t>
              </a:r>
              <a:endParaRPr lang="zh-CN" altLang="en-US" sz="3200" dirty="0">
                <a:cs typeface="+mn-ea"/>
                <a:sym typeface="+mn-lt"/>
              </a:endParaRPr>
            </a:p>
          </p:txBody>
        </p:sp>
        <p:sp>
          <p:nvSpPr>
            <p:cNvPr id="13" name="文本框 12"/>
            <p:cNvSpPr txBox="1">
              <a:spLocks noChangeArrowheads="1"/>
            </p:cNvSpPr>
            <p:nvPr/>
          </p:nvSpPr>
          <p:spPr bwMode="auto">
            <a:xfrm>
              <a:off x="1086612" y="3048414"/>
              <a:ext cx="201168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9pPr>
            </a:lstStyle>
            <a:p>
              <a:pPr algn="ctr" eaLnBrk="1" hangingPunct="1"/>
              <a:r>
                <a:rPr lang="zh-CN" altLang="en-US" sz="28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成都篇</a:t>
              </a:r>
              <a:endParaRPr lang="zh-CN" altLang="en-US" sz="28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1187196" y="3867912"/>
              <a:ext cx="1800000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TextBox 26"/>
            <p:cNvSpPr txBox="1"/>
            <p:nvPr/>
          </p:nvSpPr>
          <p:spPr bwMode="auto">
            <a:xfrm>
              <a:off x="1077468" y="3915779"/>
              <a:ext cx="2011680" cy="9233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bg1"/>
                  </a:solidFill>
                  <a:cs typeface="+mn-ea"/>
                  <a:sym typeface="+mn-lt"/>
                </a:rPr>
                <a:t>单击选中图片，右键，设置图片格式，填充，图片或纹理填充，文件，选择你</a:t>
              </a:r>
              <a:endParaRPr lang="en-US" altLang="zh-CN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cxnSp>
          <p:nvCxnSpPr>
            <p:cNvPr id="17" name="直接连接符 16"/>
            <p:cNvCxnSpPr/>
            <p:nvPr/>
          </p:nvCxnSpPr>
          <p:spPr>
            <a:xfrm>
              <a:off x="1187196" y="4907280"/>
              <a:ext cx="1800000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0" name="组合 39"/>
          <p:cNvGrpSpPr/>
          <p:nvPr/>
        </p:nvGrpSpPr>
        <p:grpSpPr>
          <a:xfrm>
            <a:off x="3637750" y="1739010"/>
            <a:ext cx="2106168" cy="4032000"/>
            <a:chOff x="3627120" y="1739010"/>
            <a:chExt cx="2106168" cy="4032000"/>
          </a:xfrm>
        </p:grpSpPr>
        <p:sp>
          <p:nvSpPr>
            <p:cNvPr id="8" name="矩形 7"/>
            <p:cNvSpPr/>
            <p:nvPr/>
          </p:nvSpPr>
          <p:spPr>
            <a:xfrm>
              <a:off x="3674364" y="1793622"/>
              <a:ext cx="2011680" cy="3922776"/>
            </a:xfrm>
            <a:prstGeom prst="rect">
              <a:avLst/>
            </a:prstGeom>
            <a:blipFill>
              <a:blip r:embed="rId2" cstate="screen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3627120" y="1739010"/>
              <a:ext cx="2106168" cy="4032000"/>
            </a:xfrm>
            <a:prstGeom prst="rect">
              <a:avLst/>
            </a:prstGeom>
            <a:noFill/>
            <a:ln>
              <a:solidFill>
                <a:schemeClr val="accent1"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3674364" y="1793622"/>
              <a:ext cx="2011680" cy="3922776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4332732" y="2121408"/>
              <a:ext cx="694944" cy="694944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200" dirty="0">
                  <a:cs typeface="+mn-ea"/>
                  <a:sym typeface="+mn-lt"/>
                </a:rPr>
                <a:t>贰</a:t>
              </a:r>
              <a:endParaRPr lang="zh-CN" altLang="en-US" sz="3200" dirty="0">
                <a:cs typeface="+mn-ea"/>
                <a:sym typeface="+mn-lt"/>
              </a:endParaRPr>
            </a:p>
          </p:txBody>
        </p:sp>
        <p:sp>
          <p:nvSpPr>
            <p:cNvPr id="20" name="文本框 19"/>
            <p:cNvSpPr txBox="1">
              <a:spLocks noChangeArrowheads="1"/>
            </p:cNvSpPr>
            <p:nvPr/>
          </p:nvSpPr>
          <p:spPr bwMode="auto">
            <a:xfrm>
              <a:off x="3674364" y="3048414"/>
              <a:ext cx="201168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9pPr>
            </a:lstStyle>
            <a:p>
              <a:pPr algn="ctr" eaLnBrk="1" hangingPunct="1"/>
              <a:r>
                <a:rPr lang="zh-CN" altLang="en-US" sz="28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北京篇</a:t>
              </a:r>
              <a:endParaRPr lang="zh-CN" altLang="en-US" sz="28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21" name="直接连接符 20"/>
            <p:cNvCxnSpPr/>
            <p:nvPr/>
          </p:nvCxnSpPr>
          <p:spPr>
            <a:xfrm>
              <a:off x="3774948" y="3867912"/>
              <a:ext cx="1800000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TextBox 26"/>
            <p:cNvSpPr txBox="1"/>
            <p:nvPr/>
          </p:nvSpPr>
          <p:spPr bwMode="auto">
            <a:xfrm>
              <a:off x="3665220" y="3915779"/>
              <a:ext cx="2011680" cy="9233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bg1"/>
                  </a:solidFill>
                  <a:cs typeface="+mn-ea"/>
                  <a:sym typeface="+mn-lt"/>
                </a:rPr>
                <a:t>单击选中图片，右键，设置图片格式，填充，图片或纹理填充，文件，选择你</a:t>
              </a:r>
              <a:endParaRPr lang="en-US" altLang="zh-CN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cxnSp>
          <p:nvCxnSpPr>
            <p:cNvPr id="23" name="直接连接符 22"/>
            <p:cNvCxnSpPr/>
            <p:nvPr/>
          </p:nvCxnSpPr>
          <p:spPr>
            <a:xfrm>
              <a:off x="3774948" y="4907280"/>
              <a:ext cx="1800000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1" name="组合 40"/>
          <p:cNvGrpSpPr/>
          <p:nvPr/>
        </p:nvGrpSpPr>
        <p:grpSpPr>
          <a:xfrm>
            <a:off x="6363727" y="1739010"/>
            <a:ext cx="2106168" cy="4032000"/>
            <a:chOff x="6214872" y="1739010"/>
            <a:chExt cx="2106168" cy="4032000"/>
          </a:xfrm>
        </p:grpSpPr>
        <p:sp>
          <p:nvSpPr>
            <p:cNvPr id="11" name="矩形 10"/>
            <p:cNvSpPr/>
            <p:nvPr/>
          </p:nvSpPr>
          <p:spPr>
            <a:xfrm>
              <a:off x="6262116" y="1793622"/>
              <a:ext cx="2011680" cy="3922776"/>
            </a:xfrm>
            <a:prstGeom prst="rect">
              <a:avLst/>
            </a:prstGeom>
            <a:blipFill>
              <a:blip r:embed="rId3" cstate="screen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6214872" y="1739010"/>
              <a:ext cx="2106168" cy="4032000"/>
            </a:xfrm>
            <a:prstGeom prst="rect">
              <a:avLst/>
            </a:prstGeom>
            <a:noFill/>
            <a:ln>
              <a:solidFill>
                <a:schemeClr val="accent1"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6266688" y="1793622"/>
              <a:ext cx="2011680" cy="3922776"/>
            </a:xfrm>
            <a:prstGeom prst="rect">
              <a:avLst/>
            </a:prstGeom>
            <a:solidFill>
              <a:schemeClr val="accent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>
              <a:off x="6925056" y="2121408"/>
              <a:ext cx="694944" cy="694944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200" dirty="0">
                  <a:cs typeface="+mn-ea"/>
                  <a:sym typeface="+mn-lt"/>
                </a:rPr>
                <a:t>叁</a:t>
              </a:r>
              <a:endParaRPr lang="zh-CN" altLang="en-US" sz="3200" dirty="0">
                <a:cs typeface="+mn-ea"/>
                <a:sym typeface="+mn-lt"/>
              </a:endParaRPr>
            </a:p>
          </p:txBody>
        </p:sp>
        <p:sp>
          <p:nvSpPr>
            <p:cNvPr id="27" name="文本框 26"/>
            <p:cNvSpPr txBox="1">
              <a:spLocks noChangeArrowheads="1"/>
            </p:cNvSpPr>
            <p:nvPr/>
          </p:nvSpPr>
          <p:spPr bwMode="auto">
            <a:xfrm>
              <a:off x="6266688" y="3048414"/>
              <a:ext cx="201168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9pPr>
            </a:lstStyle>
            <a:p>
              <a:pPr algn="ctr" eaLnBrk="1" hangingPunct="1"/>
              <a:r>
                <a:rPr lang="zh-CN" altLang="en-US" sz="28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三亚篇</a:t>
              </a:r>
              <a:endParaRPr lang="zh-CN" altLang="en-US" sz="28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28" name="直接连接符 27"/>
            <p:cNvCxnSpPr/>
            <p:nvPr/>
          </p:nvCxnSpPr>
          <p:spPr>
            <a:xfrm>
              <a:off x="6367272" y="3867912"/>
              <a:ext cx="1800000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TextBox 26"/>
            <p:cNvSpPr txBox="1"/>
            <p:nvPr/>
          </p:nvSpPr>
          <p:spPr bwMode="auto">
            <a:xfrm>
              <a:off x="6257544" y="3915779"/>
              <a:ext cx="2011680" cy="9233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bg1"/>
                  </a:solidFill>
                  <a:cs typeface="+mn-ea"/>
                  <a:sym typeface="+mn-lt"/>
                </a:rPr>
                <a:t>单击选中图片，右键，设置图片格式，填充，图片或纹理填充，文件，选择你</a:t>
              </a:r>
              <a:endParaRPr lang="en-US" altLang="zh-CN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cxnSp>
          <p:nvCxnSpPr>
            <p:cNvPr id="30" name="直接连接符 29"/>
            <p:cNvCxnSpPr/>
            <p:nvPr/>
          </p:nvCxnSpPr>
          <p:spPr>
            <a:xfrm>
              <a:off x="6367272" y="4907280"/>
              <a:ext cx="1800000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2" name="组合 41"/>
          <p:cNvGrpSpPr/>
          <p:nvPr/>
        </p:nvGrpSpPr>
        <p:grpSpPr>
          <a:xfrm>
            <a:off x="9089705" y="1739010"/>
            <a:ext cx="2106168" cy="4032000"/>
            <a:chOff x="8802624" y="1739010"/>
            <a:chExt cx="2106168" cy="4032000"/>
          </a:xfrm>
        </p:grpSpPr>
        <p:sp>
          <p:nvSpPr>
            <p:cNvPr id="14" name="矩形 13"/>
            <p:cNvSpPr/>
            <p:nvPr/>
          </p:nvSpPr>
          <p:spPr>
            <a:xfrm>
              <a:off x="8849868" y="1793622"/>
              <a:ext cx="2011680" cy="3922776"/>
            </a:xfrm>
            <a:prstGeom prst="rect">
              <a:avLst/>
            </a:prstGeom>
            <a:blipFill>
              <a:blip r:embed="rId4" cstate="screen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8802624" y="1739010"/>
              <a:ext cx="2106168" cy="4032000"/>
            </a:xfrm>
            <a:prstGeom prst="rect">
              <a:avLst/>
            </a:prstGeom>
            <a:noFill/>
            <a:ln>
              <a:solidFill>
                <a:schemeClr val="accent1"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8849868" y="1793622"/>
              <a:ext cx="2011680" cy="3922776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" name="椭圆 32"/>
            <p:cNvSpPr/>
            <p:nvPr/>
          </p:nvSpPr>
          <p:spPr>
            <a:xfrm>
              <a:off x="9508236" y="2121408"/>
              <a:ext cx="694944" cy="694944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200" dirty="0">
                  <a:cs typeface="+mn-ea"/>
                  <a:sym typeface="+mn-lt"/>
                </a:rPr>
                <a:t>肆</a:t>
              </a:r>
              <a:endParaRPr lang="zh-CN" altLang="en-US" sz="3200" dirty="0">
                <a:cs typeface="+mn-ea"/>
                <a:sym typeface="+mn-lt"/>
              </a:endParaRPr>
            </a:p>
          </p:txBody>
        </p:sp>
        <p:sp>
          <p:nvSpPr>
            <p:cNvPr id="34" name="文本框 33"/>
            <p:cNvSpPr txBox="1">
              <a:spLocks noChangeArrowheads="1"/>
            </p:cNvSpPr>
            <p:nvPr/>
          </p:nvSpPr>
          <p:spPr bwMode="auto">
            <a:xfrm>
              <a:off x="8849868" y="3048414"/>
              <a:ext cx="201168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9pPr>
            </a:lstStyle>
            <a:p>
              <a:pPr algn="ctr" eaLnBrk="1" hangingPunct="1"/>
              <a:r>
                <a:rPr lang="zh-CN" altLang="en-US" sz="28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美食篇</a:t>
              </a:r>
              <a:endParaRPr lang="zh-CN" altLang="en-US" sz="28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35" name="直接连接符 34"/>
            <p:cNvCxnSpPr/>
            <p:nvPr/>
          </p:nvCxnSpPr>
          <p:spPr>
            <a:xfrm>
              <a:off x="8950452" y="3867912"/>
              <a:ext cx="1800000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TextBox 26"/>
            <p:cNvSpPr txBox="1"/>
            <p:nvPr/>
          </p:nvSpPr>
          <p:spPr bwMode="auto">
            <a:xfrm>
              <a:off x="8840724" y="3915779"/>
              <a:ext cx="2011680" cy="9233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bg1"/>
                  </a:solidFill>
                  <a:cs typeface="+mn-ea"/>
                  <a:sym typeface="+mn-lt"/>
                </a:rPr>
                <a:t>单击选中图片，右键，设置图片格式，填充，图片或纹理填充，文件，选择你</a:t>
              </a:r>
              <a:endParaRPr lang="en-US" altLang="zh-CN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cxnSp>
          <p:nvCxnSpPr>
            <p:cNvPr id="37" name="直接连接符 36"/>
            <p:cNvCxnSpPr/>
            <p:nvPr/>
          </p:nvCxnSpPr>
          <p:spPr>
            <a:xfrm>
              <a:off x="8950452" y="4907280"/>
              <a:ext cx="1800000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3" name="文本框 42"/>
          <p:cNvSpPr txBox="1"/>
          <p:nvPr/>
        </p:nvSpPr>
        <p:spPr>
          <a:xfrm>
            <a:off x="7072957" y="391611"/>
            <a:ext cx="13345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北京篇</a:t>
            </a:r>
            <a:endParaRPr lang="zh-CN" altLang="en-US" sz="24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8695365" y="391611"/>
            <a:ext cx="13345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三亚篇</a:t>
            </a:r>
            <a:endParaRPr lang="zh-CN" altLang="en-US" sz="24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10317774" y="391611"/>
            <a:ext cx="13345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美食篇</a:t>
            </a:r>
            <a:endParaRPr lang="zh-CN" altLang="en-US" sz="24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5450549" y="391611"/>
            <a:ext cx="13345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成都篇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47" name="图片 46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370412" y="249272"/>
            <a:ext cx="450025" cy="662695"/>
          </a:xfrm>
          <a:prstGeom prst="rect">
            <a:avLst/>
          </a:prstGeom>
        </p:spPr>
      </p:pic>
      <p:sp>
        <p:nvSpPr>
          <p:cNvPr id="48" name="文本框 47"/>
          <p:cNvSpPr txBox="1"/>
          <p:nvPr/>
        </p:nvSpPr>
        <p:spPr>
          <a:xfrm>
            <a:off x="764794" y="318417"/>
            <a:ext cx="19640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spc="-500" dirty="0">
                <a:cs typeface="+mn-ea"/>
                <a:sym typeface="+mn-lt"/>
              </a:rPr>
              <a:t>旅行介绍</a:t>
            </a:r>
            <a:endParaRPr lang="zh-CN" altLang="en-US" sz="3600" spc="-500" dirty="0">
              <a:cs typeface="+mn-ea"/>
              <a:sym typeface="+mn-lt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340493" y="200358"/>
            <a:ext cx="553998" cy="76052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2400" spc="-400" dirty="0">
                <a:solidFill>
                  <a:schemeClr val="bg1"/>
                </a:solidFill>
                <a:cs typeface="+mn-ea"/>
                <a:sym typeface="+mn-lt"/>
              </a:rPr>
              <a:t>旅行</a:t>
            </a:r>
            <a:endParaRPr lang="zh-CN" altLang="en-US" sz="2400" spc="-4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5000">
        <p14:flip dir="r"/>
      </p:transition>
    </mc:Choice>
    <mc:Fallback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123825" y="1530840"/>
            <a:ext cx="5811839" cy="3448051"/>
          </a:xfrm>
          <a:prstGeom prst="rect">
            <a:avLst/>
          </a:prstGeom>
          <a:blipFill dpi="0" rotWithShape="1">
            <a:blip r:embed="rId1" cstate="screen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6032500" y="3207240"/>
            <a:ext cx="2970213" cy="1771651"/>
          </a:xfrm>
          <a:prstGeom prst="rect">
            <a:avLst/>
          </a:prstGeom>
          <a:blipFill dpi="0" rotWithShape="1">
            <a:blip r:embed="rId2" cstate="screen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9097963" y="3207240"/>
            <a:ext cx="2970212" cy="1771651"/>
          </a:xfrm>
          <a:prstGeom prst="rect">
            <a:avLst/>
          </a:prstGeom>
          <a:blipFill dpi="0" rotWithShape="1">
            <a:blip r:embed="rId2" cstate="screen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33" name="矩形 32"/>
          <p:cNvSpPr>
            <a:spLocks noChangeArrowheads="1"/>
          </p:cNvSpPr>
          <p:nvPr/>
        </p:nvSpPr>
        <p:spPr bwMode="auto">
          <a:xfrm>
            <a:off x="219836" y="5170913"/>
            <a:ext cx="11740515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>
            <a:spAutoFit/>
          </a:bodyPr>
          <a:lstStyle/>
          <a:p>
            <a:pPr algn="just">
              <a:lnSpc>
                <a:spcPct val="150000"/>
              </a:lnSpc>
              <a:defRPr/>
            </a:pP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1990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年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9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月经国务院批准建立的国家级海洋类型自然保护区之一，位于海南省三亚市南部近岸及海岛四周海域，地理位置为东经 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109°20′50″~109°40′30″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，北纬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18°10′30″~18°15′30″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范围内。主要保护对象为：造礁珊瑚、非造礁珊瑚、珊瑚礁及其生态系统和生物多样性。造礁珊瑚的建造者为珊瑚虫，珊瑚虫属热带海洋腔肠动物。</a:t>
            </a:r>
            <a:endParaRPr lang="zh-CN" altLang="en-US" sz="7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34" name="组合 33"/>
          <p:cNvGrpSpPr/>
          <p:nvPr/>
        </p:nvGrpSpPr>
        <p:grpSpPr bwMode="auto">
          <a:xfrm>
            <a:off x="6085051" y="2221838"/>
            <a:ext cx="2312984" cy="666751"/>
            <a:chOff x="75334" y="990778"/>
            <a:chExt cx="2787972" cy="667045"/>
          </a:xfrm>
        </p:grpSpPr>
        <p:sp>
          <p:nvSpPr>
            <p:cNvPr id="35" name="文本框 30"/>
            <p:cNvSpPr txBox="1">
              <a:spLocks noChangeArrowheads="1"/>
            </p:cNvSpPr>
            <p:nvPr/>
          </p:nvSpPr>
          <p:spPr bwMode="auto">
            <a:xfrm>
              <a:off x="75334" y="1065212"/>
              <a:ext cx="2787972" cy="5234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800" dirty="0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rPr>
                <a:t>三亚珊瑚礁</a:t>
              </a:r>
              <a:endParaRPr lang="zh-CN" altLang="en-US" sz="2800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36" name="直接连接符 35"/>
            <p:cNvCxnSpPr/>
            <p:nvPr/>
          </p:nvCxnSpPr>
          <p:spPr>
            <a:xfrm>
              <a:off x="198098" y="990778"/>
              <a:ext cx="1905446" cy="0"/>
            </a:xfrm>
            <a:prstGeom prst="line">
              <a:avLst/>
            </a:prstGeom>
            <a:ln w="12700">
              <a:solidFill>
                <a:schemeClr val="accent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>
              <a:off x="198098" y="1657823"/>
              <a:ext cx="2605698" cy="0"/>
            </a:xfrm>
            <a:prstGeom prst="line">
              <a:avLst/>
            </a:prstGeom>
            <a:ln w="12700">
              <a:solidFill>
                <a:schemeClr val="accent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文本框 11"/>
          <p:cNvSpPr txBox="1"/>
          <p:nvPr/>
        </p:nvSpPr>
        <p:spPr>
          <a:xfrm>
            <a:off x="7072957" y="391611"/>
            <a:ext cx="13345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北京篇</a:t>
            </a:r>
            <a:endParaRPr lang="zh-CN" altLang="en-US" sz="24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695365" y="391611"/>
            <a:ext cx="13345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accent1"/>
                </a:solidFill>
                <a:cs typeface="+mn-ea"/>
                <a:sym typeface="+mn-lt"/>
              </a:rPr>
              <a:t>三亚篇</a:t>
            </a:r>
            <a:endParaRPr lang="zh-CN" altLang="en-US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0317774" y="391611"/>
            <a:ext cx="13345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美食篇</a:t>
            </a:r>
            <a:endParaRPr lang="zh-CN" altLang="en-US" sz="24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450549" y="391611"/>
            <a:ext cx="13345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成都篇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370412" y="249272"/>
            <a:ext cx="450025" cy="662695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764794" y="318417"/>
            <a:ext cx="19640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spc="-500" dirty="0">
                <a:cs typeface="+mn-ea"/>
                <a:sym typeface="+mn-lt"/>
              </a:rPr>
              <a:t>旅行介绍</a:t>
            </a:r>
            <a:endParaRPr lang="zh-CN" altLang="en-US" sz="3600" spc="-500" dirty="0"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40493" y="200358"/>
            <a:ext cx="553998" cy="76052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2400" spc="-400" dirty="0">
                <a:solidFill>
                  <a:schemeClr val="bg1"/>
                </a:solidFill>
                <a:cs typeface="+mn-ea"/>
                <a:sym typeface="+mn-lt"/>
              </a:rPr>
              <a:t>旅行</a:t>
            </a:r>
            <a:endParaRPr lang="zh-CN" altLang="en-US" sz="2400" spc="-4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000">
        <p14:ferris dir="l"/>
      </p:transition>
    </mc:Choice>
    <mc:Fallback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10"/>
          <p:cNvSpPr>
            <a:spLocks noChangeArrowheads="1"/>
          </p:cNvSpPr>
          <p:nvPr/>
        </p:nvSpPr>
        <p:spPr bwMode="auto">
          <a:xfrm>
            <a:off x="264790" y="2640473"/>
            <a:ext cx="3860870" cy="3416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600" dirty="0">
                <a:cs typeface="+mn-ea"/>
                <a:sym typeface="+mn-lt"/>
              </a:rPr>
              <a:t>大东海三面环山，海岸线长</a:t>
            </a:r>
            <a:r>
              <a:rPr lang="en-US" altLang="zh-CN" sz="1600" dirty="0">
                <a:cs typeface="+mn-ea"/>
                <a:sym typeface="+mn-lt"/>
              </a:rPr>
              <a:t>2.9</a:t>
            </a:r>
            <a:r>
              <a:rPr lang="zh-CN" altLang="en-US" sz="1600" dirty="0">
                <a:cs typeface="+mn-ea"/>
                <a:sym typeface="+mn-lt"/>
              </a:rPr>
              <a:t>公里，一面大海，一排排翠绿椰林环抱沙滩，蓝天、碧海、青山、绿椰、白沙滩独特之美博得海内外游客的赞叹。关于大东海还有一个传说：在很久以前，大东海是三亚落笔峰落笔洞中黑龙戏水的地方。相传黑龙看中了大东海的晴空丽日、碧波万顷、风平浪静，央求南海龙王将大东海借其于戏水解闷，南海龙王同意了。</a:t>
            </a:r>
            <a:endParaRPr lang="en-US" altLang="zh-CN" sz="1600" dirty="0">
              <a:cs typeface="+mn-ea"/>
              <a:sym typeface="+mn-lt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342581" y="1759357"/>
            <a:ext cx="2433637" cy="1882775"/>
          </a:xfrm>
          <a:prstGeom prst="rect">
            <a:avLst/>
          </a:prstGeom>
          <a:blipFill>
            <a:blip r:embed="rId1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6917507" y="1778408"/>
            <a:ext cx="2433637" cy="1882775"/>
          </a:xfrm>
          <a:prstGeom prst="rect">
            <a:avLst/>
          </a:prstGeom>
          <a:blipFill>
            <a:blip r:embed="rId2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9492432" y="1759357"/>
            <a:ext cx="2433637" cy="1882775"/>
          </a:xfrm>
          <a:prstGeom prst="rect">
            <a:avLst/>
          </a:prstGeom>
          <a:blipFill>
            <a:blip r:embed="rId3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4342581" y="3797708"/>
            <a:ext cx="2433637" cy="1882775"/>
          </a:xfrm>
          <a:prstGeom prst="rect">
            <a:avLst/>
          </a:prstGeom>
          <a:blipFill>
            <a:blip r:embed="rId2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6917507" y="3816757"/>
            <a:ext cx="2433637" cy="1882775"/>
          </a:xfrm>
          <a:prstGeom prst="rect">
            <a:avLst/>
          </a:prstGeom>
          <a:blipFill>
            <a:blip r:embed="rId3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9492432" y="3797708"/>
            <a:ext cx="2433637" cy="1882775"/>
          </a:xfrm>
          <a:prstGeom prst="rect">
            <a:avLst/>
          </a:prstGeom>
          <a:blipFill>
            <a:blip r:embed="rId1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grpSp>
        <p:nvGrpSpPr>
          <p:cNvPr id="29" name="组合 28"/>
          <p:cNvGrpSpPr/>
          <p:nvPr/>
        </p:nvGrpSpPr>
        <p:grpSpPr bwMode="auto">
          <a:xfrm>
            <a:off x="302576" y="1808573"/>
            <a:ext cx="2714624" cy="666750"/>
            <a:chOff x="88536" y="990778"/>
            <a:chExt cx="2715260" cy="667045"/>
          </a:xfrm>
        </p:grpSpPr>
        <p:sp>
          <p:nvSpPr>
            <p:cNvPr id="38" name="文本框 30"/>
            <p:cNvSpPr txBox="1">
              <a:spLocks noChangeArrowheads="1"/>
            </p:cNvSpPr>
            <p:nvPr/>
          </p:nvSpPr>
          <p:spPr bwMode="auto">
            <a:xfrm>
              <a:off x="88536" y="1093451"/>
              <a:ext cx="2154051" cy="5234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800" dirty="0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rPr>
                <a:t>大东海</a:t>
              </a:r>
              <a:endParaRPr lang="zh-CN" altLang="en-US" sz="2800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39" name="直接连接符 38"/>
            <p:cNvCxnSpPr/>
            <p:nvPr/>
          </p:nvCxnSpPr>
          <p:spPr>
            <a:xfrm>
              <a:off x="198098" y="990778"/>
              <a:ext cx="1905446" cy="0"/>
            </a:xfrm>
            <a:prstGeom prst="line">
              <a:avLst/>
            </a:prstGeom>
            <a:ln w="12700">
              <a:solidFill>
                <a:schemeClr val="accent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198098" y="1657823"/>
              <a:ext cx="2605698" cy="0"/>
            </a:xfrm>
            <a:prstGeom prst="line">
              <a:avLst/>
            </a:prstGeom>
            <a:ln w="12700">
              <a:solidFill>
                <a:schemeClr val="accent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文本框 14"/>
          <p:cNvSpPr txBox="1"/>
          <p:nvPr/>
        </p:nvSpPr>
        <p:spPr>
          <a:xfrm>
            <a:off x="7072957" y="391611"/>
            <a:ext cx="13345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北京篇</a:t>
            </a:r>
            <a:endParaRPr lang="zh-CN" altLang="en-US" sz="24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695365" y="391611"/>
            <a:ext cx="13345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accent1"/>
                </a:solidFill>
                <a:cs typeface="+mn-ea"/>
                <a:sym typeface="+mn-lt"/>
              </a:rPr>
              <a:t>三亚篇</a:t>
            </a:r>
            <a:endParaRPr lang="zh-CN" altLang="en-US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0317774" y="391611"/>
            <a:ext cx="13345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美食篇</a:t>
            </a:r>
            <a:endParaRPr lang="zh-CN" altLang="en-US" sz="24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450549" y="391611"/>
            <a:ext cx="13345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成都篇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370412" y="249272"/>
            <a:ext cx="450025" cy="662695"/>
          </a:xfrm>
          <a:prstGeom prst="rect">
            <a:avLst/>
          </a:prstGeom>
        </p:spPr>
      </p:pic>
      <p:sp>
        <p:nvSpPr>
          <p:cNvPr id="30" name="文本框 29"/>
          <p:cNvSpPr txBox="1"/>
          <p:nvPr/>
        </p:nvSpPr>
        <p:spPr>
          <a:xfrm>
            <a:off x="764794" y="318417"/>
            <a:ext cx="19640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spc="-500" dirty="0">
                <a:cs typeface="+mn-ea"/>
                <a:sym typeface="+mn-lt"/>
              </a:rPr>
              <a:t>旅行介绍</a:t>
            </a:r>
            <a:endParaRPr lang="zh-CN" altLang="en-US" sz="3600" spc="-500" dirty="0">
              <a:cs typeface="+mn-ea"/>
              <a:sym typeface="+mn-lt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340493" y="200358"/>
            <a:ext cx="553998" cy="76052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2400" spc="-400" dirty="0">
                <a:solidFill>
                  <a:schemeClr val="bg1"/>
                </a:solidFill>
                <a:cs typeface="+mn-ea"/>
                <a:sym typeface="+mn-lt"/>
              </a:rPr>
              <a:t>旅行</a:t>
            </a:r>
            <a:endParaRPr lang="zh-CN" altLang="en-US" sz="2400" spc="-4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5000">
        <p15:prstTrans prst="airplane"/>
      </p:transition>
    </mc:Choice>
    <mc:Fallback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组合 38"/>
          <p:cNvGrpSpPr/>
          <p:nvPr/>
        </p:nvGrpSpPr>
        <p:grpSpPr>
          <a:xfrm>
            <a:off x="911773" y="1739010"/>
            <a:ext cx="2106168" cy="4032000"/>
            <a:chOff x="1039368" y="1739010"/>
            <a:chExt cx="2106168" cy="4032000"/>
          </a:xfrm>
        </p:grpSpPr>
        <p:sp>
          <p:nvSpPr>
            <p:cNvPr id="5" name="矩形 4"/>
            <p:cNvSpPr/>
            <p:nvPr/>
          </p:nvSpPr>
          <p:spPr>
            <a:xfrm>
              <a:off x="1086612" y="1793622"/>
              <a:ext cx="2011680" cy="3922776"/>
            </a:xfrm>
            <a:prstGeom prst="rect">
              <a:avLst/>
            </a:prstGeom>
            <a:blipFill>
              <a:blip r:embed="rId1" cstate="screen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1039368" y="1739010"/>
              <a:ext cx="2106168" cy="4032000"/>
            </a:xfrm>
            <a:prstGeom prst="rect">
              <a:avLst/>
            </a:prstGeom>
            <a:noFill/>
            <a:ln>
              <a:solidFill>
                <a:schemeClr val="accent1"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1086612" y="1793622"/>
              <a:ext cx="2011680" cy="3922776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" name="椭圆 1"/>
            <p:cNvSpPr/>
            <p:nvPr/>
          </p:nvSpPr>
          <p:spPr>
            <a:xfrm>
              <a:off x="1744980" y="2121408"/>
              <a:ext cx="694944" cy="694944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200" dirty="0">
                  <a:cs typeface="+mn-ea"/>
                  <a:sym typeface="+mn-lt"/>
                </a:rPr>
                <a:t>壹</a:t>
              </a:r>
              <a:endParaRPr lang="zh-CN" altLang="en-US" sz="3200" dirty="0">
                <a:cs typeface="+mn-ea"/>
                <a:sym typeface="+mn-lt"/>
              </a:endParaRPr>
            </a:p>
          </p:txBody>
        </p:sp>
        <p:sp>
          <p:nvSpPr>
            <p:cNvPr id="13" name="文本框 12"/>
            <p:cNvSpPr txBox="1">
              <a:spLocks noChangeArrowheads="1"/>
            </p:cNvSpPr>
            <p:nvPr/>
          </p:nvSpPr>
          <p:spPr bwMode="auto">
            <a:xfrm>
              <a:off x="1086612" y="3048414"/>
              <a:ext cx="201168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9pPr>
            </a:lstStyle>
            <a:p>
              <a:pPr algn="ctr" eaLnBrk="1" hangingPunct="1"/>
              <a:r>
                <a:rPr lang="zh-CN" altLang="en-US" sz="28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成都篇</a:t>
              </a:r>
              <a:endParaRPr lang="zh-CN" altLang="en-US" sz="28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1187196" y="3867912"/>
              <a:ext cx="1800000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TextBox 26"/>
            <p:cNvSpPr txBox="1"/>
            <p:nvPr/>
          </p:nvSpPr>
          <p:spPr bwMode="auto">
            <a:xfrm>
              <a:off x="1077468" y="3915779"/>
              <a:ext cx="2011680" cy="9233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bg1"/>
                  </a:solidFill>
                  <a:cs typeface="+mn-ea"/>
                  <a:sym typeface="+mn-lt"/>
                </a:rPr>
                <a:t>单击选中图片，右键，设置图片格式，填充，图片或纹理填充，文件，选择你</a:t>
              </a:r>
              <a:endParaRPr lang="en-US" altLang="zh-CN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cxnSp>
          <p:nvCxnSpPr>
            <p:cNvPr id="17" name="直接连接符 16"/>
            <p:cNvCxnSpPr/>
            <p:nvPr/>
          </p:nvCxnSpPr>
          <p:spPr>
            <a:xfrm>
              <a:off x="1187196" y="4907280"/>
              <a:ext cx="1800000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0" name="组合 39"/>
          <p:cNvGrpSpPr/>
          <p:nvPr/>
        </p:nvGrpSpPr>
        <p:grpSpPr>
          <a:xfrm>
            <a:off x="3637750" y="1739010"/>
            <a:ext cx="2106168" cy="4032000"/>
            <a:chOff x="3627120" y="1739010"/>
            <a:chExt cx="2106168" cy="4032000"/>
          </a:xfrm>
        </p:grpSpPr>
        <p:sp>
          <p:nvSpPr>
            <p:cNvPr id="8" name="矩形 7"/>
            <p:cNvSpPr/>
            <p:nvPr/>
          </p:nvSpPr>
          <p:spPr>
            <a:xfrm>
              <a:off x="3674364" y="1793622"/>
              <a:ext cx="2011680" cy="3922776"/>
            </a:xfrm>
            <a:prstGeom prst="rect">
              <a:avLst/>
            </a:prstGeom>
            <a:blipFill>
              <a:blip r:embed="rId2" cstate="screen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3627120" y="1739010"/>
              <a:ext cx="2106168" cy="4032000"/>
            </a:xfrm>
            <a:prstGeom prst="rect">
              <a:avLst/>
            </a:prstGeom>
            <a:noFill/>
            <a:ln>
              <a:solidFill>
                <a:schemeClr val="accent1"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3674364" y="1793622"/>
              <a:ext cx="2011680" cy="3922776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4332732" y="2121408"/>
              <a:ext cx="694944" cy="694944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200" dirty="0">
                  <a:cs typeface="+mn-ea"/>
                  <a:sym typeface="+mn-lt"/>
                </a:rPr>
                <a:t>贰</a:t>
              </a:r>
              <a:endParaRPr lang="zh-CN" altLang="en-US" sz="3200" dirty="0">
                <a:cs typeface="+mn-ea"/>
                <a:sym typeface="+mn-lt"/>
              </a:endParaRPr>
            </a:p>
          </p:txBody>
        </p:sp>
        <p:sp>
          <p:nvSpPr>
            <p:cNvPr id="20" name="文本框 19"/>
            <p:cNvSpPr txBox="1">
              <a:spLocks noChangeArrowheads="1"/>
            </p:cNvSpPr>
            <p:nvPr/>
          </p:nvSpPr>
          <p:spPr bwMode="auto">
            <a:xfrm>
              <a:off x="3674364" y="3048414"/>
              <a:ext cx="201168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9pPr>
            </a:lstStyle>
            <a:p>
              <a:pPr algn="ctr" eaLnBrk="1" hangingPunct="1"/>
              <a:r>
                <a:rPr lang="zh-CN" altLang="en-US" sz="28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北京篇</a:t>
              </a:r>
              <a:endParaRPr lang="zh-CN" altLang="en-US" sz="28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21" name="直接连接符 20"/>
            <p:cNvCxnSpPr/>
            <p:nvPr/>
          </p:nvCxnSpPr>
          <p:spPr>
            <a:xfrm>
              <a:off x="3774948" y="3867912"/>
              <a:ext cx="1800000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TextBox 26"/>
            <p:cNvSpPr txBox="1"/>
            <p:nvPr/>
          </p:nvSpPr>
          <p:spPr bwMode="auto">
            <a:xfrm>
              <a:off x="3665220" y="3915779"/>
              <a:ext cx="2011680" cy="9233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bg1"/>
                  </a:solidFill>
                  <a:cs typeface="+mn-ea"/>
                  <a:sym typeface="+mn-lt"/>
                </a:rPr>
                <a:t>单击选中图片，右键，设置图片格式，填充，图片或纹理填充，文件，选择你</a:t>
              </a:r>
              <a:endParaRPr lang="en-US" altLang="zh-CN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cxnSp>
          <p:nvCxnSpPr>
            <p:cNvPr id="23" name="直接连接符 22"/>
            <p:cNvCxnSpPr/>
            <p:nvPr/>
          </p:nvCxnSpPr>
          <p:spPr>
            <a:xfrm>
              <a:off x="3774948" y="4907280"/>
              <a:ext cx="1800000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1" name="组合 40"/>
          <p:cNvGrpSpPr/>
          <p:nvPr/>
        </p:nvGrpSpPr>
        <p:grpSpPr>
          <a:xfrm>
            <a:off x="6363727" y="1739010"/>
            <a:ext cx="2106168" cy="4032000"/>
            <a:chOff x="6214872" y="1739010"/>
            <a:chExt cx="2106168" cy="4032000"/>
          </a:xfrm>
        </p:grpSpPr>
        <p:sp>
          <p:nvSpPr>
            <p:cNvPr id="11" name="矩形 10"/>
            <p:cNvSpPr/>
            <p:nvPr/>
          </p:nvSpPr>
          <p:spPr>
            <a:xfrm>
              <a:off x="6262116" y="1793622"/>
              <a:ext cx="2011680" cy="3922776"/>
            </a:xfrm>
            <a:prstGeom prst="rect">
              <a:avLst/>
            </a:prstGeom>
            <a:blipFill>
              <a:blip r:embed="rId3" cstate="screen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6214872" y="1739010"/>
              <a:ext cx="2106168" cy="4032000"/>
            </a:xfrm>
            <a:prstGeom prst="rect">
              <a:avLst/>
            </a:prstGeom>
            <a:noFill/>
            <a:ln>
              <a:solidFill>
                <a:schemeClr val="accent1"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6266688" y="1793622"/>
              <a:ext cx="2011680" cy="3922776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>
              <a:off x="6925056" y="2121408"/>
              <a:ext cx="694944" cy="694944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200" dirty="0">
                  <a:cs typeface="+mn-ea"/>
                  <a:sym typeface="+mn-lt"/>
                </a:rPr>
                <a:t>叁</a:t>
              </a:r>
              <a:endParaRPr lang="zh-CN" altLang="en-US" sz="3200" dirty="0">
                <a:cs typeface="+mn-ea"/>
                <a:sym typeface="+mn-lt"/>
              </a:endParaRPr>
            </a:p>
          </p:txBody>
        </p:sp>
        <p:sp>
          <p:nvSpPr>
            <p:cNvPr id="27" name="文本框 26"/>
            <p:cNvSpPr txBox="1">
              <a:spLocks noChangeArrowheads="1"/>
            </p:cNvSpPr>
            <p:nvPr/>
          </p:nvSpPr>
          <p:spPr bwMode="auto">
            <a:xfrm>
              <a:off x="6266688" y="3048414"/>
              <a:ext cx="201168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9pPr>
            </a:lstStyle>
            <a:p>
              <a:pPr algn="ctr" eaLnBrk="1" hangingPunct="1"/>
              <a:r>
                <a:rPr lang="zh-CN" altLang="en-US" sz="28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三亚篇</a:t>
              </a:r>
              <a:endParaRPr lang="zh-CN" altLang="en-US" sz="28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28" name="直接连接符 27"/>
            <p:cNvCxnSpPr/>
            <p:nvPr/>
          </p:nvCxnSpPr>
          <p:spPr>
            <a:xfrm>
              <a:off x="6367272" y="3867912"/>
              <a:ext cx="1800000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TextBox 26"/>
            <p:cNvSpPr txBox="1"/>
            <p:nvPr/>
          </p:nvSpPr>
          <p:spPr bwMode="auto">
            <a:xfrm>
              <a:off x="6257544" y="3915779"/>
              <a:ext cx="2011680" cy="9233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bg1"/>
                  </a:solidFill>
                  <a:cs typeface="+mn-ea"/>
                  <a:sym typeface="+mn-lt"/>
                </a:rPr>
                <a:t>单击选中图片，右键，设置图片格式，填充，图片或纹理填充，文件，选择你</a:t>
              </a:r>
              <a:endParaRPr lang="en-US" altLang="zh-CN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cxnSp>
          <p:nvCxnSpPr>
            <p:cNvPr id="30" name="直接连接符 29"/>
            <p:cNvCxnSpPr/>
            <p:nvPr/>
          </p:nvCxnSpPr>
          <p:spPr>
            <a:xfrm>
              <a:off x="6367272" y="4907280"/>
              <a:ext cx="1800000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2" name="组合 41"/>
          <p:cNvGrpSpPr/>
          <p:nvPr/>
        </p:nvGrpSpPr>
        <p:grpSpPr>
          <a:xfrm>
            <a:off x="9089705" y="1739010"/>
            <a:ext cx="2106168" cy="4032000"/>
            <a:chOff x="8802624" y="1739010"/>
            <a:chExt cx="2106168" cy="4032000"/>
          </a:xfrm>
        </p:grpSpPr>
        <p:sp>
          <p:nvSpPr>
            <p:cNvPr id="14" name="矩形 13"/>
            <p:cNvSpPr/>
            <p:nvPr/>
          </p:nvSpPr>
          <p:spPr>
            <a:xfrm>
              <a:off x="8849868" y="1793622"/>
              <a:ext cx="2011680" cy="3922776"/>
            </a:xfrm>
            <a:prstGeom prst="rect">
              <a:avLst/>
            </a:prstGeom>
            <a:blipFill>
              <a:blip r:embed="rId4" cstate="screen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8802624" y="1739010"/>
              <a:ext cx="2106168" cy="4032000"/>
            </a:xfrm>
            <a:prstGeom prst="rect">
              <a:avLst/>
            </a:prstGeom>
            <a:noFill/>
            <a:ln>
              <a:solidFill>
                <a:schemeClr val="accent1"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8849868" y="1793622"/>
              <a:ext cx="2011680" cy="3922776"/>
            </a:xfrm>
            <a:prstGeom prst="rect">
              <a:avLst/>
            </a:prstGeom>
            <a:solidFill>
              <a:schemeClr val="accent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" name="椭圆 32"/>
            <p:cNvSpPr/>
            <p:nvPr/>
          </p:nvSpPr>
          <p:spPr>
            <a:xfrm>
              <a:off x="9508236" y="2121408"/>
              <a:ext cx="694944" cy="694944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200" dirty="0">
                  <a:cs typeface="+mn-ea"/>
                  <a:sym typeface="+mn-lt"/>
                </a:rPr>
                <a:t>肆</a:t>
              </a:r>
              <a:endParaRPr lang="zh-CN" altLang="en-US" sz="3200" dirty="0">
                <a:cs typeface="+mn-ea"/>
                <a:sym typeface="+mn-lt"/>
              </a:endParaRPr>
            </a:p>
          </p:txBody>
        </p:sp>
        <p:sp>
          <p:nvSpPr>
            <p:cNvPr id="34" name="文本框 33"/>
            <p:cNvSpPr txBox="1">
              <a:spLocks noChangeArrowheads="1"/>
            </p:cNvSpPr>
            <p:nvPr/>
          </p:nvSpPr>
          <p:spPr bwMode="auto">
            <a:xfrm>
              <a:off x="8849868" y="3048414"/>
              <a:ext cx="201168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9pPr>
            </a:lstStyle>
            <a:p>
              <a:pPr algn="ctr" eaLnBrk="1" hangingPunct="1"/>
              <a:r>
                <a:rPr lang="zh-CN" altLang="en-US" sz="28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美食篇</a:t>
              </a:r>
              <a:endParaRPr lang="zh-CN" altLang="en-US" sz="28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35" name="直接连接符 34"/>
            <p:cNvCxnSpPr/>
            <p:nvPr/>
          </p:nvCxnSpPr>
          <p:spPr>
            <a:xfrm>
              <a:off x="8950452" y="3867912"/>
              <a:ext cx="1800000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TextBox 26"/>
            <p:cNvSpPr txBox="1"/>
            <p:nvPr/>
          </p:nvSpPr>
          <p:spPr bwMode="auto">
            <a:xfrm>
              <a:off x="8840724" y="3915779"/>
              <a:ext cx="2011680" cy="9233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bg1"/>
                  </a:solidFill>
                  <a:cs typeface="+mn-ea"/>
                  <a:sym typeface="+mn-lt"/>
                </a:rPr>
                <a:t>单击选中图片，右键，设置图片格式，填充，图片或纹理填充，文件，选择你</a:t>
              </a:r>
              <a:endParaRPr lang="en-US" altLang="zh-CN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cxnSp>
          <p:nvCxnSpPr>
            <p:cNvPr id="37" name="直接连接符 36"/>
            <p:cNvCxnSpPr/>
            <p:nvPr/>
          </p:nvCxnSpPr>
          <p:spPr>
            <a:xfrm>
              <a:off x="8950452" y="4907280"/>
              <a:ext cx="1800000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3" name="文本框 42"/>
          <p:cNvSpPr txBox="1"/>
          <p:nvPr/>
        </p:nvSpPr>
        <p:spPr>
          <a:xfrm>
            <a:off x="7072957" y="391611"/>
            <a:ext cx="13345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北京篇</a:t>
            </a:r>
            <a:endParaRPr lang="zh-CN" altLang="en-US" sz="24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8695365" y="391611"/>
            <a:ext cx="13345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三亚篇</a:t>
            </a:r>
            <a:endParaRPr lang="zh-CN" altLang="en-US" sz="24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10317774" y="391611"/>
            <a:ext cx="13345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美食篇</a:t>
            </a:r>
            <a:endParaRPr lang="zh-CN" altLang="en-US" sz="24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5450549" y="391611"/>
            <a:ext cx="13345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成都篇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47" name="图片 46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370412" y="249272"/>
            <a:ext cx="450025" cy="662695"/>
          </a:xfrm>
          <a:prstGeom prst="rect">
            <a:avLst/>
          </a:prstGeom>
        </p:spPr>
      </p:pic>
      <p:sp>
        <p:nvSpPr>
          <p:cNvPr id="48" name="文本框 47"/>
          <p:cNvSpPr txBox="1"/>
          <p:nvPr/>
        </p:nvSpPr>
        <p:spPr>
          <a:xfrm>
            <a:off x="764794" y="318417"/>
            <a:ext cx="19640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spc="-500" dirty="0">
                <a:cs typeface="+mn-ea"/>
                <a:sym typeface="+mn-lt"/>
              </a:rPr>
              <a:t>旅行介绍</a:t>
            </a:r>
            <a:endParaRPr lang="zh-CN" altLang="en-US" sz="3600" spc="-500" dirty="0">
              <a:cs typeface="+mn-ea"/>
              <a:sym typeface="+mn-lt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340493" y="200358"/>
            <a:ext cx="553998" cy="76052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2400" spc="-400" dirty="0">
                <a:solidFill>
                  <a:schemeClr val="bg1"/>
                </a:solidFill>
                <a:cs typeface="+mn-ea"/>
                <a:sym typeface="+mn-lt"/>
              </a:rPr>
              <a:t>旅行</a:t>
            </a:r>
            <a:endParaRPr lang="zh-CN" altLang="en-US" sz="2400" spc="-4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5000">
        <p14:flip dir="r"/>
      </p:transition>
    </mc:Choice>
    <mc:Fallback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6127225" y="1323975"/>
            <a:ext cx="5267325" cy="52736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189788" y="2841625"/>
            <a:ext cx="3105150" cy="708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spc="250" dirty="0">
                <a:solidFill>
                  <a:schemeClr val="bg1"/>
                </a:solidFill>
                <a:cs typeface="+mn-ea"/>
                <a:sym typeface="+mn-lt"/>
              </a:rPr>
              <a:t>双皮奶</a:t>
            </a:r>
            <a:endParaRPr lang="zh-CN" altLang="en-US" sz="4000" spc="25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4" name="文本框 13"/>
          <p:cNvSpPr txBox="1">
            <a:spLocks noChangeArrowheads="1"/>
          </p:cNvSpPr>
          <p:nvPr/>
        </p:nvSpPr>
        <p:spPr bwMode="auto">
          <a:xfrm>
            <a:off x="6251575" y="3538538"/>
            <a:ext cx="4981575" cy="216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9pPr>
          </a:lstStyle>
          <a:p>
            <a:pPr algn="ctr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18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双皮奶是一种著名的粤式甜品。产于广东省佛山市顺德区，甘香嫩滑，别具一格。相传双皮奶是</a:t>
            </a:r>
            <a:r>
              <a:rPr lang="en-US" altLang="zh-CN" sz="18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1850</a:t>
            </a:r>
            <a:r>
              <a:rPr lang="zh-CN" altLang="en-US" sz="18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年由一位董婆婆在顺德大良发明。双皮奶在广东很著名。以在</a:t>
            </a:r>
            <a:r>
              <a:rPr lang="en-US" altLang="zh-CN" sz="18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20</a:t>
            </a:r>
            <a:r>
              <a:rPr lang="zh-CN" altLang="en-US" sz="18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世纪</a:t>
            </a:r>
            <a:r>
              <a:rPr lang="en-US" altLang="zh-CN" sz="18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40</a:t>
            </a:r>
            <a:r>
              <a:rPr lang="zh-CN" altLang="en-US" sz="18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年代就开始经营的南信甜品店最为知名。</a:t>
            </a:r>
            <a:endParaRPr lang="zh-CN" altLang="en-US" sz="18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072957" y="391611"/>
            <a:ext cx="13345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北京篇</a:t>
            </a:r>
            <a:endParaRPr lang="zh-CN" altLang="en-US" sz="24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8695365" y="391611"/>
            <a:ext cx="13345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三亚篇</a:t>
            </a:r>
            <a:endParaRPr lang="zh-CN" altLang="en-US" sz="24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0317774" y="391611"/>
            <a:ext cx="13345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accent1"/>
                </a:solidFill>
                <a:cs typeface="+mn-ea"/>
                <a:sym typeface="+mn-lt"/>
              </a:rPr>
              <a:t>美食篇</a:t>
            </a:r>
            <a:endParaRPr lang="zh-CN" altLang="en-US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5450549" y="391611"/>
            <a:ext cx="13345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成都篇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370412" y="249272"/>
            <a:ext cx="450025" cy="662695"/>
          </a:xfrm>
          <a:prstGeom prst="rect">
            <a:avLst/>
          </a:prstGeom>
        </p:spPr>
      </p:pic>
      <p:sp>
        <p:nvSpPr>
          <p:cNvPr id="26" name="文本框 25"/>
          <p:cNvSpPr txBox="1"/>
          <p:nvPr/>
        </p:nvSpPr>
        <p:spPr>
          <a:xfrm>
            <a:off x="764794" y="318417"/>
            <a:ext cx="19640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spc="-500" dirty="0">
                <a:cs typeface="+mn-ea"/>
                <a:sym typeface="+mn-lt"/>
              </a:rPr>
              <a:t>旅行介绍</a:t>
            </a:r>
            <a:endParaRPr lang="zh-CN" altLang="en-US" sz="3600" spc="-500" dirty="0">
              <a:cs typeface="+mn-ea"/>
              <a:sym typeface="+mn-lt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340493" y="200358"/>
            <a:ext cx="553998" cy="76052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2400" spc="-400" dirty="0">
                <a:solidFill>
                  <a:schemeClr val="bg1"/>
                </a:solidFill>
                <a:cs typeface="+mn-ea"/>
                <a:sym typeface="+mn-lt"/>
              </a:rPr>
              <a:t>旅行</a:t>
            </a:r>
            <a:endParaRPr lang="zh-CN" altLang="en-US" sz="2400" spc="-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113664" y="1333572"/>
            <a:ext cx="5951111" cy="526407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5000">
        <p14:switch dir="r"/>
      </p:transition>
    </mc:Choice>
    <mc:Fallback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6096000" y="1306513"/>
            <a:ext cx="2682875" cy="263048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36600" y="1306513"/>
            <a:ext cx="5359400" cy="2630487"/>
          </a:xfrm>
          <a:prstGeom prst="rect">
            <a:avLst/>
          </a:prstGeom>
          <a:blipFill>
            <a:blip r:embed="rId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36600" y="3937000"/>
            <a:ext cx="5359400" cy="2695575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096000" y="3937000"/>
            <a:ext cx="5359400" cy="2695575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8775700" y="1306513"/>
            <a:ext cx="2679700" cy="2630487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883275" y="2301875"/>
            <a:ext cx="3105150" cy="7683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spc="250" dirty="0">
                <a:solidFill>
                  <a:schemeClr val="bg1"/>
                </a:solidFill>
                <a:cs typeface="+mn-ea"/>
                <a:sym typeface="+mn-lt"/>
              </a:rPr>
              <a:t>云吞面</a:t>
            </a:r>
            <a:endParaRPr lang="zh-CN" altLang="en-US" sz="4400" spc="25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7072957" y="391611"/>
            <a:ext cx="13345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北京篇</a:t>
            </a:r>
            <a:endParaRPr lang="zh-CN" altLang="en-US" sz="24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8695365" y="391611"/>
            <a:ext cx="13345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三亚篇</a:t>
            </a:r>
            <a:endParaRPr lang="zh-CN" altLang="en-US" sz="24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10317774" y="391611"/>
            <a:ext cx="13345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accent1"/>
                </a:solidFill>
                <a:cs typeface="+mn-ea"/>
                <a:sym typeface="+mn-lt"/>
              </a:rPr>
              <a:t>美食篇</a:t>
            </a:r>
            <a:endParaRPr lang="zh-CN" altLang="en-US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5450549" y="391611"/>
            <a:ext cx="13345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成都篇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370412" y="249272"/>
            <a:ext cx="450025" cy="662695"/>
          </a:xfrm>
          <a:prstGeom prst="rect">
            <a:avLst/>
          </a:prstGeom>
        </p:spPr>
      </p:pic>
      <p:sp>
        <p:nvSpPr>
          <p:cNvPr id="31" name="文本框 30"/>
          <p:cNvSpPr txBox="1"/>
          <p:nvPr/>
        </p:nvSpPr>
        <p:spPr>
          <a:xfrm>
            <a:off x="764794" y="318417"/>
            <a:ext cx="19640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spc="-500" dirty="0">
                <a:cs typeface="+mn-ea"/>
                <a:sym typeface="+mn-lt"/>
              </a:rPr>
              <a:t>旅行介绍</a:t>
            </a:r>
            <a:endParaRPr lang="zh-CN" altLang="en-US" sz="3600" spc="-500" dirty="0">
              <a:cs typeface="+mn-ea"/>
              <a:sym typeface="+mn-lt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340493" y="200358"/>
            <a:ext cx="553998" cy="76052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2400" spc="-400" dirty="0">
                <a:solidFill>
                  <a:schemeClr val="bg1"/>
                </a:solidFill>
                <a:cs typeface="+mn-ea"/>
                <a:sym typeface="+mn-lt"/>
              </a:rPr>
              <a:t>旅行</a:t>
            </a:r>
            <a:endParaRPr lang="zh-CN" altLang="en-US" sz="2400" spc="-4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5000">
        <p14:prism/>
      </p:transition>
    </mc:Choice>
    <mc:Fallback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6108700" y="1323975"/>
            <a:ext cx="5267325" cy="52736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15975" y="1323975"/>
            <a:ext cx="5292725" cy="2644775"/>
          </a:xfrm>
          <a:prstGeom prst="rect">
            <a:avLst/>
          </a:prstGeom>
          <a:blipFill>
            <a:blip r:embed="rId1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15975" y="3968750"/>
            <a:ext cx="2659063" cy="2643188"/>
          </a:xfrm>
          <a:prstGeom prst="rect">
            <a:avLst/>
          </a:prstGeom>
          <a:blipFill>
            <a:blip r:embed="rId2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475038" y="3968750"/>
            <a:ext cx="2633662" cy="2643188"/>
          </a:xfrm>
          <a:prstGeom prst="rect">
            <a:avLst/>
          </a:prstGeom>
          <a:blipFill>
            <a:blip r:embed="rId3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189788" y="2895600"/>
            <a:ext cx="3105150" cy="7699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spc="250" dirty="0">
                <a:solidFill>
                  <a:schemeClr val="bg1"/>
                </a:solidFill>
                <a:cs typeface="+mn-ea"/>
                <a:sym typeface="+mn-lt"/>
              </a:rPr>
              <a:t>肠粉</a:t>
            </a:r>
            <a:endParaRPr lang="zh-CN" altLang="en-US" sz="4400" spc="25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4" name="文本框 13"/>
          <p:cNvSpPr txBox="1">
            <a:spLocks noChangeArrowheads="1"/>
          </p:cNvSpPr>
          <p:nvPr/>
        </p:nvSpPr>
        <p:spPr bwMode="auto">
          <a:xfrm>
            <a:off x="6251575" y="3630613"/>
            <a:ext cx="4981575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9pPr>
          </a:lstStyle>
          <a:p>
            <a:pPr algn="ctr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18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肠粉又叫布拉蒸肠粉，是广东老西关著名的特色小吃，肠粉分咸、甜两种，咸肠粉的馅料主要有猪肉、牛肉、虾仁、猪肝等，而甜肠粉的馅料则主要是糖浸的蔬果，再拌上炒香芝麻。</a:t>
            </a:r>
            <a:endParaRPr lang="zh-CN" altLang="en-US" sz="18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072957" y="391611"/>
            <a:ext cx="13345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北京篇</a:t>
            </a:r>
            <a:endParaRPr lang="zh-CN" altLang="en-US" sz="24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8695365" y="391611"/>
            <a:ext cx="13345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三亚篇</a:t>
            </a:r>
            <a:endParaRPr lang="zh-CN" altLang="en-US" sz="24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0317774" y="391611"/>
            <a:ext cx="13345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accent1"/>
                </a:solidFill>
                <a:cs typeface="+mn-ea"/>
                <a:sym typeface="+mn-lt"/>
              </a:rPr>
              <a:t>美食篇</a:t>
            </a:r>
            <a:endParaRPr lang="zh-CN" altLang="en-US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5450549" y="391611"/>
            <a:ext cx="13345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成都篇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370412" y="249272"/>
            <a:ext cx="450025" cy="662695"/>
          </a:xfrm>
          <a:prstGeom prst="rect">
            <a:avLst/>
          </a:prstGeom>
        </p:spPr>
      </p:pic>
      <p:sp>
        <p:nvSpPr>
          <p:cNvPr id="26" name="文本框 25"/>
          <p:cNvSpPr txBox="1"/>
          <p:nvPr/>
        </p:nvSpPr>
        <p:spPr>
          <a:xfrm>
            <a:off x="764794" y="318417"/>
            <a:ext cx="19640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spc="-500" dirty="0">
                <a:cs typeface="+mn-ea"/>
                <a:sym typeface="+mn-lt"/>
              </a:rPr>
              <a:t>旅行介绍</a:t>
            </a:r>
            <a:endParaRPr lang="zh-CN" altLang="en-US" sz="3600" spc="-500" dirty="0">
              <a:cs typeface="+mn-ea"/>
              <a:sym typeface="+mn-lt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340493" y="200358"/>
            <a:ext cx="553998" cy="76052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2400" spc="-400" dirty="0">
                <a:solidFill>
                  <a:schemeClr val="bg1"/>
                </a:solidFill>
                <a:cs typeface="+mn-ea"/>
                <a:sym typeface="+mn-lt"/>
              </a:rPr>
              <a:t>旅行</a:t>
            </a:r>
            <a:endParaRPr lang="zh-CN" altLang="en-US" sz="2400" spc="-4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5000">
        <p14:doors dir="vert"/>
      </p:transition>
    </mc:Choice>
    <mc:Fallback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6096000" y="1306513"/>
            <a:ext cx="2682875" cy="263048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36600" y="1306513"/>
            <a:ext cx="5359400" cy="2630487"/>
          </a:xfrm>
          <a:prstGeom prst="rect">
            <a:avLst/>
          </a:prstGeom>
          <a:blipFill>
            <a:blip r:embed="rId1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36600" y="3937000"/>
            <a:ext cx="5359400" cy="2695575"/>
          </a:xfrm>
          <a:prstGeom prst="rect">
            <a:avLst/>
          </a:prstGeom>
          <a:blipFill>
            <a:blip r:embed="rId2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096000" y="3937000"/>
            <a:ext cx="5359400" cy="2695575"/>
          </a:xfrm>
          <a:prstGeom prst="rect">
            <a:avLst/>
          </a:prstGeom>
          <a:blipFill>
            <a:blip r:embed="rId3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8775700" y="1306513"/>
            <a:ext cx="2679700" cy="2630487"/>
          </a:xfrm>
          <a:prstGeom prst="rect">
            <a:avLst/>
          </a:prstGeom>
          <a:blipFill>
            <a:blip r:embed="rId4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883275" y="2328863"/>
            <a:ext cx="3105150" cy="5857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spc="250" dirty="0">
                <a:solidFill>
                  <a:schemeClr val="bg1"/>
                </a:solidFill>
                <a:cs typeface="+mn-ea"/>
                <a:sym typeface="+mn-lt"/>
              </a:rPr>
              <a:t>白切鸡</a:t>
            </a:r>
            <a:endParaRPr lang="zh-CN" altLang="en-US" sz="3200" spc="25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7072957" y="391611"/>
            <a:ext cx="13345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北京篇</a:t>
            </a:r>
            <a:endParaRPr lang="zh-CN" altLang="en-US" sz="24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8695365" y="391611"/>
            <a:ext cx="13345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三亚篇</a:t>
            </a:r>
            <a:endParaRPr lang="zh-CN" altLang="en-US" sz="24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10317774" y="391611"/>
            <a:ext cx="13345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accent1"/>
                </a:solidFill>
                <a:cs typeface="+mn-ea"/>
                <a:sym typeface="+mn-lt"/>
              </a:rPr>
              <a:t>美食篇</a:t>
            </a:r>
            <a:endParaRPr lang="zh-CN" altLang="en-US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5450549" y="391611"/>
            <a:ext cx="13345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成都篇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370412" y="249272"/>
            <a:ext cx="450025" cy="662695"/>
          </a:xfrm>
          <a:prstGeom prst="rect">
            <a:avLst/>
          </a:prstGeom>
        </p:spPr>
      </p:pic>
      <p:sp>
        <p:nvSpPr>
          <p:cNvPr id="31" name="文本框 30"/>
          <p:cNvSpPr txBox="1"/>
          <p:nvPr/>
        </p:nvSpPr>
        <p:spPr>
          <a:xfrm>
            <a:off x="764794" y="318417"/>
            <a:ext cx="19640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spc="-500" dirty="0">
                <a:cs typeface="+mn-ea"/>
                <a:sym typeface="+mn-lt"/>
              </a:rPr>
              <a:t>旅行介绍</a:t>
            </a:r>
            <a:endParaRPr lang="zh-CN" altLang="en-US" sz="3600" spc="-500" dirty="0">
              <a:cs typeface="+mn-ea"/>
              <a:sym typeface="+mn-lt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340493" y="200358"/>
            <a:ext cx="553998" cy="76052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2400" spc="-400" dirty="0">
                <a:solidFill>
                  <a:schemeClr val="bg1"/>
                </a:solidFill>
                <a:cs typeface="+mn-ea"/>
                <a:sym typeface="+mn-lt"/>
              </a:rPr>
              <a:t>旅行</a:t>
            </a:r>
            <a:endParaRPr lang="zh-CN" altLang="en-US" sz="2400" spc="-4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5000">
        <p14:prism isInverted="1"/>
      </p:transition>
    </mc:Choice>
    <mc:Fallback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矩形 121"/>
          <p:cNvSpPr/>
          <p:nvPr/>
        </p:nvSpPr>
        <p:spPr>
          <a:xfrm>
            <a:off x="0" y="4756308"/>
            <a:ext cx="12192000" cy="2101692"/>
          </a:xfrm>
          <a:prstGeom prst="rect">
            <a:avLst/>
          </a:prstGeom>
          <a:blipFill dpi="0" rotWithShape="1">
            <a:blip r:embed="rId1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21" name="矩形 120"/>
          <p:cNvSpPr/>
          <p:nvPr/>
        </p:nvSpPr>
        <p:spPr>
          <a:xfrm>
            <a:off x="0" y="1"/>
            <a:ext cx="12192000" cy="2203703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47" name="组合 146"/>
          <p:cNvGrpSpPr/>
          <p:nvPr/>
        </p:nvGrpSpPr>
        <p:grpSpPr>
          <a:xfrm>
            <a:off x="-4354" y="3378200"/>
            <a:ext cx="12210273" cy="1518243"/>
            <a:chOff x="-4354" y="3378200"/>
            <a:chExt cx="12210273" cy="1518243"/>
          </a:xfrm>
        </p:grpSpPr>
        <p:sp>
          <p:nvSpPr>
            <p:cNvPr id="123" name="矩形 122"/>
            <p:cNvSpPr/>
            <p:nvPr/>
          </p:nvSpPr>
          <p:spPr>
            <a:xfrm>
              <a:off x="0" y="3378200"/>
              <a:ext cx="12192000" cy="14816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7" name="矩形 116"/>
            <p:cNvSpPr/>
            <p:nvPr/>
          </p:nvSpPr>
          <p:spPr>
            <a:xfrm>
              <a:off x="-4354" y="3640667"/>
              <a:ext cx="108000" cy="1044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4" name="任意多边形 143"/>
            <p:cNvSpPr/>
            <p:nvPr/>
          </p:nvSpPr>
          <p:spPr>
            <a:xfrm>
              <a:off x="10" y="3378200"/>
              <a:ext cx="12191991" cy="262467"/>
            </a:xfrm>
            <a:custGeom>
              <a:avLst/>
              <a:gdLst>
                <a:gd name="connsiteX0" fmla="*/ 11942276 w 12191991"/>
                <a:gd name="connsiteY0" fmla="*/ 59233 h 262467"/>
                <a:gd name="connsiteX1" fmla="*/ 11942276 w 12191991"/>
                <a:gd name="connsiteY1" fmla="*/ 203233 h 262467"/>
                <a:gd name="connsiteX2" fmla="*/ 12068276 w 12191991"/>
                <a:gd name="connsiteY2" fmla="*/ 203233 h 262467"/>
                <a:gd name="connsiteX3" fmla="*/ 12068276 w 12191991"/>
                <a:gd name="connsiteY3" fmla="*/ 59233 h 262467"/>
                <a:gd name="connsiteX4" fmla="*/ 11696135 w 12191991"/>
                <a:gd name="connsiteY4" fmla="*/ 59233 h 262467"/>
                <a:gd name="connsiteX5" fmla="*/ 11696135 w 12191991"/>
                <a:gd name="connsiteY5" fmla="*/ 203233 h 262467"/>
                <a:gd name="connsiteX6" fmla="*/ 11822135 w 12191991"/>
                <a:gd name="connsiteY6" fmla="*/ 203233 h 262467"/>
                <a:gd name="connsiteX7" fmla="*/ 11822135 w 12191991"/>
                <a:gd name="connsiteY7" fmla="*/ 59233 h 262467"/>
                <a:gd name="connsiteX8" fmla="*/ 11449983 w 12191991"/>
                <a:gd name="connsiteY8" fmla="*/ 59233 h 262467"/>
                <a:gd name="connsiteX9" fmla="*/ 11449983 w 12191991"/>
                <a:gd name="connsiteY9" fmla="*/ 203233 h 262467"/>
                <a:gd name="connsiteX10" fmla="*/ 11575983 w 12191991"/>
                <a:gd name="connsiteY10" fmla="*/ 203233 h 262467"/>
                <a:gd name="connsiteX11" fmla="*/ 11575983 w 12191991"/>
                <a:gd name="connsiteY11" fmla="*/ 59233 h 262467"/>
                <a:gd name="connsiteX12" fmla="*/ 11203831 w 12191991"/>
                <a:gd name="connsiteY12" fmla="*/ 59233 h 262467"/>
                <a:gd name="connsiteX13" fmla="*/ 11203831 w 12191991"/>
                <a:gd name="connsiteY13" fmla="*/ 203233 h 262467"/>
                <a:gd name="connsiteX14" fmla="*/ 11329831 w 12191991"/>
                <a:gd name="connsiteY14" fmla="*/ 203233 h 262467"/>
                <a:gd name="connsiteX15" fmla="*/ 11329831 w 12191991"/>
                <a:gd name="connsiteY15" fmla="*/ 59233 h 262467"/>
                <a:gd name="connsiteX16" fmla="*/ 10957679 w 12191991"/>
                <a:gd name="connsiteY16" fmla="*/ 59233 h 262467"/>
                <a:gd name="connsiteX17" fmla="*/ 10957679 w 12191991"/>
                <a:gd name="connsiteY17" fmla="*/ 203233 h 262467"/>
                <a:gd name="connsiteX18" fmla="*/ 11083679 w 12191991"/>
                <a:gd name="connsiteY18" fmla="*/ 203233 h 262467"/>
                <a:gd name="connsiteX19" fmla="*/ 11083679 w 12191991"/>
                <a:gd name="connsiteY19" fmla="*/ 59233 h 262467"/>
                <a:gd name="connsiteX20" fmla="*/ 10711527 w 12191991"/>
                <a:gd name="connsiteY20" fmla="*/ 59233 h 262467"/>
                <a:gd name="connsiteX21" fmla="*/ 10711527 w 12191991"/>
                <a:gd name="connsiteY21" fmla="*/ 203233 h 262467"/>
                <a:gd name="connsiteX22" fmla="*/ 10837527 w 12191991"/>
                <a:gd name="connsiteY22" fmla="*/ 203233 h 262467"/>
                <a:gd name="connsiteX23" fmla="*/ 10837527 w 12191991"/>
                <a:gd name="connsiteY23" fmla="*/ 59233 h 262467"/>
                <a:gd name="connsiteX24" fmla="*/ 10465375 w 12191991"/>
                <a:gd name="connsiteY24" fmla="*/ 59233 h 262467"/>
                <a:gd name="connsiteX25" fmla="*/ 10465375 w 12191991"/>
                <a:gd name="connsiteY25" fmla="*/ 203233 h 262467"/>
                <a:gd name="connsiteX26" fmla="*/ 10591375 w 12191991"/>
                <a:gd name="connsiteY26" fmla="*/ 203233 h 262467"/>
                <a:gd name="connsiteX27" fmla="*/ 10591375 w 12191991"/>
                <a:gd name="connsiteY27" fmla="*/ 59233 h 262467"/>
                <a:gd name="connsiteX28" fmla="*/ 10219223 w 12191991"/>
                <a:gd name="connsiteY28" fmla="*/ 59233 h 262467"/>
                <a:gd name="connsiteX29" fmla="*/ 10219223 w 12191991"/>
                <a:gd name="connsiteY29" fmla="*/ 203233 h 262467"/>
                <a:gd name="connsiteX30" fmla="*/ 10345223 w 12191991"/>
                <a:gd name="connsiteY30" fmla="*/ 203233 h 262467"/>
                <a:gd name="connsiteX31" fmla="*/ 10345223 w 12191991"/>
                <a:gd name="connsiteY31" fmla="*/ 59233 h 262467"/>
                <a:gd name="connsiteX32" fmla="*/ 9973071 w 12191991"/>
                <a:gd name="connsiteY32" fmla="*/ 59233 h 262467"/>
                <a:gd name="connsiteX33" fmla="*/ 9973071 w 12191991"/>
                <a:gd name="connsiteY33" fmla="*/ 203233 h 262467"/>
                <a:gd name="connsiteX34" fmla="*/ 10099071 w 12191991"/>
                <a:gd name="connsiteY34" fmla="*/ 203233 h 262467"/>
                <a:gd name="connsiteX35" fmla="*/ 10099071 w 12191991"/>
                <a:gd name="connsiteY35" fmla="*/ 59233 h 262467"/>
                <a:gd name="connsiteX36" fmla="*/ 9726919 w 12191991"/>
                <a:gd name="connsiteY36" fmla="*/ 59233 h 262467"/>
                <a:gd name="connsiteX37" fmla="*/ 9726919 w 12191991"/>
                <a:gd name="connsiteY37" fmla="*/ 203233 h 262467"/>
                <a:gd name="connsiteX38" fmla="*/ 9852919 w 12191991"/>
                <a:gd name="connsiteY38" fmla="*/ 203233 h 262467"/>
                <a:gd name="connsiteX39" fmla="*/ 9852919 w 12191991"/>
                <a:gd name="connsiteY39" fmla="*/ 59233 h 262467"/>
                <a:gd name="connsiteX40" fmla="*/ 9480767 w 12191991"/>
                <a:gd name="connsiteY40" fmla="*/ 59233 h 262467"/>
                <a:gd name="connsiteX41" fmla="*/ 9480767 w 12191991"/>
                <a:gd name="connsiteY41" fmla="*/ 203233 h 262467"/>
                <a:gd name="connsiteX42" fmla="*/ 9606767 w 12191991"/>
                <a:gd name="connsiteY42" fmla="*/ 203233 h 262467"/>
                <a:gd name="connsiteX43" fmla="*/ 9606767 w 12191991"/>
                <a:gd name="connsiteY43" fmla="*/ 59233 h 262467"/>
                <a:gd name="connsiteX44" fmla="*/ 9234615 w 12191991"/>
                <a:gd name="connsiteY44" fmla="*/ 59233 h 262467"/>
                <a:gd name="connsiteX45" fmla="*/ 9234615 w 12191991"/>
                <a:gd name="connsiteY45" fmla="*/ 203233 h 262467"/>
                <a:gd name="connsiteX46" fmla="*/ 9360615 w 12191991"/>
                <a:gd name="connsiteY46" fmla="*/ 203233 h 262467"/>
                <a:gd name="connsiteX47" fmla="*/ 9360615 w 12191991"/>
                <a:gd name="connsiteY47" fmla="*/ 59233 h 262467"/>
                <a:gd name="connsiteX48" fmla="*/ 8988463 w 12191991"/>
                <a:gd name="connsiteY48" fmla="*/ 59233 h 262467"/>
                <a:gd name="connsiteX49" fmla="*/ 8988463 w 12191991"/>
                <a:gd name="connsiteY49" fmla="*/ 203233 h 262467"/>
                <a:gd name="connsiteX50" fmla="*/ 9114463 w 12191991"/>
                <a:gd name="connsiteY50" fmla="*/ 203233 h 262467"/>
                <a:gd name="connsiteX51" fmla="*/ 9114463 w 12191991"/>
                <a:gd name="connsiteY51" fmla="*/ 59233 h 262467"/>
                <a:gd name="connsiteX52" fmla="*/ 8742311 w 12191991"/>
                <a:gd name="connsiteY52" fmla="*/ 59233 h 262467"/>
                <a:gd name="connsiteX53" fmla="*/ 8742311 w 12191991"/>
                <a:gd name="connsiteY53" fmla="*/ 203233 h 262467"/>
                <a:gd name="connsiteX54" fmla="*/ 8868311 w 12191991"/>
                <a:gd name="connsiteY54" fmla="*/ 203233 h 262467"/>
                <a:gd name="connsiteX55" fmla="*/ 8868311 w 12191991"/>
                <a:gd name="connsiteY55" fmla="*/ 59233 h 262467"/>
                <a:gd name="connsiteX56" fmla="*/ 8496159 w 12191991"/>
                <a:gd name="connsiteY56" fmla="*/ 59233 h 262467"/>
                <a:gd name="connsiteX57" fmla="*/ 8496159 w 12191991"/>
                <a:gd name="connsiteY57" fmla="*/ 203233 h 262467"/>
                <a:gd name="connsiteX58" fmla="*/ 8622159 w 12191991"/>
                <a:gd name="connsiteY58" fmla="*/ 203233 h 262467"/>
                <a:gd name="connsiteX59" fmla="*/ 8622159 w 12191991"/>
                <a:gd name="connsiteY59" fmla="*/ 59233 h 262467"/>
                <a:gd name="connsiteX60" fmla="*/ 8250007 w 12191991"/>
                <a:gd name="connsiteY60" fmla="*/ 59233 h 262467"/>
                <a:gd name="connsiteX61" fmla="*/ 8250007 w 12191991"/>
                <a:gd name="connsiteY61" fmla="*/ 203233 h 262467"/>
                <a:gd name="connsiteX62" fmla="*/ 8376007 w 12191991"/>
                <a:gd name="connsiteY62" fmla="*/ 203233 h 262467"/>
                <a:gd name="connsiteX63" fmla="*/ 8376007 w 12191991"/>
                <a:gd name="connsiteY63" fmla="*/ 59233 h 262467"/>
                <a:gd name="connsiteX64" fmla="*/ 8003855 w 12191991"/>
                <a:gd name="connsiteY64" fmla="*/ 59233 h 262467"/>
                <a:gd name="connsiteX65" fmla="*/ 8003855 w 12191991"/>
                <a:gd name="connsiteY65" fmla="*/ 203233 h 262467"/>
                <a:gd name="connsiteX66" fmla="*/ 8129855 w 12191991"/>
                <a:gd name="connsiteY66" fmla="*/ 203233 h 262467"/>
                <a:gd name="connsiteX67" fmla="*/ 8129855 w 12191991"/>
                <a:gd name="connsiteY67" fmla="*/ 59233 h 262467"/>
                <a:gd name="connsiteX68" fmla="*/ 7757703 w 12191991"/>
                <a:gd name="connsiteY68" fmla="*/ 59233 h 262467"/>
                <a:gd name="connsiteX69" fmla="*/ 7757703 w 12191991"/>
                <a:gd name="connsiteY69" fmla="*/ 203233 h 262467"/>
                <a:gd name="connsiteX70" fmla="*/ 7883703 w 12191991"/>
                <a:gd name="connsiteY70" fmla="*/ 203233 h 262467"/>
                <a:gd name="connsiteX71" fmla="*/ 7883703 w 12191991"/>
                <a:gd name="connsiteY71" fmla="*/ 59233 h 262467"/>
                <a:gd name="connsiteX72" fmla="*/ 7511551 w 12191991"/>
                <a:gd name="connsiteY72" fmla="*/ 59233 h 262467"/>
                <a:gd name="connsiteX73" fmla="*/ 7511551 w 12191991"/>
                <a:gd name="connsiteY73" fmla="*/ 203233 h 262467"/>
                <a:gd name="connsiteX74" fmla="*/ 7637551 w 12191991"/>
                <a:gd name="connsiteY74" fmla="*/ 203233 h 262467"/>
                <a:gd name="connsiteX75" fmla="*/ 7637551 w 12191991"/>
                <a:gd name="connsiteY75" fmla="*/ 59233 h 262467"/>
                <a:gd name="connsiteX76" fmla="*/ 7265399 w 12191991"/>
                <a:gd name="connsiteY76" fmla="*/ 59233 h 262467"/>
                <a:gd name="connsiteX77" fmla="*/ 7265399 w 12191991"/>
                <a:gd name="connsiteY77" fmla="*/ 203233 h 262467"/>
                <a:gd name="connsiteX78" fmla="*/ 7391399 w 12191991"/>
                <a:gd name="connsiteY78" fmla="*/ 203233 h 262467"/>
                <a:gd name="connsiteX79" fmla="*/ 7391399 w 12191991"/>
                <a:gd name="connsiteY79" fmla="*/ 59233 h 262467"/>
                <a:gd name="connsiteX80" fmla="*/ 7019247 w 12191991"/>
                <a:gd name="connsiteY80" fmla="*/ 59233 h 262467"/>
                <a:gd name="connsiteX81" fmla="*/ 7019247 w 12191991"/>
                <a:gd name="connsiteY81" fmla="*/ 203233 h 262467"/>
                <a:gd name="connsiteX82" fmla="*/ 7145247 w 12191991"/>
                <a:gd name="connsiteY82" fmla="*/ 203233 h 262467"/>
                <a:gd name="connsiteX83" fmla="*/ 7145247 w 12191991"/>
                <a:gd name="connsiteY83" fmla="*/ 59233 h 262467"/>
                <a:gd name="connsiteX84" fmla="*/ 6773095 w 12191991"/>
                <a:gd name="connsiteY84" fmla="*/ 59233 h 262467"/>
                <a:gd name="connsiteX85" fmla="*/ 6773095 w 12191991"/>
                <a:gd name="connsiteY85" fmla="*/ 203233 h 262467"/>
                <a:gd name="connsiteX86" fmla="*/ 6899095 w 12191991"/>
                <a:gd name="connsiteY86" fmla="*/ 203233 h 262467"/>
                <a:gd name="connsiteX87" fmla="*/ 6899095 w 12191991"/>
                <a:gd name="connsiteY87" fmla="*/ 59233 h 262467"/>
                <a:gd name="connsiteX88" fmla="*/ 6526943 w 12191991"/>
                <a:gd name="connsiteY88" fmla="*/ 59233 h 262467"/>
                <a:gd name="connsiteX89" fmla="*/ 6526943 w 12191991"/>
                <a:gd name="connsiteY89" fmla="*/ 203233 h 262467"/>
                <a:gd name="connsiteX90" fmla="*/ 6652943 w 12191991"/>
                <a:gd name="connsiteY90" fmla="*/ 203233 h 262467"/>
                <a:gd name="connsiteX91" fmla="*/ 6652943 w 12191991"/>
                <a:gd name="connsiteY91" fmla="*/ 59233 h 262467"/>
                <a:gd name="connsiteX92" fmla="*/ 6280791 w 12191991"/>
                <a:gd name="connsiteY92" fmla="*/ 59233 h 262467"/>
                <a:gd name="connsiteX93" fmla="*/ 6280791 w 12191991"/>
                <a:gd name="connsiteY93" fmla="*/ 203233 h 262467"/>
                <a:gd name="connsiteX94" fmla="*/ 6406791 w 12191991"/>
                <a:gd name="connsiteY94" fmla="*/ 203233 h 262467"/>
                <a:gd name="connsiteX95" fmla="*/ 6406791 w 12191991"/>
                <a:gd name="connsiteY95" fmla="*/ 59233 h 262467"/>
                <a:gd name="connsiteX96" fmla="*/ 6034639 w 12191991"/>
                <a:gd name="connsiteY96" fmla="*/ 59233 h 262467"/>
                <a:gd name="connsiteX97" fmla="*/ 6034639 w 12191991"/>
                <a:gd name="connsiteY97" fmla="*/ 203233 h 262467"/>
                <a:gd name="connsiteX98" fmla="*/ 6160639 w 12191991"/>
                <a:gd name="connsiteY98" fmla="*/ 203233 h 262467"/>
                <a:gd name="connsiteX99" fmla="*/ 6160639 w 12191991"/>
                <a:gd name="connsiteY99" fmla="*/ 59233 h 262467"/>
                <a:gd name="connsiteX100" fmla="*/ 5788489 w 12191991"/>
                <a:gd name="connsiteY100" fmla="*/ 59233 h 262467"/>
                <a:gd name="connsiteX101" fmla="*/ 5788489 w 12191991"/>
                <a:gd name="connsiteY101" fmla="*/ 203233 h 262467"/>
                <a:gd name="connsiteX102" fmla="*/ 5914488 w 12191991"/>
                <a:gd name="connsiteY102" fmla="*/ 203233 h 262467"/>
                <a:gd name="connsiteX103" fmla="*/ 5914488 w 12191991"/>
                <a:gd name="connsiteY103" fmla="*/ 59233 h 262467"/>
                <a:gd name="connsiteX104" fmla="*/ 5542337 w 12191991"/>
                <a:gd name="connsiteY104" fmla="*/ 59233 h 262467"/>
                <a:gd name="connsiteX105" fmla="*/ 5542337 w 12191991"/>
                <a:gd name="connsiteY105" fmla="*/ 203233 h 262467"/>
                <a:gd name="connsiteX106" fmla="*/ 5668337 w 12191991"/>
                <a:gd name="connsiteY106" fmla="*/ 203233 h 262467"/>
                <a:gd name="connsiteX107" fmla="*/ 5668337 w 12191991"/>
                <a:gd name="connsiteY107" fmla="*/ 59233 h 262467"/>
                <a:gd name="connsiteX108" fmla="*/ 5296187 w 12191991"/>
                <a:gd name="connsiteY108" fmla="*/ 59233 h 262467"/>
                <a:gd name="connsiteX109" fmla="*/ 5296187 w 12191991"/>
                <a:gd name="connsiteY109" fmla="*/ 203233 h 262467"/>
                <a:gd name="connsiteX110" fmla="*/ 5422186 w 12191991"/>
                <a:gd name="connsiteY110" fmla="*/ 203233 h 262467"/>
                <a:gd name="connsiteX111" fmla="*/ 5422186 w 12191991"/>
                <a:gd name="connsiteY111" fmla="*/ 59233 h 262467"/>
                <a:gd name="connsiteX112" fmla="*/ 5050034 w 12191991"/>
                <a:gd name="connsiteY112" fmla="*/ 59233 h 262467"/>
                <a:gd name="connsiteX113" fmla="*/ 5050034 w 12191991"/>
                <a:gd name="connsiteY113" fmla="*/ 203233 h 262467"/>
                <a:gd name="connsiteX114" fmla="*/ 5176033 w 12191991"/>
                <a:gd name="connsiteY114" fmla="*/ 203233 h 262467"/>
                <a:gd name="connsiteX115" fmla="*/ 5176033 w 12191991"/>
                <a:gd name="connsiteY115" fmla="*/ 59233 h 262467"/>
                <a:gd name="connsiteX116" fmla="*/ 4803881 w 12191991"/>
                <a:gd name="connsiteY116" fmla="*/ 59233 h 262467"/>
                <a:gd name="connsiteX117" fmla="*/ 4803881 w 12191991"/>
                <a:gd name="connsiteY117" fmla="*/ 203233 h 262467"/>
                <a:gd name="connsiteX118" fmla="*/ 4929880 w 12191991"/>
                <a:gd name="connsiteY118" fmla="*/ 203233 h 262467"/>
                <a:gd name="connsiteX119" fmla="*/ 4929880 w 12191991"/>
                <a:gd name="connsiteY119" fmla="*/ 59233 h 262467"/>
                <a:gd name="connsiteX120" fmla="*/ 4557729 w 12191991"/>
                <a:gd name="connsiteY120" fmla="*/ 59233 h 262467"/>
                <a:gd name="connsiteX121" fmla="*/ 4557729 w 12191991"/>
                <a:gd name="connsiteY121" fmla="*/ 203233 h 262467"/>
                <a:gd name="connsiteX122" fmla="*/ 4683730 w 12191991"/>
                <a:gd name="connsiteY122" fmla="*/ 203233 h 262467"/>
                <a:gd name="connsiteX123" fmla="*/ 4683730 w 12191991"/>
                <a:gd name="connsiteY123" fmla="*/ 59233 h 262467"/>
                <a:gd name="connsiteX124" fmla="*/ 4311577 w 12191991"/>
                <a:gd name="connsiteY124" fmla="*/ 59233 h 262467"/>
                <a:gd name="connsiteX125" fmla="*/ 4311577 w 12191991"/>
                <a:gd name="connsiteY125" fmla="*/ 203233 h 262467"/>
                <a:gd name="connsiteX126" fmla="*/ 4437577 w 12191991"/>
                <a:gd name="connsiteY126" fmla="*/ 203233 h 262467"/>
                <a:gd name="connsiteX127" fmla="*/ 4437577 w 12191991"/>
                <a:gd name="connsiteY127" fmla="*/ 59233 h 262467"/>
                <a:gd name="connsiteX128" fmla="*/ 4065429 w 12191991"/>
                <a:gd name="connsiteY128" fmla="*/ 59233 h 262467"/>
                <a:gd name="connsiteX129" fmla="*/ 4065429 w 12191991"/>
                <a:gd name="connsiteY129" fmla="*/ 203233 h 262467"/>
                <a:gd name="connsiteX130" fmla="*/ 4191429 w 12191991"/>
                <a:gd name="connsiteY130" fmla="*/ 203233 h 262467"/>
                <a:gd name="connsiteX131" fmla="*/ 4191429 w 12191991"/>
                <a:gd name="connsiteY131" fmla="*/ 59233 h 262467"/>
                <a:gd name="connsiteX132" fmla="*/ 3819276 w 12191991"/>
                <a:gd name="connsiteY132" fmla="*/ 59233 h 262467"/>
                <a:gd name="connsiteX133" fmla="*/ 3819276 w 12191991"/>
                <a:gd name="connsiteY133" fmla="*/ 203233 h 262467"/>
                <a:gd name="connsiteX134" fmla="*/ 3945277 w 12191991"/>
                <a:gd name="connsiteY134" fmla="*/ 203233 h 262467"/>
                <a:gd name="connsiteX135" fmla="*/ 3945277 w 12191991"/>
                <a:gd name="connsiteY135" fmla="*/ 59233 h 262467"/>
                <a:gd name="connsiteX136" fmla="*/ 3573127 w 12191991"/>
                <a:gd name="connsiteY136" fmla="*/ 59233 h 262467"/>
                <a:gd name="connsiteX137" fmla="*/ 3573127 w 12191991"/>
                <a:gd name="connsiteY137" fmla="*/ 203233 h 262467"/>
                <a:gd name="connsiteX138" fmla="*/ 3699126 w 12191991"/>
                <a:gd name="connsiteY138" fmla="*/ 203233 h 262467"/>
                <a:gd name="connsiteX139" fmla="*/ 3699126 w 12191991"/>
                <a:gd name="connsiteY139" fmla="*/ 59233 h 262467"/>
                <a:gd name="connsiteX140" fmla="*/ 3326974 w 12191991"/>
                <a:gd name="connsiteY140" fmla="*/ 59233 h 262467"/>
                <a:gd name="connsiteX141" fmla="*/ 3326974 w 12191991"/>
                <a:gd name="connsiteY141" fmla="*/ 203233 h 262467"/>
                <a:gd name="connsiteX142" fmla="*/ 3452975 w 12191991"/>
                <a:gd name="connsiteY142" fmla="*/ 203233 h 262467"/>
                <a:gd name="connsiteX143" fmla="*/ 3452975 w 12191991"/>
                <a:gd name="connsiteY143" fmla="*/ 59233 h 262467"/>
                <a:gd name="connsiteX144" fmla="*/ 3080822 w 12191991"/>
                <a:gd name="connsiteY144" fmla="*/ 59233 h 262467"/>
                <a:gd name="connsiteX145" fmla="*/ 3080822 w 12191991"/>
                <a:gd name="connsiteY145" fmla="*/ 203233 h 262467"/>
                <a:gd name="connsiteX146" fmla="*/ 3206822 w 12191991"/>
                <a:gd name="connsiteY146" fmla="*/ 203233 h 262467"/>
                <a:gd name="connsiteX147" fmla="*/ 3206822 w 12191991"/>
                <a:gd name="connsiteY147" fmla="*/ 59233 h 262467"/>
                <a:gd name="connsiteX148" fmla="*/ 2834671 w 12191991"/>
                <a:gd name="connsiteY148" fmla="*/ 59233 h 262467"/>
                <a:gd name="connsiteX149" fmla="*/ 2834671 w 12191991"/>
                <a:gd name="connsiteY149" fmla="*/ 203233 h 262467"/>
                <a:gd name="connsiteX150" fmla="*/ 2960670 w 12191991"/>
                <a:gd name="connsiteY150" fmla="*/ 203233 h 262467"/>
                <a:gd name="connsiteX151" fmla="*/ 2960670 w 12191991"/>
                <a:gd name="connsiteY151" fmla="*/ 59233 h 262467"/>
                <a:gd name="connsiteX152" fmla="*/ 2588519 w 12191991"/>
                <a:gd name="connsiteY152" fmla="*/ 59233 h 262467"/>
                <a:gd name="connsiteX153" fmla="*/ 2588519 w 12191991"/>
                <a:gd name="connsiteY153" fmla="*/ 203233 h 262467"/>
                <a:gd name="connsiteX154" fmla="*/ 2714519 w 12191991"/>
                <a:gd name="connsiteY154" fmla="*/ 203233 h 262467"/>
                <a:gd name="connsiteX155" fmla="*/ 2714519 w 12191991"/>
                <a:gd name="connsiteY155" fmla="*/ 59233 h 262467"/>
                <a:gd name="connsiteX156" fmla="*/ 2342367 w 12191991"/>
                <a:gd name="connsiteY156" fmla="*/ 59233 h 262467"/>
                <a:gd name="connsiteX157" fmla="*/ 2342367 w 12191991"/>
                <a:gd name="connsiteY157" fmla="*/ 203233 h 262467"/>
                <a:gd name="connsiteX158" fmla="*/ 2468367 w 12191991"/>
                <a:gd name="connsiteY158" fmla="*/ 203233 h 262467"/>
                <a:gd name="connsiteX159" fmla="*/ 2468367 w 12191991"/>
                <a:gd name="connsiteY159" fmla="*/ 59233 h 262467"/>
                <a:gd name="connsiteX160" fmla="*/ 2096213 w 12191991"/>
                <a:gd name="connsiteY160" fmla="*/ 59233 h 262467"/>
                <a:gd name="connsiteX161" fmla="*/ 2096213 w 12191991"/>
                <a:gd name="connsiteY161" fmla="*/ 203233 h 262467"/>
                <a:gd name="connsiteX162" fmla="*/ 2222216 w 12191991"/>
                <a:gd name="connsiteY162" fmla="*/ 203233 h 262467"/>
                <a:gd name="connsiteX163" fmla="*/ 2222216 w 12191991"/>
                <a:gd name="connsiteY163" fmla="*/ 59233 h 262467"/>
                <a:gd name="connsiteX164" fmla="*/ 1850062 w 12191991"/>
                <a:gd name="connsiteY164" fmla="*/ 59233 h 262467"/>
                <a:gd name="connsiteX165" fmla="*/ 1850062 w 12191991"/>
                <a:gd name="connsiteY165" fmla="*/ 203233 h 262467"/>
                <a:gd name="connsiteX166" fmla="*/ 1976062 w 12191991"/>
                <a:gd name="connsiteY166" fmla="*/ 203233 h 262467"/>
                <a:gd name="connsiteX167" fmla="*/ 1976062 w 12191991"/>
                <a:gd name="connsiteY167" fmla="*/ 59233 h 262467"/>
                <a:gd name="connsiteX168" fmla="*/ 1603910 w 12191991"/>
                <a:gd name="connsiteY168" fmla="*/ 59233 h 262467"/>
                <a:gd name="connsiteX169" fmla="*/ 1603910 w 12191991"/>
                <a:gd name="connsiteY169" fmla="*/ 203233 h 262467"/>
                <a:gd name="connsiteX170" fmla="*/ 1729910 w 12191991"/>
                <a:gd name="connsiteY170" fmla="*/ 203233 h 262467"/>
                <a:gd name="connsiteX171" fmla="*/ 1729910 w 12191991"/>
                <a:gd name="connsiteY171" fmla="*/ 59233 h 262467"/>
                <a:gd name="connsiteX172" fmla="*/ 1357758 w 12191991"/>
                <a:gd name="connsiteY172" fmla="*/ 59233 h 262467"/>
                <a:gd name="connsiteX173" fmla="*/ 1357758 w 12191991"/>
                <a:gd name="connsiteY173" fmla="*/ 203233 h 262467"/>
                <a:gd name="connsiteX174" fmla="*/ 1483758 w 12191991"/>
                <a:gd name="connsiteY174" fmla="*/ 203233 h 262467"/>
                <a:gd name="connsiteX175" fmla="*/ 1483758 w 12191991"/>
                <a:gd name="connsiteY175" fmla="*/ 59233 h 262467"/>
                <a:gd name="connsiteX176" fmla="*/ 1111606 w 12191991"/>
                <a:gd name="connsiteY176" fmla="*/ 59233 h 262467"/>
                <a:gd name="connsiteX177" fmla="*/ 1111606 w 12191991"/>
                <a:gd name="connsiteY177" fmla="*/ 203233 h 262467"/>
                <a:gd name="connsiteX178" fmla="*/ 1237606 w 12191991"/>
                <a:gd name="connsiteY178" fmla="*/ 203233 h 262467"/>
                <a:gd name="connsiteX179" fmla="*/ 1237606 w 12191991"/>
                <a:gd name="connsiteY179" fmla="*/ 59233 h 262467"/>
                <a:gd name="connsiteX180" fmla="*/ 865455 w 12191991"/>
                <a:gd name="connsiteY180" fmla="*/ 59233 h 262467"/>
                <a:gd name="connsiteX181" fmla="*/ 865455 w 12191991"/>
                <a:gd name="connsiteY181" fmla="*/ 203233 h 262467"/>
                <a:gd name="connsiteX182" fmla="*/ 991455 w 12191991"/>
                <a:gd name="connsiteY182" fmla="*/ 203233 h 262467"/>
                <a:gd name="connsiteX183" fmla="*/ 991455 w 12191991"/>
                <a:gd name="connsiteY183" fmla="*/ 59233 h 262467"/>
                <a:gd name="connsiteX184" fmla="*/ 619303 w 12191991"/>
                <a:gd name="connsiteY184" fmla="*/ 59233 h 262467"/>
                <a:gd name="connsiteX185" fmla="*/ 619303 w 12191991"/>
                <a:gd name="connsiteY185" fmla="*/ 203233 h 262467"/>
                <a:gd name="connsiteX186" fmla="*/ 745303 w 12191991"/>
                <a:gd name="connsiteY186" fmla="*/ 203233 h 262467"/>
                <a:gd name="connsiteX187" fmla="*/ 745303 w 12191991"/>
                <a:gd name="connsiteY187" fmla="*/ 59233 h 262467"/>
                <a:gd name="connsiteX188" fmla="*/ 373151 w 12191991"/>
                <a:gd name="connsiteY188" fmla="*/ 59233 h 262467"/>
                <a:gd name="connsiteX189" fmla="*/ 373151 w 12191991"/>
                <a:gd name="connsiteY189" fmla="*/ 203233 h 262467"/>
                <a:gd name="connsiteX190" fmla="*/ 499151 w 12191991"/>
                <a:gd name="connsiteY190" fmla="*/ 203233 h 262467"/>
                <a:gd name="connsiteX191" fmla="*/ 499151 w 12191991"/>
                <a:gd name="connsiteY191" fmla="*/ 59233 h 262467"/>
                <a:gd name="connsiteX192" fmla="*/ 127000 w 12191991"/>
                <a:gd name="connsiteY192" fmla="*/ 59233 h 262467"/>
                <a:gd name="connsiteX193" fmla="*/ 127000 w 12191991"/>
                <a:gd name="connsiteY193" fmla="*/ 203233 h 262467"/>
                <a:gd name="connsiteX194" fmla="*/ 253000 w 12191991"/>
                <a:gd name="connsiteY194" fmla="*/ 203233 h 262467"/>
                <a:gd name="connsiteX195" fmla="*/ 253000 w 12191991"/>
                <a:gd name="connsiteY195" fmla="*/ 59233 h 262467"/>
                <a:gd name="connsiteX196" fmla="*/ 0 w 12191991"/>
                <a:gd name="connsiteY196" fmla="*/ 0 h 262467"/>
                <a:gd name="connsiteX197" fmla="*/ 12191991 w 12191991"/>
                <a:gd name="connsiteY197" fmla="*/ 0 h 262467"/>
                <a:gd name="connsiteX198" fmla="*/ 12191991 w 12191991"/>
                <a:gd name="connsiteY198" fmla="*/ 262467 h 262467"/>
                <a:gd name="connsiteX199" fmla="*/ 0 w 12191991"/>
                <a:gd name="connsiteY199" fmla="*/ 262467 h 262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</a:cxnLst>
              <a:rect l="l" t="t" r="r" b="b"/>
              <a:pathLst>
                <a:path w="12191991" h="262467">
                  <a:moveTo>
                    <a:pt x="11942276" y="59233"/>
                  </a:moveTo>
                  <a:lnTo>
                    <a:pt x="11942276" y="203233"/>
                  </a:lnTo>
                  <a:lnTo>
                    <a:pt x="12068276" y="203233"/>
                  </a:lnTo>
                  <a:lnTo>
                    <a:pt x="12068276" y="59233"/>
                  </a:lnTo>
                  <a:close/>
                  <a:moveTo>
                    <a:pt x="11696135" y="59233"/>
                  </a:moveTo>
                  <a:lnTo>
                    <a:pt x="11696135" y="203233"/>
                  </a:lnTo>
                  <a:lnTo>
                    <a:pt x="11822135" y="203233"/>
                  </a:lnTo>
                  <a:lnTo>
                    <a:pt x="11822135" y="59233"/>
                  </a:lnTo>
                  <a:close/>
                  <a:moveTo>
                    <a:pt x="11449983" y="59233"/>
                  </a:moveTo>
                  <a:lnTo>
                    <a:pt x="11449983" y="203233"/>
                  </a:lnTo>
                  <a:lnTo>
                    <a:pt x="11575983" y="203233"/>
                  </a:lnTo>
                  <a:lnTo>
                    <a:pt x="11575983" y="59233"/>
                  </a:lnTo>
                  <a:close/>
                  <a:moveTo>
                    <a:pt x="11203831" y="59233"/>
                  </a:moveTo>
                  <a:lnTo>
                    <a:pt x="11203831" y="203233"/>
                  </a:lnTo>
                  <a:lnTo>
                    <a:pt x="11329831" y="203233"/>
                  </a:lnTo>
                  <a:lnTo>
                    <a:pt x="11329831" y="59233"/>
                  </a:lnTo>
                  <a:close/>
                  <a:moveTo>
                    <a:pt x="10957679" y="59233"/>
                  </a:moveTo>
                  <a:lnTo>
                    <a:pt x="10957679" y="203233"/>
                  </a:lnTo>
                  <a:lnTo>
                    <a:pt x="11083679" y="203233"/>
                  </a:lnTo>
                  <a:lnTo>
                    <a:pt x="11083679" y="59233"/>
                  </a:lnTo>
                  <a:close/>
                  <a:moveTo>
                    <a:pt x="10711527" y="59233"/>
                  </a:moveTo>
                  <a:lnTo>
                    <a:pt x="10711527" y="203233"/>
                  </a:lnTo>
                  <a:lnTo>
                    <a:pt x="10837527" y="203233"/>
                  </a:lnTo>
                  <a:lnTo>
                    <a:pt x="10837527" y="59233"/>
                  </a:lnTo>
                  <a:close/>
                  <a:moveTo>
                    <a:pt x="10465375" y="59233"/>
                  </a:moveTo>
                  <a:lnTo>
                    <a:pt x="10465375" y="203233"/>
                  </a:lnTo>
                  <a:lnTo>
                    <a:pt x="10591375" y="203233"/>
                  </a:lnTo>
                  <a:lnTo>
                    <a:pt x="10591375" y="59233"/>
                  </a:lnTo>
                  <a:close/>
                  <a:moveTo>
                    <a:pt x="10219223" y="59233"/>
                  </a:moveTo>
                  <a:lnTo>
                    <a:pt x="10219223" y="203233"/>
                  </a:lnTo>
                  <a:lnTo>
                    <a:pt x="10345223" y="203233"/>
                  </a:lnTo>
                  <a:lnTo>
                    <a:pt x="10345223" y="59233"/>
                  </a:lnTo>
                  <a:close/>
                  <a:moveTo>
                    <a:pt x="9973071" y="59233"/>
                  </a:moveTo>
                  <a:lnTo>
                    <a:pt x="9973071" y="203233"/>
                  </a:lnTo>
                  <a:lnTo>
                    <a:pt x="10099071" y="203233"/>
                  </a:lnTo>
                  <a:lnTo>
                    <a:pt x="10099071" y="59233"/>
                  </a:lnTo>
                  <a:close/>
                  <a:moveTo>
                    <a:pt x="9726919" y="59233"/>
                  </a:moveTo>
                  <a:lnTo>
                    <a:pt x="9726919" y="203233"/>
                  </a:lnTo>
                  <a:lnTo>
                    <a:pt x="9852919" y="203233"/>
                  </a:lnTo>
                  <a:lnTo>
                    <a:pt x="9852919" y="59233"/>
                  </a:lnTo>
                  <a:close/>
                  <a:moveTo>
                    <a:pt x="9480767" y="59233"/>
                  </a:moveTo>
                  <a:lnTo>
                    <a:pt x="9480767" y="203233"/>
                  </a:lnTo>
                  <a:lnTo>
                    <a:pt x="9606767" y="203233"/>
                  </a:lnTo>
                  <a:lnTo>
                    <a:pt x="9606767" y="59233"/>
                  </a:lnTo>
                  <a:close/>
                  <a:moveTo>
                    <a:pt x="9234615" y="59233"/>
                  </a:moveTo>
                  <a:lnTo>
                    <a:pt x="9234615" y="203233"/>
                  </a:lnTo>
                  <a:lnTo>
                    <a:pt x="9360615" y="203233"/>
                  </a:lnTo>
                  <a:lnTo>
                    <a:pt x="9360615" y="59233"/>
                  </a:lnTo>
                  <a:close/>
                  <a:moveTo>
                    <a:pt x="8988463" y="59233"/>
                  </a:moveTo>
                  <a:lnTo>
                    <a:pt x="8988463" y="203233"/>
                  </a:lnTo>
                  <a:lnTo>
                    <a:pt x="9114463" y="203233"/>
                  </a:lnTo>
                  <a:lnTo>
                    <a:pt x="9114463" y="59233"/>
                  </a:lnTo>
                  <a:close/>
                  <a:moveTo>
                    <a:pt x="8742311" y="59233"/>
                  </a:moveTo>
                  <a:lnTo>
                    <a:pt x="8742311" y="203233"/>
                  </a:lnTo>
                  <a:lnTo>
                    <a:pt x="8868311" y="203233"/>
                  </a:lnTo>
                  <a:lnTo>
                    <a:pt x="8868311" y="59233"/>
                  </a:lnTo>
                  <a:close/>
                  <a:moveTo>
                    <a:pt x="8496159" y="59233"/>
                  </a:moveTo>
                  <a:lnTo>
                    <a:pt x="8496159" y="203233"/>
                  </a:lnTo>
                  <a:lnTo>
                    <a:pt x="8622159" y="203233"/>
                  </a:lnTo>
                  <a:lnTo>
                    <a:pt x="8622159" y="59233"/>
                  </a:lnTo>
                  <a:close/>
                  <a:moveTo>
                    <a:pt x="8250007" y="59233"/>
                  </a:moveTo>
                  <a:lnTo>
                    <a:pt x="8250007" y="203233"/>
                  </a:lnTo>
                  <a:lnTo>
                    <a:pt x="8376007" y="203233"/>
                  </a:lnTo>
                  <a:lnTo>
                    <a:pt x="8376007" y="59233"/>
                  </a:lnTo>
                  <a:close/>
                  <a:moveTo>
                    <a:pt x="8003855" y="59233"/>
                  </a:moveTo>
                  <a:lnTo>
                    <a:pt x="8003855" y="203233"/>
                  </a:lnTo>
                  <a:lnTo>
                    <a:pt x="8129855" y="203233"/>
                  </a:lnTo>
                  <a:lnTo>
                    <a:pt x="8129855" y="59233"/>
                  </a:lnTo>
                  <a:close/>
                  <a:moveTo>
                    <a:pt x="7757703" y="59233"/>
                  </a:moveTo>
                  <a:lnTo>
                    <a:pt x="7757703" y="203233"/>
                  </a:lnTo>
                  <a:lnTo>
                    <a:pt x="7883703" y="203233"/>
                  </a:lnTo>
                  <a:lnTo>
                    <a:pt x="7883703" y="59233"/>
                  </a:lnTo>
                  <a:close/>
                  <a:moveTo>
                    <a:pt x="7511551" y="59233"/>
                  </a:moveTo>
                  <a:lnTo>
                    <a:pt x="7511551" y="203233"/>
                  </a:lnTo>
                  <a:lnTo>
                    <a:pt x="7637551" y="203233"/>
                  </a:lnTo>
                  <a:lnTo>
                    <a:pt x="7637551" y="59233"/>
                  </a:lnTo>
                  <a:close/>
                  <a:moveTo>
                    <a:pt x="7265399" y="59233"/>
                  </a:moveTo>
                  <a:lnTo>
                    <a:pt x="7265399" y="203233"/>
                  </a:lnTo>
                  <a:lnTo>
                    <a:pt x="7391399" y="203233"/>
                  </a:lnTo>
                  <a:lnTo>
                    <a:pt x="7391399" y="59233"/>
                  </a:lnTo>
                  <a:close/>
                  <a:moveTo>
                    <a:pt x="7019247" y="59233"/>
                  </a:moveTo>
                  <a:lnTo>
                    <a:pt x="7019247" y="203233"/>
                  </a:lnTo>
                  <a:lnTo>
                    <a:pt x="7145247" y="203233"/>
                  </a:lnTo>
                  <a:lnTo>
                    <a:pt x="7145247" y="59233"/>
                  </a:lnTo>
                  <a:close/>
                  <a:moveTo>
                    <a:pt x="6773095" y="59233"/>
                  </a:moveTo>
                  <a:lnTo>
                    <a:pt x="6773095" y="203233"/>
                  </a:lnTo>
                  <a:lnTo>
                    <a:pt x="6899095" y="203233"/>
                  </a:lnTo>
                  <a:lnTo>
                    <a:pt x="6899095" y="59233"/>
                  </a:lnTo>
                  <a:close/>
                  <a:moveTo>
                    <a:pt x="6526943" y="59233"/>
                  </a:moveTo>
                  <a:lnTo>
                    <a:pt x="6526943" y="203233"/>
                  </a:lnTo>
                  <a:lnTo>
                    <a:pt x="6652943" y="203233"/>
                  </a:lnTo>
                  <a:lnTo>
                    <a:pt x="6652943" y="59233"/>
                  </a:lnTo>
                  <a:close/>
                  <a:moveTo>
                    <a:pt x="6280791" y="59233"/>
                  </a:moveTo>
                  <a:lnTo>
                    <a:pt x="6280791" y="203233"/>
                  </a:lnTo>
                  <a:lnTo>
                    <a:pt x="6406791" y="203233"/>
                  </a:lnTo>
                  <a:lnTo>
                    <a:pt x="6406791" y="59233"/>
                  </a:lnTo>
                  <a:close/>
                  <a:moveTo>
                    <a:pt x="6034639" y="59233"/>
                  </a:moveTo>
                  <a:lnTo>
                    <a:pt x="6034639" y="203233"/>
                  </a:lnTo>
                  <a:lnTo>
                    <a:pt x="6160639" y="203233"/>
                  </a:lnTo>
                  <a:lnTo>
                    <a:pt x="6160639" y="59233"/>
                  </a:lnTo>
                  <a:close/>
                  <a:moveTo>
                    <a:pt x="5788489" y="59233"/>
                  </a:moveTo>
                  <a:lnTo>
                    <a:pt x="5788489" y="203233"/>
                  </a:lnTo>
                  <a:lnTo>
                    <a:pt x="5914488" y="203233"/>
                  </a:lnTo>
                  <a:lnTo>
                    <a:pt x="5914488" y="59233"/>
                  </a:lnTo>
                  <a:close/>
                  <a:moveTo>
                    <a:pt x="5542337" y="59233"/>
                  </a:moveTo>
                  <a:lnTo>
                    <a:pt x="5542337" y="203233"/>
                  </a:lnTo>
                  <a:lnTo>
                    <a:pt x="5668337" y="203233"/>
                  </a:lnTo>
                  <a:lnTo>
                    <a:pt x="5668337" y="59233"/>
                  </a:lnTo>
                  <a:close/>
                  <a:moveTo>
                    <a:pt x="5296187" y="59233"/>
                  </a:moveTo>
                  <a:lnTo>
                    <a:pt x="5296187" y="203233"/>
                  </a:lnTo>
                  <a:lnTo>
                    <a:pt x="5422186" y="203233"/>
                  </a:lnTo>
                  <a:lnTo>
                    <a:pt x="5422186" y="59233"/>
                  </a:lnTo>
                  <a:close/>
                  <a:moveTo>
                    <a:pt x="5050034" y="59233"/>
                  </a:moveTo>
                  <a:lnTo>
                    <a:pt x="5050034" y="203233"/>
                  </a:lnTo>
                  <a:lnTo>
                    <a:pt x="5176033" y="203233"/>
                  </a:lnTo>
                  <a:lnTo>
                    <a:pt x="5176033" y="59233"/>
                  </a:lnTo>
                  <a:close/>
                  <a:moveTo>
                    <a:pt x="4803881" y="59233"/>
                  </a:moveTo>
                  <a:lnTo>
                    <a:pt x="4803881" y="203233"/>
                  </a:lnTo>
                  <a:lnTo>
                    <a:pt x="4929880" y="203233"/>
                  </a:lnTo>
                  <a:lnTo>
                    <a:pt x="4929880" y="59233"/>
                  </a:lnTo>
                  <a:close/>
                  <a:moveTo>
                    <a:pt x="4557729" y="59233"/>
                  </a:moveTo>
                  <a:lnTo>
                    <a:pt x="4557729" y="203233"/>
                  </a:lnTo>
                  <a:lnTo>
                    <a:pt x="4683730" y="203233"/>
                  </a:lnTo>
                  <a:lnTo>
                    <a:pt x="4683730" y="59233"/>
                  </a:lnTo>
                  <a:close/>
                  <a:moveTo>
                    <a:pt x="4311577" y="59233"/>
                  </a:moveTo>
                  <a:lnTo>
                    <a:pt x="4311577" y="203233"/>
                  </a:lnTo>
                  <a:lnTo>
                    <a:pt x="4437577" y="203233"/>
                  </a:lnTo>
                  <a:lnTo>
                    <a:pt x="4437577" y="59233"/>
                  </a:lnTo>
                  <a:close/>
                  <a:moveTo>
                    <a:pt x="4065429" y="59233"/>
                  </a:moveTo>
                  <a:lnTo>
                    <a:pt x="4065429" y="203233"/>
                  </a:lnTo>
                  <a:lnTo>
                    <a:pt x="4191429" y="203233"/>
                  </a:lnTo>
                  <a:lnTo>
                    <a:pt x="4191429" y="59233"/>
                  </a:lnTo>
                  <a:close/>
                  <a:moveTo>
                    <a:pt x="3819276" y="59233"/>
                  </a:moveTo>
                  <a:lnTo>
                    <a:pt x="3819276" y="203233"/>
                  </a:lnTo>
                  <a:lnTo>
                    <a:pt x="3945277" y="203233"/>
                  </a:lnTo>
                  <a:lnTo>
                    <a:pt x="3945277" y="59233"/>
                  </a:lnTo>
                  <a:close/>
                  <a:moveTo>
                    <a:pt x="3573127" y="59233"/>
                  </a:moveTo>
                  <a:lnTo>
                    <a:pt x="3573127" y="203233"/>
                  </a:lnTo>
                  <a:lnTo>
                    <a:pt x="3699126" y="203233"/>
                  </a:lnTo>
                  <a:lnTo>
                    <a:pt x="3699126" y="59233"/>
                  </a:lnTo>
                  <a:close/>
                  <a:moveTo>
                    <a:pt x="3326974" y="59233"/>
                  </a:moveTo>
                  <a:lnTo>
                    <a:pt x="3326974" y="203233"/>
                  </a:lnTo>
                  <a:lnTo>
                    <a:pt x="3452975" y="203233"/>
                  </a:lnTo>
                  <a:lnTo>
                    <a:pt x="3452975" y="59233"/>
                  </a:lnTo>
                  <a:close/>
                  <a:moveTo>
                    <a:pt x="3080822" y="59233"/>
                  </a:moveTo>
                  <a:lnTo>
                    <a:pt x="3080822" y="203233"/>
                  </a:lnTo>
                  <a:lnTo>
                    <a:pt x="3206822" y="203233"/>
                  </a:lnTo>
                  <a:lnTo>
                    <a:pt x="3206822" y="59233"/>
                  </a:lnTo>
                  <a:close/>
                  <a:moveTo>
                    <a:pt x="2834671" y="59233"/>
                  </a:moveTo>
                  <a:lnTo>
                    <a:pt x="2834671" y="203233"/>
                  </a:lnTo>
                  <a:lnTo>
                    <a:pt x="2960670" y="203233"/>
                  </a:lnTo>
                  <a:lnTo>
                    <a:pt x="2960670" y="59233"/>
                  </a:lnTo>
                  <a:close/>
                  <a:moveTo>
                    <a:pt x="2588519" y="59233"/>
                  </a:moveTo>
                  <a:lnTo>
                    <a:pt x="2588519" y="203233"/>
                  </a:lnTo>
                  <a:lnTo>
                    <a:pt x="2714519" y="203233"/>
                  </a:lnTo>
                  <a:lnTo>
                    <a:pt x="2714519" y="59233"/>
                  </a:lnTo>
                  <a:close/>
                  <a:moveTo>
                    <a:pt x="2342367" y="59233"/>
                  </a:moveTo>
                  <a:lnTo>
                    <a:pt x="2342367" y="203233"/>
                  </a:lnTo>
                  <a:lnTo>
                    <a:pt x="2468367" y="203233"/>
                  </a:lnTo>
                  <a:lnTo>
                    <a:pt x="2468367" y="59233"/>
                  </a:lnTo>
                  <a:close/>
                  <a:moveTo>
                    <a:pt x="2096213" y="59233"/>
                  </a:moveTo>
                  <a:lnTo>
                    <a:pt x="2096213" y="203233"/>
                  </a:lnTo>
                  <a:lnTo>
                    <a:pt x="2222216" y="203233"/>
                  </a:lnTo>
                  <a:lnTo>
                    <a:pt x="2222216" y="59233"/>
                  </a:lnTo>
                  <a:close/>
                  <a:moveTo>
                    <a:pt x="1850062" y="59233"/>
                  </a:moveTo>
                  <a:lnTo>
                    <a:pt x="1850062" y="203233"/>
                  </a:lnTo>
                  <a:lnTo>
                    <a:pt x="1976062" y="203233"/>
                  </a:lnTo>
                  <a:lnTo>
                    <a:pt x="1976062" y="59233"/>
                  </a:lnTo>
                  <a:close/>
                  <a:moveTo>
                    <a:pt x="1603910" y="59233"/>
                  </a:moveTo>
                  <a:lnTo>
                    <a:pt x="1603910" y="203233"/>
                  </a:lnTo>
                  <a:lnTo>
                    <a:pt x="1729910" y="203233"/>
                  </a:lnTo>
                  <a:lnTo>
                    <a:pt x="1729910" y="59233"/>
                  </a:lnTo>
                  <a:close/>
                  <a:moveTo>
                    <a:pt x="1357758" y="59233"/>
                  </a:moveTo>
                  <a:lnTo>
                    <a:pt x="1357758" y="203233"/>
                  </a:lnTo>
                  <a:lnTo>
                    <a:pt x="1483758" y="203233"/>
                  </a:lnTo>
                  <a:lnTo>
                    <a:pt x="1483758" y="59233"/>
                  </a:lnTo>
                  <a:close/>
                  <a:moveTo>
                    <a:pt x="1111606" y="59233"/>
                  </a:moveTo>
                  <a:lnTo>
                    <a:pt x="1111606" y="203233"/>
                  </a:lnTo>
                  <a:lnTo>
                    <a:pt x="1237606" y="203233"/>
                  </a:lnTo>
                  <a:lnTo>
                    <a:pt x="1237606" y="59233"/>
                  </a:lnTo>
                  <a:close/>
                  <a:moveTo>
                    <a:pt x="865455" y="59233"/>
                  </a:moveTo>
                  <a:lnTo>
                    <a:pt x="865455" y="203233"/>
                  </a:lnTo>
                  <a:lnTo>
                    <a:pt x="991455" y="203233"/>
                  </a:lnTo>
                  <a:lnTo>
                    <a:pt x="991455" y="59233"/>
                  </a:lnTo>
                  <a:close/>
                  <a:moveTo>
                    <a:pt x="619303" y="59233"/>
                  </a:moveTo>
                  <a:lnTo>
                    <a:pt x="619303" y="203233"/>
                  </a:lnTo>
                  <a:lnTo>
                    <a:pt x="745303" y="203233"/>
                  </a:lnTo>
                  <a:lnTo>
                    <a:pt x="745303" y="59233"/>
                  </a:lnTo>
                  <a:close/>
                  <a:moveTo>
                    <a:pt x="373151" y="59233"/>
                  </a:moveTo>
                  <a:lnTo>
                    <a:pt x="373151" y="203233"/>
                  </a:lnTo>
                  <a:lnTo>
                    <a:pt x="499151" y="203233"/>
                  </a:lnTo>
                  <a:lnTo>
                    <a:pt x="499151" y="59233"/>
                  </a:lnTo>
                  <a:close/>
                  <a:moveTo>
                    <a:pt x="127000" y="59233"/>
                  </a:moveTo>
                  <a:lnTo>
                    <a:pt x="127000" y="203233"/>
                  </a:lnTo>
                  <a:lnTo>
                    <a:pt x="253000" y="203233"/>
                  </a:lnTo>
                  <a:lnTo>
                    <a:pt x="253000" y="59233"/>
                  </a:lnTo>
                  <a:close/>
                  <a:moveTo>
                    <a:pt x="0" y="0"/>
                  </a:moveTo>
                  <a:lnTo>
                    <a:pt x="12191991" y="0"/>
                  </a:lnTo>
                  <a:lnTo>
                    <a:pt x="12191991" y="262467"/>
                  </a:lnTo>
                  <a:lnTo>
                    <a:pt x="0" y="26246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5" name="任意多边形 144"/>
            <p:cNvSpPr/>
            <p:nvPr/>
          </p:nvSpPr>
          <p:spPr>
            <a:xfrm>
              <a:off x="10" y="4633976"/>
              <a:ext cx="12191991" cy="262467"/>
            </a:xfrm>
            <a:custGeom>
              <a:avLst/>
              <a:gdLst>
                <a:gd name="connsiteX0" fmla="*/ 11942276 w 12191991"/>
                <a:gd name="connsiteY0" fmla="*/ 59233 h 262467"/>
                <a:gd name="connsiteX1" fmla="*/ 11942276 w 12191991"/>
                <a:gd name="connsiteY1" fmla="*/ 203233 h 262467"/>
                <a:gd name="connsiteX2" fmla="*/ 12068276 w 12191991"/>
                <a:gd name="connsiteY2" fmla="*/ 203233 h 262467"/>
                <a:gd name="connsiteX3" fmla="*/ 12068276 w 12191991"/>
                <a:gd name="connsiteY3" fmla="*/ 59233 h 262467"/>
                <a:gd name="connsiteX4" fmla="*/ 11696135 w 12191991"/>
                <a:gd name="connsiteY4" fmla="*/ 59233 h 262467"/>
                <a:gd name="connsiteX5" fmla="*/ 11696135 w 12191991"/>
                <a:gd name="connsiteY5" fmla="*/ 203233 h 262467"/>
                <a:gd name="connsiteX6" fmla="*/ 11822135 w 12191991"/>
                <a:gd name="connsiteY6" fmla="*/ 203233 h 262467"/>
                <a:gd name="connsiteX7" fmla="*/ 11822135 w 12191991"/>
                <a:gd name="connsiteY7" fmla="*/ 59233 h 262467"/>
                <a:gd name="connsiteX8" fmla="*/ 11449983 w 12191991"/>
                <a:gd name="connsiteY8" fmla="*/ 59233 h 262467"/>
                <a:gd name="connsiteX9" fmla="*/ 11449983 w 12191991"/>
                <a:gd name="connsiteY9" fmla="*/ 203233 h 262467"/>
                <a:gd name="connsiteX10" fmla="*/ 11575983 w 12191991"/>
                <a:gd name="connsiteY10" fmla="*/ 203233 h 262467"/>
                <a:gd name="connsiteX11" fmla="*/ 11575983 w 12191991"/>
                <a:gd name="connsiteY11" fmla="*/ 59233 h 262467"/>
                <a:gd name="connsiteX12" fmla="*/ 11203831 w 12191991"/>
                <a:gd name="connsiteY12" fmla="*/ 59233 h 262467"/>
                <a:gd name="connsiteX13" fmla="*/ 11203831 w 12191991"/>
                <a:gd name="connsiteY13" fmla="*/ 203233 h 262467"/>
                <a:gd name="connsiteX14" fmla="*/ 11329831 w 12191991"/>
                <a:gd name="connsiteY14" fmla="*/ 203233 h 262467"/>
                <a:gd name="connsiteX15" fmla="*/ 11329831 w 12191991"/>
                <a:gd name="connsiteY15" fmla="*/ 59233 h 262467"/>
                <a:gd name="connsiteX16" fmla="*/ 10957679 w 12191991"/>
                <a:gd name="connsiteY16" fmla="*/ 59233 h 262467"/>
                <a:gd name="connsiteX17" fmla="*/ 10957679 w 12191991"/>
                <a:gd name="connsiteY17" fmla="*/ 203233 h 262467"/>
                <a:gd name="connsiteX18" fmla="*/ 11083679 w 12191991"/>
                <a:gd name="connsiteY18" fmla="*/ 203233 h 262467"/>
                <a:gd name="connsiteX19" fmla="*/ 11083679 w 12191991"/>
                <a:gd name="connsiteY19" fmla="*/ 59233 h 262467"/>
                <a:gd name="connsiteX20" fmla="*/ 10711527 w 12191991"/>
                <a:gd name="connsiteY20" fmla="*/ 59233 h 262467"/>
                <a:gd name="connsiteX21" fmla="*/ 10711527 w 12191991"/>
                <a:gd name="connsiteY21" fmla="*/ 203233 h 262467"/>
                <a:gd name="connsiteX22" fmla="*/ 10837527 w 12191991"/>
                <a:gd name="connsiteY22" fmla="*/ 203233 h 262467"/>
                <a:gd name="connsiteX23" fmla="*/ 10837527 w 12191991"/>
                <a:gd name="connsiteY23" fmla="*/ 59233 h 262467"/>
                <a:gd name="connsiteX24" fmla="*/ 10465375 w 12191991"/>
                <a:gd name="connsiteY24" fmla="*/ 59233 h 262467"/>
                <a:gd name="connsiteX25" fmla="*/ 10465375 w 12191991"/>
                <a:gd name="connsiteY25" fmla="*/ 203233 h 262467"/>
                <a:gd name="connsiteX26" fmla="*/ 10591375 w 12191991"/>
                <a:gd name="connsiteY26" fmla="*/ 203233 h 262467"/>
                <a:gd name="connsiteX27" fmla="*/ 10591375 w 12191991"/>
                <a:gd name="connsiteY27" fmla="*/ 59233 h 262467"/>
                <a:gd name="connsiteX28" fmla="*/ 10219223 w 12191991"/>
                <a:gd name="connsiteY28" fmla="*/ 59233 h 262467"/>
                <a:gd name="connsiteX29" fmla="*/ 10219223 w 12191991"/>
                <a:gd name="connsiteY29" fmla="*/ 203233 h 262467"/>
                <a:gd name="connsiteX30" fmla="*/ 10345223 w 12191991"/>
                <a:gd name="connsiteY30" fmla="*/ 203233 h 262467"/>
                <a:gd name="connsiteX31" fmla="*/ 10345223 w 12191991"/>
                <a:gd name="connsiteY31" fmla="*/ 59233 h 262467"/>
                <a:gd name="connsiteX32" fmla="*/ 9973071 w 12191991"/>
                <a:gd name="connsiteY32" fmla="*/ 59233 h 262467"/>
                <a:gd name="connsiteX33" fmla="*/ 9973071 w 12191991"/>
                <a:gd name="connsiteY33" fmla="*/ 203233 h 262467"/>
                <a:gd name="connsiteX34" fmla="*/ 10099071 w 12191991"/>
                <a:gd name="connsiteY34" fmla="*/ 203233 h 262467"/>
                <a:gd name="connsiteX35" fmla="*/ 10099071 w 12191991"/>
                <a:gd name="connsiteY35" fmla="*/ 59233 h 262467"/>
                <a:gd name="connsiteX36" fmla="*/ 9726919 w 12191991"/>
                <a:gd name="connsiteY36" fmla="*/ 59233 h 262467"/>
                <a:gd name="connsiteX37" fmla="*/ 9726919 w 12191991"/>
                <a:gd name="connsiteY37" fmla="*/ 203233 h 262467"/>
                <a:gd name="connsiteX38" fmla="*/ 9852919 w 12191991"/>
                <a:gd name="connsiteY38" fmla="*/ 203233 h 262467"/>
                <a:gd name="connsiteX39" fmla="*/ 9852919 w 12191991"/>
                <a:gd name="connsiteY39" fmla="*/ 59233 h 262467"/>
                <a:gd name="connsiteX40" fmla="*/ 9480767 w 12191991"/>
                <a:gd name="connsiteY40" fmla="*/ 59233 h 262467"/>
                <a:gd name="connsiteX41" fmla="*/ 9480767 w 12191991"/>
                <a:gd name="connsiteY41" fmla="*/ 203233 h 262467"/>
                <a:gd name="connsiteX42" fmla="*/ 9606767 w 12191991"/>
                <a:gd name="connsiteY42" fmla="*/ 203233 h 262467"/>
                <a:gd name="connsiteX43" fmla="*/ 9606767 w 12191991"/>
                <a:gd name="connsiteY43" fmla="*/ 59233 h 262467"/>
                <a:gd name="connsiteX44" fmla="*/ 9234615 w 12191991"/>
                <a:gd name="connsiteY44" fmla="*/ 59233 h 262467"/>
                <a:gd name="connsiteX45" fmla="*/ 9234615 w 12191991"/>
                <a:gd name="connsiteY45" fmla="*/ 203233 h 262467"/>
                <a:gd name="connsiteX46" fmla="*/ 9360615 w 12191991"/>
                <a:gd name="connsiteY46" fmla="*/ 203233 h 262467"/>
                <a:gd name="connsiteX47" fmla="*/ 9360615 w 12191991"/>
                <a:gd name="connsiteY47" fmla="*/ 59233 h 262467"/>
                <a:gd name="connsiteX48" fmla="*/ 8988463 w 12191991"/>
                <a:gd name="connsiteY48" fmla="*/ 59233 h 262467"/>
                <a:gd name="connsiteX49" fmla="*/ 8988463 w 12191991"/>
                <a:gd name="connsiteY49" fmla="*/ 203233 h 262467"/>
                <a:gd name="connsiteX50" fmla="*/ 9114463 w 12191991"/>
                <a:gd name="connsiteY50" fmla="*/ 203233 h 262467"/>
                <a:gd name="connsiteX51" fmla="*/ 9114463 w 12191991"/>
                <a:gd name="connsiteY51" fmla="*/ 59233 h 262467"/>
                <a:gd name="connsiteX52" fmla="*/ 8742311 w 12191991"/>
                <a:gd name="connsiteY52" fmla="*/ 59233 h 262467"/>
                <a:gd name="connsiteX53" fmla="*/ 8742311 w 12191991"/>
                <a:gd name="connsiteY53" fmla="*/ 203233 h 262467"/>
                <a:gd name="connsiteX54" fmla="*/ 8868311 w 12191991"/>
                <a:gd name="connsiteY54" fmla="*/ 203233 h 262467"/>
                <a:gd name="connsiteX55" fmla="*/ 8868311 w 12191991"/>
                <a:gd name="connsiteY55" fmla="*/ 59233 h 262467"/>
                <a:gd name="connsiteX56" fmla="*/ 8496159 w 12191991"/>
                <a:gd name="connsiteY56" fmla="*/ 59233 h 262467"/>
                <a:gd name="connsiteX57" fmla="*/ 8496159 w 12191991"/>
                <a:gd name="connsiteY57" fmla="*/ 203233 h 262467"/>
                <a:gd name="connsiteX58" fmla="*/ 8622159 w 12191991"/>
                <a:gd name="connsiteY58" fmla="*/ 203233 h 262467"/>
                <a:gd name="connsiteX59" fmla="*/ 8622159 w 12191991"/>
                <a:gd name="connsiteY59" fmla="*/ 59233 h 262467"/>
                <a:gd name="connsiteX60" fmla="*/ 8250007 w 12191991"/>
                <a:gd name="connsiteY60" fmla="*/ 59233 h 262467"/>
                <a:gd name="connsiteX61" fmla="*/ 8250007 w 12191991"/>
                <a:gd name="connsiteY61" fmla="*/ 203233 h 262467"/>
                <a:gd name="connsiteX62" fmla="*/ 8376007 w 12191991"/>
                <a:gd name="connsiteY62" fmla="*/ 203233 h 262467"/>
                <a:gd name="connsiteX63" fmla="*/ 8376007 w 12191991"/>
                <a:gd name="connsiteY63" fmla="*/ 59233 h 262467"/>
                <a:gd name="connsiteX64" fmla="*/ 8003855 w 12191991"/>
                <a:gd name="connsiteY64" fmla="*/ 59233 h 262467"/>
                <a:gd name="connsiteX65" fmla="*/ 8003855 w 12191991"/>
                <a:gd name="connsiteY65" fmla="*/ 203233 h 262467"/>
                <a:gd name="connsiteX66" fmla="*/ 8129855 w 12191991"/>
                <a:gd name="connsiteY66" fmla="*/ 203233 h 262467"/>
                <a:gd name="connsiteX67" fmla="*/ 8129855 w 12191991"/>
                <a:gd name="connsiteY67" fmla="*/ 59233 h 262467"/>
                <a:gd name="connsiteX68" fmla="*/ 7757703 w 12191991"/>
                <a:gd name="connsiteY68" fmla="*/ 59233 h 262467"/>
                <a:gd name="connsiteX69" fmla="*/ 7757703 w 12191991"/>
                <a:gd name="connsiteY69" fmla="*/ 203233 h 262467"/>
                <a:gd name="connsiteX70" fmla="*/ 7883703 w 12191991"/>
                <a:gd name="connsiteY70" fmla="*/ 203233 h 262467"/>
                <a:gd name="connsiteX71" fmla="*/ 7883703 w 12191991"/>
                <a:gd name="connsiteY71" fmla="*/ 59233 h 262467"/>
                <a:gd name="connsiteX72" fmla="*/ 7511551 w 12191991"/>
                <a:gd name="connsiteY72" fmla="*/ 59233 h 262467"/>
                <a:gd name="connsiteX73" fmla="*/ 7511551 w 12191991"/>
                <a:gd name="connsiteY73" fmla="*/ 203233 h 262467"/>
                <a:gd name="connsiteX74" fmla="*/ 7637551 w 12191991"/>
                <a:gd name="connsiteY74" fmla="*/ 203233 h 262467"/>
                <a:gd name="connsiteX75" fmla="*/ 7637551 w 12191991"/>
                <a:gd name="connsiteY75" fmla="*/ 59233 h 262467"/>
                <a:gd name="connsiteX76" fmla="*/ 7265399 w 12191991"/>
                <a:gd name="connsiteY76" fmla="*/ 59233 h 262467"/>
                <a:gd name="connsiteX77" fmla="*/ 7265399 w 12191991"/>
                <a:gd name="connsiteY77" fmla="*/ 203233 h 262467"/>
                <a:gd name="connsiteX78" fmla="*/ 7391399 w 12191991"/>
                <a:gd name="connsiteY78" fmla="*/ 203233 h 262467"/>
                <a:gd name="connsiteX79" fmla="*/ 7391399 w 12191991"/>
                <a:gd name="connsiteY79" fmla="*/ 59233 h 262467"/>
                <a:gd name="connsiteX80" fmla="*/ 7019247 w 12191991"/>
                <a:gd name="connsiteY80" fmla="*/ 59233 h 262467"/>
                <a:gd name="connsiteX81" fmla="*/ 7019247 w 12191991"/>
                <a:gd name="connsiteY81" fmla="*/ 203233 h 262467"/>
                <a:gd name="connsiteX82" fmla="*/ 7145247 w 12191991"/>
                <a:gd name="connsiteY82" fmla="*/ 203233 h 262467"/>
                <a:gd name="connsiteX83" fmla="*/ 7145247 w 12191991"/>
                <a:gd name="connsiteY83" fmla="*/ 59233 h 262467"/>
                <a:gd name="connsiteX84" fmla="*/ 6773095 w 12191991"/>
                <a:gd name="connsiteY84" fmla="*/ 59233 h 262467"/>
                <a:gd name="connsiteX85" fmla="*/ 6773095 w 12191991"/>
                <a:gd name="connsiteY85" fmla="*/ 203233 h 262467"/>
                <a:gd name="connsiteX86" fmla="*/ 6899095 w 12191991"/>
                <a:gd name="connsiteY86" fmla="*/ 203233 h 262467"/>
                <a:gd name="connsiteX87" fmla="*/ 6899095 w 12191991"/>
                <a:gd name="connsiteY87" fmla="*/ 59233 h 262467"/>
                <a:gd name="connsiteX88" fmla="*/ 6526943 w 12191991"/>
                <a:gd name="connsiteY88" fmla="*/ 59233 h 262467"/>
                <a:gd name="connsiteX89" fmla="*/ 6526943 w 12191991"/>
                <a:gd name="connsiteY89" fmla="*/ 203233 h 262467"/>
                <a:gd name="connsiteX90" fmla="*/ 6652943 w 12191991"/>
                <a:gd name="connsiteY90" fmla="*/ 203233 h 262467"/>
                <a:gd name="connsiteX91" fmla="*/ 6652943 w 12191991"/>
                <a:gd name="connsiteY91" fmla="*/ 59233 h 262467"/>
                <a:gd name="connsiteX92" fmla="*/ 6280791 w 12191991"/>
                <a:gd name="connsiteY92" fmla="*/ 59233 h 262467"/>
                <a:gd name="connsiteX93" fmla="*/ 6280791 w 12191991"/>
                <a:gd name="connsiteY93" fmla="*/ 203233 h 262467"/>
                <a:gd name="connsiteX94" fmla="*/ 6406791 w 12191991"/>
                <a:gd name="connsiteY94" fmla="*/ 203233 h 262467"/>
                <a:gd name="connsiteX95" fmla="*/ 6406791 w 12191991"/>
                <a:gd name="connsiteY95" fmla="*/ 59233 h 262467"/>
                <a:gd name="connsiteX96" fmla="*/ 6034639 w 12191991"/>
                <a:gd name="connsiteY96" fmla="*/ 59233 h 262467"/>
                <a:gd name="connsiteX97" fmla="*/ 6034639 w 12191991"/>
                <a:gd name="connsiteY97" fmla="*/ 203233 h 262467"/>
                <a:gd name="connsiteX98" fmla="*/ 6160639 w 12191991"/>
                <a:gd name="connsiteY98" fmla="*/ 203233 h 262467"/>
                <a:gd name="connsiteX99" fmla="*/ 6160639 w 12191991"/>
                <a:gd name="connsiteY99" fmla="*/ 59233 h 262467"/>
                <a:gd name="connsiteX100" fmla="*/ 5788489 w 12191991"/>
                <a:gd name="connsiteY100" fmla="*/ 59233 h 262467"/>
                <a:gd name="connsiteX101" fmla="*/ 5788489 w 12191991"/>
                <a:gd name="connsiteY101" fmla="*/ 203233 h 262467"/>
                <a:gd name="connsiteX102" fmla="*/ 5914488 w 12191991"/>
                <a:gd name="connsiteY102" fmla="*/ 203233 h 262467"/>
                <a:gd name="connsiteX103" fmla="*/ 5914488 w 12191991"/>
                <a:gd name="connsiteY103" fmla="*/ 59233 h 262467"/>
                <a:gd name="connsiteX104" fmla="*/ 5542337 w 12191991"/>
                <a:gd name="connsiteY104" fmla="*/ 59233 h 262467"/>
                <a:gd name="connsiteX105" fmla="*/ 5542337 w 12191991"/>
                <a:gd name="connsiteY105" fmla="*/ 203233 h 262467"/>
                <a:gd name="connsiteX106" fmla="*/ 5668337 w 12191991"/>
                <a:gd name="connsiteY106" fmla="*/ 203233 h 262467"/>
                <a:gd name="connsiteX107" fmla="*/ 5668337 w 12191991"/>
                <a:gd name="connsiteY107" fmla="*/ 59233 h 262467"/>
                <a:gd name="connsiteX108" fmla="*/ 5296187 w 12191991"/>
                <a:gd name="connsiteY108" fmla="*/ 59233 h 262467"/>
                <a:gd name="connsiteX109" fmla="*/ 5296187 w 12191991"/>
                <a:gd name="connsiteY109" fmla="*/ 203233 h 262467"/>
                <a:gd name="connsiteX110" fmla="*/ 5422186 w 12191991"/>
                <a:gd name="connsiteY110" fmla="*/ 203233 h 262467"/>
                <a:gd name="connsiteX111" fmla="*/ 5422186 w 12191991"/>
                <a:gd name="connsiteY111" fmla="*/ 59233 h 262467"/>
                <a:gd name="connsiteX112" fmla="*/ 5050034 w 12191991"/>
                <a:gd name="connsiteY112" fmla="*/ 59233 h 262467"/>
                <a:gd name="connsiteX113" fmla="*/ 5050034 w 12191991"/>
                <a:gd name="connsiteY113" fmla="*/ 203233 h 262467"/>
                <a:gd name="connsiteX114" fmla="*/ 5176033 w 12191991"/>
                <a:gd name="connsiteY114" fmla="*/ 203233 h 262467"/>
                <a:gd name="connsiteX115" fmla="*/ 5176033 w 12191991"/>
                <a:gd name="connsiteY115" fmla="*/ 59233 h 262467"/>
                <a:gd name="connsiteX116" fmla="*/ 4803881 w 12191991"/>
                <a:gd name="connsiteY116" fmla="*/ 59233 h 262467"/>
                <a:gd name="connsiteX117" fmla="*/ 4803881 w 12191991"/>
                <a:gd name="connsiteY117" fmla="*/ 203233 h 262467"/>
                <a:gd name="connsiteX118" fmla="*/ 4929880 w 12191991"/>
                <a:gd name="connsiteY118" fmla="*/ 203233 h 262467"/>
                <a:gd name="connsiteX119" fmla="*/ 4929880 w 12191991"/>
                <a:gd name="connsiteY119" fmla="*/ 59233 h 262467"/>
                <a:gd name="connsiteX120" fmla="*/ 4557729 w 12191991"/>
                <a:gd name="connsiteY120" fmla="*/ 59233 h 262467"/>
                <a:gd name="connsiteX121" fmla="*/ 4557729 w 12191991"/>
                <a:gd name="connsiteY121" fmla="*/ 203233 h 262467"/>
                <a:gd name="connsiteX122" fmla="*/ 4683730 w 12191991"/>
                <a:gd name="connsiteY122" fmla="*/ 203233 h 262467"/>
                <a:gd name="connsiteX123" fmla="*/ 4683730 w 12191991"/>
                <a:gd name="connsiteY123" fmla="*/ 59233 h 262467"/>
                <a:gd name="connsiteX124" fmla="*/ 4311577 w 12191991"/>
                <a:gd name="connsiteY124" fmla="*/ 59233 h 262467"/>
                <a:gd name="connsiteX125" fmla="*/ 4311577 w 12191991"/>
                <a:gd name="connsiteY125" fmla="*/ 203233 h 262467"/>
                <a:gd name="connsiteX126" fmla="*/ 4437577 w 12191991"/>
                <a:gd name="connsiteY126" fmla="*/ 203233 h 262467"/>
                <a:gd name="connsiteX127" fmla="*/ 4437577 w 12191991"/>
                <a:gd name="connsiteY127" fmla="*/ 59233 h 262467"/>
                <a:gd name="connsiteX128" fmla="*/ 4065429 w 12191991"/>
                <a:gd name="connsiteY128" fmla="*/ 59233 h 262467"/>
                <a:gd name="connsiteX129" fmla="*/ 4065429 w 12191991"/>
                <a:gd name="connsiteY129" fmla="*/ 203233 h 262467"/>
                <a:gd name="connsiteX130" fmla="*/ 4191429 w 12191991"/>
                <a:gd name="connsiteY130" fmla="*/ 203233 h 262467"/>
                <a:gd name="connsiteX131" fmla="*/ 4191429 w 12191991"/>
                <a:gd name="connsiteY131" fmla="*/ 59233 h 262467"/>
                <a:gd name="connsiteX132" fmla="*/ 3819276 w 12191991"/>
                <a:gd name="connsiteY132" fmla="*/ 59233 h 262467"/>
                <a:gd name="connsiteX133" fmla="*/ 3819276 w 12191991"/>
                <a:gd name="connsiteY133" fmla="*/ 203233 h 262467"/>
                <a:gd name="connsiteX134" fmla="*/ 3945277 w 12191991"/>
                <a:gd name="connsiteY134" fmla="*/ 203233 h 262467"/>
                <a:gd name="connsiteX135" fmla="*/ 3945277 w 12191991"/>
                <a:gd name="connsiteY135" fmla="*/ 59233 h 262467"/>
                <a:gd name="connsiteX136" fmla="*/ 3573127 w 12191991"/>
                <a:gd name="connsiteY136" fmla="*/ 59233 h 262467"/>
                <a:gd name="connsiteX137" fmla="*/ 3573127 w 12191991"/>
                <a:gd name="connsiteY137" fmla="*/ 203233 h 262467"/>
                <a:gd name="connsiteX138" fmla="*/ 3699126 w 12191991"/>
                <a:gd name="connsiteY138" fmla="*/ 203233 h 262467"/>
                <a:gd name="connsiteX139" fmla="*/ 3699126 w 12191991"/>
                <a:gd name="connsiteY139" fmla="*/ 59233 h 262467"/>
                <a:gd name="connsiteX140" fmla="*/ 3326974 w 12191991"/>
                <a:gd name="connsiteY140" fmla="*/ 59233 h 262467"/>
                <a:gd name="connsiteX141" fmla="*/ 3326974 w 12191991"/>
                <a:gd name="connsiteY141" fmla="*/ 203233 h 262467"/>
                <a:gd name="connsiteX142" fmla="*/ 3452975 w 12191991"/>
                <a:gd name="connsiteY142" fmla="*/ 203233 h 262467"/>
                <a:gd name="connsiteX143" fmla="*/ 3452975 w 12191991"/>
                <a:gd name="connsiteY143" fmla="*/ 59233 h 262467"/>
                <a:gd name="connsiteX144" fmla="*/ 3080822 w 12191991"/>
                <a:gd name="connsiteY144" fmla="*/ 59233 h 262467"/>
                <a:gd name="connsiteX145" fmla="*/ 3080822 w 12191991"/>
                <a:gd name="connsiteY145" fmla="*/ 203233 h 262467"/>
                <a:gd name="connsiteX146" fmla="*/ 3206822 w 12191991"/>
                <a:gd name="connsiteY146" fmla="*/ 203233 h 262467"/>
                <a:gd name="connsiteX147" fmla="*/ 3206822 w 12191991"/>
                <a:gd name="connsiteY147" fmla="*/ 59233 h 262467"/>
                <a:gd name="connsiteX148" fmla="*/ 2834671 w 12191991"/>
                <a:gd name="connsiteY148" fmla="*/ 59233 h 262467"/>
                <a:gd name="connsiteX149" fmla="*/ 2834671 w 12191991"/>
                <a:gd name="connsiteY149" fmla="*/ 203233 h 262467"/>
                <a:gd name="connsiteX150" fmla="*/ 2960670 w 12191991"/>
                <a:gd name="connsiteY150" fmla="*/ 203233 h 262467"/>
                <a:gd name="connsiteX151" fmla="*/ 2960670 w 12191991"/>
                <a:gd name="connsiteY151" fmla="*/ 59233 h 262467"/>
                <a:gd name="connsiteX152" fmla="*/ 2588519 w 12191991"/>
                <a:gd name="connsiteY152" fmla="*/ 59233 h 262467"/>
                <a:gd name="connsiteX153" fmla="*/ 2588519 w 12191991"/>
                <a:gd name="connsiteY153" fmla="*/ 203233 h 262467"/>
                <a:gd name="connsiteX154" fmla="*/ 2714519 w 12191991"/>
                <a:gd name="connsiteY154" fmla="*/ 203233 h 262467"/>
                <a:gd name="connsiteX155" fmla="*/ 2714519 w 12191991"/>
                <a:gd name="connsiteY155" fmla="*/ 59233 h 262467"/>
                <a:gd name="connsiteX156" fmla="*/ 2342367 w 12191991"/>
                <a:gd name="connsiteY156" fmla="*/ 59233 h 262467"/>
                <a:gd name="connsiteX157" fmla="*/ 2342367 w 12191991"/>
                <a:gd name="connsiteY157" fmla="*/ 203233 h 262467"/>
                <a:gd name="connsiteX158" fmla="*/ 2468367 w 12191991"/>
                <a:gd name="connsiteY158" fmla="*/ 203233 h 262467"/>
                <a:gd name="connsiteX159" fmla="*/ 2468367 w 12191991"/>
                <a:gd name="connsiteY159" fmla="*/ 59233 h 262467"/>
                <a:gd name="connsiteX160" fmla="*/ 2096213 w 12191991"/>
                <a:gd name="connsiteY160" fmla="*/ 59233 h 262467"/>
                <a:gd name="connsiteX161" fmla="*/ 2096213 w 12191991"/>
                <a:gd name="connsiteY161" fmla="*/ 203233 h 262467"/>
                <a:gd name="connsiteX162" fmla="*/ 2222216 w 12191991"/>
                <a:gd name="connsiteY162" fmla="*/ 203233 h 262467"/>
                <a:gd name="connsiteX163" fmla="*/ 2222216 w 12191991"/>
                <a:gd name="connsiteY163" fmla="*/ 59233 h 262467"/>
                <a:gd name="connsiteX164" fmla="*/ 1850062 w 12191991"/>
                <a:gd name="connsiteY164" fmla="*/ 59233 h 262467"/>
                <a:gd name="connsiteX165" fmla="*/ 1850062 w 12191991"/>
                <a:gd name="connsiteY165" fmla="*/ 203233 h 262467"/>
                <a:gd name="connsiteX166" fmla="*/ 1976062 w 12191991"/>
                <a:gd name="connsiteY166" fmla="*/ 203233 h 262467"/>
                <a:gd name="connsiteX167" fmla="*/ 1976062 w 12191991"/>
                <a:gd name="connsiteY167" fmla="*/ 59233 h 262467"/>
                <a:gd name="connsiteX168" fmla="*/ 1603910 w 12191991"/>
                <a:gd name="connsiteY168" fmla="*/ 59233 h 262467"/>
                <a:gd name="connsiteX169" fmla="*/ 1603910 w 12191991"/>
                <a:gd name="connsiteY169" fmla="*/ 203233 h 262467"/>
                <a:gd name="connsiteX170" fmla="*/ 1729910 w 12191991"/>
                <a:gd name="connsiteY170" fmla="*/ 203233 h 262467"/>
                <a:gd name="connsiteX171" fmla="*/ 1729910 w 12191991"/>
                <a:gd name="connsiteY171" fmla="*/ 59233 h 262467"/>
                <a:gd name="connsiteX172" fmla="*/ 1357758 w 12191991"/>
                <a:gd name="connsiteY172" fmla="*/ 59233 h 262467"/>
                <a:gd name="connsiteX173" fmla="*/ 1357758 w 12191991"/>
                <a:gd name="connsiteY173" fmla="*/ 203233 h 262467"/>
                <a:gd name="connsiteX174" fmla="*/ 1483758 w 12191991"/>
                <a:gd name="connsiteY174" fmla="*/ 203233 h 262467"/>
                <a:gd name="connsiteX175" fmla="*/ 1483758 w 12191991"/>
                <a:gd name="connsiteY175" fmla="*/ 59233 h 262467"/>
                <a:gd name="connsiteX176" fmla="*/ 1111606 w 12191991"/>
                <a:gd name="connsiteY176" fmla="*/ 59233 h 262467"/>
                <a:gd name="connsiteX177" fmla="*/ 1111606 w 12191991"/>
                <a:gd name="connsiteY177" fmla="*/ 203233 h 262467"/>
                <a:gd name="connsiteX178" fmla="*/ 1237606 w 12191991"/>
                <a:gd name="connsiteY178" fmla="*/ 203233 h 262467"/>
                <a:gd name="connsiteX179" fmla="*/ 1237606 w 12191991"/>
                <a:gd name="connsiteY179" fmla="*/ 59233 h 262467"/>
                <a:gd name="connsiteX180" fmla="*/ 865455 w 12191991"/>
                <a:gd name="connsiteY180" fmla="*/ 59233 h 262467"/>
                <a:gd name="connsiteX181" fmla="*/ 865455 w 12191991"/>
                <a:gd name="connsiteY181" fmla="*/ 203233 h 262467"/>
                <a:gd name="connsiteX182" fmla="*/ 991455 w 12191991"/>
                <a:gd name="connsiteY182" fmla="*/ 203233 h 262467"/>
                <a:gd name="connsiteX183" fmla="*/ 991455 w 12191991"/>
                <a:gd name="connsiteY183" fmla="*/ 59233 h 262467"/>
                <a:gd name="connsiteX184" fmla="*/ 619303 w 12191991"/>
                <a:gd name="connsiteY184" fmla="*/ 59233 h 262467"/>
                <a:gd name="connsiteX185" fmla="*/ 619303 w 12191991"/>
                <a:gd name="connsiteY185" fmla="*/ 203233 h 262467"/>
                <a:gd name="connsiteX186" fmla="*/ 745303 w 12191991"/>
                <a:gd name="connsiteY186" fmla="*/ 203233 h 262467"/>
                <a:gd name="connsiteX187" fmla="*/ 745303 w 12191991"/>
                <a:gd name="connsiteY187" fmla="*/ 59233 h 262467"/>
                <a:gd name="connsiteX188" fmla="*/ 373151 w 12191991"/>
                <a:gd name="connsiteY188" fmla="*/ 59233 h 262467"/>
                <a:gd name="connsiteX189" fmla="*/ 373151 w 12191991"/>
                <a:gd name="connsiteY189" fmla="*/ 203233 h 262467"/>
                <a:gd name="connsiteX190" fmla="*/ 499151 w 12191991"/>
                <a:gd name="connsiteY190" fmla="*/ 203233 h 262467"/>
                <a:gd name="connsiteX191" fmla="*/ 499151 w 12191991"/>
                <a:gd name="connsiteY191" fmla="*/ 59233 h 262467"/>
                <a:gd name="connsiteX192" fmla="*/ 127000 w 12191991"/>
                <a:gd name="connsiteY192" fmla="*/ 59233 h 262467"/>
                <a:gd name="connsiteX193" fmla="*/ 127000 w 12191991"/>
                <a:gd name="connsiteY193" fmla="*/ 203233 h 262467"/>
                <a:gd name="connsiteX194" fmla="*/ 253000 w 12191991"/>
                <a:gd name="connsiteY194" fmla="*/ 203233 h 262467"/>
                <a:gd name="connsiteX195" fmla="*/ 253000 w 12191991"/>
                <a:gd name="connsiteY195" fmla="*/ 59233 h 262467"/>
                <a:gd name="connsiteX196" fmla="*/ 0 w 12191991"/>
                <a:gd name="connsiteY196" fmla="*/ 0 h 262467"/>
                <a:gd name="connsiteX197" fmla="*/ 12191991 w 12191991"/>
                <a:gd name="connsiteY197" fmla="*/ 0 h 262467"/>
                <a:gd name="connsiteX198" fmla="*/ 12191991 w 12191991"/>
                <a:gd name="connsiteY198" fmla="*/ 262467 h 262467"/>
                <a:gd name="connsiteX199" fmla="*/ 0 w 12191991"/>
                <a:gd name="connsiteY199" fmla="*/ 262467 h 262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</a:cxnLst>
              <a:rect l="l" t="t" r="r" b="b"/>
              <a:pathLst>
                <a:path w="12191991" h="262467">
                  <a:moveTo>
                    <a:pt x="11942276" y="59233"/>
                  </a:moveTo>
                  <a:lnTo>
                    <a:pt x="11942276" y="203233"/>
                  </a:lnTo>
                  <a:lnTo>
                    <a:pt x="12068276" y="203233"/>
                  </a:lnTo>
                  <a:lnTo>
                    <a:pt x="12068276" y="59233"/>
                  </a:lnTo>
                  <a:close/>
                  <a:moveTo>
                    <a:pt x="11696135" y="59233"/>
                  </a:moveTo>
                  <a:lnTo>
                    <a:pt x="11696135" y="203233"/>
                  </a:lnTo>
                  <a:lnTo>
                    <a:pt x="11822135" y="203233"/>
                  </a:lnTo>
                  <a:lnTo>
                    <a:pt x="11822135" y="59233"/>
                  </a:lnTo>
                  <a:close/>
                  <a:moveTo>
                    <a:pt x="11449983" y="59233"/>
                  </a:moveTo>
                  <a:lnTo>
                    <a:pt x="11449983" y="203233"/>
                  </a:lnTo>
                  <a:lnTo>
                    <a:pt x="11575983" y="203233"/>
                  </a:lnTo>
                  <a:lnTo>
                    <a:pt x="11575983" y="59233"/>
                  </a:lnTo>
                  <a:close/>
                  <a:moveTo>
                    <a:pt x="11203831" y="59233"/>
                  </a:moveTo>
                  <a:lnTo>
                    <a:pt x="11203831" y="203233"/>
                  </a:lnTo>
                  <a:lnTo>
                    <a:pt x="11329831" y="203233"/>
                  </a:lnTo>
                  <a:lnTo>
                    <a:pt x="11329831" y="59233"/>
                  </a:lnTo>
                  <a:close/>
                  <a:moveTo>
                    <a:pt x="10957679" y="59233"/>
                  </a:moveTo>
                  <a:lnTo>
                    <a:pt x="10957679" y="203233"/>
                  </a:lnTo>
                  <a:lnTo>
                    <a:pt x="11083679" y="203233"/>
                  </a:lnTo>
                  <a:lnTo>
                    <a:pt x="11083679" y="59233"/>
                  </a:lnTo>
                  <a:close/>
                  <a:moveTo>
                    <a:pt x="10711527" y="59233"/>
                  </a:moveTo>
                  <a:lnTo>
                    <a:pt x="10711527" y="203233"/>
                  </a:lnTo>
                  <a:lnTo>
                    <a:pt x="10837527" y="203233"/>
                  </a:lnTo>
                  <a:lnTo>
                    <a:pt x="10837527" y="59233"/>
                  </a:lnTo>
                  <a:close/>
                  <a:moveTo>
                    <a:pt x="10465375" y="59233"/>
                  </a:moveTo>
                  <a:lnTo>
                    <a:pt x="10465375" y="203233"/>
                  </a:lnTo>
                  <a:lnTo>
                    <a:pt x="10591375" y="203233"/>
                  </a:lnTo>
                  <a:lnTo>
                    <a:pt x="10591375" y="59233"/>
                  </a:lnTo>
                  <a:close/>
                  <a:moveTo>
                    <a:pt x="10219223" y="59233"/>
                  </a:moveTo>
                  <a:lnTo>
                    <a:pt x="10219223" y="203233"/>
                  </a:lnTo>
                  <a:lnTo>
                    <a:pt x="10345223" y="203233"/>
                  </a:lnTo>
                  <a:lnTo>
                    <a:pt x="10345223" y="59233"/>
                  </a:lnTo>
                  <a:close/>
                  <a:moveTo>
                    <a:pt x="9973071" y="59233"/>
                  </a:moveTo>
                  <a:lnTo>
                    <a:pt x="9973071" y="203233"/>
                  </a:lnTo>
                  <a:lnTo>
                    <a:pt x="10099071" y="203233"/>
                  </a:lnTo>
                  <a:lnTo>
                    <a:pt x="10099071" y="59233"/>
                  </a:lnTo>
                  <a:close/>
                  <a:moveTo>
                    <a:pt x="9726919" y="59233"/>
                  </a:moveTo>
                  <a:lnTo>
                    <a:pt x="9726919" y="203233"/>
                  </a:lnTo>
                  <a:lnTo>
                    <a:pt x="9852919" y="203233"/>
                  </a:lnTo>
                  <a:lnTo>
                    <a:pt x="9852919" y="59233"/>
                  </a:lnTo>
                  <a:close/>
                  <a:moveTo>
                    <a:pt x="9480767" y="59233"/>
                  </a:moveTo>
                  <a:lnTo>
                    <a:pt x="9480767" y="203233"/>
                  </a:lnTo>
                  <a:lnTo>
                    <a:pt x="9606767" y="203233"/>
                  </a:lnTo>
                  <a:lnTo>
                    <a:pt x="9606767" y="59233"/>
                  </a:lnTo>
                  <a:close/>
                  <a:moveTo>
                    <a:pt x="9234615" y="59233"/>
                  </a:moveTo>
                  <a:lnTo>
                    <a:pt x="9234615" y="203233"/>
                  </a:lnTo>
                  <a:lnTo>
                    <a:pt x="9360615" y="203233"/>
                  </a:lnTo>
                  <a:lnTo>
                    <a:pt x="9360615" y="59233"/>
                  </a:lnTo>
                  <a:close/>
                  <a:moveTo>
                    <a:pt x="8988463" y="59233"/>
                  </a:moveTo>
                  <a:lnTo>
                    <a:pt x="8988463" y="203233"/>
                  </a:lnTo>
                  <a:lnTo>
                    <a:pt x="9114463" y="203233"/>
                  </a:lnTo>
                  <a:lnTo>
                    <a:pt x="9114463" y="59233"/>
                  </a:lnTo>
                  <a:close/>
                  <a:moveTo>
                    <a:pt x="8742311" y="59233"/>
                  </a:moveTo>
                  <a:lnTo>
                    <a:pt x="8742311" y="203233"/>
                  </a:lnTo>
                  <a:lnTo>
                    <a:pt x="8868311" y="203233"/>
                  </a:lnTo>
                  <a:lnTo>
                    <a:pt x="8868311" y="59233"/>
                  </a:lnTo>
                  <a:close/>
                  <a:moveTo>
                    <a:pt x="8496159" y="59233"/>
                  </a:moveTo>
                  <a:lnTo>
                    <a:pt x="8496159" y="203233"/>
                  </a:lnTo>
                  <a:lnTo>
                    <a:pt x="8622159" y="203233"/>
                  </a:lnTo>
                  <a:lnTo>
                    <a:pt x="8622159" y="59233"/>
                  </a:lnTo>
                  <a:close/>
                  <a:moveTo>
                    <a:pt x="8250007" y="59233"/>
                  </a:moveTo>
                  <a:lnTo>
                    <a:pt x="8250007" y="203233"/>
                  </a:lnTo>
                  <a:lnTo>
                    <a:pt x="8376007" y="203233"/>
                  </a:lnTo>
                  <a:lnTo>
                    <a:pt x="8376007" y="59233"/>
                  </a:lnTo>
                  <a:close/>
                  <a:moveTo>
                    <a:pt x="8003855" y="59233"/>
                  </a:moveTo>
                  <a:lnTo>
                    <a:pt x="8003855" y="203233"/>
                  </a:lnTo>
                  <a:lnTo>
                    <a:pt x="8129855" y="203233"/>
                  </a:lnTo>
                  <a:lnTo>
                    <a:pt x="8129855" y="59233"/>
                  </a:lnTo>
                  <a:close/>
                  <a:moveTo>
                    <a:pt x="7757703" y="59233"/>
                  </a:moveTo>
                  <a:lnTo>
                    <a:pt x="7757703" y="203233"/>
                  </a:lnTo>
                  <a:lnTo>
                    <a:pt x="7883703" y="203233"/>
                  </a:lnTo>
                  <a:lnTo>
                    <a:pt x="7883703" y="59233"/>
                  </a:lnTo>
                  <a:close/>
                  <a:moveTo>
                    <a:pt x="7511551" y="59233"/>
                  </a:moveTo>
                  <a:lnTo>
                    <a:pt x="7511551" y="203233"/>
                  </a:lnTo>
                  <a:lnTo>
                    <a:pt x="7637551" y="203233"/>
                  </a:lnTo>
                  <a:lnTo>
                    <a:pt x="7637551" y="59233"/>
                  </a:lnTo>
                  <a:close/>
                  <a:moveTo>
                    <a:pt x="7265399" y="59233"/>
                  </a:moveTo>
                  <a:lnTo>
                    <a:pt x="7265399" y="203233"/>
                  </a:lnTo>
                  <a:lnTo>
                    <a:pt x="7391399" y="203233"/>
                  </a:lnTo>
                  <a:lnTo>
                    <a:pt x="7391399" y="59233"/>
                  </a:lnTo>
                  <a:close/>
                  <a:moveTo>
                    <a:pt x="7019247" y="59233"/>
                  </a:moveTo>
                  <a:lnTo>
                    <a:pt x="7019247" y="203233"/>
                  </a:lnTo>
                  <a:lnTo>
                    <a:pt x="7145247" y="203233"/>
                  </a:lnTo>
                  <a:lnTo>
                    <a:pt x="7145247" y="59233"/>
                  </a:lnTo>
                  <a:close/>
                  <a:moveTo>
                    <a:pt x="6773095" y="59233"/>
                  </a:moveTo>
                  <a:lnTo>
                    <a:pt x="6773095" y="203233"/>
                  </a:lnTo>
                  <a:lnTo>
                    <a:pt x="6899095" y="203233"/>
                  </a:lnTo>
                  <a:lnTo>
                    <a:pt x="6899095" y="59233"/>
                  </a:lnTo>
                  <a:close/>
                  <a:moveTo>
                    <a:pt x="6526943" y="59233"/>
                  </a:moveTo>
                  <a:lnTo>
                    <a:pt x="6526943" y="203233"/>
                  </a:lnTo>
                  <a:lnTo>
                    <a:pt x="6652943" y="203233"/>
                  </a:lnTo>
                  <a:lnTo>
                    <a:pt x="6652943" y="59233"/>
                  </a:lnTo>
                  <a:close/>
                  <a:moveTo>
                    <a:pt x="6280791" y="59233"/>
                  </a:moveTo>
                  <a:lnTo>
                    <a:pt x="6280791" y="203233"/>
                  </a:lnTo>
                  <a:lnTo>
                    <a:pt x="6406791" y="203233"/>
                  </a:lnTo>
                  <a:lnTo>
                    <a:pt x="6406791" y="59233"/>
                  </a:lnTo>
                  <a:close/>
                  <a:moveTo>
                    <a:pt x="6034639" y="59233"/>
                  </a:moveTo>
                  <a:lnTo>
                    <a:pt x="6034639" y="203233"/>
                  </a:lnTo>
                  <a:lnTo>
                    <a:pt x="6160639" y="203233"/>
                  </a:lnTo>
                  <a:lnTo>
                    <a:pt x="6160639" y="59233"/>
                  </a:lnTo>
                  <a:close/>
                  <a:moveTo>
                    <a:pt x="5788489" y="59233"/>
                  </a:moveTo>
                  <a:lnTo>
                    <a:pt x="5788489" y="203233"/>
                  </a:lnTo>
                  <a:lnTo>
                    <a:pt x="5914488" y="203233"/>
                  </a:lnTo>
                  <a:lnTo>
                    <a:pt x="5914488" y="59233"/>
                  </a:lnTo>
                  <a:close/>
                  <a:moveTo>
                    <a:pt x="5542337" y="59233"/>
                  </a:moveTo>
                  <a:lnTo>
                    <a:pt x="5542337" y="203233"/>
                  </a:lnTo>
                  <a:lnTo>
                    <a:pt x="5668337" y="203233"/>
                  </a:lnTo>
                  <a:lnTo>
                    <a:pt x="5668337" y="59233"/>
                  </a:lnTo>
                  <a:close/>
                  <a:moveTo>
                    <a:pt x="5296187" y="59233"/>
                  </a:moveTo>
                  <a:lnTo>
                    <a:pt x="5296187" y="203233"/>
                  </a:lnTo>
                  <a:lnTo>
                    <a:pt x="5422186" y="203233"/>
                  </a:lnTo>
                  <a:lnTo>
                    <a:pt x="5422186" y="59233"/>
                  </a:lnTo>
                  <a:close/>
                  <a:moveTo>
                    <a:pt x="5050034" y="59233"/>
                  </a:moveTo>
                  <a:lnTo>
                    <a:pt x="5050034" y="203233"/>
                  </a:lnTo>
                  <a:lnTo>
                    <a:pt x="5176033" y="203233"/>
                  </a:lnTo>
                  <a:lnTo>
                    <a:pt x="5176033" y="59233"/>
                  </a:lnTo>
                  <a:close/>
                  <a:moveTo>
                    <a:pt x="4803881" y="59233"/>
                  </a:moveTo>
                  <a:lnTo>
                    <a:pt x="4803881" y="203233"/>
                  </a:lnTo>
                  <a:lnTo>
                    <a:pt x="4929880" y="203233"/>
                  </a:lnTo>
                  <a:lnTo>
                    <a:pt x="4929880" y="59233"/>
                  </a:lnTo>
                  <a:close/>
                  <a:moveTo>
                    <a:pt x="4557729" y="59233"/>
                  </a:moveTo>
                  <a:lnTo>
                    <a:pt x="4557729" y="203233"/>
                  </a:lnTo>
                  <a:lnTo>
                    <a:pt x="4683730" y="203233"/>
                  </a:lnTo>
                  <a:lnTo>
                    <a:pt x="4683730" y="59233"/>
                  </a:lnTo>
                  <a:close/>
                  <a:moveTo>
                    <a:pt x="4311577" y="59233"/>
                  </a:moveTo>
                  <a:lnTo>
                    <a:pt x="4311577" y="203233"/>
                  </a:lnTo>
                  <a:lnTo>
                    <a:pt x="4437577" y="203233"/>
                  </a:lnTo>
                  <a:lnTo>
                    <a:pt x="4437577" y="59233"/>
                  </a:lnTo>
                  <a:close/>
                  <a:moveTo>
                    <a:pt x="4065429" y="59233"/>
                  </a:moveTo>
                  <a:lnTo>
                    <a:pt x="4065429" y="203233"/>
                  </a:lnTo>
                  <a:lnTo>
                    <a:pt x="4191429" y="203233"/>
                  </a:lnTo>
                  <a:lnTo>
                    <a:pt x="4191429" y="59233"/>
                  </a:lnTo>
                  <a:close/>
                  <a:moveTo>
                    <a:pt x="3819276" y="59233"/>
                  </a:moveTo>
                  <a:lnTo>
                    <a:pt x="3819276" y="203233"/>
                  </a:lnTo>
                  <a:lnTo>
                    <a:pt x="3945277" y="203233"/>
                  </a:lnTo>
                  <a:lnTo>
                    <a:pt x="3945277" y="59233"/>
                  </a:lnTo>
                  <a:close/>
                  <a:moveTo>
                    <a:pt x="3573127" y="59233"/>
                  </a:moveTo>
                  <a:lnTo>
                    <a:pt x="3573127" y="203233"/>
                  </a:lnTo>
                  <a:lnTo>
                    <a:pt x="3699126" y="203233"/>
                  </a:lnTo>
                  <a:lnTo>
                    <a:pt x="3699126" y="59233"/>
                  </a:lnTo>
                  <a:close/>
                  <a:moveTo>
                    <a:pt x="3326974" y="59233"/>
                  </a:moveTo>
                  <a:lnTo>
                    <a:pt x="3326974" y="203233"/>
                  </a:lnTo>
                  <a:lnTo>
                    <a:pt x="3452975" y="203233"/>
                  </a:lnTo>
                  <a:lnTo>
                    <a:pt x="3452975" y="59233"/>
                  </a:lnTo>
                  <a:close/>
                  <a:moveTo>
                    <a:pt x="3080822" y="59233"/>
                  </a:moveTo>
                  <a:lnTo>
                    <a:pt x="3080822" y="203233"/>
                  </a:lnTo>
                  <a:lnTo>
                    <a:pt x="3206822" y="203233"/>
                  </a:lnTo>
                  <a:lnTo>
                    <a:pt x="3206822" y="59233"/>
                  </a:lnTo>
                  <a:close/>
                  <a:moveTo>
                    <a:pt x="2834671" y="59233"/>
                  </a:moveTo>
                  <a:lnTo>
                    <a:pt x="2834671" y="203233"/>
                  </a:lnTo>
                  <a:lnTo>
                    <a:pt x="2960670" y="203233"/>
                  </a:lnTo>
                  <a:lnTo>
                    <a:pt x="2960670" y="59233"/>
                  </a:lnTo>
                  <a:close/>
                  <a:moveTo>
                    <a:pt x="2588519" y="59233"/>
                  </a:moveTo>
                  <a:lnTo>
                    <a:pt x="2588519" y="203233"/>
                  </a:lnTo>
                  <a:lnTo>
                    <a:pt x="2714519" y="203233"/>
                  </a:lnTo>
                  <a:lnTo>
                    <a:pt x="2714519" y="59233"/>
                  </a:lnTo>
                  <a:close/>
                  <a:moveTo>
                    <a:pt x="2342367" y="59233"/>
                  </a:moveTo>
                  <a:lnTo>
                    <a:pt x="2342367" y="203233"/>
                  </a:lnTo>
                  <a:lnTo>
                    <a:pt x="2468367" y="203233"/>
                  </a:lnTo>
                  <a:lnTo>
                    <a:pt x="2468367" y="59233"/>
                  </a:lnTo>
                  <a:close/>
                  <a:moveTo>
                    <a:pt x="2096213" y="59233"/>
                  </a:moveTo>
                  <a:lnTo>
                    <a:pt x="2096213" y="203233"/>
                  </a:lnTo>
                  <a:lnTo>
                    <a:pt x="2222216" y="203233"/>
                  </a:lnTo>
                  <a:lnTo>
                    <a:pt x="2222216" y="59233"/>
                  </a:lnTo>
                  <a:close/>
                  <a:moveTo>
                    <a:pt x="1850062" y="59233"/>
                  </a:moveTo>
                  <a:lnTo>
                    <a:pt x="1850062" y="203233"/>
                  </a:lnTo>
                  <a:lnTo>
                    <a:pt x="1976062" y="203233"/>
                  </a:lnTo>
                  <a:lnTo>
                    <a:pt x="1976062" y="59233"/>
                  </a:lnTo>
                  <a:close/>
                  <a:moveTo>
                    <a:pt x="1603910" y="59233"/>
                  </a:moveTo>
                  <a:lnTo>
                    <a:pt x="1603910" y="203233"/>
                  </a:lnTo>
                  <a:lnTo>
                    <a:pt x="1729910" y="203233"/>
                  </a:lnTo>
                  <a:lnTo>
                    <a:pt x="1729910" y="59233"/>
                  </a:lnTo>
                  <a:close/>
                  <a:moveTo>
                    <a:pt x="1357758" y="59233"/>
                  </a:moveTo>
                  <a:lnTo>
                    <a:pt x="1357758" y="203233"/>
                  </a:lnTo>
                  <a:lnTo>
                    <a:pt x="1483758" y="203233"/>
                  </a:lnTo>
                  <a:lnTo>
                    <a:pt x="1483758" y="59233"/>
                  </a:lnTo>
                  <a:close/>
                  <a:moveTo>
                    <a:pt x="1111606" y="59233"/>
                  </a:moveTo>
                  <a:lnTo>
                    <a:pt x="1111606" y="203233"/>
                  </a:lnTo>
                  <a:lnTo>
                    <a:pt x="1237606" y="203233"/>
                  </a:lnTo>
                  <a:lnTo>
                    <a:pt x="1237606" y="59233"/>
                  </a:lnTo>
                  <a:close/>
                  <a:moveTo>
                    <a:pt x="865455" y="59233"/>
                  </a:moveTo>
                  <a:lnTo>
                    <a:pt x="865455" y="203233"/>
                  </a:lnTo>
                  <a:lnTo>
                    <a:pt x="991455" y="203233"/>
                  </a:lnTo>
                  <a:lnTo>
                    <a:pt x="991455" y="59233"/>
                  </a:lnTo>
                  <a:close/>
                  <a:moveTo>
                    <a:pt x="619303" y="59233"/>
                  </a:moveTo>
                  <a:lnTo>
                    <a:pt x="619303" y="203233"/>
                  </a:lnTo>
                  <a:lnTo>
                    <a:pt x="745303" y="203233"/>
                  </a:lnTo>
                  <a:lnTo>
                    <a:pt x="745303" y="59233"/>
                  </a:lnTo>
                  <a:close/>
                  <a:moveTo>
                    <a:pt x="373151" y="59233"/>
                  </a:moveTo>
                  <a:lnTo>
                    <a:pt x="373151" y="203233"/>
                  </a:lnTo>
                  <a:lnTo>
                    <a:pt x="499151" y="203233"/>
                  </a:lnTo>
                  <a:lnTo>
                    <a:pt x="499151" y="59233"/>
                  </a:lnTo>
                  <a:close/>
                  <a:moveTo>
                    <a:pt x="127000" y="59233"/>
                  </a:moveTo>
                  <a:lnTo>
                    <a:pt x="127000" y="203233"/>
                  </a:lnTo>
                  <a:lnTo>
                    <a:pt x="253000" y="203233"/>
                  </a:lnTo>
                  <a:lnTo>
                    <a:pt x="253000" y="59233"/>
                  </a:lnTo>
                  <a:close/>
                  <a:moveTo>
                    <a:pt x="0" y="0"/>
                  </a:moveTo>
                  <a:lnTo>
                    <a:pt x="12191991" y="0"/>
                  </a:lnTo>
                  <a:lnTo>
                    <a:pt x="12191991" y="262467"/>
                  </a:lnTo>
                  <a:lnTo>
                    <a:pt x="0" y="26246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8" name="矩形 117"/>
            <p:cNvSpPr/>
            <p:nvPr/>
          </p:nvSpPr>
          <p:spPr>
            <a:xfrm>
              <a:off x="3222360" y="3640667"/>
              <a:ext cx="108000" cy="1044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9" name="矩形 118"/>
            <p:cNvSpPr/>
            <p:nvPr/>
          </p:nvSpPr>
          <p:spPr>
            <a:xfrm>
              <a:off x="6183432" y="3615332"/>
              <a:ext cx="108000" cy="1044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0" name="矩形 119"/>
            <p:cNvSpPr/>
            <p:nvPr/>
          </p:nvSpPr>
          <p:spPr>
            <a:xfrm>
              <a:off x="9378165" y="3640666"/>
              <a:ext cx="108000" cy="1044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4" name="矩形 123"/>
            <p:cNvSpPr/>
            <p:nvPr/>
          </p:nvSpPr>
          <p:spPr>
            <a:xfrm>
              <a:off x="142899" y="3678409"/>
              <a:ext cx="738456" cy="912368"/>
            </a:xfrm>
            <a:prstGeom prst="rect">
              <a:avLst/>
            </a:prstGeom>
            <a:blipFill>
              <a:blip r:embed="rId3" cstate="screen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0" name="文本框 129"/>
            <p:cNvSpPr txBox="1">
              <a:spLocks noChangeArrowheads="1"/>
            </p:cNvSpPr>
            <p:nvPr/>
          </p:nvSpPr>
          <p:spPr bwMode="auto">
            <a:xfrm>
              <a:off x="977417" y="3643187"/>
              <a:ext cx="901072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9pPr>
            </a:lstStyle>
            <a:p>
              <a:pPr eaLnBrk="1" hangingPunct="1"/>
              <a:r>
                <a:rPr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成都</a:t>
              </a:r>
              <a:endPara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32" name="TextBox 26"/>
            <p:cNvSpPr txBox="1"/>
            <p:nvPr/>
          </p:nvSpPr>
          <p:spPr bwMode="auto">
            <a:xfrm>
              <a:off x="968218" y="3941031"/>
              <a:ext cx="1846785" cy="70057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lang="zh-CN" altLang="en-US" sz="1400" dirty="0">
                  <a:cs typeface="+mn-ea"/>
                  <a:sym typeface="+mn-lt"/>
                </a:rPr>
                <a:t>成都，简称蓉，四川省省会、副省级市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34" name="矩形 133"/>
            <p:cNvSpPr/>
            <p:nvPr/>
          </p:nvSpPr>
          <p:spPr>
            <a:xfrm>
              <a:off x="3378813" y="3684157"/>
              <a:ext cx="738456" cy="912368"/>
            </a:xfrm>
            <a:prstGeom prst="rect">
              <a:avLst/>
            </a:prstGeom>
            <a:blipFill>
              <a:blip r:embed="rId4" cstate="screen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5" name="文本框 134"/>
            <p:cNvSpPr txBox="1">
              <a:spLocks noChangeArrowheads="1"/>
            </p:cNvSpPr>
            <p:nvPr/>
          </p:nvSpPr>
          <p:spPr bwMode="auto">
            <a:xfrm>
              <a:off x="4213331" y="3648935"/>
              <a:ext cx="901072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9pPr>
            </a:lstStyle>
            <a:p>
              <a:pPr eaLnBrk="1" hangingPunct="1"/>
              <a:r>
                <a:rPr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北京</a:t>
              </a:r>
              <a:endPara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36" name="TextBox 26"/>
            <p:cNvSpPr txBox="1"/>
            <p:nvPr/>
          </p:nvSpPr>
          <p:spPr bwMode="auto">
            <a:xfrm>
              <a:off x="4204132" y="3946779"/>
              <a:ext cx="1846785" cy="70057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lang="zh-CN" altLang="en-US" sz="1400" dirty="0">
                  <a:cs typeface="+mn-ea"/>
                  <a:sym typeface="+mn-lt"/>
                </a:rPr>
                <a:t>北京，简称“京”，中华人民共和国首都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37" name="矩形 136"/>
            <p:cNvSpPr/>
            <p:nvPr/>
          </p:nvSpPr>
          <p:spPr>
            <a:xfrm>
              <a:off x="6342892" y="3688527"/>
              <a:ext cx="738456" cy="912368"/>
            </a:xfrm>
            <a:prstGeom prst="rect">
              <a:avLst/>
            </a:prstGeom>
            <a:blipFill>
              <a:blip r:embed="rId5" cstate="screen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8" name="文本框 137"/>
            <p:cNvSpPr txBox="1">
              <a:spLocks noChangeArrowheads="1"/>
            </p:cNvSpPr>
            <p:nvPr/>
          </p:nvSpPr>
          <p:spPr bwMode="auto">
            <a:xfrm>
              <a:off x="7177410" y="3653305"/>
              <a:ext cx="901072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9pPr>
            </a:lstStyle>
            <a:p>
              <a:pPr eaLnBrk="1" hangingPunct="1"/>
              <a:r>
                <a:rPr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三亚</a:t>
              </a:r>
              <a:endPara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39" name="TextBox 26"/>
            <p:cNvSpPr txBox="1"/>
            <p:nvPr/>
          </p:nvSpPr>
          <p:spPr bwMode="auto">
            <a:xfrm>
              <a:off x="7168211" y="3951149"/>
              <a:ext cx="1846785" cy="70057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lang="zh-CN" altLang="en-US" sz="1400" dirty="0">
                  <a:cs typeface="+mn-ea"/>
                  <a:sym typeface="+mn-lt"/>
                </a:rPr>
                <a:t>三亚位于海南岛的最南端，热带海滨风景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40" name="矩形 139"/>
            <p:cNvSpPr/>
            <p:nvPr/>
          </p:nvSpPr>
          <p:spPr>
            <a:xfrm>
              <a:off x="9533815" y="3687001"/>
              <a:ext cx="738456" cy="912368"/>
            </a:xfrm>
            <a:prstGeom prst="rect">
              <a:avLst/>
            </a:prstGeom>
            <a:blipFill>
              <a:blip r:embed="rId6" cstate="screen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1" name="文本框 140"/>
            <p:cNvSpPr txBox="1">
              <a:spLocks noChangeArrowheads="1"/>
            </p:cNvSpPr>
            <p:nvPr/>
          </p:nvSpPr>
          <p:spPr bwMode="auto">
            <a:xfrm>
              <a:off x="10368333" y="3651779"/>
              <a:ext cx="901072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9pPr>
            </a:lstStyle>
            <a:p>
              <a:pPr eaLnBrk="1" hangingPunct="1"/>
              <a:r>
                <a:rPr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美食</a:t>
              </a:r>
              <a:endPara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42" name="TextBox 26"/>
            <p:cNvSpPr txBox="1"/>
            <p:nvPr/>
          </p:nvSpPr>
          <p:spPr bwMode="auto">
            <a:xfrm>
              <a:off x="10359134" y="3949623"/>
              <a:ext cx="1846785" cy="70057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lang="zh-CN" altLang="en-US" sz="1400" dirty="0">
                  <a:cs typeface="+mn-ea"/>
                  <a:sym typeface="+mn-lt"/>
                </a:rPr>
                <a:t>中国各地美食文化博大精深，源远流长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143" name="文本框 142"/>
          <p:cNvSpPr txBox="1"/>
          <p:nvPr/>
        </p:nvSpPr>
        <p:spPr>
          <a:xfrm>
            <a:off x="3323455" y="2185323"/>
            <a:ext cx="554509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dirty="0">
                <a:blipFill>
                  <a:blip r:embed="rId7"/>
                  <a:stretch>
                    <a:fillRect/>
                  </a:stretch>
                </a:blip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cs typeface="+mn-ea"/>
                <a:sym typeface="+mn-lt"/>
              </a:rPr>
              <a:t>感谢大家聆听</a:t>
            </a:r>
            <a:endParaRPr lang="zh-CN" altLang="en-US" sz="6600" dirty="0">
              <a:blipFill>
                <a:blip r:embed="rId7"/>
                <a:stretch>
                  <a:fillRect/>
                </a:stretch>
              </a:blip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组合 38"/>
          <p:cNvGrpSpPr/>
          <p:nvPr/>
        </p:nvGrpSpPr>
        <p:grpSpPr>
          <a:xfrm>
            <a:off x="911773" y="1739010"/>
            <a:ext cx="2106168" cy="4032000"/>
            <a:chOff x="1039368" y="1739010"/>
            <a:chExt cx="2106168" cy="4032000"/>
          </a:xfrm>
        </p:grpSpPr>
        <p:sp>
          <p:nvSpPr>
            <p:cNvPr id="5" name="矩形 4"/>
            <p:cNvSpPr/>
            <p:nvPr/>
          </p:nvSpPr>
          <p:spPr>
            <a:xfrm>
              <a:off x="1086612" y="1793622"/>
              <a:ext cx="2011680" cy="3922776"/>
            </a:xfrm>
            <a:prstGeom prst="rect">
              <a:avLst/>
            </a:prstGeom>
            <a:blipFill>
              <a:blip r:embed="rId1" cstate="screen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1039368" y="1739010"/>
              <a:ext cx="2106168" cy="4032000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1086612" y="1793622"/>
              <a:ext cx="2011680" cy="3922776"/>
            </a:xfrm>
            <a:prstGeom prst="rect">
              <a:avLst/>
            </a:prstGeom>
            <a:solidFill>
              <a:schemeClr val="accent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" name="椭圆 1"/>
            <p:cNvSpPr/>
            <p:nvPr/>
          </p:nvSpPr>
          <p:spPr>
            <a:xfrm>
              <a:off x="1744980" y="2121408"/>
              <a:ext cx="694944" cy="694944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200" dirty="0">
                  <a:cs typeface="+mn-ea"/>
                  <a:sym typeface="+mn-lt"/>
                </a:rPr>
                <a:t>壹</a:t>
              </a:r>
              <a:endParaRPr lang="zh-CN" altLang="en-US" sz="3200" dirty="0">
                <a:cs typeface="+mn-ea"/>
                <a:sym typeface="+mn-lt"/>
              </a:endParaRPr>
            </a:p>
          </p:txBody>
        </p:sp>
        <p:sp>
          <p:nvSpPr>
            <p:cNvPr id="13" name="文本框 12"/>
            <p:cNvSpPr txBox="1">
              <a:spLocks noChangeArrowheads="1"/>
            </p:cNvSpPr>
            <p:nvPr/>
          </p:nvSpPr>
          <p:spPr bwMode="auto">
            <a:xfrm>
              <a:off x="1086612" y="3048414"/>
              <a:ext cx="201168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9pPr>
            </a:lstStyle>
            <a:p>
              <a:pPr algn="ctr" eaLnBrk="1" hangingPunct="1"/>
              <a:r>
                <a:rPr lang="zh-CN" altLang="en-US" sz="28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成都篇</a:t>
              </a:r>
              <a:endParaRPr lang="zh-CN" altLang="en-US" sz="28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1187196" y="3867912"/>
              <a:ext cx="1800000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TextBox 26"/>
            <p:cNvSpPr txBox="1"/>
            <p:nvPr/>
          </p:nvSpPr>
          <p:spPr bwMode="auto">
            <a:xfrm>
              <a:off x="1077468" y="3915779"/>
              <a:ext cx="2011680" cy="9233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bg1"/>
                  </a:solidFill>
                  <a:cs typeface="+mn-ea"/>
                  <a:sym typeface="+mn-lt"/>
                </a:rPr>
                <a:t>单击选中图片，右键，设置图片格式，填充，图片或纹理填充，文件，选择你</a:t>
              </a:r>
              <a:endParaRPr lang="en-US" altLang="zh-CN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cxnSp>
          <p:nvCxnSpPr>
            <p:cNvPr id="17" name="直接连接符 16"/>
            <p:cNvCxnSpPr/>
            <p:nvPr/>
          </p:nvCxnSpPr>
          <p:spPr>
            <a:xfrm>
              <a:off x="1187196" y="4907280"/>
              <a:ext cx="1800000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0" name="组合 39"/>
          <p:cNvGrpSpPr/>
          <p:nvPr/>
        </p:nvGrpSpPr>
        <p:grpSpPr>
          <a:xfrm>
            <a:off x="3637750" y="1739010"/>
            <a:ext cx="2106168" cy="4032000"/>
            <a:chOff x="3627120" y="1739010"/>
            <a:chExt cx="2106168" cy="4032000"/>
          </a:xfrm>
        </p:grpSpPr>
        <p:sp>
          <p:nvSpPr>
            <p:cNvPr id="8" name="矩形 7"/>
            <p:cNvSpPr/>
            <p:nvPr/>
          </p:nvSpPr>
          <p:spPr>
            <a:xfrm>
              <a:off x="3674364" y="1793622"/>
              <a:ext cx="2011680" cy="3922776"/>
            </a:xfrm>
            <a:prstGeom prst="rect">
              <a:avLst/>
            </a:prstGeom>
            <a:blipFill>
              <a:blip r:embed="rId2" cstate="screen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3627120" y="1739010"/>
              <a:ext cx="2106168" cy="4032000"/>
            </a:xfrm>
            <a:prstGeom prst="rect">
              <a:avLst/>
            </a:prstGeom>
            <a:noFill/>
            <a:ln>
              <a:solidFill>
                <a:schemeClr val="accent1"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3674364" y="1793622"/>
              <a:ext cx="2011680" cy="3922776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4332732" y="2121408"/>
              <a:ext cx="694944" cy="694944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200" dirty="0">
                  <a:cs typeface="+mn-ea"/>
                  <a:sym typeface="+mn-lt"/>
                </a:rPr>
                <a:t>贰</a:t>
              </a:r>
              <a:endParaRPr lang="zh-CN" altLang="en-US" sz="3200" dirty="0">
                <a:cs typeface="+mn-ea"/>
                <a:sym typeface="+mn-lt"/>
              </a:endParaRPr>
            </a:p>
          </p:txBody>
        </p:sp>
        <p:sp>
          <p:nvSpPr>
            <p:cNvPr id="20" name="文本框 19"/>
            <p:cNvSpPr txBox="1">
              <a:spLocks noChangeArrowheads="1"/>
            </p:cNvSpPr>
            <p:nvPr/>
          </p:nvSpPr>
          <p:spPr bwMode="auto">
            <a:xfrm>
              <a:off x="3674364" y="3048414"/>
              <a:ext cx="201168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9pPr>
            </a:lstStyle>
            <a:p>
              <a:pPr algn="ctr" eaLnBrk="1" hangingPunct="1"/>
              <a:r>
                <a:rPr lang="zh-CN" altLang="en-US" sz="28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北京篇</a:t>
              </a:r>
              <a:endParaRPr lang="zh-CN" altLang="en-US" sz="28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21" name="直接连接符 20"/>
            <p:cNvCxnSpPr/>
            <p:nvPr/>
          </p:nvCxnSpPr>
          <p:spPr>
            <a:xfrm>
              <a:off x="3774948" y="3867912"/>
              <a:ext cx="1800000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TextBox 26"/>
            <p:cNvSpPr txBox="1"/>
            <p:nvPr/>
          </p:nvSpPr>
          <p:spPr bwMode="auto">
            <a:xfrm>
              <a:off x="3665220" y="3915779"/>
              <a:ext cx="2011680" cy="9233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bg1"/>
                  </a:solidFill>
                  <a:cs typeface="+mn-ea"/>
                  <a:sym typeface="+mn-lt"/>
                </a:rPr>
                <a:t>单击选中图片，右键，设置图片格式，填充，图片或纹理填充，文件，选择你</a:t>
              </a:r>
              <a:endParaRPr lang="en-US" altLang="zh-CN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cxnSp>
          <p:nvCxnSpPr>
            <p:cNvPr id="23" name="直接连接符 22"/>
            <p:cNvCxnSpPr/>
            <p:nvPr/>
          </p:nvCxnSpPr>
          <p:spPr>
            <a:xfrm>
              <a:off x="3774948" y="4907280"/>
              <a:ext cx="1800000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1" name="组合 40"/>
          <p:cNvGrpSpPr/>
          <p:nvPr/>
        </p:nvGrpSpPr>
        <p:grpSpPr>
          <a:xfrm>
            <a:off x="6363727" y="1739010"/>
            <a:ext cx="2106168" cy="4032000"/>
            <a:chOff x="6214872" y="1739010"/>
            <a:chExt cx="2106168" cy="4032000"/>
          </a:xfrm>
        </p:grpSpPr>
        <p:sp>
          <p:nvSpPr>
            <p:cNvPr id="11" name="矩形 10"/>
            <p:cNvSpPr/>
            <p:nvPr/>
          </p:nvSpPr>
          <p:spPr>
            <a:xfrm>
              <a:off x="6262116" y="1793622"/>
              <a:ext cx="2011680" cy="3922776"/>
            </a:xfrm>
            <a:prstGeom prst="rect">
              <a:avLst/>
            </a:prstGeom>
            <a:blipFill>
              <a:blip r:embed="rId3" cstate="screen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6214872" y="1739010"/>
              <a:ext cx="2106168" cy="4032000"/>
            </a:xfrm>
            <a:prstGeom prst="rect">
              <a:avLst/>
            </a:prstGeom>
            <a:noFill/>
            <a:ln>
              <a:solidFill>
                <a:schemeClr val="accent1"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6266688" y="1793622"/>
              <a:ext cx="2011680" cy="3922776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>
              <a:off x="6925056" y="2121408"/>
              <a:ext cx="694944" cy="694944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200" dirty="0">
                  <a:cs typeface="+mn-ea"/>
                  <a:sym typeface="+mn-lt"/>
                </a:rPr>
                <a:t>叁</a:t>
              </a:r>
              <a:endParaRPr lang="zh-CN" altLang="en-US" sz="3200" dirty="0">
                <a:cs typeface="+mn-ea"/>
                <a:sym typeface="+mn-lt"/>
              </a:endParaRPr>
            </a:p>
          </p:txBody>
        </p:sp>
        <p:sp>
          <p:nvSpPr>
            <p:cNvPr id="27" name="文本框 26"/>
            <p:cNvSpPr txBox="1">
              <a:spLocks noChangeArrowheads="1"/>
            </p:cNvSpPr>
            <p:nvPr/>
          </p:nvSpPr>
          <p:spPr bwMode="auto">
            <a:xfrm>
              <a:off x="6266688" y="3048414"/>
              <a:ext cx="201168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9pPr>
            </a:lstStyle>
            <a:p>
              <a:pPr algn="ctr" eaLnBrk="1" hangingPunct="1"/>
              <a:r>
                <a:rPr lang="zh-CN" altLang="en-US" sz="28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三亚篇</a:t>
              </a:r>
              <a:endParaRPr lang="zh-CN" altLang="en-US" sz="28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28" name="直接连接符 27"/>
            <p:cNvCxnSpPr/>
            <p:nvPr/>
          </p:nvCxnSpPr>
          <p:spPr>
            <a:xfrm>
              <a:off x="6367272" y="3867912"/>
              <a:ext cx="1800000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TextBox 26"/>
            <p:cNvSpPr txBox="1"/>
            <p:nvPr/>
          </p:nvSpPr>
          <p:spPr bwMode="auto">
            <a:xfrm>
              <a:off x="6257544" y="3915779"/>
              <a:ext cx="2011680" cy="9233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bg1"/>
                  </a:solidFill>
                  <a:cs typeface="+mn-ea"/>
                  <a:sym typeface="+mn-lt"/>
                </a:rPr>
                <a:t>单击选中图片，右键，设置图片格式，填充，图片或纹理填充，文件，选择你</a:t>
              </a:r>
              <a:endParaRPr lang="en-US" altLang="zh-CN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cxnSp>
          <p:nvCxnSpPr>
            <p:cNvPr id="30" name="直接连接符 29"/>
            <p:cNvCxnSpPr/>
            <p:nvPr/>
          </p:nvCxnSpPr>
          <p:spPr>
            <a:xfrm>
              <a:off x="6367272" y="4907280"/>
              <a:ext cx="1800000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2" name="组合 41"/>
          <p:cNvGrpSpPr/>
          <p:nvPr/>
        </p:nvGrpSpPr>
        <p:grpSpPr>
          <a:xfrm>
            <a:off x="9089705" y="1739010"/>
            <a:ext cx="2106168" cy="4032000"/>
            <a:chOff x="8802624" y="1739010"/>
            <a:chExt cx="2106168" cy="4032000"/>
          </a:xfrm>
        </p:grpSpPr>
        <p:sp>
          <p:nvSpPr>
            <p:cNvPr id="14" name="矩形 13"/>
            <p:cNvSpPr/>
            <p:nvPr/>
          </p:nvSpPr>
          <p:spPr>
            <a:xfrm>
              <a:off x="8849868" y="1793622"/>
              <a:ext cx="2011680" cy="3922776"/>
            </a:xfrm>
            <a:prstGeom prst="rect">
              <a:avLst/>
            </a:prstGeom>
            <a:blipFill>
              <a:blip r:embed="rId4" cstate="screen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8802624" y="1739010"/>
              <a:ext cx="2106168" cy="4032000"/>
            </a:xfrm>
            <a:prstGeom prst="rect">
              <a:avLst/>
            </a:prstGeom>
            <a:noFill/>
            <a:ln>
              <a:solidFill>
                <a:schemeClr val="accent1"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8849868" y="1793622"/>
              <a:ext cx="2011680" cy="3922776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" name="椭圆 32"/>
            <p:cNvSpPr/>
            <p:nvPr/>
          </p:nvSpPr>
          <p:spPr>
            <a:xfrm>
              <a:off x="9508236" y="2121408"/>
              <a:ext cx="694944" cy="694944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200" dirty="0">
                  <a:cs typeface="+mn-ea"/>
                  <a:sym typeface="+mn-lt"/>
                </a:rPr>
                <a:t>肆</a:t>
              </a:r>
              <a:endParaRPr lang="zh-CN" altLang="en-US" sz="3200" dirty="0">
                <a:cs typeface="+mn-ea"/>
                <a:sym typeface="+mn-lt"/>
              </a:endParaRPr>
            </a:p>
          </p:txBody>
        </p:sp>
        <p:sp>
          <p:nvSpPr>
            <p:cNvPr id="34" name="文本框 33"/>
            <p:cNvSpPr txBox="1">
              <a:spLocks noChangeArrowheads="1"/>
            </p:cNvSpPr>
            <p:nvPr/>
          </p:nvSpPr>
          <p:spPr bwMode="auto">
            <a:xfrm>
              <a:off x="8849868" y="3048414"/>
              <a:ext cx="201168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9pPr>
            </a:lstStyle>
            <a:p>
              <a:pPr algn="ctr" eaLnBrk="1" hangingPunct="1"/>
              <a:r>
                <a:rPr lang="zh-CN" altLang="en-US" sz="28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美食篇</a:t>
              </a:r>
              <a:endParaRPr lang="zh-CN" altLang="en-US" sz="28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35" name="直接连接符 34"/>
            <p:cNvCxnSpPr/>
            <p:nvPr/>
          </p:nvCxnSpPr>
          <p:spPr>
            <a:xfrm>
              <a:off x="8950452" y="3867912"/>
              <a:ext cx="1800000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TextBox 26"/>
            <p:cNvSpPr txBox="1"/>
            <p:nvPr/>
          </p:nvSpPr>
          <p:spPr bwMode="auto">
            <a:xfrm>
              <a:off x="8840724" y="3915779"/>
              <a:ext cx="2011680" cy="9233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bg1"/>
                  </a:solidFill>
                  <a:cs typeface="+mn-ea"/>
                  <a:sym typeface="+mn-lt"/>
                </a:rPr>
                <a:t>单击选中图片，右键，设置图片格式，填充，图片或纹理填充，文件，选择你</a:t>
              </a:r>
              <a:endParaRPr lang="en-US" altLang="zh-CN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cxnSp>
          <p:nvCxnSpPr>
            <p:cNvPr id="37" name="直接连接符 36"/>
            <p:cNvCxnSpPr/>
            <p:nvPr/>
          </p:nvCxnSpPr>
          <p:spPr>
            <a:xfrm>
              <a:off x="8950452" y="4907280"/>
              <a:ext cx="1800000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3" name="文本框 42"/>
          <p:cNvSpPr txBox="1"/>
          <p:nvPr/>
        </p:nvSpPr>
        <p:spPr>
          <a:xfrm>
            <a:off x="7072957" y="391611"/>
            <a:ext cx="13345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北京篇</a:t>
            </a:r>
            <a:endParaRPr lang="zh-CN" altLang="en-US" sz="24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8695365" y="391611"/>
            <a:ext cx="13345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三亚篇</a:t>
            </a:r>
            <a:endParaRPr lang="zh-CN" altLang="en-US" sz="24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10317774" y="391611"/>
            <a:ext cx="13345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美食篇</a:t>
            </a:r>
            <a:endParaRPr lang="zh-CN" altLang="en-US" sz="24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5450549" y="391611"/>
            <a:ext cx="13345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成都篇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47" name="图片 46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370412" y="249272"/>
            <a:ext cx="450025" cy="662695"/>
          </a:xfrm>
          <a:prstGeom prst="rect">
            <a:avLst/>
          </a:prstGeom>
        </p:spPr>
      </p:pic>
      <p:sp>
        <p:nvSpPr>
          <p:cNvPr id="48" name="文本框 47"/>
          <p:cNvSpPr txBox="1"/>
          <p:nvPr/>
        </p:nvSpPr>
        <p:spPr>
          <a:xfrm>
            <a:off x="764794" y="318417"/>
            <a:ext cx="19640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spc="-500" dirty="0">
                <a:cs typeface="+mn-ea"/>
                <a:sym typeface="+mn-lt"/>
              </a:rPr>
              <a:t>旅行介绍</a:t>
            </a:r>
            <a:endParaRPr lang="zh-CN" altLang="en-US" sz="3600" spc="-500" dirty="0">
              <a:cs typeface="+mn-ea"/>
              <a:sym typeface="+mn-lt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340493" y="200358"/>
            <a:ext cx="553998" cy="76052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2400" spc="-400" dirty="0">
                <a:solidFill>
                  <a:schemeClr val="bg1"/>
                </a:solidFill>
                <a:cs typeface="+mn-ea"/>
                <a:sym typeface="+mn-lt"/>
              </a:rPr>
              <a:t>旅行</a:t>
            </a:r>
            <a:endParaRPr lang="zh-CN" altLang="en-US" sz="2400" spc="-4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6000" advTm="5000">
        <p15:prstTrans prst="curtains"/>
      </p:transition>
    </mc:Choice>
    <mc:Fallback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 bwMode="auto">
          <a:xfrm>
            <a:off x="9391650" y="1061632"/>
            <a:ext cx="2800350" cy="50482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1061632"/>
            <a:ext cx="9391650" cy="5048250"/>
          </a:xfrm>
          <a:prstGeom prst="rect">
            <a:avLst/>
          </a:prstGeom>
          <a:blipFill dpi="0" rotWithShape="1">
            <a:blip r:embed="rId1" cstate="screen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 bwMode="auto">
          <a:xfrm>
            <a:off x="9437688" y="2533245"/>
            <a:ext cx="2678112" cy="1698625"/>
            <a:chOff x="9437496" y="2376557"/>
            <a:chExt cx="2678304" cy="1698695"/>
          </a:xfrm>
        </p:grpSpPr>
        <p:sp>
          <p:nvSpPr>
            <p:cNvPr id="20" name="TextBox 26"/>
            <p:cNvSpPr txBox="1"/>
            <p:nvPr/>
          </p:nvSpPr>
          <p:spPr>
            <a:xfrm>
              <a:off x="9437496" y="3151289"/>
              <a:ext cx="2678304" cy="92396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just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200" dirty="0">
                  <a:solidFill>
                    <a:schemeClr val="bg1"/>
                  </a:solidFill>
                  <a:cs typeface="+mn-ea"/>
                  <a:sym typeface="+mn-lt"/>
                </a:rPr>
                <a:t>Office2010</a:t>
              </a:r>
              <a:r>
                <a:rPr lang="zh-CN" altLang="en-US" sz="1200" dirty="0">
                  <a:solidFill>
                    <a:schemeClr val="bg1"/>
                  </a:solidFill>
                  <a:cs typeface="+mn-ea"/>
                  <a:sym typeface="+mn-lt"/>
                </a:rPr>
                <a:t>及以上版本，单击选中图片，右键，设置图片格式，填充，图片或纹理填充，文件，选择你</a:t>
              </a:r>
              <a:endParaRPr lang="en-US" altLang="zh-CN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3" name="TextBox 23"/>
            <p:cNvSpPr txBox="1"/>
            <p:nvPr/>
          </p:nvSpPr>
          <p:spPr>
            <a:xfrm>
              <a:off x="9437496" y="2782974"/>
              <a:ext cx="1980171" cy="40012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9pPr>
            </a:lstStyle>
            <a:p>
              <a:pPr eaLnBrk="1" hangingPunct="1"/>
              <a:r>
                <a:rPr lang="zh-CN" altLang="en-US" sz="20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魅力成都欢迎您</a:t>
              </a:r>
              <a:endParaRPr lang="en-US" sz="20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9437496" y="2376557"/>
              <a:ext cx="2332985" cy="36934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dirty="0">
                  <a:solidFill>
                    <a:schemeClr val="bg1"/>
                  </a:solidFill>
                  <a:cs typeface="+mn-ea"/>
                  <a:sym typeface="+mn-lt"/>
                </a:rPr>
                <a:t>Welcome to Macao</a:t>
              </a:r>
              <a:endParaRPr 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7072957" y="391611"/>
            <a:ext cx="13345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北京篇</a:t>
            </a:r>
            <a:endParaRPr lang="zh-CN" altLang="en-US" sz="24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8695365" y="391611"/>
            <a:ext cx="13345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三亚篇</a:t>
            </a:r>
            <a:endParaRPr lang="zh-CN" altLang="en-US" sz="24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0317774" y="391611"/>
            <a:ext cx="13345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美食篇</a:t>
            </a:r>
            <a:endParaRPr lang="zh-CN" altLang="en-US" sz="24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450549" y="391611"/>
            <a:ext cx="13345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accent1"/>
                </a:solidFill>
                <a:cs typeface="+mn-ea"/>
                <a:sym typeface="+mn-lt"/>
              </a:rPr>
              <a:t>成都篇</a:t>
            </a:r>
            <a:endParaRPr lang="zh-CN" altLang="en-US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370412" y="249272"/>
            <a:ext cx="450025" cy="662695"/>
          </a:xfrm>
          <a:prstGeom prst="rect">
            <a:avLst/>
          </a:prstGeom>
        </p:spPr>
      </p:pic>
      <p:sp>
        <p:nvSpPr>
          <p:cNvPr id="25" name="文本框 24"/>
          <p:cNvSpPr txBox="1"/>
          <p:nvPr/>
        </p:nvSpPr>
        <p:spPr>
          <a:xfrm>
            <a:off x="764794" y="318417"/>
            <a:ext cx="19640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spc="-500" dirty="0">
                <a:cs typeface="+mn-ea"/>
                <a:sym typeface="+mn-lt"/>
              </a:rPr>
              <a:t>旅行介绍</a:t>
            </a:r>
            <a:endParaRPr lang="zh-CN" altLang="en-US" sz="3600" spc="-500" dirty="0"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340493" y="200358"/>
            <a:ext cx="553998" cy="76052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2400" spc="-400" dirty="0">
                <a:solidFill>
                  <a:schemeClr val="bg1"/>
                </a:solidFill>
                <a:cs typeface="+mn-ea"/>
                <a:sym typeface="+mn-lt"/>
              </a:rPr>
              <a:t>旅行</a:t>
            </a:r>
            <a:endParaRPr lang="zh-CN" altLang="en-US" sz="2400" spc="-4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5000">
        <p14:switch dir="r"/>
      </p:transition>
    </mc:Choice>
    <mc:Fallback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74040" y="1088136"/>
            <a:ext cx="10801096" cy="700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defRPr/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Office2010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及以上版本，单击选中图片，右键，设置图片格式，填充，图片或纹理填充，文件，选择你要得图片即可；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Office2010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及以上版本，单击选中图片，右键，设置图片格式，填充，图片或纹理填充，文件，选择你要得图片即可；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74040" y="1840687"/>
            <a:ext cx="10801096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defRPr/>
            </a:pP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Office2010 and above, click to select the picture, right, Format Picture, fill, or image texture fill, file, select the image to your quest; Office2010 and above, click to select the picture, right, Format Picture, fill, or image texture fill, file, select the image to your quest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；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Office2010 and above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77240" y="2734056"/>
            <a:ext cx="6830568" cy="1728216"/>
          </a:xfrm>
          <a:prstGeom prst="rect">
            <a:avLst/>
          </a:prstGeom>
          <a:blipFill dpi="0" rotWithShape="1">
            <a:blip r:embed="rId1" cstate="screen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726680" y="2734056"/>
            <a:ext cx="3566160" cy="3566160"/>
          </a:xfrm>
          <a:prstGeom prst="rect">
            <a:avLst/>
          </a:prstGeom>
          <a:blipFill dpi="0" rotWithShape="1">
            <a:blip r:embed="rId2" cstate="screen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77240" y="4572000"/>
            <a:ext cx="3364992" cy="1728216"/>
          </a:xfrm>
          <a:prstGeom prst="rect">
            <a:avLst/>
          </a:prstGeom>
          <a:blipFill dpi="0" rotWithShape="1">
            <a:blip r:embed="rId3" cstate="screen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261104" y="4572000"/>
            <a:ext cx="3333484" cy="1728216"/>
          </a:xfrm>
          <a:prstGeom prst="rect">
            <a:avLst/>
          </a:prstGeom>
          <a:blipFill dpi="0" rotWithShape="1">
            <a:blip r:embed="rId4" cstate="screen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072957" y="391611"/>
            <a:ext cx="13345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北京篇</a:t>
            </a:r>
            <a:endParaRPr lang="zh-CN" altLang="en-US" sz="24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8695365" y="391611"/>
            <a:ext cx="13345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三亚篇</a:t>
            </a:r>
            <a:endParaRPr lang="zh-CN" altLang="en-US" sz="24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0317774" y="391611"/>
            <a:ext cx="13345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美食篇</a:t>
            </a:r>
            <a:endParaRPr lang="zh-CN" altLang="en-US" sz="24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450549" y="391611"/>
            <a:ext cx="13345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accent1"/>
                </a:solidFill>
                <a:cs typeface="+mn-ea"/>
                <a:sym typeface="+mn-lt"/>
              </a:rPr>
              <a:t>成都篇</a:t>
            </a:r>
            <a:endParaRPr lang="zh-CN" altLang="en-US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370412" y="249272"/>
            <a:ext cx="450025" cy="662695"/>
          </a:xfrm>
          <a:prstGeom prst="rect">
            <a:avLst/>
          </a:prstGeom>
        </p:spPr>
      </p:pic>
      <p:sp>
        <p:nvSpPr>
          <p:cNvPr id="23" name="文本框 22"/>
          <p:cNvSpPr txBox="1"/>
          <p:nvPr/>
        </p:nvSpPr>
        <p:spPr>
          <a:xfrm>
            <a:off x="764794" y="318417"/>
            <a:ext cx="19640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spc="-500" dirty="0">
                <a:cs typeface="+mn-ea"/>
                <a:sym typeface="+mn-lt"/>
              </a:rPr>
              <a:t>旅行介绍</a:t>
            </a:r>
            <a:endParaRPr lang="zh-CN" altLang="en-US" sz="3600" spc="-500" dirty="0">
              <a:cs typeface="+mn-ea"/>
              <a:sym typeface="+mn-lt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340493" y="200358"/>
            <a:ext cx="553998" cy="76052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2400" spc="-400" dirty="0">
                <a:solidFill>
                  <a:schemeClr val="bg1"/>
                </a:solidFill>
                <a:cs typeface="+mn-ea"/>
                <a:sym typeface="+mn-lt"/>
              </a:rPr>
              <a:t>旅行</a:t>
            </a:r>
            <a:endParaRPr lang="zh-CN" altLang="en-US" sz="2400" spc="-4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5000">
        <p14:prism/>
      </p:transition>
    </mc:Choice>
    <mc:Fallback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1359166" y="1752339"/>
            <a:ext cx="2433637" cy="1882775"/>
          </a:xfrm>
          <a:prstGeom prst="rect">
            <a:avLst/>
          </a:prstGeom>
          <a:blipFill dpi="0" rotWithShape="1">
            <a:blip r:embed="rId1" cstate="screen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3934092" y="1771390"/>
            <a:ext cx="2433637" cy="1882775"/>
          </a:xfrm>
          <a:prstGeom prst="rect">
            <a:avLst/>
          </a:prstGeom>
          <a:blipFill dpi="0" rotWithShape="1">
            <a:blip r:embed="rId2" cstate="screen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6509017" y="1752339"/>
            <a:ext cx="2433637" cy="1882775"/>
          </a:xfrm>
          <a:prstGeom prst="rect">
            <a:avLst/>
          </a:prstGeom>
          <a:blipFill dpi="0" rotWithShape="1">
            <a:blip r:embed="rId3" cstate="screen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1359166" y="3790690"/>
            <a:ext cx="2433637" cy="1882775"/>
          </a:xfrm>
          <a:prstGeom prst="rect">
            <a:avLst/>
          </a:prstGeom>
          <a:blipFill dpi="0" rotWithShape="1">
            <a:blip r:embed="rId1" cstate="screen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3934092" y="3809739"/>
            <a:ext cx="2433637" cy="1882775"/>
          </a:xfrm>
          <a:prstGeom prst="rect">
            <a:avLst/>
          </a:prstGeom>
          <a:blipFill dpi="0" rotWithShape="1">
            <a:blip r:embed="rId2" cstate="screen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6509017" y="3790690"/>
            <a:ext cx="2433637" cy="1882775"/>
          </a:xfrm>
          <a:prstGeom prst="rect">
            <a:avLst/>
          </a:prstGeom>
          <a:blipFill dpi="0" rotWithShape="1">
            <a:blip r:embed="rId3" cstate="screen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9438217" y="1990685"/>
            <a:ext cx="1846659" cy="379429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Office2010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及以上版本，单击选中图片右键，设置图片格式，填充，图片或纹理填充，文件，选择你要得图片即可；</a:t>
            </a:r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Office2010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及以上版本</a:t>
            </a:r>
            <a:endParaRPr lang="en-US" altLang="zh-CN" dirty="0"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072957" y="391611"/>
            <a:ext cx="13345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北京篇</a:t>
            </a:r>
            <a:endParaRPr lang="zh-CN" altLang="en-US" sz="24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8695365" y="391611"/>
            <a:ext cx="13345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三亚篇</a:t>
            </a:r>
            <a:endParaRPr lang="zh-CN" altLang="en-US" sz="24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0317774" y="391611"/>
            <a:ext cx="13345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美食篇</a:t>
            </a:r>
            <a:endParaRPr lang="zh-CN" altLang="en-US" sz="24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5450549" y="391611"/>
            <a:ext cx="13345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accent1"/>
                </a:solidFill>
                <a:cs typeface="+mn-ea"/>
                <a:sym typeface="+mn-lt"/>
              </a:rPr>
              <a:t>成都篇</a:t>
            </a:r>
            <a:endParaRPr lang="zh-CN" altLang="en-US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370412" y="249272"/>
            <a:ext cx="450025" cy="662695"/>
          </a:xfrm>
          <a:prstGeom prst="rect">
            <a:avLst/>
          </a:prstGeom>
        </p:spPr>
      </p:pic>
      <p:sp>
        <p:nvSpPr>
          <p:cNvPr id="30" name="文本框 29"/>
          <p:cNvSpPr txBox="1"/>
          <p:nvPr/>
        </p:nvSpPr>
        <p:spPr>
          <a:xfrm>
            <a:off x="764794" y="318417"/>
            <a:ext cx="19640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spc="-500" dirty="0">
                <a:cs typeface="+mn-ea"/>
                <a:sym typeface="+mn-lt"/>
              </a:rPr>
              <a:t>旅行介绍</a:t>
            </a:r>
            <a:endParaRPr lang="zh-CN" altLang="en-US" sz="3600" spc="-500" dirty="0">
              <a:cs typeface="+mn-ea"/>
              <a:sym typeface="+mn-lt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340493" y="200358"/>
            <a:ext cx="553998" cy="76052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2400" spc="-400" dirty="0">
                <a:solidFill>
                  <a:schemeClr val="bg1"/>
                </a:solidFill>
                <a:cs typeface="+mn-ea"/>
                <a:sym typeface="+mn-lt"/>
              </a:rPr>
              <a:t>旅行</a:t>
            </a:r>
            <a:endParaRPr lang="zh-CN" altLang="en-US" sz="2400" spc="-4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5000">
        <p14:doors dir="vert"/>
      </p:transition>
    </mc:Choice>
    <mc:Fallback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1050925"/>
            <a:ext cx="12192000" cy="5807075"/>
          </a:xfrm>
          <a:prstGeom prst="rect">
            <a:avLst/>
          </a:prstGeom>
          <a:blipFill dpi="0" rotWithShape="1">
            <a:blip r:embed="rId1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任意多边形 16"/>
          <p:cNvSpPr/>
          <p:nvPr/>
        </p:nvSpPr>
        <p:spPr>
          <a:xfrm>
            <a:off x="261938" y="3984625"/>
            <a:ext cx="4892675" cy="2651125"/>
          </a:xfrm>
          <a:custGeom>
            <a:avLst/>
            <a:gdLst>
              <a:gd name="connsiteX0" fmla="*/ 0 w 4892040"/>
              <a:gd name="connsiteY0" fmla="*/ 0 h 2651616"/>
              <a:gd name="connsiteX1" fmla="*/ 4892040 w 4892040"/>
              <a:gd name="connsiteY1" fmla="*/ 0 h 2651616"/>
              <a:gd name="connsiteX2" fmla="*/ 4892040 w 4892040"/>
              <a:gd name="connsiteY2" fmla="*/ 2341285 h 2651616"/>
              <a:gd name="connsiteX3" fmla="*/ 4576677 w 4892040"/>
              <a:gd name="connsiteY3" fmla="*/ 2651616 h 2651616"/>
              <a:gd name="connsiteX4" fmla="*/ 0 w 4892040"/>
              <a:gd name="connsiteY4" fmla="*/ 2651616 h 26516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92040" h="2651616">
                <a:moveTo>
                  <a:pt x="0" y="0"/>
                </a:moveTo>
                <a:lnTo>
                  <a:pt x="4892040" y="0"/>
                </a:lnTo>
                <a:lnTo>
                  <a:pt x="4892040" y="2341285"/>
                </a:lnTo>
                <a:lnTo>
                  <a:pt x="4576677" y="2651616"/>
                </a:lnTo>
                <a:lnTo>
                  <a:pt x="0" y="2651616"/>
                </a:lnTo>
                <a:close/>
              </a:path>
            </a:pathLst>
          </a:custGeom>
          <a:solidFill>
            <a:schemeClr val="bg1">
              <a:alpha val="80000"/>
            </a:schemeClr>
          </a:solidFill>
          <a:ln>
            <a:noFill/>
          </a:ln>
          <a:effectLst>
            <a:outerShdw blurRad="1270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TextBox 26"/>
          <p:cNvSpPr txBox="1"/>
          <p:nvPr/>
        </p:nvSpPr>
        <p:spPr>
          <a:xfrm>
            <a:off x="338138" y="4010025"/>
            <a:ext cx="4737100" cy="281615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青城山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，世界文化遗产，全国重点文物保护单位，国家重点风景名胜区，国家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5A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级旅游景区，全球道教全真道圣地，中国四大道教名山之一，中国道教发祥地之一。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  <a:p>
            <a:pPr algn="just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青城山位于成都市都江堰市西南，东距成都市区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68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公里，处于都江堰水利工程西南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10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公里处。景区面积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平方千米，最高峰老君阁海拔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1260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米，青城山分为前山和后山，群峰环绕起伏、林木葱茏幽翠，享有“青城天下幽”的美誉。</a:t>
            </a:r>
            <a:endParaRPr lang="zh-CN" altLang="en-US" sz="11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7072957" y="391611"/>
            <a:ext cx="13345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北京篇</a:t>
            </a:r>
            <a:endParaRPr lang="zh-CN" altLang="en-US" sz="24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8695365" y="391611"/>
            <a:ext cx="13345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三亚篇</a:t>
            </a:r>
            <a:endParaRPr lang="zh-CN" altLang="en-US" sz="24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10317774" y="391611"/>
            <a:ext cx="13345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美食篇</a:t>
            </a:r>
            <a:endParaRPr lang="zh-CN" altLang="en-US" sz="24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5450549" y="391611"/>
            <a:ext cx="13345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accent1"/>
                </a:solidFill>
                <a:cs typeface="+mn-ea"/>
                <a:sym typeface="+mn-lt"/>
              </a:rPr>
              <a:t>成都篇</a:t>
            </a:r>
            <a:endParaRPr lang="zh-CN" altLang="en-US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370412" y="249272"/>
            <a:ext cx="450025" cy="662695"/>
          </a:xfrm>
          <a:prstGeom prst="rect">
            <a:avLst/>
          </a:prstGeom>
        </p:spPr>
      </p:pic>
      <p:sp>
        <p:nvSpPr>
          <p:cNvPr id="30" name="文本框 29"/>
          <p:cNvSpPr txBox="1"/>
          <p:nvPr/>
        </p:nvSpPr>
        <p:spPr>
          <a:xfrm>
            <a:off x="764794" y="318417"/>
            <a:ext cx="19640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spc="-500" dirty="0">
                <a:cs typeface="+mn-ea"/>
                <a:sym typeface="+mn-lt"/>
              </a:rPr>
              <a:t>旅行介绍</a:t>
            </a:r>
            <a:endParaRPr lang="zh-CN" altLang="en-US" sz="3600" spc="-500" dirty="0">
              <a:cs typeface="+mn-ea"/>
              <a:sym typeface="+mn-lt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340493" y="200358"/>
            <a:ext cx="553998" cy="76052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2400" spc="-400" dirty="0">
                <a:solidFill>
                  <a:schemeClr val="bg1"/>
                </a:solidFill>
                <a:cs typeface="+mn-ea"/>
                <a:sym typeface="+mn-lt"/>
              </a:rPr>
              <a:t>旅行</a:t>
            </a:r>
            <a:endParaRPr lang="zh-CN" altLang="en-US" sz="2400" spc="-4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5000">
        <p15:prstTrans prst="peelOff"/>
      </p:transition>
    </mc:Choice>
    <mc:Fallback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组合 38"/>
          <p:cNvGrpSpPr/>
          <p:nvPr/>
        </p:nvGrpSpPr>
        <p:grpSpPr>
          <a:xfrm>
            <a:off x="911773" y="1739010"/>
            <a:ext cx="2106168" cy="4032000"/>
            <a:chOff x="1039368" y="1739010"/>
            <a:chExt cx="2106168" cy="4032000"/>
          </a:xfrm>
        </p:grpSpPr>
        <p:sp>
          <p:nvSpPr>
            <p:cNvPr id="5" name="矩形 4"/>
            <p:cNvSpPr/>
            <p:nvPr/>
          </p:nvSpPr>
          <p:spPr>
            <a:xfrm>
              <a:off x="1086612" y="1793622"/>
              <a:ext cx="2011680" cy="3922776"/>
            </a:xfrm>
            <a:prstGeom prst="rect">
              <a:avLst/>
            </a:prstGeom>
            <a:blipFill>
              <a:blip r:embed="rId1" cstate="screen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1039368" y="1739010"/>
              <a:ext cx="2106168" cy="4032000"/>
            </a:xfrm>
            <a:prstGeom prst="rect">
              <a:avLst/>
            </a:prstGeom>
            <a:noFill/>
            <a:ln>
              <a:solidFill>
                <a:schemeClr val="accent1"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1086612" y="1793622"/>
              <a:ext cx="2011680" cy="3922776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" name="椭圆 1"/>
            <p:cNvSpPr/>
            <p:nvPr/>
          </p:nvSpPr>
          <p:spPr>
            <a:xfrm>
              <a:off x="1744980" y="2121408"/>
              <a:ext cx="694944" cy="694944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200" dirty="0">
                  <a:cs typeface="+mn-ea"/>
                  <a:sym typeface="+mn-lt"/>
                </a:rPr>
                <a:t>壹</a:t>
              </a:r>
              <a:endParaRPr lang="zh-CN" altLang="en-US" sz="3200" dirty="0">
                <a:cs typeface="+mn-ea"/>
                <a:sym typeface="+mn-lt"/>
              </a:endParaRPr>
            </a:p>
          </p:txBody>
        </p:sp>
        <p:sp>
          <p:nvSpPr>
            <p:cNvPr id="13" name="文本框 12"/>
            <p:cNvSpPr txBox="1">
              <a:spLocks noChangeArrowheads="1"/>
            </p:cNvSpPr>
            <p:nvPr/>
          </p:nvSpPr>
          <p:spPr bwMode="auto">
            <a:xfrm>
              <a:off x="1086612" y="3048414"/>
              <a:ext cx="201168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9pPr>
            </a:lstStyle>
            <a:p>
              <a:pPr algn="ctr" eaLnBrk="1" hangingPunct="1"/>
              <a:r>
                <a:rPr lang="zh-CN" altLang="en-US" sz="28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成都篇</a:t>
              </a:r>
              <a:endParaRPr lang="zh-CN" altLang="en-US" sz="28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1187196" y="3867912"/>
              <a:ext cx="1800000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TextBox 26"/>
            <p:cNvSpPr txBox="1"/>
            <p:nvPr/>
          </p:nvSpPr>
          <p:spPr bwMode="auto">
            <a:xfrm>
              <a:off x="1077468" y="3915779"/>
              <a:ext cx="2011680" cy="9233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bg1"/>
                  </a:solidFill>
                  <a:cs typeface="+mn-ea"/>
                  <a:sym typeface="+mn-lt"/>
                </a:rPr>
                <a:t>单击选中图片，右键，设置图片格式，填充，图片或纹理填充，文件，选择你</a:t>
              </a:r>
              <a:endParaRPr lang="en-US" altLang="zh-CN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cxnSp>
          <p:nvCxnSpPr>
            <p:cNvPr id="17" name="直接连接符 16"/>
            <p:cNvCxnSpPr/>
            <p:nvPr/>
          </p:nvCxnSpPr>
          <p:spPr>
            <a:xfrm>
              <a:off x="1187196" y="4907280"/>
              <a:ext cx="1800000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0" name="组合 39"/>
          <p:cNvGrpSpPr/>
          <p:nvPr/>
        </p:nvGrpSpPr>
        <p:grpSpPr>
          <a:xfrm>
            <a:off x="3637750" y="1739010"/>
            <a:ext cx="2106168" cy="4032000"/>
            <a:chOff x="3627120" y="1739010"/>
            <a:chExt cx="2106168" cy="4032000"/>
          </a:xfrm>
        </p:grpSpPr>
        <p:sp>
          <p:nvSpPr>
            <p:cNvPr id="8" name="矩形 7"/>
            <p:cNvSpPr/>
            <p:nvPr/>
          </p:nvSpPr>
          <p:spPr>
            <a:xfrm>
              <a:off x="3674364" y="1793622"/>
              <a:ext cx="2011680" cy="3922776"/>
            </a:xfrm>
            <a:prstGeom prst="rect">
              <a:avLst/>
            </a:prstGeom>
            <a:blipFill>
              <a:blip r:embed="rId2" cstate="screen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3627120" y="1739010"/>
              <a:ext cx="2106168" cy="4032000"/>
            </a:xfrm>
            <a:prstGeom prst="rect">
              <a:avLst/>
            </a:prstGeom>
            <a:noFill/>
            <a:ln>
              <a:solidFill>
                <a:schemeClr val="accent1"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3674364" y="1793622"/>
              <a:ext cx="2011680" cy="3922776"/>
            </a:xfrm>
            <a:prstGeom prst="rect">
              <a:avLst/>
            </a:prstGeom>
            <a:solidFill>
              <a:schemeClr val="accent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4332732" y="2121408"/>
              <a:ext cx="694944" cy="694944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200" dirty="0">
                  <a:cs typeface="+mn-ea"/>
                  <a:sym typeface="+mn-lt"/>
                </a:rPr>
                <a:t>贰</a:t>
              </a:r>
              <a:endParaRPr lang="zh-CN" altLang="en-US" sz="3200" dirty="0">
                <a:cs typeface="+mn-ea"/>
                <a:sym typeface="+mn-lt"/>
              </a:endParaRPr>
            </a:p>
          </p:txBody>
        </p:sp>
        <p:sp>
          <p:nvSpPr>
            <p:cNvPr id="20" name="文本框 19"/>
            <p:cNvSpPr txBox="1">
              <a:spLocks noChangeArrowheads="1"/>
            </p:cNvSpPr>
            <p:nvPr/>
          </p:nvSpPr>
          <p:spPr bwMode="auto">
            <a:xfrm>
              <a:off x="3674364" y="3048414"/>
              <a:ext cx="201168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9pPr>
            </a:lstStyle>
            <a:p>
              <a:pPr algn="ctr" eaLnBrk="1" hangingPunct="1"/>
              <a:r>
                <a:rPr lang="zh-CN" altLang="en-US" sz="28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北京篇</a:t>
              </a:r>
              <a:endParaRPr lang="zh-CN" altLang="en-US" sz="28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21" name="直接连接符 20"/>
            <p:cNvCxnSpPr/>
            <p:nvPr/>
          </p:nvCxnSpPr>
          <p:spPr>
            <a:xfrm>
              <a:off x="3774948" y="3867912"/>
              <a:ext cx="1800000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TextBox 26"/>
            <p:cNvSpPr txBox="1"/>
            <p:nvPr/>
          </p:nvSpPr>
          <p:spPr bwMode="auto">
            <a:xfrm>
              <a:off x="3665220" y="3915779"/>
              <a:ext cx="2011680" cy="9233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bg1"/>
                  </a:solidFill>
                  <a:cs typeface="+mn-ea"/>
                  <a:sym typeface="+mn-lt"/>
                </a:rPr>
                <a:t>单击选中图片，右键，设置图片格式，填充，图片或纹理填充，文件，选择你</a:t>
              </a:r>
              <a:endParaRPr lang="en-US" altLang="zh-CN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cxnSp>
          <p:nvCxnSpPr>
            <p:cNvPr id="23" name="直接连接符 22"/>
            <p:cNvCxnSpPr/>
            <p:nvPr/>
          </p:nvCxnSpPr>
          <p:spPr>
            <a:xfrm>
              <a:off x="3774948" y="4907280"/>
              <a:ext cx="1800000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1" name="组合 40"/>
          <p:cNvGrpSpPr/>
          <p:nvPr/>
        </p:nvGrpSpPr>
        <p:grpSpPr>
          <a:xfrm>
            <a:off x="6363727" y="1739010"/>
            <a:ext cx="2106168" cy="4032000"/>
            <a:chOff x="6214872" y="1739010"/>
            <a:chExt cx="2106168" cy="4032000"/>
          </a:xfrm>
        </p:grpSpPr>
        <p:sp>
          <p:nvSpPr>
            <p:cNvPr id="11" name="矩形 10"/>
            <p:cNvSpPr/>
            <p:nvPr/>
          </p:nvSpPr>
          <p:spPr>
            <a:xfrm>
              <a:off x="6262116" y="1793622"/>
              <a:ext cx="2011680" cy="3922776"/>
            </a:xfrm>
            <a:prstGeom prst="rect">
              <a:avLst/>
            </a:prstGeom>
            <a:blipFill>
              <a:blip r:embed="rId3" cstate="screen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6214872" y="1739010"/>
              <a:ext cx="2106168" cy="4032000"/>
            </a:xfrm>
            <a:prstGeom prst="rect">
              <a:avLst/>
            </a:prstGeom>
            <a:noFill/>
            <a:ln>
              <a:solidFill>
                <a:schemeClr val="accent1"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6266688" y="1793622"/>
              <a:ext cx="2011680" cy="3922776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>
              <a:off x="6925056" y="2121408"/>
              <a:ext cx="694944" cy="694944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200" dirty="0">
                  <a:cs typeface="+mn-ea"/>
                  <a:sym typeface="+mn-lt"/>
                </a:rPr>
                <a:t>叁</a:t>
              </a:r>
              <a:endParaRPr lang="zh-CN" altLang="en-US" sz="3200" dirty="0">
                <a:cs typeface="+mn-ea"/>
                <a:sym typeface="+mn-lt"/>
              </a:endParaRPr>
            </a:p>
          </p:txBody>
        </p:sp>
        <p:sp>
          <p:nvSpPr>
            <p:cNvPr id="27" name="文本框 26"/>
            <p:cNvSpPr txBox="1">
              <a:spLocks noChangeArrowheads="1"/>
            </p:cNvSpPr>
            <p:nvPr/>
          </p:nvSpPr>
          <p:spPr bwMode="auto">
            <a:xfrm>
              <a:off x="6266688" y="3048414"/>
              <a:ext cx="201168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9pPr>
            </a:lstStyle>
            <a:p>
              <a:pPr algn="ctr" eaLnBrk="1" hangingPunct="1"/>
              <a:r>
                <a:rPr lang="zh-CN" altLang="en-US" sz="28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三亚篇</a:t>
              </a:r>
              <a:endParaRPr lang="zh-CN" altLang="en-US" sz="28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28" name="直接连接符 27"/>
            <p:cNvCxnSpPr/>
            <p:nvPr/>
          </p:nvCxnSpPr>
          <p:spPr>
            <a:xfrm>
              <a:off x="6367272" y="3867912"/>
              <a:ext cx="1800000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TextBox 26"/>
            <p:cNvSpPr txBox="1"/>
            <p:nvPr/>
          </p:nvSpPr>
          <p:spPr bwMode="auto">
            <a:xfrm>
              <a:off x="6257544" y="3915779"/>
              <a:ext cx="2011680" cy="9233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bg1"/>
                  </a:solidFill>
                  <a:cs typeface="+mn-ea"/>
                  <a:sym typeface="+mn-lt"/>
                </a:rPr>
                <a:t>单击选中图片，右键，设置图片格式，填充，图片或纹理填充，文件，选择你</a:t>
              </a:r>
              <a:endParaRPr lang="en-US" altLang="zh-CN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cxnSp>
          <p:nvCxnSpPr>
            <p:cNvPr id="30" name="直接连接符 29"/>
            <p:cNvCxnSpPr/>
            <p:nvPr/>
          </p:nvCxnSpPr>
          <p:spPr>
            <a:xfrm>
              <a:off x="6367272" y="4907280"/>
              <a:ext cx="1800000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2" name="组合 41"/>
          <p:cNvGrpSpPr/>
          <p:nvPr/>
        </p:nvGrpSpPr>
        <p:grpSpPr>
          <a:xfrm>
            <a:off x="9089705" y="1739010"/>
            <a:ext cx="2106168" cy="4032000"/>
            <a:chOff x="8802624" y="1739010"/>
            <a:chExt cx="2106168" cy="4032000"/>
          </a:xfrm>
        </p:grpSpPr>
        <p:sp>
          <p:nvSpPr>
            <p:cNvPr id="14" name="矩形 13"/>
            <p:cNvSpPr/>
            <p:nvPr/>
          </p:nvSpPr>
          <p:spPr>
            <a:xfrm>
              <a:off x="8849868" y="1793622"/>
              <a:ext cx="2011680" cy="3922776"/>
            </a:xfrm>
            <a:prstGeom prst="rect">
              <a:avLst/>
            </a:prstGeom>
            <a:blipFill>
              <a:blip r:embed="rId4" cstate="screen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8802624" y="1739010"/>
              <a:ext cx="2106168" cy="4032000"/>
            </a:xfrm>
            <a:prstGeom prst="rect">
              <a:avLst/>
            </a:prstGeom>
            <a:noFill/>
            <a:ln>
              <a:solidFill>
                <a:schemeClr val="accent1"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8849868" y="1793622"/>
              <a:ext cx="2011680" cy="3922776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" name="椭圆 32"/>
            <p:cNvSpPr/>
            <p:nvPr/>
          </p:nvSpPr>
          <p:spPr>
            <a:xfrm>
              <a:off x="9508236" y="2121408"/>
              <a:ext cx="694944" cy="694944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200" dirty="0">
                  <a:cs typeface="+mn-ea"/>
                  <a:sym typeface="+mn-lt"/>
                </a:rPr>
                <a:t>肆</a:t>
              </a:r>
              <a:endParaRPr lang="zh-CN" altLang="en-US" sz="3200" dirty="0">
                <a:cs typeface="+mn-ea"/>
                <a:sym typeface="+mn-lt"/>
              </a:endParaRPr>
            </a:p>
          </p:txBody>
        </p:sp>
        <p:sp>
          <p:nvSpPr>
            <p:cNvPr id="34" name="文本框 33"/>
            <p:cNvSpPr txBox="1">
              <a:spLocks noChangeArrowheads="1"/>
            </p:cNvSpPr>
            <p:nvPr/>
          </p:nvSpPr>
          <p:spPr bwMode="auto">
            <a:xfrm>
              <a:off x="8849868" y="3048414"/>
              <a:ext cx="201168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9pPr>
            </a:lstStyle>
            <a:p>
              <a:pPr algn="ctr" eaLnBrk="1" hangingPunct="1"/>
              <a:r>
                <a:rPr lang="zh-CN" altLang="en-US" sz="28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美食篇</a:t>
              </a:r>
              <a:endParaRPr lang="zh-CN" altLang="en-US" sz="28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35" name="直接连接符 34"/>
            <p:cNvCxnSpPr/>
            <p:nvPr/>
          </p:nvCxnSpPr>
          <p:spPr>
            <a:xfrm>
              <a:off x="8950452" y="3867912"/>
              <a:ext cx="1800000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TextBox 26"/>
            <p:cNvSpPr txBox="1"/>
            <p:nvPr/>
          </p:nvSpPr>
          <p:spPr bwMode="auto">
            <a:xfrm>
              <a:off x="8840724" y="3915779"/>
              <a:ext cx="2011680" cy="9233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bg1"/>
                  </a:solidFill>
                  <a:cs typeface="+mn-ea"/>
                  <a:sym typeface="+mn-lt"/>
                </a:rPr>
                <a:t>单击选中图片，右键，设置图片格式，填充，图片或纹理填充，文件，选择你</a:t>
              </a:r>
              <a:endParaRPr lang="en-US" altLang="zh-CN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cxnSp>
          <p:nvCxnSpPr>
            <p:cNvPr id="37" name="直接连接符 36"/>
            <p:cNvCxnSpPr/>
            <p:nvPr/>
          </p:nvCxnSpPr>
          <p:spPr>
            <a:xfrm>
              <a:off x="8950452" y="4907280"/>
              <a:ext cx="1800000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3" name="文本框 42"/>
          <p:cNvSpPr txBox="1"/>
          <p:nvPr/>
        </p:nvSpPr>
        <p:spPr>
          <a:xfrm>
            <a:off x="7072957" y="391611"/>
            <a:ext cx="13345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北京篇</a:t>
            </a:r>
            <a:endParaRPr lang="zh-CN" altLang="en-US" sz="24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8695365" y="391611"/>
            <a:ext cx="13345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三亚篇</a:t>
            </a:r>
            <a:endParaRPr lang="zh-CN" altLang="en-US" sz="24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10317774" y="391611"/>
            <a:ext cx="13345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美食篇</a:t>
            </a:r>
            <a:endParaRPr lang="zh-CN" altLang="en-US" sz="24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5450549" y="391611"/>
            <a:ext cx="13345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成都篇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47" name="图片 46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370412" y="249272"/>
            <a:ext cx="450025" cy="662695"/>
          </a:xfrm>
          <a:prstGeom prst="rect">
            <a:avLst/>
          </a:prstGeom>
        </p:spPr>
      </p:pic>
      <p:sp>
        <p:nvSpPr>
          <p:cNvPr id="48" name="文本框 47"/>
          <p:cNvSpPr txBox="1"/>
          <p:nvPr/>
        </p:nvSpPr>
        <p:spPr>
          <a:xfrm>
            <a:off x="764794" y="318417"/>
            <a:ext cx="19640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spc="-500" dirty="0">
                <a:cs typeface="+mn-ea"/>
                <a:sym typeface="+mn-lt"/>
              </a:rPr>
              <a:t>旅行介绍</a:t>
            </a:r>
            <a:endParaRPr lang="zh-CN" altLang="en-US" sz="3600" spc="-500" dirty="0">
              <a:cs typeface="+mn-ea"/>
              <a:sym typeface="+mn-lt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340493" y="200358"/>
            <a:ext cx="553998" cy="76052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2400" spc="-400" dirty="0">
                <a:solidFill>
                  <a:schemeClr val="bg1"/>
                </a:solidFill>
                <a:cs typeface="+mn-ea"/>
                <a:sym typeface="+mn-lt"/>
              </a:rPr>
              <a:t>旅行</a:t>
            </a:r>
            <a:endParaRPr lang="zh-CN" altLang="en-US" sz="2400" spc="-4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5000">
        <p14:flip dir="r"/>
      </p:transition>
    </mc:Choice>
    <mc:Fallback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74675" y="1023938"/>
            <a:ext cx="10799763" cy="156966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北京历史悠久，文化灿烂，是首批国家历史文化名城、中国四大古都之一和世界上拥有世界文化遗产数最多的城市，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3060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年的建城史孕育了故宫、天坛、八达岭长城、颐和园等众多名胜古迹。早在七十万年前，北京周口店地区就出现了原始人群部落“北京人”。公元前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1045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年，北京成为蓟、燕等诸侯国的都城。公元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938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年以来，北京先后成为辽陪都、金中都、元大都、明清国都。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1949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年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10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月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1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日成为中华人民共和国首都。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49288" y="2733675"/>
            <a:ext cx="10661650" cy="3759200"/>
          </a:xfrm>
          <a:prstGeom prst="rect">
            <a:avLst/>
          </a:prstGeom>
          <a:blipFill dpi="0" rotWithShape="1">
            <a:blip r:embed="rId1" cstate="screen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072957" y="391611"/>
            <a:ext cx="13345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accent1"/>
                </a:solidFill>
                <a:cs typeface="+mn-ea"/>
                <a:sym typeface="+mn-lt"/>
              </a:rPr>
              <a:t>北京篇</a:t>
            </a:r>
            <a:endParaRPr lang="zh-CN" altLang="en-US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8695365" y="391611"/>
            <a:ext cx="13345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三亚篇</a:t>
            </a:r>
            <a:endParaRPr lang="zh-CN" altLang="en-US" sz="24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10317774" y="391611"/>
            <a:ext cx="13345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美食篇</a:t>
            </a:r>
            <a:endParaRPr lang="zh-CN" altLang="en-US" sz="24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5450549" y="391611"/>
            <a:ext cx="13345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成都篇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36" name="图片 35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370412" y="249272"/>
            <a:ext cx="450025" cy="662695"/>
          </a:xfrm>
          <a:prstGeom prst="rect">
            <a:avLst/>
          </a:prstGeom>
        </p:spPr>
      </p:pic>
      <p:sp>
        <p:nvSpPr>
          <p:cNvPr id="37" name="文本框 36"/>
          <p:cNvSpPr txBox="1"/>
          <p:nvPr/>
        </p:nvSpPr>
        <p:spPr>
          <a:xfrm>
            <a:off x="764794" y="318417"/>
            <a:ext cx="19640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spc="-500" dirty="0">
                <a:cs typeface="+mn-ea"/>
                <a:sym typeface="+mn-lt"/>
              </a:rPr>
              <a:t>旅行介绍</a:t>
            </a:r>
            <a:endParaRPr lang="zh-CN" altLang="en-US" sz="3600" spc="-500" dirty="0">
              <a:cs typeface="+mn-ea"/>
              <a:sym typeface="+mn-lt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340493" y="200358"/>
            <a:ext cx="553998" cy="76052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2400" spc="-400" dirty="0">
                <a:solidFill>
                  <a:schemeClr val="bg1"/>
                </a:solidFill>
                <a:cs typeface="+mn-ea"/>
                <a:sym typeface="+mn-lt"/>
              </a:rPr>
              <a:t>旅行</a:t>
            </a:r>
            <a:endParaRPr lang="zh-CN" altLang="en-US" sz="2400" spc="-4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5000">
        <p14:prism isInverted="1"/>
      </p:transition>
    </mc:Choice>
    <mc:Fallback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7"/>
          <p:cNvSpPr/>
          <p:nvPr/>
        </p:nvSpPr>
        <p:spPr>
          <a:xfrm>
            <a:off x="1111008" y="1927037"/>
            <a:ext cx="1679986" cy="1679986"/>
          </a:xfrm>
          <a:prstGeom prst="roundRect">
            <a:avLst>
              <a:gd name="adj" fmla="val 2743"/>
            </a:avLst>
          </a:prstGeom>
          <a:blipFill>
            <a:blip r:embed="rId1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" name="Rounded Rectangle 9"/>
          <p:cNvSpPr/>
          <p:nvPr/>
        </p:nvSpPr>
        <p:spPr>
          <a:xfrm>
            <a:off x="1111008" y="3766594"/>
            <a:ext cx="1679986" cy="1679986"/>
          </a:xfrm>
          <a:prstGeom prst="roundRect">
            <a:avLst>
              <a:gd name="adj" fmla="val 2743"/>
            </a:avLst>
          </a:prstGeom>
          <a:blipFill>
            <a:blip r:embed="rId2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943543" y="4682912"/>
            <a:ext cx="2586318" cy="1679986"/>
            <a:chOff x="2943543" y="4682912"/>
            <a:chExt cx="2586318" cy="1679986"/>
          </a:xfrm>
        </p:grpSpPr>
        <p:sp>
          <p:nvSpPr>
            <p:cNvPr id="7" name="Rounded Rectangle 10"/>
            <p:cNvSpPr/>
            <p:nvPr/>
          </p:nvSpPr>
          <p:spPr>
            <a:xfrm>
              <a:off x="2943543" y="4682912"/>
              <a:ext cx="2586318" cy="1679986"/>
            </a:xfrm>
            <a:prstGeom prst="roundRect">
              <a:avLst>
                <a:gd name="adj" fmla="val 2743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8" name="TextBox 11"/>
            <p:cNvSpPr txBox="1"/>
            <p:nvPr/>
          </p:nvSpPr>
          <p:spPr>
            <a:xfrm>
              <a:off x="3062549" y="4777768"/>
              <a:ext cx="2348305" cy="14126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2400" dirty="0">
                  <a:solidFill>
                    <a:schemeClr val="bg1"/>
                  </a:solidFill>
                  <a:cs typeface="+mn-ea"/>
                  <a:sym typeface="+mn-lt"/>
                </a:rPr>
                <a:t>历史名城</a:t>
              </a:r>
              <a:endParaRPr lang="en-US" altLang="zh-CN" sz="2400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pPr algn="ctr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cs typeface="+mn-ea"/>
                  <a:sym typeface="+mn-lt"/>
                </a:rPr>
                <a:t>北京历史悠久，文化灿烂，是首批国家历史文化名城、中国四大古都之一</a:t>
              </a:r>
              <a:endParaRPr lang="en-US" sz="1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0" name="Rounded Rectangle 14"/>
          <p:cNvSpPr/>
          <p:nvPr/>
        </p:nvSpPr>
        <p:spPr>
          <a:xfrm>
            <a:off x="8429303" y="1919865"/>
            <a:ext cx="1679986" cy="1679986"/>
          </a:xfrm>
          <a:prstGeom prst="roundRect">
            <a:avLst>
              <a:gd name="adj" fmla="val 2110"/>
            </a:avLst>
          </a:prstGeom>
          <a:blipFill>
            <a:blip r:embed="rId2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5682410" y="1923451"/>
            <a:ext cx="2594344" cy="1676400"/>
            <a:chOff x="5682410" y="1923451"/>
            <a:chExt cx="2594344" cy="1676400"/>
          </a:xfrm>
        </p:grpSpPr>
        <p:sp>
          <p:nvSpPr>
            <p:cNvPr id="9" name="Rounded Rectangle 12"/>
            <p:cNvSpPr/>
            <p:nvPr/>
          </p:nvSpPr>
          <p:spPr>
            <a:xfrm>
              <a:off x="5682410" y="1923451"/>
              <a:ext cx="2594344" cy="1676400"/>
            </a:xfrm>
            <a:prstGeom prst="roundRect">
              <a:avLst>
                <a:gd name="adj" fmla="val 2079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11" name="TextBox 15"/>
            <p:cNvSpPr txBox="1"/>
            <p:nvPr/>
          </p:nvSpPr>
          <p:spPr>
            <a:xfrm>
              <a:off x="5735328" y="1979998"/>
              <a:ext cx="2489942" cy="14126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2400" dirty="0">
                  <a:solidFill>
                    <a:schemeClr val="bg1"/>
                  </a:solidFill>
                  <a:cs typeface="+mn-ea"/>
                  <a:sym typeface="+mn-lt"/>
                </a:rPr>
                <a:t>四大古都</a:t>
              </a:r>
              <a:endParaRPr lang="en-US" altLang="zh-CN" sz="2400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pPr algn="ctr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cs typeface="+mn-ea"/>
                  <a:sym typeface="+mn-lt"/>
                </a:rPr>
                <a:t>北京历史悠久，文化灿烂，是首批国家历史文化名城、中国四大古都之一</a:t>
              </a:r>
              <a:endParaRPr lang="en-US" sz="1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2" name="Rounded Rectangle 16"/>
          <p:cNvSpPr/>
          <p:nvPr/>
        </p:nvSpPr>
        <p:spPr>
          <a:xfrm>
            <a:off x="9358476" y="3766594"/>
            <a:ext cx="1679986" cy="1679986"/>
          </a:xfrm>
          <a:prstGeom prst="roundRect">
            <a:avLst>
              <a:gd name="adj" fmla="val 2110"/>
            </a:avLst>
          </a:prstGeom>
          <a:blipFill>
            <a:blip r:embed="rId1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" name="Picture Placeholder 10"/>
          <p:cNvSpPr txBox="1"/>
          <p:nvPr/>
        </p:nvSpPr>
        <p:spPr>
          <a:xfrm>
            <a:off x="2943543" y="1923450"/>
            <a:ext cx="2587752" cy="2587752"/>
          </a:xfrm>
          <a:prstGeom prst="rect">
            <a:avLst/>
          </a:prstGeom>
          <a:blipFill>
            <a:blip r:embed="rId3" cstate="screen"/>
            <a:stretch>
              <a:fillRect/>
            </a:stretch>
          </a:blipFill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>
              <a:cs typeface="+mn-ea"/>
              <a:sym typeface="+mn-lt"/>
            </a:endParaRPr>
          </a:p>
        </p:txBody>
      </p:sp>
      <p:sp>
        <p:nvSpPr>
          <p:cNvPr id="14" name="Picture Placeholder 10"/>
          <p:cNvSpPr txBox="1"/>
          <p:nvPr/>
        </p:nvSpPr>
        <p:spPr>
          <a:xfrm>
            <a:off x="5682409" y="3770179"/>
            <a:ext cx="3520440" cy="2596896"/>
          </a:xfrm>
          <a:prstGeom prst="rect">
            <a:avLst/>
          </a:prstGeom>
          <a:blipFill dpi="0" rotWithShape="1">
            <a:blip r:embed="rId4" cstate="screen"/>
            <a:srcRect/>
            <a:stretch>
              <a:fillRect/>
            </a:stretch>
          </a:blipFill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072957" y="391611"/>
            <a:ext cx="13345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accent1"/>
                </a:solidFill>
                <a:cs typeface="+mn-ea"/>
                <a:sym typeface="+mn-lt"/>
              </a:rPr>
              <a:t>北京篇</a:t>
            </a:r>
            <a:endParaRPr lang="zh-CN" altLang="en-US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695365" y="391611"/>
            <a:ext cx="13345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三亚篇</a:t>
            </a:r>
            <a:endParaRPr lang="zh-CN" altLang="en-US" sz="24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0317774" y="391611"/>
            <a:ext cx="13345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美食篇</a:t>
            </a:r>
            <a:endParaRPr lang="zh-CN" altLang="en-US" sz="24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450549" y="391611"/>
            <a:ext cx="13345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成都篇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370412" y="249272"/>
            <a:ext cx="450025" cy="662695"/>
          </a:xfrm>
          <a:prstGeom prst="rect">
            <a:avLst/>
          </a:prstGeom>
        </p:spPr>
      </p:pic>
      <p:sp>
        <p:nvSpPr>
          <p:cNvPr id="23" name="文本框 22"/>
          <p:cNvSpPr txBox="1"/>
          <p:nvPr/>
        </p:nvSpPr>
        <p:spPr>
          <a:xfrm>
            <a:off x="764794" y="318417"/>
            <a:ext cx="19640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spc="-500" dirty="0">
                <a:cs typeface="+mn-ea"/>
                <a:sym typeface="+mn-lt"/>
              </a:rPr>
              <a:t>旅行介绍</a:t>
            </a:r>
            <a:endParaRPr lang="zh-CN" altLang="en-US" sz="3600" spc="-500" dirty="0">
              <a:cs typeface="+mn-ea"/>
              <a:sym typeface="+mn-lt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340493" y="200358"/>
            <a:ext cx="553998" cy="76052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2400" spc="-400" dirty="0">
                <a:solidFill>
                  <a:schemeClr val="bg1"/>
                </a:solidFill>
                <a:cs typeface="+mn-ea"/>
                <a:sym typeface="+mn-lt"/>
              </a:rPr>
              <a:t>旅行</a:t>
            </a:r>
            <a:endParaRPr lang="zh-CN" altLang="en-US" sz="2400" spc="-4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 advTm="5000">
    <p:comb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主题">
  <a:themeElements>
    <a:clrScheme name="自定义 27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CD2451"/>
      </a:accent1>
      <a:accent2>
        <a:srgbClr val="C00000"/>
      </a:accent2>
      <a:accent3>
        <a:srgbClr val="C00000"/>
      </a:accent3>
      <a:accent4>
        <a:srgbClr val="00ADEF"/>
      </a:accent4>
      <a:accent5>
        <a:srgbClr val="2A3D52"/>
      </a:accent5>
      <a:accent6>
        <a:srgbClr val="00ADEF"/>
      </a:accent6>
      <a:hlink>
        <a:srgbClr val="00ADEF"/>
      </a:hlink>
      <a:folHlink>
        <a:srgbClr val="00ADEF"/>
      </a:folHlink>
    </a:clrScheme>
    <a:fontScheme name="atgc13dw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2590</Words>
  <Application>WPS 演示</Application>
  <PresentationFormat>自定义</PresentationFormat>
  <Paragraphs>367</Paragraphs>
  <Slides>18</Slides>
  <Notes>18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9" baseType="lpstr">
      <vt:lpstr>Arial</vt:lpstr>
      <vt:lpstr>宋体</vt:lpstr>
      <vt:lpstr>Wingdings</vt:lpstr>
      <vt:lpstr>Calibri</vt:lpstr>
      <vt:lpstr>微软雅黑 Light</vt:lpstr>
      <vt:lpstr>汉仪大宋简</vt:lpstr>
      <vt:lpstr>Calibri</vt:lpstr>
      <vt:lpstr>微软雅黑</vt:lpstr>
      <vt:lpstr>Arial</vt:lpstr>
      <vt:lpstr>Arial Unicode MS</vt:lpstr>
      <vt:lpstr>office主题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  <Manager>第一PPT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我的旅行日记</dc:title>
  <dc:creator>第一PPT</dc:creator>
  <cp:keywords>www.1ppt.com</cp:keywords>
  <dc:description>www.1ppt.com</dc:description>
  <cp:lastModifiedBy>铭</cp:lastModifiedBy>
  <cp:revision>29</cp:revision>
  <dcterms:created xsi:type="dcterms:W3CDTF">2017-03-01T07:46:00Z</dcterms:created>
  <dcterms:modified xsi:type="dcterms:W3CDTF">2022-02-24T01:26:51Z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2052-11.1.0.11194</vt:lpwstr>
  </property>
  <property fmtid="{D5CDD505-2E9C-101B-9397-08002B2CF9AE}" pid="3" name="ICV">
    <vt:lpwstr>498B1447A7E34A6B95E990FB70764BE1</vt:lpwstr>
  </property>
</Properties>
</file>