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64" r:id="rId7"/>
    <p:sldId id="265" r:id="rId8"/>
    <p:sldId id="260" r:id="rId9"/>
    <p:sldId id="266" r:id="rId10"/>
    <p:sldId id="268" r:id="rId11"/>
    <p:sldId id="261" r:id="rId12"/>
    <p:sldId id="270" r:id="rId13"/>
    <p:sldId id="272" r:id="rId14"/>
    <p:sldId id="262" r:id="rId15"/>
    <p:sldId id="267" r:id="rId16"/>
    <p:sldId id="271" r:id="rId17"/>
    <p:sldId id="269" r:id="rId18"/>
    <p:sldId id="26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4C94"/>
    <a:srgbClr val="D1ECFF"/>
    <a:srgbClr val="EFF8FF"/>
    <a:srgbClr val="EB4680"/>
    <a:srgbClr val="0DBA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9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14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150AED21-0EE0-476F-A193-84E2C2A768F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DBC84-C402-43E0-882C-4D5AFCCD9B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稻壳儿：耗崽设计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稻壳儿：耗崽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453407" y="-2572418"/>
            <a:ext cx="13286234" cy="10682952"/>
            <a:chOff x="-453407" y="-2572418"/>
            <a:chExt cx="13286234" cy="10682952"/>
          </a:xfrm>
        </p:grpSpPr>
        <p:sp>
          <p:nvSpPr>
            <p:cNvPr id="8" name="任意多边形: 形状 7"/>
            <p:cNvSpPr/>
            <p:nvPr/>
          </p:nvSpPr>
          <p:spPr>
            <a:xfrm rot="3709412">
              <a:off x="10599658" y="5274507"/>
              <a:ext cx="1203763" cy="2892039"/>
            </a:xfrm>
            <a:custGeom>
              <a:avLst/>
              <a:gdLst>
                <a:gd name="connsiteX0" fmla="*/ 0 w 1203763"/>
                <a:gd name="connsiteY0" fmla="*/ 0 h 2892039"/>
                <a:gd name="connsiteX1" fmla="*/ 1203763 w 1203763"/>
                <a:gd name="connsiteY1" fmla="*/ 644815 h 2892039"/>
                <a:gd name="connsiteX2" fmla="*/ 0 w 1203763"/>
                <a:gd name="connsiteY2" fmla="*/ 2892039 h 2892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3763" h="2892039">
                  <a:moveTo>
                    <a:pt x="0" y="0"/>
                  </a:moveTo>
                  <a:lnTo>
                    <a:pt x="1203763" y="644815"/>
                  </a:lnTo>
                  <a:lnTo>
                    <a:pt x="0" y="2892039"/>
                  </a:lnTo>
                  <a:close/>
                </a:path>
              </a:pathLst>
            </a:custGeom>
            <a:solidFill>
              <a:srgbClr val="D1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 rot="17930043">
              <a:off x="171764" y="-2910532"/>
              <a:ext cx="7894495" cy="8570724"/>
            </a:xfrm>
            <a:custGeom>
              <a:avLst/>
              <a:gdLst>
                <a:gd name="connsiteX0" fmla="*/ 3176065 w 7894495"/>
                <a:gd name="connsiteY0" fmla="*/ 0 h 8570724"/>
                <a:gd name="connsiteX1" fmla="*/ 7894495 w 7894495"/>
                <a:gd name="connsiteY1" fmla="*/ 8570724 h 8570724"/>
                <a:gd name="connsiteX2" fmla="*/ 7894492 w 7894495"/>
                <a:gd name="connsiteY2" fmla="*/ 8570721 h 8570724"/>
                <a:gd name="connsiteX3" fmla="*/ 7295356 w 7894495"/>
                <a:gd name="connsiteY3" fmla="*/ 7482430 h 8570724"/>
                <a:gd name="connsiteX4" fmla="*/ 7295356 w 7894495"/>
                <a:gd name="connsiteY4" fmla="*/ 8181795 h 8570724"/>
                <a:gd name="connsiteX5" fmla="*/ 0 w 7894495"/>
                <a:gd name="connsiteY5" fmla="*/ 3446042 h 8570724"/>
                <a:gd name="connsiteX6" fmla="*/ 0 w 7894495"/>
                <a:gd name="connsiteY6" fmla="*/ 1748517 h 8570724"/>
                <a:gd name="connsiteX7" fmla="*/ 3176065 w 7894495"/>
                <a:gd name="connsiteY7" fmla="*/ 0 h 857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94495" h="8570724">
                  <a:moveTo>
                    <a:pt x="3176065" y="0"/>
                  </a:moveTo>
                  <a:lnTo>
                    <a:pt x="7894495" y="8570724"/>
                  </a:lnTo>
                  <a:lnTo>
                    <a:pt x="7894492" y="8570721"/>
                  </a:lnTo>
                  <a:lnTo>
                    <a:pt x="7295356" y="7482430"/>
                  </a:lnTo>
                  <a:lnTo>
                    <a:pt x="7295356" y="8181795"/>
                  </a:lnTo>
                  <a:lnTo>
                    <a:pt x="0" y="3446042"/>
                  </a:lnTo>
                  <a:lnTo>
                    <a:pt x="0" y="1748517"/>
                  </a:lnTo>
                  <a:lnTo>
                    <a:pt x="3176065" y="0"/>
                  </a:lnTo>
                  <a:close/>
                </a:path>
              </a:pathLst>
            </a:custGeom>
            <a:solidFill>
              <a:srgbClr val="EF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 rot="17930043">
              <a:off x="10212913" y="-1351436"/>
              <a:ext cx="1763961" cy="3475867"/>
            </a:xfrm>
            <a:custGeom>
              <a:avLst/>
              <a:gdLst>
                <a:gd name="connsiteX0" fmla="*/ 599136 w 1763961"/>
                <a:gd name="connsiteY0" fmla="*/ 388926 h 3475867"/>
                <a:gd name="connsiteX1" fmla="*/ 1763961 w 1763961"/>
                <a:gd name="connsiteY1" fmla="*/ 2504756 h 3475867"/>
                <a:gd name="connsiteX2" fmla="*/ 1 w 1763961"/>
                <a:gd name="connsiteY2" fmla="*/ 3475867 h 3475867"/>
                <a:gd name="connsiteX3" fmla="*/ 0 w 1763961"/>
                <a:gd name="connsiteY3" fmla="*/ 0 h 3475867"/>
                <a:gd name="connsiteX4" fmla="*/ 599136 w 1763961"/>
                <a:gd name="connsiteY4" fmla="*/ 388926 h 347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961" h="3475867">
                  <a:moveTo>
                    <a:pt x="599136" y="388926"/>
                  </a:moveTo>
                  <a:lnTo>
                    <a:pt x="1763961" y="2504756"/>
                  </a:lnTo>
                  <a:lnTo>
                    <a:pt x="1" y="3475867"/>
                  </a:lnTo>
                  <a:lnTo>
                    <a:pt x="0" y="0"/>
                  </a:lnTo>
                  <a:lnTo>
                    <a:pt x="599136" y="388926"/>
                  </a:lnTo>
                  <a:close/>
                </a:path>
              </a:pathLst>
            </a:custGeom>
            <a:solidFill>
              <a:srgbClr val="EF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17930043">
              <a:off x="1179375" y="3687107"/>
              <a:ext cx="2858910" cy="5987944"/>
            </a:xfrm>
            <a:custGeom>
              <a:avLst/>
              <a:gdLst>
                <a:gd name="connsiteX0" fmla="*/ 2858910 w 2858910"/>
                <a:gd name="connsiteY0" fmla="*/ 918533 h 5987944"/>
                <a:gd name="connsiteX1" fmla="*/ 2858910 w 2858910"/>
                <a:gd name="connsiteY1" fmla="*/ 5987944 h 5987944"/>
                <a:gd name="connsiteX2" fmla="*/ 0 w 2858910"/>
                <a:gd name="connsiteY2" fmla="*/ 794921 h 5987944"/>
                <a:gd name="connsiteX3" fmla="*/ 1443924 w 2858910"/>
                <a:gd name="connsiteY3" fmla="*/ 0 h 5987944"/>
                <a:gd name="connsiteX4" fmla="*/ 2858910 w 2858910"/>
                <a:gd name="connsiteY4" fmla="*/ 918533 h 598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8910" h="5987944">
                  <a:moveTo>
                    <a:pt x="2858910" y="918533"/>
                  </a:moveTo>
                  <a:lnTo>
                    <a:pt x="2858910" y="5987944"/>
                  </a:lnTo>
                  <a:lnTo>
                    <a:pt x="0" y="794921"/>
                  </a:lnTo>
                  <a:lnTo>
                    <a:pt x="1443924" y="0"/>
                  </a:lnTo>
                  <a:lnTo>
                    <a:pt x="2858910" y="918533"/>
                  </a:lnTo>
                  <a:close/>
                </a:path>
              </a:pathLst>
            </a:custGeom>
            <a:solidFill>
              <a:srgbClr val="EF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-453407" y="-315884"/>
              <a:ext cx="12421570" cy="7183409"/>
              <a:chOff x="-453407" y="-315884"/>
              <a:chExt cx="12421570" cy="7183409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5197503" y="3217182"/>
                <a:ext cx="4933467" cy="3650343"/>
              </a:xfrm>
              <a:prstGeom prst="rect">
                <a:avLst/>
              </a:prstGeom>
              <a:solidFill>
                <a:srgbClr val="EFF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17930043">
                <a:off x="8856003" y="-560462"/>
                <a:ext cx="599136" cy="1088291"/>
              </a:xfrm>
              <a:custGeom>
                <a:avLst/>
                <a:gdLst>
                  <a:gd name="connsiteX0" fmla="*/ 0 w 599136"/>
                  <a:gd name="connsiteY0" fmla="*/ 0 h 1088291"/>
                  <a:gd name="connsiteX1" fmla="*/ 599136 w 599136"/>
                  <a:gd name="connsiteY1" fmla="*/ 1088291 h 1088291"/>
                  <a:gd name="connsiteX2" fmla="*/ 0 w 599136"/>
                  <a:gd name="connsiteY2" fmla="*/ 699365 h 1088291"/>
                  <a:gd name="connsiteX3" fmla="*/ 0 w 599136"/>
                  <a:gd name="connsiteY3" fmla="*/ 0 h 1088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136" h="1088291">
                    <a:moveTo>
                      <a:pt x="0" y="0"/>
                    </a:moveTo>
                    <a:lnTo>
                      <a:pt x="599136" y="1088291"/>
                    </a:lnTo>
                    <a:lnTo>
                      <a:pt x="0" y="6993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E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17930043">
                <a:off x="-312138" y="3789595"/>
                <a:ext cx="1414986" cy="1697524"/>
              </a:xfrm>
              <a:custGeom>
                <a:avLst/>
                <a:gdLst>
                  <a:gd name="connsiteX0" fmla="*/ 1414986 w 1414986"/>
                  <a:gd name="connsiteY0" fmla="*/ 0 h 1697524"/>
                  <a:gd name="connsiteX1" fmla="*/ 1414986 w 1414986"/>
                  <a:gd name="connsiteY1" fmla="*/ 1697524 h 1697524"/>
                  <a:gd name="connsiteX2" fmla="*/ 0 w 1414986"/>
                  <a:gd name="connsiteY2" fmla="*/ 778991 h 1697524"/>
                  <a:gd name="connsiteX3" fmla="*/ 1414986 w 1414986"/>
                  <a:gd name="connsiteY3" fmla="*/ 0 h 1697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4986" h="1697524">
                    <a:moveTo>
                      <a:pt x="1414986" y="0"/>
                    </a:moveTo>
                    <a:lnTo>
                      <a:pt x="1414986" y="1697524"/>
                    </a:lnTo>
                    <a:lnTo>
                      <a:pt x="0" y="778991"/>
                    </a:lnTo>
                    <a:lnTo>
                      <a:pt x="1414986" y="0"/>
                    </a:lnTo>
                    <a:close/>
                  </a:path>
                </a:pathLst>
              </a:custGeom>
              <a:solidFill>
                <a:srgbClr val="D1E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23838" y="219075"/>
                <a:ext cx="11744325" cy="6419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sv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sv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13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6.png"/><Relationship Id="rId4" Type="http://schemas.openxmlformats.org/officeDocument/2006/relationships/image" Target="../media/image11.svg"/><Relationship Id="rId3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sv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sv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sv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sv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sv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10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/>
          <p:cNvSpPr/>
          <p:nvPr/>
        </p:nvSpPr>
        <p:spPr>
          <a:xfrm rot="3709412">
            <a:off x="10599658" y="5274507"/>
            <a:ext cx="1203763" cy="2892039"/>
          </a:xfrm>
          <a:custGeom>
            <a:avLst/>
            <a:gdLst>
              <a:gd name="connsiteX0" fmla="*/ 0 w 1203763"/>
              <a:gd name="connsiteY0" fmla="*/ 0 h 2892039"/>
              <a:gd name="connsiteX1" fmla="*/ 1203763 w 1203763"/>
              <a:gd name="connsiteY1" fmla="*/ 644815 h 2892039"/>
              <a:gd name="connsiteX2" fmla="*/ 0 w 1203763"/>
              <a:gd name="connsiteY2" fmla="*/ 2892039 h 289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3763" h="2892039">
                <a:moveTo>
                  <a:pt x="0" y="0"/>
                </a:moveTo>
                <a:lnTo>
                  <a:pt x="1203763" y="644815"/>
                </a:lnTo>
                <a:lnTo>
                  <a:pt x="0" y="2892039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任意多边形: 形状 63"/>
          <p:cNvSpPr/>
          <p:nvPr/>
        </p:nvSpPr>
        <p:spPr>
          <a:xfrm rot="17930043">
            <a:off x="8856003" y="-560462"/>
            <a:ext cx="599136" cy="1088291"/>
          </a:xfrm>
          <a:custGeom>
            <a:avLst/>
            <a:gdLst>
              <a:gd name="connsiteX0" fmla="*/ 0 w 599136"/>
              <a:gd name="connsiteY0" fmla="*/ 0 h 1088291"/>
              <a:gd name="connsiteX1" fmla="*/ 599136 w 599136"/>
              <a:gd name="connsiteY1" fmla="*/ 1088291 h 1088291"/>
              <a:gd name="connsiteX2" fmla="*/ 0 w 599136"/>
              <a:gd name="connsiteY2" fmla="*/ 699365 h 1088291"/>
              <a:gd name="connsiteX3" fmla="*/ 0 w 599136"/>
              <a:gd name="connsiteY3" fmla="*/ 0 h 108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9136" h="1088291">
                <a:moveTo>
                  <a:pt x="0" y="0"/>
                </a:moveTo>
                <a:lnTo>
                  <a:pt x="599136" y="1088291"/>
                </a:lnTo>
                <a:lnTo>
                  <a:pt x="0" y="699365"/>
                </a:lnTo>
                <a:lnTo>
                  <a:pt x="0" y="0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任意多边形: 形状 62"/>
          <p:cNvSpPr/>
          <p:nvPr/>
        </p:nvSpPr>
        <p:spPr>
          <a:xfrm rot="17930043">
            <a:off x="171764" y="-2910532"/>
            <a:ext cx="7894495" cy="8570724"/>
          </a:xfrm>
          <a:custGeom>
            <a:avLst/>
            <a:gdLst>
              <a:gd name="connsiteX0" fmla="*/ 3176065 w 7894495"/>
              <a:gd name="connsiteY0" fmla="*/ 0 h 8570724"/>
              <a:gd name="connsiteX1" fmla="*/ 7894495 w 7894495"/>
              <a:gd name="connsiteY1" fmla="*/ 8570724 h 8570724"/>
              <a:gd name="connsiteX2" fmla="*/ 7894492 w 7894495"/>
              <a:gd name="connsiteY2" fmla="*/ 8570721 h 8570724"/>
              <a:gd name="connsiteX3" fmla="*/ 7295356 w 7894495"/>
              <a:gd name="connsiteY3" fmla="*/ 7482430 h 8570724"/>
              <a:gd name="connsiteX4" fmla="*/ 7295356 w 7894495"/>
              <a:gd name="connsiteY4" fmla="*/ 8181795 h 8570724"/>
              <a:gd name="connsiteX5" fmla="*/ 0 w 7894495"/>
              <a:gd name="connsiteY5" fmla="*/ 3446042 h 8570724"/>
              <a:gd name="connsiteX6" fmla="*/ 0 w 7894495"/>
              <a:gd name="connsiteY6" fmla="*/ 1748517 h 8570724"/>
              <a:gd name="connsiteX7" fmla="*/ 3176065 w 7894495"/>
              <a:gd name="connsiteY7" fmla="*/ 0 h 8570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94495" h="8570724">
                <a:moveTo>
                  <a:pt x="3176065" y="0"/>
                </a:moveTo>
                <a:lnTo>
                  <a:pt x="7894495" y="8570724"/>
                </a:lnTo>
                <a:lnTo>
                  <a:pt x="7894492" y="8570721"/>
                </a:lnTo>
                <a:lnTo>
                  <a:pt x="7295356" y="7482430"/>
                </a:lnTo>
                <a:lnTo>
                  <a:pt x="7295356" y="8181795"/>
                </a:lnTo>
                <a:lnTo>
                  <a:pt x="0" y="3446042"/>
                </a:lnTo>
                <a:lnTo>
                  <a:pt x="0" y="1748517"/>
                </a:lnTo>
                <a:lnTo>
                  <a:pt x="3176065" y="0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2" name="任意多边形: 形状 61"/>
          <p:cNvSpPr/>
          <p:nvPr/>
        </p:nvSpPr>
        <p:spPr>
          <a:xfrm rot="17930043">
            <a:off x="10212913" y="-1351436"/>
            <a:ext cx="1763961" cy="3475867"/>
          </a:xfrm>
          <a:custGeom>
            <a:avLst/>
            <a:gdLst>
              <a:gd name="connsiteX0" fmla="*/ 599136 w 1763961"/>
              <a:gd name="connsiteY0" fmla="*/ 388926 h 3475867"/>
              <a:gd name="connsiteX1" fmla="*/ 1763961 w 1763961"/>
              <a:gd name="connsiteY1" fmla="*/ 2504756 h 3475867"/>
              <a:gd name="connsiteX2" fmla="*/ 1 w 1763961"/>
              <a:gd name="connsiteY2" fmla="*/ 3475867 h 3475867"/>
              <a:gd name="connsiteX3" fmla="*/ 0 w 1763961"/>
              <a:gd name="connsiteY3" fmla="*/ 0 h 3475867"/>
              <a:gd name="connsiteX4" fmla="*/ 599136 w 1763961"/>
              <a:gd name="connsiteY4" fmla="*/ 388926 h 347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3961" h="3475867">
                <a:moveTo>
                  <a:pt x="599136" y="388926"/>
                </a:moveTo>
                <a:lnTo>
                  <a:pt x="1763961" y="2504756"/>
                </a:lnTo>
                <a:lnTo>
                  <a:pt x="1" y="3475867"/>
                </a:lnTo>
                <a:lnTo>
                  <a:pt x="0" y="0"/>
                </a:lnTo>
                <a:lnTo>
                  <a:pt x="599136" y="388926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1" name="任意多边形: 形状 60"/>
          <p:cNvSpPr/>
          <p:nvPr/>
        </p:nvSpPr>
        <p:spPr>
          <a:xfrm rot="17930043">
            <a:off x="-312138" y="3789595"/>
            <a:ext cx="1414986" cy="1697524"/>
          </a:xfrm>
          <a:custGeom>
            <a:avLst/>
            <a:gdLst>
              <a:gd name="connsiteX0" fmla="*/ 1414986 w 1414986"/>
              <a:gd name="connsiteY0" fmla="*/ 0 h 1697524"/>
              <a:gd name="connsiteX1" fmla="*/ 1414986 w 1414986"/>
              <a:gd name="connsiteY1" fmla="*/ 1697524 h 1697524"/>
              <a:gd name="connsiteX2" fmla="*/ 0 w 1414986"/>
              <a:gd name="connsiteY2" fmla="*/ 778991 h 1697524"/>
              <a:gd name="connsiteX3" fmla="*/ 1414986 w 1414986"/>
              <a:gd name="connsiteY3" fmla="*/ 0 h 169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4986" h="1697524">
                <a:moveTo>
                  <a:pt x="1414986" y="0"/>
                </a:moveTo>
                <a:lnTo>
                  <a:pt x="1414986" y="1697524"/>
                </a:lnTo>
                <a:lnTo>
                  <a:pt x="0" y="778991"/>
                </a:lnTo>
                <a:lnTo>
                  <a:pt x="1414986" y="0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9" name="任意多边形: 形状 58"/>
          <p:cNvSpPr/>
          <p:nvPr/>
        </p:nvSpPr>
        <p:spPr>
          <a:xfrm rot="17930043">
            <a:off x="1179375" y="3687107"/>
            <a:ext cx="2858910" cy="5987944"/>
          </a:xfrm>
          <a:custGeom>
            <a:avLst/>
            <a:gdLst>
              <a:gd name="connsiteX0" fmla="*/ 2858910 w 2858910"/>
              <a:gd name="connsiteY0" fmla="*/ 918533 h 5987944"/>
              <a:gd name="connsiteX1" fmla="*/ 2858910 w 2858910"/>
              <a:gd name="connsiteY1" fmla="*/ 5987944 h 5987944"/>
              <a:gd name="connsiteX2" fmla="*/ 0 w 2858910"/>
              <a:gd name="connsiteY2" fmla="*/ 794921 h 5987944"/>
              <a:gd name="connsiteX3" fmla="*/ 1443924 w 2858910"/>
              <a:gd name="connsiteY3" fmla="*/ 0 h 5987944"/>
              <a:gd name="connsiteX4" fmla="*/ 2858910 w 2858910"/>
              <a:gd name="connsiteY4" fmla="*/ 918533 h 598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8910" h="5987944">
                <a:moveTo>
                  <a:pt x="2858910" y="918533"/>
                </a:moveTo>
                <a:lnTo>
                  <a:pt x="2858910" y="5987944"/>
                </a:lnTo>
                <a:lnTo>
                  <a:pt x="0" y="794921"/>
                </a:lnTo>
                <a:lnTo>
                  <a:pt x="1443924" y="0"/>
                </a:lnTo>
                <a:lnTo>
                  <a:pt x="2858910" y="918533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28" y="1670472"/>
            <a:ext cx="6314593" cy="402120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5328" y="1828800"/>
            <a:ext cx="5168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084C94"/>
                </a:solidFill>
                <a:cs typeface="+mn-ea"/>
                <a:sym typeface="+mn-lt"/>
              </a:rPr>
              <a:t>网络安全教育</a:t>
            </a:r>
            <a:endParaRPr lang="zh-CN" altLang="en-US" sz="6000" dirty="0">
              <a:solidFill>
                <a:srgbClr val="084C94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3903" y="2844463"/>
            <a:ext cx="5168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84C94"/>
                </a:solidFill>
                <a:cs typeface="+mn-ea"/>
                <a:sym typeface="+mn-lt"/>
              </a:rPr>
              <a:t>NET SECURITY</a:t>
            </a:r>
            <a:endParaRPr lang="zh-CN" altLang="en-US" sz="4400" dirty="0">
              <a:solidFill>
                <a:srgbClr val="084C94"/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753992" y="5494824"/>
            <a:ext cx="2400300" cy="393700"/>
          </a:xfrm>
          <a:prstGeom prst="roundRect">
            <a:avLst>
              <a:gd name="adj" fmla="val 50000"/>
            </a:avLst>
          </a:prstGeom>
          <a:solidFill>
            <a:srgbClr val="EB4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汇报人：</a:t>
            </a:r>
            <a:r>
              <a:rPr lang="en-US" altLang="zh-CN" dirty="0">
                <a:cs typeface="+mn-ea"/>
                <a:sym typeface="+mn-lt"/>
              </a:rPr>
              <a:t>XXX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478" y="3737760"/>
            <a:ext cx="5168900" cy="787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libero.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29757" y="331259"/>
            <a:ext cx="296985" cy="331215"/>
            <a:chOff x="729757" y="331259"/>
            <a:chExt cx="296985" cy="331215"/>
          </a:xfrm>
        </p:grpSpPr>
        <p:sp>
          <p:nvSpPr>
            <p:cNvPr id="17" name="任意多边形: 形状 58"/>
            <p:cNvSpPr/>
            <p:nvPr/>
          </p:nvSpPr>
          <p:spPr bwMode="auto">
            <a:xfrm>
              <a:off x="729757" y="331259"/>
              <a:ext cx="296985" cy="331215"/>
            </a:xfrm>
            <a:custGeom>
              <a:avLst/>
              <a:gdLst>
                <a:gd name="T0" fmla="*/ 5270 w 10784"/>
                <a:gd name="T1" fmla="*/ 59 h 12025"/>
                <a:gd name="T2" fmla="*/ 3862 w 10784"/>
                <a:gd name="T3" fmla="*/ 720 h 12025"/>
                <a:gd name="T4" fmla="*/ 1350 w 10784"/>
                <a:gd name="T5" fmla="*/ 2168 h 12025"/>
                <a:gd name="T6" fmla="*/ 161 w 10784"/>
                <a:gd name="T7" fmla="*/ 3156 h 12025"/>
                <a:gd name="T8" fmla="*/ 54 w 10784"/>
                <a:gd name="T9" fmla="*/ 4324 h 12025"/>
                <a:gd name="T10" fmla="*/ 54 w 10784"/>
                <a:gd name="T11" fmla="*/ 6452 h 12025"/>
                <a:gd name="T12" fmla="*/ 54 w 10784"/>
                <a:gd name="T13" fmla="*/ 7940 h 12025"/>
                <a:gd name="T14" fmla="*/ 234 w 10784"/>
                <a:gd name="T15" fmla="*/ 9012 h 12025"/>
                <a:gd name="T16" fmla="*/ 1158 w 10784"/>
                <a:gd name="T17" fmla="*/ 9746 h 12025"/>
                <a:gd name="T18" fmla="*/ 2662 w 10784"/>
                <a:gd name="T19" fmla="*/ 10613 h 12025"/>
                <a:gd name="T20" fmla="*/ 4198 w 10784"/>
                <a:gd name="T21" fmla="*/ 11499 h 12025"/>
                <a:gd name="T22" fmla="*/ 5606 w 10784"/>
                <a:gd name="T23" fmla="*/ 11952 h 12025"/>
                <a:gd name="T24" fmla="*/ 6278 w 10784"/>
                <a:gd name="T25" fmla="*/ 11675 h 12025"/>
                <a:gd name="T26" fmla="*/ 6902 w 10784"/>
                <a:gd name="T27" fmla="*/ 11314 h 12025"/>
                <a:gd name="T28" fmla="*/ 9446 w 10784"/>
                <a:gd name="T29" fmla="*/ 9849 h 12025"/>
                <a:gd name="T30" fmla="*/ 10341 w 10784"/>
                <a:gd name="T31" fmla="*/ 9282 h 12025"/>
                <a:gd name="T32" fmla="*/ 10640 w 10784"/>
                <a:gd name="T33" fmla="*/ 8820 h 12025"/>
                <a:gd name="T34" fmla="*/ 10726 w 10784"/>
                <a:gd name="T35" fmla="*/ 7700 h 12025"/>
                <a:gd name="T36" fmla="*/ 10726 w 10784"/>
                <a:gd name="T37" fmla="*/ 5572 h 12025"/>
                <a:gd name="T38" fmla="*/ 10726 w 10784"/>
                <a:gd name="T39" fmla="*/ 4068 h 12025"/>
                <a:gd name="T40" fmla="*/ 10566 w 10784"/>
                <a:gd name="T41" fmla="*/ 3044 h 12025"/>
                <a:gd name="T42" fmla="*/ 9622 w 10784"/>
                <a:gd name="T43" fmla="*/ 2279 h 12025"/>
                <a:gd name="T44" fmla="*/ 8118 w 10784"/>
                <a:gd name="T45" fmla="*/ 1412 h 12025"/>
                <a:gd name="T46" fmla="*/ 6470 w 10784"/>
                <a:gd name="T47" fmla="*/ 462 h 12025"/>
                <a:gd name="T48" fmla="*/ 5270 w 10784"/>
                <a:gd name="T49" fmla="*/ 59 h 12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84" h="12025">
                  <a:moveTo>
                    <a:pt x="5270" y="59"/>
                  </a:moveTo>
                  <a:cubicBezTo>
                    <a:pt x="4749" y="129"/>
                    <a:pt x="4311" y="465"/>
                    <a:pt x="3862" y="720"/>
                  </a:cubicBezTo>
                  <a:cubicBezTo>
                    <a:pt x="3023" y="1197"/>
                    <a:pt x="2180" y="1673"/>
                    <a:pt x="1350" y="2168"/>
                  </a:cubicBezTo>
                  <a:cubicBezTo>
                    <a:pt x="899" y="2437"/>
                    <a:pt x="385" y="2644"/>
                    <a:pt x="161" y="3156"/>
                  </a:cubicBezTo>
                  <a:cubicBezTo>
                    <a:pt x="0" y="3524"/>
                    <a:pt x="54" y="3933"/>
                    <a:pt x="54" y="4324"/>
                  </a:cubicBezTo>
                  <a:lnTo>
                    <a:pt x="54" y="6452"/>
                  </a:lnTo>
                  <a:lnTo>
                    <a:pt x="54" y="7940"/>
                  </a:lnTo>
                  <a:cubicBezTo>
                    <a:pt x="54" y="8322"/>
                    <a:pt x="29" y="8671"/>
                    <a:pt x="234" y="9012"/>
                  </a:cubicBezTo>
                  <a:cubicBezTo>
                    <a:pt x="448" y="9371"/>
                    <a:pt x="809" y="9546"/>
                    <a:pt x="1158" y="9746"/>
                  </a:cubicBezTo>
                  <a:cubicBezTo>
                    <a:pt x="1660" y="10034"/>
                    <a:pt x="2164" y="10320"/>
                    <a:pt x="2662" y="10613"/>
                  </a:cubicBezTo>
                  <a:cubicBezTo>
                    <a:pt x="3172" y="10912"/>
                    <a:pt x="3687" y="11203"/>
                    <a:pt x="4198" y="11499"/>
                  </a:cubicBezTo>
                  <a:cubicBezTo>
                    <a:pt x="4653" y="11763"/>
                    <a:pt x="5060" y="12025"/>
                    <a:pt x="5606" y="11952"/>
                  </a:cubicBezTo>
                  <a:cubicBezTo>
                    <a:pt x="5853" y="11919"/>
                    <a:pt x="6066" y="11797"/>
                    <a:pt x="6278" y="11675"/>
                  </a:cubicBezTo>
                  <a:cubicBezTo>
                    <a:pt x="6487" y="11556"/>
                    <a:pt x="6694" y="11434"/>
                    <a:pt x="6902" y="11314"/>
                  </a:cubicBezTo>
                  <a:cubicBezTo>
                    <a:pt x="7751" y="10827"/>
                    <a:pt x="8596" y="10333"/>
                    <a:pt x="9446" y="9849"/>
                  </a:cubicBezTo>
                  <a:cubicBezTo>
                    <a:pt x="9746" y="9679"/>
                    <a:pt x="10092" y="9523"/>
                    <a:pt x="10341" y="9282"/>
                  </a:cubicBezTo>
                  <a:cubicBezTo>
                    <a:pt x="10473" y="9153"/>
                    <a:pt x="10569" y="8989"/>
                    <a:pt x="10640" y="8820"/>
                  </a:cubicBezTo>
                  <a:cubicBezTo>
                    <a:pt x="10784" y="8473"/>
                    <a:pt x="10726" y="8069"/>
                    <a:pt x="10726" y="7700"/>
                  </a:cubicBezTo>
                  <a:lnTo>
                    <a:pt x="10726" y="5572"/>
                  </a:lnTo>
                  <a:lnTo>
                    <a:pt x="10726" y="4068"/>
                  </a:lnTo>
                  <a:cubicBezTo>
                    <a:pt x="10726" y="3710"/>
                    <a:pt x="10753" y="3368"/>
                    <a:pt x="10566" y="3044"/>
                  </a:cubicBezTo>
                  <a:cubicBezTo>
                    <a:pt x="10349" y="2667"/>
                    <a:pt x="9986" y="2488"/>
                    <a:pt x="9622" y="2279"/>
                  </a:cubicBezTo>
                  <a:cubicBezTo>
                    <a:pt x="9121" y="1991"/>
                    <a:pt x="8617" y="1705"/>
                    <a:pt x="8118" y="1412"/>
                  </a:cubicBezTo>
                  <a:cubicBezTo>
                    <a:pt x="7572" y="1091"/>
                    <a:pt x="7019" y="780"/>
                    <a:pt x="6470" y="462"/>
                  </a:cubicBezTo>
                  <a:cubicBezTo>
                    <a:pt x="6103" y="249"/>
                    <a:pt x="5717" y="0"/>
                    <a:pt x="5270" y="59"/>
                  </a:cubicBezTo>
                  <a:close/>
                </a:path>
              </a:pathLst>
            </a:custGeom>
            <a:solidFill>
              <a:srgbClr val="0DBAB7"/>
            </a:solidFill>
            <a:ln w="0">
              <a:noFill/>
              <a:prstDash val="solid"/>
              <a:round/>
            </a:ln>
          </p:spPr>
          <p:txBody>
            <a:bodyPr vert="horz" wrap="square" lIns="133128" tIns="66564" rIns="133128" bIns="66564" numCol="1" anchor="t" anchorCtr="0" compatLnSpc="1"/>
            <a:lstStyle/>
            <a:p>
              <a:endParaRPr lang="zh-CN" altLang="en-US" sz="3815" dirty="0">
                <a:cs typeface="+mn-ea"/>
                <a:sym typeface="+mn-lt"/>
              </a:endParaRPr>
            </a:p>
          </p:txBody>
        </p:sp>
        <p:sp>
          <p:nvSpPr>
            <p:cNvPr id="19" name="任意多边形: 形状 58"/>
            <p:cNvSpPr/>
            <p:nvPr/>
          </p:nvSpPr>
          <p:spPr bwMode="auto">
            <a:xfrm>
              <a:off x="856624" y="395654"/>
              <a:ext cx="43990" cy="120361"/>
            </a:xfrm>
            <a:custGeom>
              <a:avLst/>
              <a:gdLst>
                <a:gd name="T0" fmla="*/ 888 w 1596"/>
                <a:gd name="T1" fmla="*/ 0 h 4368"/>
                <a:gd name="T2" fmla="*/ 75 w 1596"/>
                <a:gd name="T3" fmla="*/ 2096 h 4368"/>
                <a:gd name="T4" fmla="*/ 600 w 1596"/>
                <a:gd name="T5" fmla="*/ 4368 h 4368"/>
                <a:gd name="T6" fmla="*/ 820 w 1596"/>
                <a:gd name="T7" fmla="*/ 4112 h 4368"/>
                <a:gd name="T8" fmla="*/ 1183 w 1596"/>
                <a:gd name="T9" fmla="*/ 3408 h 4368"/>
                <a:gd name="T10" fmla="*/ 1299 w 1596"/>
                <a:gd name="T11" fmla="*/ 752 h 4368"/>
                <a:gd name="T12" fmla="*/ 920 w 1596"/>
                <a:gd name="T13" fmla="*/ 0 h 4368"/>
                <a:gd name="T14" fmla="*/ 888 w 1596"/>
                <a:gd name="T15" fmla="*/ 0 h 4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6" h="4368">
                  <a:moveTo>
                    <a:pt x="888" y="0"/>
                  </a:moveTo>
                  <a:cubicBezTo>
                    <a:pt x="459" y="631"/>
                    <a:pt x="148" y="1330"/>
                    <a:pt x="75" y="2096"/>
                  </a:cubicBezTo>
                  <a:cubicBezTo>
                    <a:pt x="0" y="2882"/>
                    <a:pt x="239" y="3681"/>
                    <a:pt x="600" y="4368"/>
                  </a:cubicBezTo>
                  <a:cubicBezTo>
                    <a:pt x="702" y="4319"/>
                    <a:pt x="760" y="4205"/>
                    <a:pt x="820" y="4112"/>
                  </a:cubicBezTo>
                  <a:cubicBezTo>
                    <a:pt x="963" y="3891"/>
                    <a:pt x="1085" y="3654"/>
                    <a:pt x="1183" y="3408"/>
                  </a:cubicBezTo>
                  <a:cubicBezTo>
                    <a:pt x="1515" y="2572"/>
                    <a:pt x="1596" y="1611"/>
                    <a:pt x="1299" y="752"/>
                  </a:cubicBezTo>
                  <a:cubicBezTo>
                    <a:pt x="1206" y="483"/>
                    <a:pt x="1070" y="242"/>
                    <a:pt x="920" y="0"/>
                  </a:cubicBezTo>
                  <a:lnTo>
                    <a:pt x="88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133128" tIns="66564" rIns="133128" bIns="66564" numCol="1" anchor="t" anchorCtr="0" compatLnSpc="1"/>
            <a:lstStyle/>
            <a:p>
              <a:endParaRPr lang="zh-CN" altLang="en-US" sz="3815" dirty="0">
                <a:cs typeface="+mn-ea"/>
                <a:sym typeface="+mn-lt"/>
              </a:endParaRPr>
            </a:p>
          </p:txBody>
        </p:sp>
        <p:grpSp>
          <p:nvGrpSpPr>
            <p:cNvPr id="20" name="图标组合"/>
            <p:cNvGrpSpPr/>
            <p:nvPr/>
          </p:nvGrpSpPr>
          <p:grpSpPr bwMode="auto">
            <a:xfrm>
              <a:off x="820693" y="431955"/>
              <a:ext cx="127385" cy="137365"/>
              <a:chOff x="1600" y="2487"/>
              <a:chExt cx="1723" cy="1858"/>
            </a:xfrm>
          </p:grpSpPr>
          <p:sp>
            <p:nvSpPr>
              <p:cNvPr id="21" name="任意多边形: 形状 58"/>
              <p:cNvSpPr/>
              <p:nvPr/>
            </p:nvSpPr>
            <p:spPr bwMode="auto">
              <a:xfrm>
                <a:off x="2621" y="2487"/>
                <a:ext cx="3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EDDD9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58"/>
              <p:cNvSpPr/>
              <p:nvPr/>
            </p:nvSpPr>
            <p:spPr bwMode="auto">
              <a:xfrm>
                <a:off x="2150" y="2558"/>
                <a:ext cx="3" cy="10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FE8DD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58"/>
              <p:cNvSpPr/>
              <p:nvPr/>
            </p:nvSpPr>
            <p:spPr bwMode="auto">
              <a:xfrm>
                <a:off x="1600" y="2628"/>
                <a:ext cx="603" cy="1711"/>
              </a:xfrm>
              <a:custGeom>
                <a:avLst/>
                <a:gdLst>
                  <a:gd name="T0" fmla="*/ 962 w 1619"/>
                  <a:gd name="T1" fmla="*/ 0 h 4592"/>
                  <a:gd name="T2" fmla="*/ 153 w 1619"/>
                  <a:gd name="T3" fmla="*/ 2672 h 4592"/>
                  <a:gd name="T4" fmla="*/ 598 w 1619"/>
                  <a:gd name="T5" fmla="*/ 3792 h 4592"/>
                  <a:gd name="T6" fmla="*/ 981 w 1619"/>
                  <a:gd name="T7" fmla="*/ 4368 h 4592"/>
                  <a:gd name="T8" fmla="*/ 1186 w 1619"/>
                  <a:gd name="T9" fmla="*/ 4592 h 4592"/>
                  <a:gd name="T10" fmla="*/ 1589 w 1619"/>
                  <a:gd name="T11" fmla="*/ 3360 h 4592"/>
                  <a:gd name="T12" fmla="*/ 1578 w 1619"/>
                  <a:gd name="T13" fmla="*/ 2800 h 4592"/>
                  <a:gd name="T14" fmla="*/ 1321 w 1619"/>
                  <a:gd name="T15" fmla="*/ 2256 h 4592"/>
                  <a:gd name="T16" fmla="*/ 1066 w 1619"/>
                  <a:gd name="T17" fmla="*/ 1360 h 4592"/>
                  <a:gd name="T18" fmla="*/ 978 w 1619"/>
                  <a:gd name="T19" fmla="*/ 512 h 4592"/>
                  <a:gd name="T20" fmla="*/ 978 w 1619"/>
                  <a:gd name="T21" fmla="*/ 176 h 4592"/>
                  <a:gd name="T22" fmla="*/ 962 w 1619"/>
                  <a:gd name="T23" fmla="*/ 0 h 4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9" h="4592">
                    <a:moveTo>
                      <a:pt x="962" y="0"/>
                    </a:moveTo>
                    <a:cubicBezTo>
                      <a:pt x="419" y="759"/>
                      <a:pt x="0" y="1720"/>
                      <a:pt x="153" y="2672"/>
                    </a:cubicBezTo>
                    <a:cubicBezTo>
                      <a:pt x="217" y="3068"/>
                      <a:pt x="394" y="3451"/>
                      <a:pt x="598" y="3792"/>
                    </a:cubicBezTo>
                    <a:cubicBezTo>
                      <a:pt x="716" y="3991"/>
                      <a:pt x="841" y="4183"/>
                      <a:pt x="981" y="4368"/>
                    </a:cubicBezTo>
                    <a:cubicBezTo>
                      <a:pt x="1041" y="4449"/>
                      <a:pt x="1095" y="4548"/>
                      <a:pt x="1186" y="4592"/>
                    </a:cubicBezTo>
                    <a:cubicBezTo>
                      <a:pt x="1405" y="4219"/>
                      <a:pt x="1543" y="3790"/>
                      <a:pt x="1589" y="3360"/>
                    </a:cubicBezTo>
                    <a:cubicBezTo>
                      <a:pt x="1609" y="3178"/>
                      <a:pt x="1619" y="2981"/>
                      <a:pt x="1578" y="2800"/>
                    </a:cubicBezTo>
                    <a:cubicBezTo>
                      <a:pt x="1536" y="2611"/>
                      <a:pt x="1398" y="2436"/>
                      <a:pt x="1321" y="2256"/>
                    </a:cubicBezTo>
                    <a:cubicBezTo>
                      <a:pt x="1199" y="1970"/>
                      <a:pt x="1126" y="1664"/>
                      <a:pt x="1066" y="1360"/>
                    </a:cubicBezTo>
                    <a:cubicBezTo>
                      <a:pt x="1011" y="1087"/>
                      <a:pt x="978" y="791"/>
                      <a:pt x="978" y="512"/>
                    </a:cubicBezTo>
                    <a:lnTo>
                      <a:pt x="978" y="176"/>
                    </a:lnTo>
                    <a:cubicBezTo>
                      <a:pt x="978" y="117"/>
                      <a:pt x="986" y="55"/>
                      <a:pt x="9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58"/>
              <p:cNvSpPr/>
              <p:nvPr/>
            </p:nvSpPr>
            <p:spPr bwMode="auto">
              <a:xfrm>
                <a:off x="2126" y="2672"/>
                <a:ext cx="4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FE5DD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58"/>
              <p:cNvSpPr/>
              <p:nvPr/>
            </p:nvSpPr>
            <p:spPr bwMode="auto">
              <a:xfrm>
                <a:off x="1983" y="3053"/>
                <a:ext cx="4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FD9CB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58"/>
              <p:cNvSpPr/>
              <p:nvPr/>
            </p:nvSpPr>
            <p:spPr bwMode="auto">
              <a:xfrm>
                <a:off x="1989" y="3095"/>
                <a:ext cx="4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8E5D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58"/>
              <p:cNvSpPr/>
              <p:nvPr/>
            </p:nvSpPr>
            <p:spPr bwMode="auto">
              <a:xfrm>
                <a:off x="2190" y="3117"/>
                <a:ext cx="1133" cy="1228"/>
              </a:xfrm>
              <a:custGeom>
                <a:avLst/>
                <a:gdLst>
                  <a:gd name="T0" fmla="*/ 3008 w 3041"/>
                  <a:gd name="T1" fmla="*/ 0 h 3296"/>
                  <a:gd name="T2" fmla="*/ 2224 w 3041"/>
                  <a:gd name="T3" fmla="*/ 341 h 3296"/>
                  <a:gd name="T4" fmla="*/ 236 w 3041"/>
                  <a:gd name="T5" fmla="*/ 2352 h 3296"/>
                  <a:gd name="T6" fmla="*/ 0 w 3041"/>
                  <a:gd name="T7" fmla="*/ 3296 h 3296"/>
                  <a:gd name="T8" fmla="*/ 960 w 3041"/>
                  <a:gd name="T9" fmla="*/ 2972 h 3296"/>
                  <a:gd name="T10" fmla="*/ 2716 w 3041"/>
                  <a:gd name="T11" fmla="*/ 1072 h 3296"/>
                  <a:gd name="T12" fmla="*/ 2966 w 3041"/>
                  <a:gd name="T13" fmla="*/ 320 h 3296"/>
                  <a:gd name="T14" fmla="*/ 3008 w 3041"/>
                  <a:gd name="T15" fmla="*/ 0 h 3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41" h="3296">
                    <a:moveTo>
                      <a:pt x="3008" y="0"/>
                    </a:moveTo>
                    <a:cubicBezTo>
                      <a:pt x="2746" y="117"/>
                      <a:pt x="2479" y="204"/>
                      <a:pt x="2224" y="341"/>
                    </a:cubicBezTo>
                    <a:cubicBezTo>
                      <a:pt x="1389" y="793"/>
                      <a:pt x="618" y="1467"/>
                      <a:pt x="236" y="2352"/>
                    </a:cubicBezTo>
                    <a:cubicBezTo>
                      <a:pt x="109" y="2647"/>
                      <a:pt x="1" y="2972"/>
                      <a:pt x="0" y="3296"/>
                    </a:cubicBezTo>
                    <a:cubicBezTo>
                      <a:pt x="331" y="3211"/>
                      <a:pt x="653" y="3126"/>
                      <a:pt x="960" y="2972"/>
                    </a:cubicBezTo>
                    <a:cubicBezTo>
                      <a:pt x="1759" y="2573"/>
                      <a:pt x="2364" y="1888"/>
                      <a:pt x="2716" y="1072"/>
                    </a:cubicBezTo>
                    <a:cubicBezTo>
                      <a:pt x="2821" y="829"/>
                      <a:pt x="2902" y="578"/>
                      <a:pt x="2966" y="320"/>
                    </a:cubicBezTo>
                    <a:cubicBezTo>
                      <a:pt x="2989" y="229"/>
                      <a:pt x="3041" y="91"/>
                      <a:pt x="3008" y="0"/>
                    </a:cubicBezTo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58"/>
              <p:cNvSpPr/>
              <p:nvPr/>
            </p:nvSpPr>
            <p:spPr bwMode="auto">
              <a:xfrm>
                <a:off x="1995" y="3131"/>
                <a:ext cx="3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FE2E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1082634" y="395654"/>
            <a:ext cx="170675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spc="437" dirty="0">
                <a:solidFill>
                  <a:srgbClr val="0DBAB7"/>
                </a:solidFill>
                <a:cs typeface="+mn-ea"/>
                <a:sym typeface="+mn-lt"/>
              </a:rPr>
              <a:t>LOGO</a:t>
            </a:r>
            <a:endParaRPr lang="zh-CN" altLang="en-US" sz="1050" b="1" spc="437" dirty="0">
              <a:solidFill>
                <a:srgbClr val="0DBAB7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65245" y="395654"/>
            <a:ext cx="873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spc="4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修网德</a:t>
            </a:r>
            <a:endParaRPr lang="zh-CN" altLang="en-US" sz="1050" spc="43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79614" y="395654"/>
            <a:ext cx="873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spc="4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勤网思</a:t>
            </a:r>
            <a:endParaRPr lang="zh-CN" altLang="en-US" sz="1050" spc="43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93983" y="395654"/>
            <a:ext cx="873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spc="4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明网安</a:t>
            </a:r>
            <a:endParaRPr lang="zh-CN" altLang="en-US" sz="1050" spc="43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08352" y="395654"/>
            <a:ext cx="873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spc="4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善网行</a:t>
            </a:r>
            <a:endParaRPr lang="zh-CN" altLang="en-US" sz="1050" spc="43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916816" y="389692"/>
            <a:ext cx="802433" cy="253916"/>
          </a:xfrm>
          <a:prstGeom prst="rect">
            <a:avLst/>
          </a:prstGeom>
          <a:solidFill>
            <a:srgbClr val="0D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cs typeface="+mn-ea"/>
                <a:sym typeface="+mn-lt"/>
              </a:rPr>
              <a:t>网络安全</a:t>
            </a:r>
            <a:endParaRPr lang="zh-CN" altLang="en-US" sz="105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/>
        </p:nvSpPr>
        <p:spPr bwMode="auto">
          <a:xfrm>
            <a:off x="993423" y="2029607"/>
            <a:ext cx="2637838" cy="37954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3" name="矩形 7"/>
          <p:cNvSpPr/>
          <p:nvPr/>
        </p:nvSpPr>
        <p:spPr bwMode="auto">
          <a:xfrm>
            <a:off x="3907504" y="2029607"/>
            <a:ext cx="2276475" cy="37954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  <a:sym typeface="+mn-lt"/>
            </a:endParaRPr>
          </a:p>
        </p:txBody>
      </p:sp>
      <p:pic>
        <p:nvPicPr>
          <p:cNvPr id="22" name="图形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561019" y="1354667"/>
            <a:ext cx="4979471" cy="497947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051653" y="2394266"/>
            <a:ext cx="2478811" cy="3322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2019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9</a:t>
            </a:r>
            <a:r>
              <a:rPr lang="zh-CN" altLang="en-US" sz="1600" dirty="0">
                <a:cs typeface="+mn-ea"/>
                <a:sym typeface="+mn-lt"/>
              </a:rPr>
              <a:t>月，张某在</a:t>
            </a:r>
            <a:r>
              <a:rPr lang="en-US" altLang="zh-CN" sz="1600" dirty="0">
                <a:cs typeface="+mn-ea"/>
                <a:sym typeface="+mn-lt"/>
              </a:rPr>
              <a:t>QQ</a:t>
            </a:r>
            <a:r>
              <a:rPr lang="zh-CN" altLang="en-US" sz="1600" dirty="0">
                <a:cs typeface="+mn-ea"/>
                <a:sym typeface="+mn-lt"/>
              </a:rPr>
              <a:t>上收到兼职刷单的信息，加入对方邀请的</a:t>
            </a:r>
            <a:r>
              <a:rPr lang="en-US" altLang="zh-CN" sz="1600" dirty="0">
                <a:cs typeface="+mn-ea"/>
                <a:sym typeface="+mn-lt"/>
              </a:rPr>
              <a:t>QQ</a:t>
            </a:r>
            <a:r>
              <a:rPr lang="zh-CN" altLang="en-US" sz="1600" dirty="0">
                <a:cs typeface="+mn-ea"/>
                <a:sym typeface="+mn-lt"/>
              </a:rPr>
              <a:t>群后，张某通过“导师”指导刷单，对方要求完成</a:t>
            </a:r>
            <a:r>
              <a:rPr lang="en-US" altLang="zh-CN" sz="1600" dirty="0">
                <a:cs typeface="+mn-ea"/>
                <a:sym typeface="+mn-lt"/>
              </a:rPr>
              <a:t>10</a:t>
            </a:r>
            <a:r>
              <a:rPr lang="zh-CN" altLang="en-US" sz="1600" dirty="0">
                <a:cs typeface="+mn-ea"/>
                <a:sym typeface="+mn-lt"/>
              </a:rPr>
              <a:t>单任务才能返利，并且继续引诱张某持续进行刷单支付。完成后任务后，给张某发送虚假转账截图，张某等到第二天并未收到钱款，才意识到自己被骗。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977746" y="1884255"/>
            <a:ext cx="1557867" cy="290704"/>
          </a:xfrm>
          <a:prstGeom prst="roundRect">
            <a:avLst>
              <a:gd name="adj" fmla="val 50000"/>
            </a:avLst>
          </a:prstGeom>
          <a:solidFill>
            <a:srgbClr val="EB4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真实案例：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3907504" y="1884255"/>
            <a:ext cx="1557867" cy="290704"/>
          </a:xfrm>
          <a:prstGeom prst="roundRect">
            <a:avLst>
              <a:gd name="adj" fmla="val 50000"/>
            </a:avLst>
          </a:prstGeom>
          <a:solidFill>
            <a:srgbClr val="EB4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友情提醒：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4223911" y="631186"/>
            <a:ext cx="374417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网络安全真实案例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07504" y="2394266"/>
            <a:ext cx="227647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恶意刷单本身就是违法行为，所有自称可以刷单赚钱的行为均属诈骗行为，提醒广大群众警惕网络上各种招聘信息的骗局，不要被小利益所诱惑，陷入连环骗局。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81944" y="1454150"/>
            <a:ext cx="4762500" cy="4762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96000" y="2358072"/>
            <a:ext cx="544971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20XX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7</a:t>
            </a:r>
            <a:r>
              <a:rPr lang="zh-CN" altLang="en-US" dirty="0">
                <a:cs typeface="+mn-ea"/>
                <a:sym typeface="+mn-lt"/>
              </a:rPr>
              <a:t>月</a:t>
            </a:r>
            <a:r>
              <a:rPr lang="en-US" altLang="zh-CN" dirty="0">
                <a:cs typeface="+mn-ea"/>
                <a:sym typeface="+mn-lt"/>
              </a:rPr>
              <a:t>15</a:t>
            </a:r>
            <a:r>
              <a:rPr lang="zh-CN" altLang="en-US" dirty="0">
                <a:cs typeface="+mn-ea"/>
                <a:sym typeface="+mn-lt"/>
              </a:rPr>
              <a:t>日，洪先生接到一个陌生电话，电话接通之后对方自称是银行办理贷款的工作人员，并问洪先生需不需要贷款。洪先生同意办理贷款后，对方添加洪先生微信后，以缴纳保证金、提高贷款额度等借口，诈骗洪先生</a:t>
            </a:r>
            <a:r>
              <a:rPr lang="en-US" altLang="zh-CN" dirty="0">
                <a:cs typeface="+mn-ea"/>
                <a:sym typeface="+mn-lt"/>
              </a:rPr>
              <a:t>4600</a:t>
            </a:r>
            <a:r>
              <a:rPr lang="zh-CN" altLang="en-US" dirty="0">
                <a:cs typeface="+mn-ea"/>
                <a:sym typeface="+mn-lt"/>
              </a:rPr>
              <a:t>元人民币。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152445" y="1965768"/>
            <a:ext cx="1557867" cy="290704"/>
          </a:xfrm>
          <a:prstGeom prst="roundRect">
            <a:avLst>
              <a:gd name="adj" fmla="val 50000"/>
            </a:avLst>
          </a:prstGeom>
          <a:solidFill>
            <a:srgbClr val="EB4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真实案例：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4463450"/>
            <a:ext cx="5449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不要随意在网络上办理贷款和信用卡，如不熟悉互联网金融相关知识，应到银行等正规信贷机构办理信用卡及贷款，避免上当受骗。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152445" y="4071146"/>
            <a:ext cx="1557867" cy="290704"/>
          </a:xfrm>
          <a:prstGeom prst="roundRect">
            <a:avLst>
              <a:gd name="adj" fmla="val 50000"/>
            </a:avLst>
          </a:prstGeom>
          <a:solidFill>
            <a:srgbClr val="EB4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友情提醒：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223911" y="631186"/>
            <a:ext cx="374417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网络安全真实案例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 descr="e7d195523061f1c0d3ba7f298e59d031c9c3f97027ed136f882110EF8F17BAD1F2C348D17C7856EF46CB4678CC9E44EE1ABA681E3133328A7B4D22AAF822B2429426B2355AA8CC4431B8568D2CF3B73AAAD753476CCD8199994BD43C82BDB4A055B67CFBA66DDF37414317DA1BBA25705979FE7D57D375D82D7B24EC2F681DC196451350D92E9550"/>
          <p:cNvSpPr txBox="1"/>
          <p:nvPr/>
        </p:nvSpPr>
        <p:spPr>
          <a:xfrm>
            <a:off x="6068389" y="2594564"/>
            <a:ext cx="49055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如何安全的上网</a:t>
            </a:r>
            <a:endParaRPr lang="zh-CN" altLang="en-US" sz="5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9" name="矩形 308" descr="e7d195523061f1c0d3ba7f298e59d031c9c3f97027ed136f882110EF8F17BAD1F2C348D17C7856EF46CB4678CC9E44EE1ABA681E3133328A7B4D22AAF822B2429426B2355AA8CC4431B8568D2CF3B73AAAD753476CCD8199994BD43C82BDB4A055B67CFBA66DDF37414317DA1BBA25705979FE7D57D375D82D7B24EC2F681DC196451350D92E9550"/>
          <p:cNvSpPr/>
          <p:nvPr/>
        </p:nvSpPr>
        <p:spPr>
          <a:xfrm>
            <a:off x="6068390" y="3544143"/>
            <a:ext cx="3931561" cy="988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>
              <a:lnSpc>
                <a:spcPct val="150000"/>
              </a:lnSpc>
            </a:pP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consectetuer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 Maecenas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porttitor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congue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massa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Fusce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posuere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ultricies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purus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lectus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malesuada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libero, sit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commodo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magna eros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quis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urna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0" name="组合 309"/>
          <p:cNvGrpSpPr/>
          <p:nvPr/>
        </p:nvGrpSpPr>
        <p:grpSpPr>
          <a:xfrm flipH="1" flipV="1">
            <a:off x="5648326" y="3825875"/>
            <a:ext cx="6544258" cy="3058382"/>
            <a:chOff x="537691" y="477299"/>
            <a:chExt cx="6544258" cy="3058382"/>
          </a:xfrm>
        </p:grpSpPr>
        <p:pic>
          <p:nvPicPr>
            <p:cNvPr id="311" name="图片 310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9" r="41793" b="53044"/>
            <a:stretch>
              <a:fillRect/>
            </a:stretch>
          </p:blipFill>
          <p:spPr>
            <a:xfrm>
              <a:off x="542887" y="488735"/>
              <a:ext cx="6539062" cy="3046946"/>
            </a:xfrm>
            <a:prstGeom prst="rect">
              <a:avLst/>
            </a:prstGeom>
          </p:spPr>
        </p:pic>
        <p:pic>
          <p:nvPicPr>
            <p:cNvPr id="312" name="图片 311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30" t="50000"/>
            <a:stretch>
              <a:fillRect/>
            </a:stretch>
          </p:blipFill>
          <p:spPr>
            <a:xfrm flipH="1" flipV="1">
              <a:off x="537691" y="477299"/>
              <a:ext cx="4587919" cy="2187129"/>
            </a:xfrm>
            <a:prstGeom prst="rect">
              <a:avLst/>
            </a:prstGeom>
          </p:spPr>
        </p:pic>
      </p:grpSp>
      <p:grpSp>
        <p:nvGrpSpPr>
          <p:cNvPr id="313" name="Group 36"/>
          <p:cNvGrpSpPr/>
          <p:nvPr/>
        </p:nvGrpSpPr>
        <p:grpSpPr>
          <a:xfrm>
            <a:off x="8705728" y="684666"/>
            <a:ext cx="654090" cy="654090"/>
            <a:chOff x="10996613" y="1925638"/>
            <a:chExt cx="534987" cy="534988"/>
          </a:xfrm>
          <a:solidFill>
            <a:schemeClr val="accent3">
              <a:alpha val="12000"/>
            </a:schemeClr>
          </a:solidFill>
        </p:grpSpPr>
        <p:sp>
          <p:nvSpPr>
            <p:cNvPr id="314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5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16" name="Group 36"/>
          <p:cNvGrpSpPr/>
          <p:nvPr/>
        </p:nvGrpSpPr>
        <p:grpSpPr>
          <a:xfrm>
            <a:off x="9713754" y="552937"/>
            <a:ext cx="992221" cy="992221"/>
            <a:chOff x="10996613" y="1925638"/>
            <a:chExt cx="534987" cy="534988"/>
          </a:xfrm>
          <a:solidFill>
            <a:schemeClr val="accent3">
              <a:alpha val="20000"/>
            </a:schemeClr>
          </a:solidFill>
        </p:grpSpPr>
        <p:sp>
          <p:nvSpPr>
            <p:cNvPr id="317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8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6438" y="981584"/>
            <a:ext cx="5665710" cy="5665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149512" y="2042265"/>
            <a:ext cx="2329721" cy="2329721"/>
          </a:xfrm>
          <a:prstGeom prst="ellipse">
            <a:avLst/>
          </a:prstGeom>
          <a:solidFill>
            <a:srgbClr val="084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857717" y="2042265"/>
            <a:ext cx="2329721" cy="2329721"/>
          </a:xfrm>
          <a:prstGeom prst="ellipse">
            <a:avLst/>
          </a:prstGeom>
          <a:solidFill>
            <a:srgbClr val="084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04811" y="2008618"/>
            <a:ext cx="2329721" cy="2329721"/>
          </a:xfrm>
          <a:prstGeom prst="ellipse">
            <a:avLst/>
          </a:prstGeom>
          <a:solidFill>
            <a:srgbClr val="084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4016" y="4751753"/>
            <a:ext cx="2743186" cy="1255729"/>
            <a:chOff x="1622103" y="4489258"/>
            <a:chExt cx="2743186" cy="1255729"/>
          </a:xfrm>
        </p:grpSpPr>
        <p:sp>
          <p:nvSpPr>
            <p:cNvPr id="6" name="文本框 6"/>
            <p:cNvSpPr txBox="1"/>
            <p:nvPr/>
          </p:nvSpPr>
          <p:spPr>
            <a:xfrm>
              <a:off x="1622103" y="4950923"/>
              <a:ext cx="274318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入侵检测能力是衡量一个防御体系是否完整有效的重要因素，强大完整的入侵检测体系可以弥补防火墙相对静态防御的不足。</a:t>
              </a:r>
              <a:endParaRPr lang="en-US" altLang="zh-CN" sz="1050" dirty="0">
                <a:cs typeface="+mn-ea"/>
                <a:sym typeface="+mn-lt"/>
              </a:endParaRPr>
            </a:p>
          </p:txBody>
        </p:sp>
        <p:sp>
          <p:nvSpPr>
            <p:cNvPr id="7" name="文本框 7"/>
            <p:cNvSpPr txBox="1"/>
            <p:nvPr/>
          </p:nvSpPr>
          <p:spPr>
            <a:xfrm>
              <a:off x="1678573" y="4489258"/>
              <a:ext cx="24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2000" kern="0" dirty="0">
                  <a:cs typeface="+mn-ea"/>
                  <a:sym typeface="+mn-lt"/>
                </a:rPr>
                <a:t>部署入侵检测系统</a:t>
              </a:r>
              <a:endParaRPr lang="zh-CN" altLang="en-US" sz="2000" kern="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81596" y="4750343"/>
            <a:ext cx="2743186" cy="1257139"/>
            <a:chOff x="1622103" y="4489258"/>
            <a:chExt cx="2743186" cy="1257139"/>
          </a:xfrm>
        </p:grpSpPr>
        <p:sp>
          <p:nvSpPr>
            <p:cNvPr id="9" name="文本框 6"/>
            <p:cNvSpPr txBox="1"/>
            <p:nvPr/>
          </p:nvSpPr>
          <p:spPr>
            <a:xfrm>
              <a:off x="1622103" y="4950923"/>
              <a:ext cx="2743186" cy="795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在整个网络内可能感染和传播病毒的地方采取防病毒手段。实现远程安装、智能升级、远程报警、集中管理、分布查杀等多种功能。</a:t>
              </a:r>
              <a:endParaRPr lang="en-US" altLang="zh-CN" sz="1050" dirty="0">
                <a:cs typeface="+mn-ea"/>
                <a:sym typeface="+mn-lt"/>
              </a:endParaRPr>
            </a:p>
          </p:txBody>
        </p:sp>
        <p:sp>
          <p:nvSpPr>
            <p:cNvPr id="10" name="文本框 7"/>
            <p:cNvSpPr txBox="1"/>
            <p:nvPr/>
          </p:nvSpPr>
          <p:spPr>
            <a:xfrm>
              <a:off x="1678573" y="4489258"/>
              <a:ext cx="24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2000" kern="0" dirty="0">
                  <a:cs typeface="+mn-ea"/>
                  <a:sym typeface="+mn-lt"/>
                </a:rPr>
                <a:t>部署安全杀毒产品</a:t>
              </a:r>
              <a:endParaRPr lang="zh-CN" altLang="en-US" sz="2000" kern="0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52087" y="4750343"/>
            <a:ext cx="2743186" cy="1257139"/>
            <a:chOff x="1622103" y="4489258"/>
            <a:chExt cx="2743186" cy="1257139"/>
          </a:xfrm>
        </p:grpSpPr>
        <p:sp>
          <p:nvSpPr>
            <p:cNvPr id="12" name="文本框 6"/>
            <p:cNvSpPr txBox="1"/>
            <p:nvPr/>
          </p:nvSpPr>
          <p:spPr>
            <a:xfrm>
              <a:off x="1622103" y="4950923"/>
              <a:ext cx="2743186" cy="795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采用先进的漏洞扫描系统定期进行安全检查，并根据检查结果向系统管理员提供详细可靠安全分析报告，为提高网络安全提供依据。</a:t>
              </a:r>
              <a:endParaRPr lang="en-US" altLang="zh-CN" sz="1050" dirty="0">
                <a:cs typeface="+mn-ea"/>
                <a:sym typeface="+mn-lt"/>
              </a:endParaRPr>
            </a:p>
          </p:txBody>
        </p:sp>
        <p:sp>
          <p:nvSpPr>
            <p:cNvPr id="13" name="文本框 7"/>
            <p:cNvSpPr txBox="1"/>
            <p:nvPr/>
          </p:nvSpPr>
          <p:spPr>
            <a:xfrm>
              <a:off x="1678573" y="4489258"/>
              <a:ext cx="24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2000" kern="0" dirty="0">
                  <a:cs typeface="+mn-ea"/>
                  <a:sym typeface="+mn-lt"/>
                </a:rPr>
                <a:t>部署漏洞扫描系统</a:t>
              </a:r>
              <a:endParaRPr lang="zh-CN" altLang="en-US" sz="2000" kern="0" dirty="0">
                <a:cs typeface="+mn-ea"/>
                <a:sym typeface="+mn-lt"/>
              </a:endParaRPr>
            </a:p>
          </p:txBody>
        </p:sp>
      </p:grpSp>
      <p:pic>
        <p:nvPicPr>
          <p:cNvPr id="23" name="图形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0147" y="2181021"/>
            <a:ext cx="3235977" cy="2157318"/>
          </a:xfrm>
          <a:prstGeom prst="rect">
            <a:avLst/>
          </a:prstGeom>
        </p:spPr>
      </p:pic>
      <p:pic>
        <p:nvPicPr>
          <p:cNvPr id="25" name="图形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78010" y="2214667"/>
            <a:ext cx="3235979" cy="2157319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45873" y="2128465"/>
            <a:ext cx="3235980" cy="2157320"/>
          </a:xfrm>
          <a:prstGeom prst="rect">
            <a:avLst/>
          </a:prstGeom>
        </p:spPr>
      </p:pic>
      <p:sp>
        <p:nvSpPr>
          <p:cNvPr id="34" name="文本框 2"/>
          <p:cNvSpPr txBox="1"/>
          <p:nvPr/>
        </p:nvSpPr>
        <p:spPr>
          <a:xfrm>
            <a:off x="4223911" y="631186"/>
            <a:ext cx="374417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网络安全解决方案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形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47186" y="407858"/>
            <a:ext cx="6186769" cy="6186769"/>
          </a:xfrm>
          <a:prstGeom prst="rect">
            <a:avLst/>
          </a:prstGeom>
        </p:spPr>
      </p:pic>
      <p:sp>
        <p:nvSpPr>
          <p:cNvPr id="24" name="文本框 2"/>
          <p:cNvSpPr txBox="1"/>
          <p:nvPr/>
        </p:nvSpPr>
        <p:spPr>
          <a:xfrm>
            <a:off x="4223911" y="631186"/>
            <a:ext cx="374417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如何安全的上网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3600" y="2599535"/>
            <a:ext cx="4746978" cy="2944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）全面规划网络平台的安全策略。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2</a:t>
            </a:r>
            <a:r>
              <a:rPr lang="zh-CN" altLang="en-US" dirty="0">
                <a:cs typeface="+mn-ea"/>
                <a:sym typeface="+mn-lt"/>
              </a:rPr>
              <a:t>）制定网络安全的管理措施。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3</a:t>
            </a:r>
            <a:r>
              <a:rPr lang="zh-CN" altLang="en-US" dirty="0">
                <a:cs typeface="+mn-ea"/>
                <a:sym typeface="+mn-lt"/>
              </a:rPr>
              <a:t>）使用防火墙。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4</a:t>
            </a:r>
            <a:r>
              <a:rPr lang="zh-CN" altLang="en-US" dirty="0">
                <a:cs typeface="+mn-ea"/>
                <a:sym typeface="+mn-lt"/>
              </a:rPr>
              <a:t>）尽可能记录网络上的一切活动。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）注意对网络设备的物理保护。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6</a:t>
            </a:r>
            <a:r>
              <a:rPr lang="zh-CN" altLang="en-US" dirty="0">
                <a:cs typeface="+mn-ea"/>
                <a:sym typeface="+mn-lt"/>
              </a:rPr>
              <a:t>）检验网络平台系统的脆弱性。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7</a:t>
            </a:r>
            <a:r>
              <a:rPr lang="zh-CN" altLang="en-US" dirty="0">
                <a:cs typeface="+mn-ea"/>
                <a:sym typeface="+mn-lt"/>
              </a:rPr>
              <a:t>）建立可靠的识别和鉴别机制。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8</a:t>
            </a:r>
            <a:r>
              <a:rPr lang="zh-CN" altLang="en-US" dirty="0">
                <a:cs typeface="+mn-ea"/>
                <a:sym typeface="+mn-lt"/>
              </a:rPr>
              <a:t>）加密与认证技术。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1068667" y="2064340"/>
            <a:ext cx="3177822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我们应如何科学安全的上网？</a:t>
            </a:r>
            <a:endParaRPr lang="zh-CN" altLang="en-US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形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735607" y="1241478"/>
            <a:ext cx="4467172" cy="446717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504835" y="1997111"/>
            <a:ext cx="586260" cy="585216"/>
            <a:chOff x="3437101" y="1997111"/>
            <a:chExt cx="586260" cy="585216"/>
          </a:xfrm>
          <a:solidFill>
            <a:srgbClr val="084C94"/>
          </a:solidFill>
        </p:grpSpPr>
        <p:sp>
          <p:nvSpPr>
            <p:cNvPr id="3" name="任意多边形: 形状 6"/>
            <p:cNvSpPr>
              <a:spLocks noEditPoints="1"/>
            </p:cNvSpPr>
            <p:nvPr/>
          </p:nvSpPr>
          <p:spPr bwMode="auto">
            <a:xfrm>
              <a:off x="3437101" y="1997111"/>
              <a:ext cx="586260" cy="585216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" name="任意多边形: 形状 7"/>
            <p:cNvSpPr>
              <a:spLocks noEditPoints="1"/>
            </p:cNvSpPr>
            <p:nvPr/>
          </p:nvSpPr>
          <p:spPr bwMode="auto">
            <a:xfrm>
              <a:off x="3604107" y="2163819"/>
              <a:ext cx="252248" cy="251799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" name="任意多边形: 形状 22"/>
          <p:cNvSpPr>
            <a:spLocks noEditPoints="1"/>
          </p:cNvSpPr>
          <p:nvPr/>
        </p:nvSpPr>
        <p:spPr bwMode="auto">
          <a:xfrm>
            <a:off x="7901435" y="2010216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rgbClr val="084C9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01435" y="4832162"/>
            <a:ext cx="508208" cy="596132"/>
            <a:chOff x="7807167" y="4832162"/>
            <a:chExt cx="508208" cy="596132"/>
          </a:xfrm>
          <a:solidFill>
            <a:srgbClr val="084C94"/>
          </a:solidFill>
        </p:grpSpPr>
        <p:sp>
          <p:nvSpPr>
            <p:cNvPr id="7" name="任意多边形: 形状 46"/>
            <p:cNvSpPr>
              <a:spLocks noEditPoints="1"/>
            </p:cNvSpPr>
            <p:nvPr/>
          </p:nvSpPr>
          <p:spPr bwMode="auto">
            <a:xfrm>
              <a:off x="7932020" y="4832162"/>
              <a:ext cx="258500" cy="321806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" name="任意多边形: 形状 34"/>
            <p:cNvSpPr/>
            <p:nvPr/>
          </p:nvSpPr>
          <p:spPr bwMode="auto">
            <a:xfrm>
              <a:off x="7807167" y="5152210"/>
              <a:ext cx="508208" cy="276084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9" name="文本框 2"/>
          <p:cNvSpPr txBox="1"/>
          <p:nvPr/>
        </p:nvSpPr>
        <p:spPr>
          <a:xfrm>
            <a:off x="626990" y="1769588"/>
            <a:ext cx="2721322" cy="1607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保持密码安全</a:t>
            </a:r>
            <a:br>
              <a:rPr lang="en-US" sz="1400" b="1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</a:br>
            <a:br>
              <a:rPr lang="en-US" sz="1400" b="1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不在多个地方使用用一个密码；使用更长的秘密；提供密码强度，推荐使用特殊字符</a:t>
            </a:r>
            <a:r>
              <a:rPr lang="en-US" altLang="zh-CN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+</a:t>
            </a: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字母</a:t>
            </a:r>
            <a:r>
              <a:rPr lang="en-US" altLang="zh-CN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+</a:t>
            </a: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数字组合（比如：</a:t>
            </a:r>
            <a:r>
              <a:rPr lang="en-US" altLang="zh-CN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%^</a:t>
            </a:r>
            <a:r>
              <a:rPr 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@#$)</a:t>
            </a:r>
            <a:endParaRPr lang="en-US" sz="14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8624166" y="1769588"/>
            <a:ext cx="2856273" cy="1607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使用安全软件</a:t>
            </a:r>
            <a:br>
              <a:rPr lang="en-US" sz="1400" b="1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</a:br>
            <a:br>
              <a:rPr lang="en-US" sz="1400" b="1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虽然计算机病毒似乎走在安全软件之前，但安全软件还是可以帮你阻挡大量的恶意软件。保持你的杀毒软件和安全软件处于最新状态。</a:t>
            </a:r>
            <a:endParaRPr lang="en-US" sz="14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8624165" y="4395606"/>
            <a:ext cx="2856274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保持洁身自好</a:t>
            </a:r>
            <a:br>
              <a:rPr lang="en-US" sz="1400" b="1" dirty="0">
                <a:solidFill>
                  <a:schemeClr val="accent3"/>
                </a:solidFill>
                <a:latin typeface="+mn-lt"/>
                <a:cs typeface="+mn-ea"/>
                <a:sym typeface="+mn-lt"/>
              </a:rPr>
            </a:br>
            <a:br>
              <a:rPr lang="en-US" sz="1400" b="1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不管图片视频有多么火辣，不管文字有多么诱人，不管东西有多么低价，甚至是免费，请洁身自好，网上没有免费的午餐。</a:t>
            </a:r>
            <a:endParaRPr lang="en-US" sz="14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任意多边形: 形状 206"/>
          <p:cNvSpPr>
            <a:spLocks noEditPoints="1"/>
          </p:cNvSpPr>
          <p:nvPr/>
        </p:nvSpPr>
        <p:spPr bwMode="auto">
          <a:xfrm>
            <a:off x="3504835" y="4897522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rgbClr val="084C9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626990" y="4395606"/>
            <a:ext cx="2721322" cy="14157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保持戒备之心</a:t>
            </a:r>
            <a:br>
              <a:rPr 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br>
              <a:rPr 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安全软件并不是万无一失的，所以在信息安全和计算机安全方面，你必须要偏执，要怀疑一切！即使是朋友发的链接，也要确定清楚</a:t>
            </a:r>
            <a:endParaRPr lang="en-US" sz="14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4223911" y="631186"/>
            <a:ext cx="374417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安全上网好习惯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/>
          <p:cNvSpPr/>
          <p:nvPr/>
        </p:nvSpPr>
        <p:spPr>
          <a:xfrm rot="3709412">
            <a:off x="10599658" y="5274507"/>
            <a:ext cx="1203763" cy="2892039"/>
          </a:xfrm>
          <a:custGeom>
            <a:avLst/>
            <a:gdLst>
              <a:gd name="connsiteX0" fmla="*/ 0 w 1203763"/>
              <a:gd name="connsiteY0" fmla="*/ 0 h 2892039"/>
              <a:gd name="connsiteX1" fmla="*/ 1203763 w 1203763"/>
              <a:gd name="connsiteY1" fmla="*/ 644815 h 2892039"/>
              <a:gd name="connsiteX2" fmla="*/ 0 w 1203763"/>
              <a:gd name="connsiteY2" fmla="*/ 2892039 h 289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3763" h="2892039">
                <a:moveTo>
                  <a:pt x="0" y="0"/>
                </a:moveTo>
                <a:lnTo>
                  <a:pt x="1203763" y="644815"/>
                </a:lnTo>
                <a:lnTo>
                  <a:pt x="0" y="2892039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任意多边形: 形状 63"/>
          <p:cNvSpPr/>
          <p:nvPr/>
        </p:nvSpPr>
        <p:spPr>
          <a:xfrm rot="17930043">
            <a:off x="8856003" y="-560462"/>
            <a:ext cx="599136" cy="1088291"/>
          </a:xfrm>
          <a:custGeom>
            <a:avLst/>
            <a:gdLst>
              <a:gd name="connsiteX0" fmla="*/ 0 w 599136"/>
              <a:gd name="connsiteY0" fmla="*/ 0 h 1088291"/>
              <a:gd name="connsiteX1" fmla="*/ 599136 w 599136"/>
              <a:gd name="connsiteY1" fmla="*/ 1088291 h 1088291"/>
              <a:gd name="connsiteX2" fmla="*/ 0 w 599136"/>
              <a:gd name="connsiteY2" fmla="*/ 699365 h 1088291"/>
              <a:gd name="connsiteX3" fmla="*/ 0 w 599136"/>
              <a:gd name="connsiteY3" fmla="*/ 0 h 108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9136" h="1088291">
                <a:moveTo>
                  <a:pt x="0" y="0"/>
                </a:moveTo>
                <a:lnTo>
                  <a:pt x="599136" y="1088291"/>
                </a:lnTo>
                <a:lnTo>
                  <a:pt x="0" y="699365"/>
                </a:lnTo>
                <a:lnTo>
                  <a:pt x="0" y="0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任意多边形: 形状 62"/>
          <p:cNvSpPr/>
          <p:nvPr/>
        </p:nvSpPr>
        <p:spPr>
          <a:xfrm rot="17930043">
            <a:off x="171764" y="-2910532"/>
            <a:ext cx="7894495" cy="8570724"/>
          </a:xfrm>
          <a:custGeom>
            <a:avLst/>
            <a:gdLst>
              <a:gd name="connsiteX0" fmla="*/ 3176065 w 7894495"/>
              <a:gd name="connsiteY0" fmla="*/ 0 h 8570724"/>
              <a:gd name="connsiteX1" fmla="*/ 7894495 w 7894495"/>
              <a:gd name="connsiteY1" fmla="*/ 8570724 h 8570724"/>
              <a:gd name="connsiteX2" fmla="*/ 7894492 w 7894495"/>
              <a:gd name="connsiteY2" fmla="*/ 8570721 h 8570724"/>
              <a:gd name="connsiteX3" fmla="*/ 7295356 w 7894495"/>
              <a:gd name="connsiteY3" fmla="*/ 7482430 h 8570724"/>
              <a:gd name="connsiteX4" fmla="*/ 7295356 w 7894495"/>
              <a:gd name="connsiteY4" fmla="*/ 8181795 h 8570724"/>
              <a:gd name="connsiteX5" fmla="*/ 0 w 7894495"/>
              <a:gd name="connsiteY5" fmla="*/ 3446042 h 8570724"/>
              <a:gd name="connsiteX6" fmla="*/ 0 w 7894495"/>
              <a:gd name="connsiteY6" fmla="*/ 1748517 h 8570724"/>
              <a:gd name="connsiteX7" fmla="*/ 3176065 w 7894495"/>
              <a:gd name="connsiteY7" fmla="*/ 0 h 8570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94495" h="8570724">
                <a:moveTo>
                  <a:pt x="3176065" y="0"/>
                </a:moveTo>
                <a:lnTo>
                  <a:pt x="7894495" y="8570724"/>
                </a:lnTo>
                <a:lnTo>
                  <a:pt x="7894492" y="8570721"/>
                </a:lnTo>
                <a:lnTo>
                  <a:pt x="7295356" y="7482430"/>
                </a:lnTo>
                <a:lnTo>
                  <a:pt x="7295356" y="8181795"/>
                </a:lnTo>
                <a:lnTo>
                  <a:pt x="0" y="3446042"/>
                </a:lnTo>
                <a:lnTo>
                  <a:pt x="0" y="1748517"/>
                </a:lnTo>
                <a:lnTo>
                  <a:pt x="3176065" y="0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2" name="任意多边形: 形状 61"/>
          <p:cNvSpPr/>
          <p:nvPr/>
        </p:nvSpPr>
        <p:spPr>
          <a:xfrm rot="17930043">
            <a:off x="10212913" y="-1351436"/>
            <a:ext cx="1763961" cy="3475867"/>
          </a:xfrm>
          <a:custGeom>
            <a:avLst/>
            <a:gdLst>
              <a:gd name="connsiteX0" fmla="*/ 599136 w 1763961"/>
              <a:gd name="connsiteY0" fmla="*/ 388926 h 3475867"/>
              <a:gd name="connsiteX1" fmla="*/ 1763961 w 1763961"/>
              <a:gd name="connsiteY1" fmla="*/ 2504756 h 3475867"/>
              <a:gd name="connsiteX2" fmla="*/ 1 w 1763961"/>
              <a:gd name="connsiteY2" fmla="*/ 3475867 h 3475867"/>
              <a:gd name="connsiteX3" fmla="*/ 0 w 1763961"/>
              <a:gd name="connsiteY3" fmla="*/ 0 h 3475867"/>
              <a:gd name="connsiteX4" fmla="*/ 599136 w 1763961"/>
              <a:gd name="connsiteY4" fmla="*/ 388926 h 347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3961" h="3475867">
                <a:moveTo>
                  <a:pt x="599136" y="388926"/>
                </a:moveTo>
                <a:lnTo>
                  <a:pt x="1763961" y="2504756"/>
                </a:lnTo>
                <a:lnTo>
                  <a:pt x="1" y="3475867"/>
                </a:lnTo>
                <a:lnTo>
                  <a:pt x="0" y="0"/>
                </a:lnTo>
                <a:lnTo>
                  <a:pt x="599136" y="388926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1" name="任意多边形: 形状 60"/>
          <p:cNvSpPr/>
          <p:nvPr/>
        </p:nvSpPr>
        <p:spPr>
          <a:xfrm rot="17930043">
            <a:off x="-312138" y="3789595"/>
            <a:ext cx="1414986" cy="1697524"/>
          </a:xfrm>
          <a:custGeom>
            <a:avLst/>
            <a:gdLst>
              <a:gd name="connsiteX0" fmla="*/ 1414986 w 1414986"/>
              <a:gd name="connsiteY0" fmla="*/ 0 h 1697524"/>
              <a:gd name="connsiteX1" fmla="*/ 1414986 w 1414986"/>
              <a:gd name="connsiteY1" fmla="*/ 1697524 h 1697524"/>
              <a:gd name="connsiteX2" fmla="*/ 0 w 1414986"/>
              <a:gd name="connsiteY2" fmla="*/ 778991 h 1697524"/>
              <a:gd name="connsiteX3" fmla="*/ 1414986 w 1414986"/>
              <a:gd name="connsiteY3" fmla="*/ 0 h 169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4986" h="1697524">
                <a:moveTo>
                  <a:pt x="1414986" y="0"/>
                </a:moveTo>
                <a:lnTo>
                  <a:pt x="1414986" y="1697524"/>
                </a:lnTo>
                <a:lnTo>
                  <a:pt x="0" y="778991"/>
                </a:lnTo>
                <a:lnTo>
                  <a:pt x="1414986" y="0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9" name="任意多边形: 形状 58"/>
          <p:cNvSpPr/>
          <p:nvPr/>
        </p:nvSpPr>
        <p:spPr>
          <a:xfrm rot="17930043">
            <a:off x="1179375" y="3687107"/>
            <a:ext cx="2858910" cy="5987944"/>
          </a:xfrm>
          <a:custGeom>
            <a:avLst/>
            <a:gdLst>
              <a:gd name="connsiteX0" fmla="*/ 2858910 w 2858910"/>
              <a:gd name="connsiteY0" fmla="*/ 918533 h 5987944"/>
              <a:gd name="connsiteX1" fmla="*/ 2858910 w 2858910"/>
              <a:gd name="connsiteY1" fmla="*/ 5987944 h 5987944"/>
              <a:gd name="connsiteX2" fmla="*/ 0 w 2858910"/>
              <a:gd name="connsiteY2" fmla="*/ 794921 h 5987944"/>
              <a:gd name="connsiteX3" fmla="*/ 1443924 w 2858910"/>
              <a:gd name="connsiteY3" fmla="*/ 0 h 5987944"/>
              <a:gd name="connsiteX4" fmla="*/ 2858910 w 2858910"/>
              <a:gd name="connsiteY4" fmla="*/ 918533 h 598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8910" h="5987944">
                <a:moveTo>
                  <a:pt x="2858910" y="918533"/>
                </a:moveTo>
                <a:lnTo>
                  <a:pt x="2858910" y="5987944"/>
                </a:lnTo>
                <a:lnTo>
                  <a:pt x="0" y="794921"/>
                </a:lnTo>
                <a:lnTo>
                  <a:pt x="1443924" y="0"/>
                </a:lnTo>
                <a:lnTo>
                  <a:pt x="2858910" y="918533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28" y="1670472"/>
            <a:ext cx="6314593" cy="402120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5328" y="1828800"/>
            <a:ext cx="5168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084C94"/>
                </a:solidFill>
                <a:cs typeface="+mn-ea"/>
                <a:sym typeface="+mn-lt"/>
              </a:rPr>
              <a:t>感谢您的观看</a:t>
            </a:r>
            <a:endParaRPr lang="zh-CN" altLang="en-US" sz="6000" dirty="0">
              <a:solidFill>
                <a:srgbClr val="084C94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3903" y="2844463"/>
            <a:ext cx="5168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84C94"/>
                </a:solidFill>
                <a:cs typeface="+mn-ea"/>
                <a:sym typeface="+mn-lt"/>
              </a:rPr>
              <a:t>THANK YOU</a:t>
            </a:r>
            <a:endParaRPr lang="zh-CN" altLang="en-US" sz="4400" dirty="0">
              <a:solidFill>
                <a:srgbClr val="084C94"/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753992" y="5494824"/>
            <a:ext cx="2400300" cy="393700"/>
          </a:xfrm>
          <a:prstGeom prst="roundRect">
            <a:avLst>
              <a:gd name="adj" fmla="val 50000"/>
            </a:avLst>
          </a:prstGeom>
          <a:solidFill>
            <a:srgbClr val="EB4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汇报人：</a:t>
            </a:r>
            <a:r>
              <a:rPr lang="en-US" altLang="zh-CN" dirty="0">
                <a:cs typeface="+mn-ea"/>
                <a:sym typeface="+mn-lt"/>
              </a:rPr>
              <a:t>XXX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478" y="3737760"/>
            <a:ext cx="5168900" cy="787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libero.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29757" y="331259"/>
            <a:ext cx="296985" cy="331215"/>
            <a:chOff x="729757" y="331259"/>
            <a:chExt cx="296985" cy="331215"/>
          </a:xfrm>
        </p:grpSpPr>
        <p:sp>
          <p:nvSpPr>
            <p:cNvPr id="17" name="任意多边形: 形状 58"/>
            <p:cNvSpPr/>
            <p:nvPr/>
          </p:nvSpPr>
          <p:spPr bwMode="auto">
            <a:xfrm>
              <a:off x="729757" y="331259"/>
              <a:ext cx="296985" cy="331215"/>
            </a:xfrm>
            <a:custGeom>
              <a:avLst/>
              <a:gdLst>
                <a:gd name="T0" fmla="*/ 5270 w 10784"/>
                <a:gd name="T1" fmla="*/ 59 h 12025"/>
                <a:gd name="T2" fmla="*/ 3862 w 10784"/>
                <a:gd name="T3" fmla="*/ 720 h 12025"/>
                <a:gd name="T4" fmla="*/ 1350 w 10784"/>
                <a:gd name="T5" fmla="*/ 2168 h 12025"/>
                <a:gd name="T6" fmla="*/ 161 w 10784"/>
                <a:gd name="T7" fmla="*/ 3156 h 12025"/>
                <a:gd name="T8" fmla="*/ 54 w 10784"/>
                <a:gd name="T9" fmla="*/ 4324 h 12025"/>
                <a:gd name="T10" fmla="*/ 54 w 10784"/>
                <a:gd name="T11" fmla="*/ 6452 h 12025"/>
                <a:gd name="T12" fmla="*/ 54 w 10784"/>
                <a:gd name="T13" fmla="*/ 7940 h 12025"/>
                <a:gd name="T14" fmla="*/ 234 w 10784"/>
                <a:gd name="T15" fmla="*/ 9012 h 12025"/>
                <a:gd name="T16" fmla="*/ 1158 w 10784"/>
                <a:gd name="T17" fmla="*/ 9746 h 12025"/>
                <a:gd name="T18" fmla="*/ 2662 w 10784"/>
                <a:gd name="T19" fmla="*/ 10613 h 12025"/>
                <a:gd name="T20" fmla="*/ 4198 w 10784"/>
                <a:gd name="T21" fmla="*/ 11499 h 12025"/>
                <a:gd name="T22" fmla="*/ 5606 w 10784"/>
                <a:gd name="T23" fmla="*/ 11952 h 12025"/>
                <a:gd name="T24" fmla="*/ 6278 w 10784"/>
                <a:gd name="T25" fmla="*/ 11675 h 12025"/>
                <a:gd name="T26" fmla="*/ 6902 w 10784"/>
                <a:gd name="T27" fmla="*/ 11314 h 12025"/>
                <a:gd name="T28" fmla="*/ 9446 w 10784"/>
                <a:gd name="T29" fmla="*/ 9849 h 12025"/>
                <a:gd name="T30" fmla="*/ 10341 w 10784"/>
                <a:gd name="T31" fmla="*/ 9282 h 12025"/>
                <a:gd name="T32" fmla="*/ 10640 w 10784"/>
                <a:gd name="T33" fmla="*/ 8820 h 12025"/>
                <a:gd name="T34" fmla="*/ 10726 w 10784"/>
                <a:gd name="T35" fmla="*/ 7700 h 12025"/>
                <a:gd name="T36" fmla="*/ 10726 w 10784"/>
                <a:gd name="T37" fmla="*/ 5572 h 12025"/>
                <a:gd name="T38" fmla="*/ 10726 w 10784"/>
                <a:gd name="T39" fmla="*/ 4068 h 12025"/>
                <a:gd name="T40" fmla="*/ 10566 w 10784"/>
                <a:gd name="T41" fmla="*/ 3044 h 12025"/>
                <a:gd name="T42" fmla="*/ 9622 w 10784"/>
                <a:gd name="T43" fmla="*/ 2279 h 12025"/>
                <a:gd name="T44" fmla="*/ 8118 w 10784"/>
                <a:gd name="T45" fmla="*/ 1412 h 12025"/>
                <a:gd name="T46" fmla="*/ 6470 w 10784"/>
                <a:gd name="T47" fmla="*/ 462 h 12025"/>
                <a:gd name="T48" fmla="*/ 5270 w 10784"/>
                <a:gd name="T49" fmla="*/ 59 h 12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84" h="12025">
                  <a:moveTo>
                    <a:pt x="5270" y="59"/>
                  </a:moveTo>
                  <a:cubicBezTo>
                    <a:pt x="4749" y="129"/>
                    <a:pt x="4311" y="465"/>
                    <a:pt x="3862" y="720"/>
                  </a:cubicBezTo>
                  <a:cubicBezTo>
                    <a:pt x="3023" y="1197"/>
                    <a:pt x="2180" y="1673"/>
                    <a:pt x="1350" y="2168"/>
                  </a:cubicBezTo>
                  <a:cubicBezTo>
                    <a:pt x="899" y="2437"/>
                    <a:pt x="385" y="2644"/>
                    <a:pt x="161" y="3156"/>
                  </a:cubicBezTo>
                  <a:cubicBezTo>
                    <a:pt x="0" y="3524"/>
                    <a:pt x="54" y="3933"/>
                    <a:pt x="54" y="4324"/>
                  </a:cubicBezTo>
                  <a:lnTo>
                    <a:pt x="54" y="6452"/>
                  </a:lnTo>
                  <a:lnTo>
                    <a:pt x="54" y="7940"/>
                  </a:lnTo>
                  <a:cubicBezTo>
                    <a:pt x="54" y="8322"/>
                    <a:pt x="29" y="8671"/>
                    <a:pt x="234" y="9012"/>
                  </a:cubicBezTo>
                  <a:cubicBezTo>
                    <a:pt x="448" y="9371"/>
                    <a:pt x="809" y="9546"/>
                    <a:pt x="1158" y="9746"/>
                  </a:cubicBezTo>
                  <a:cubicBezTo>
                    <a:pt x="1660" y="10034"/>
                    <a:pt x="2164" y="10320"/>
                    <a:pt x="2662" y="10613"/>
                  </a:cubicBezTo>
                  <a:cubicBezTo>
                    <a:pt x="3172" y="10912"/>
                    <a:pt x="3687" y="11203"/>
                    <a:pt x="4198" y="11499"/>
                  </a:cubicBezTo>
                  <a:cubicBezTo>
                    <a:pt x="4653" y="11763"/>
                    <a:pt x="5060" y="12025"/>
                    <a:pt x="5606" y="11952"/>
                  </a:cubicBezTo>
                  <a:cubicBezTo>
                    <a:pt x="5853" y="11919"/>
                    <a:pt x="6066" y="11797"/>
                    <a:pt x="6278" y="11675"/>
                  </a:cubicBezTo>
                  <a:cubicBezTo>
                    <a:pt x="6487" y="11556"/>
                    <a:pt x="6694" y="11434"/>
                    <a:pt x="6902" y="11314"/>
                  </a:cubicBezTo>
                  <a:cubicBezTo>
                    <a:pt x="7751" y="10827"/>
                    <a:pt x="8596" y="10333"/>
                    <a:pt x="9446" y="9849"/>
                  </a:cubicBezTo>
                  <a:cubicBezTo>
                    <a:pt x="9746" y="9679"/>
                    <a:pt x="10092" y="9523"/>
                    <a:pt x="10341" y="9282"/>
                  </a:cubicBezTo>
                  <a:cubicBezTo>
                    <a:pt x="10473" y="9153"/>
                    <a:pt x="10569" y="8989"/>
                    <a:pt x="10640" y="8820"/>
                  </a:cubicBezTo>
                  <a:cubicBezTo>
                    <a:pt x="10784" y="8473"/>
                    <a:pt x="10726" y="8069"/>
                    <a:pt x="10726" y="7700"/>
                  </a:cubicBezTo>
                  <a:lnTo>
                    <a:pt x="10726" y="5572"/>
                  </a:lnTo>
                  <a:lnTo>
                    <a:pt x="10726" y="4068"/>
                  </a:lnTo>
                  <a:cubicBezTo>
                    <a:pt x="10726" y="3710"/>
                    <a:pt x="10753" y="3368"/>
                    <a:pt x="10566" y="3044"/>
                  </a:cubicBezTo>
                  <a:cubicBezTo>
                    <a:pt x="10349" y="2667"/>
                    <a:pt x="9986" y="2488"/>
                    <a:pt x="9622" y="2279"/>
                  </a:cubicBezTo>
                  <a:cubicBezTo>
                    <a:pt x="9121" y="1991"/>
                    <a:pt x="8617" y="1705"/>
                    <a:pt x="8118" y="1412"/>
                  </a:cubicBezTo>
                  <a:cubicBezTo>
                    <a:pt x="7572" y="1091"/>
                    <a:pt x="7019" y="780"/>
                    <a:pt x="6470" y="462"/>
                  </a:cubicBezTo>
                  <a:cubicBezTo>
                    <a:pt x="6103" y="249"/>
                    <a:pt x="5717" y="0"/>
                    <a:pt x="5270" y="59"/>
                  </a:cubicBezTo>
                  <a:close/>
                </a:path>
              </a:pathLst>
            </a:custGeom>
            <a:solidFill>
              <a:srgbClr val="0DBAB7"/>
            </a:solidFill>
            <a:ln w="0">
              <a:noFill/>
              <a:prstDash val="solid"/>
              <a:round/>
            </a:ln>
          </p:spPr>
          <p:txBody>
            <a:bodyPr vert="horz" wrap="square" lIns="133128" tIns="66564" rIns="133128" bIns="66564" numCol="1" anchor="t" anchorCtr="0" compatLnSpc="1"/>
            <a:lstStyle/>
            <a:p>
              <a:endParaRPr lang="zh-CN" altLang="en-US" sz="3815" dirty="0">
                <a:cs typeface="+mn-ea"/>
                <a:sym typeface="+mn-lt"/>
              </a:endParaRPr>
            </a:p>
          </p:txBody>
        </p:sp>
        <p:sp>
          <p:nvSpPr>
            <p:cNvPr id="19" name="任意多边形: 形状 58"/>
            <p:cNvSpPr/>
            <p:nvPr/>
          </p:nvSpPr>
          <p:spPr bwMode="auto">
            <a:xfrm>
              <a:off x="856624" y="395654"/>
              <a:ext cx="43990" cy="120361"/>
            </a:xfrm>
            <a:custGeom>
              <a:avLst/>
              <a:gdLst>
                <a:gd name="T0" fmla="*/ 888 w 1596"/>
                <a:gd name="T1" fmla="*/ 0 h 4368"/>
                <a:gd name="T2" fmla="*/ 75 w 1596"/>
                <a:gd name="T3" fmla="*/ 2096 h 4368"/>
                <a:gd name="T4" fmla="*/ 600 w 1596"/>
                <a:gd name="T5" fmla="*/ 4368 h 4368"/>
                <a:gd name="T6" fmla="*/ 820 w 1596"/>
                <a:gd name="T7" fmla="*/ 4112 h 4368"/>
                <a:gd name="T8" fmla="*/ 1183 w 1596"/>
                <a:gd name="T9" fmla="*/ 3408 h 4368"/>
                <a:gd name="T10" fmla="*/ 1299 w 1596"/>
                <a:gd name="T11" fmla="*/ 752 h 4368"/>
                <a:gd name="T12" fmla="*/ 920 w 1596"/>
                <a:gd name="T13" fmla="*/ 0 h 4368"/>
                <a:gd name="T14" fmla="*/ 888 w 1596"/>
                <a:gd name="T15" fmla="*/ 0 h 4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6" h="4368">
                  <a:moveTo>
                    <a:pt x="888" y="0"/>
                  </a:moveTo>
                  <a:cubicBezTo>
                    <a:pt x="459" y="631"/>
                    <a:pt x="148" y="1330"/>
                    <a:pt x="75" y="2096"/>
                  </a:cubicBezTo>
                  <a:cubicBezTo>
                    <a:pt x="0" y="2882"/>
                    <a:pt x="239" y="3681"/>
                    <a:pt x="600" y="4368"/>
                  </a:cubicBezTo>
                  <a:cubicBezTo>
                    <a:pt x="702" y="4319"/>
                    <a:pt x="760" y="4205"/>
                    <a:pt x="820" y="4112"/>
                  </a:cubicBezTo>
                  <a:cubicBezTo>
                    <a:pt x="963" y="3891"/>
                    <a:pt x="1085" y="3654"/>
                    <a:pt x="1183" y="3408"/>
                  </a:cubicBezTo>
                  <a:cubicBezTo>
                    <a:pt x="1515" y="2572"/>
                    <a:pt x="1596" y="1611"/>
                    <a:pt x="1299" y="752"/>
                  </a:cubicBezTo>
                  <a:cubicBezTo>
                    <a:pt x="1206" y="483"/>
                    <a:pt x="1070" y="242"/>
                    <a:pt x="920" y="0"/>
                  </a:cubicBezTo>
                  <a:lnTo>
                    <a:pt x="88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133128" tIns="66564" rIns="133128" bIns="66564" numCol="1" anchor="t" anchorCtr="0" compatLnSpc="1"/>
            <a:lstStyle/>
            <a:p>
              <a:endParaRPr lang="zh-CN" altLang="en-US" sz="3815" dirty="0">
                <a:cs typeface="+mn-ea"/>
                <a:sym typeface="+mn-lt"/>
              </a:endParaRPr>
            </a:p>
          </p:txBody>
        </p:sp>
        <p:grpSp>
          <p:nvGrpSpPr>
            <p:cNvPr id="20" name="图标组合"/>
            <p:cNvGrpSpPr/>
            <p:nvPr/>
          </p:nvGrpSpPr>
          <p:grpSpPr bwMode="auto">
            <a:xfrm>
              <a:off x="820693" y="431955"/>
              <a:ext cx="127385" cy="137365"/>
              <a:chOff x="1600" y="2487"/>
              <a:chExt cx="1723" cy="1858"/>
            </a:xfrm>
          </p:grpSpPr>
          <p:sp>
            <p:nvSpPr>
              <p:cNvPr id="21" name="任意多边形: 形状 58"/>
              <p:cNvSpPr/>
              <p:nvPr/>
            </p:nvSpPr>
            <p:spPr bwMode="auto">
              <a:xfrm>
                <a:off x="2621" y="2487"/>
                <a:ext cx="3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EDDD9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58"/>
              <p:cNvSpPr/>
              <p:nvPr/>
            </p:nvSpPr>
            <p:spPr bwMode="auto">
              <a:xfrm>
                <a:off x="2150" y="2558"/>
                <a:ext cx="3" cy="10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FE8DD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58"/>
              <p:cNvSpPr/>
              <p:nvPr/>
            </p:nvSpPr>
            <p:spPr bwMode="auto">
              <a:xfrm>
                <a:off x="1600" y="2628"/>
                <a:ext cx="603" cy="1711"/>
              </a:xfrm>
              <a:custGeom>
                <a:avLst/>
                <a:gdLst>
                  <a:gd name="T0" fmla="*/ 962 w 1619"/>
                  <a:gd name="T1" fmla="*/ 0 h 4592"/>
                  <a:gd name="T2" fmla="*/ 153 w 1619"/>
                  <a:gd name="T3" fmla="*/ 2672 h 4592"/>
                  <a:gd name="T4" fmla="*/ 598 w 1619"/>
                  <a:gd name="T5" fmla="*/ 3792 h 4592"/>
                  <a:gd name="T6" fmla="*/ 981 w 1619"/>
                  <a:gd name="T7" fmla="*/ 4368 h 4592"/>
                  <a:gd name="T8" fmla="*/ 1186 w 1619"/>
                  <a:gd name="T9" fmla="*/ 4592 h 4592"/>
                  <a:gd name="T10" fmla="*/ 1589 w 1619"/>
                  <a:gd name="T11" fmla="*/ 3360 h 4592"/>
                  <a:gd name="T12" fmla="*/ 1578 w 1619"/>
                  <a:gd name="T13" fmla="*/ 2800 h 4592"/>
                  <a:gd name="T14" fmla="*/ 1321 w 1619"/>
                  <a:gd name="T15" fmla="*/ 2256 h 4592"/>
                  <a:gd name="T16" fmla="*/ 1066 w 1619"/>
                  <a:gd name="T17" fmla="*/ 1360 h 4592"/>
                  <a:gd name="T18" fmla="*/ 978 w 1619"/>
                  <a:gd name="T19" fmla="*/ 512 h 4592"/>
                  <a:gd name="T20" fmla="*/ 978 w 1619"/>
                  <a:gd name="T21" fmla="*/ 176 h 4592"/>
                  <a:gd name="T22" fmla="*/ 962 w 1619"/>
                  <a:gd name="T23" fmla="*/ 0 h 4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9" h="4592">
                    <a:moveTo>
                      <a:pt x="962" y="0"/>
                    </a:moveTo>
                    <a:cubicBezTo>
                      <a:pt x="419" y="759"/>
                      <a:pt x="0" y="1720"/>
                      <a:pt x="153" y="2672"/>
                    </a:cubicBezTo>
                    <a:cubicBezTo>
                      <a:pt x="217" y="3068"/>
                      <a:pt x="394" y="3451"/>
                      <a:pt x="598" y="3792"/>
                    </a:cubicBezTo>
                    <a:cubicBezTo>
                      <a:pt x="716" y="3991"/>
                      <a:pt x="841" y="4183"/>
                      <a:pt x="981" y="4368"/>
                    </a:cubicBezTo>
                    <a:cubicBezTo>
                      <a:pt x="1041" y="4449"/>
                      <a:pt x="1095" y="4548"/>
                      <a:pt x="1186" y="4592"/>
                    </a:cubicBezTo>
                    <a:cubicBezTo>
                      <a:pt x="1405" y="4219"/>
                      <a:pt x="1543" y="3790"/>
                      <a:pt x="1589" y="3360"/>
                    </a:cubicBezTo>
                    <a:cubicBezTo>
                      <a:pt x="1609" y="3178"/>
                      <a:pt x="1619" y="2981"/>
                      <a:pt x="1578" y="2800"/>
                    </a:cubicBezTo>
                    <a:cubicBezTo>
                      <a:pt x="1536" y="2611"/>
                      <a:pt x="1398" y="2436"/>
                      <a:pt x="1321" y="2256"/>
                    </a:cubicBezTo>
                    <a:cubicBezTo>
                      <a:pt x="1199" y="1970"/>
                      <a:pt x="1126" y="1664"/>
                      <a:pt x="1066" y="1360"/>
                    </a:cubicBezTo>
                    <a:cubicBezTo>
                      <a:pt x="1011" y="1087"/>
                      <a:pt x="978" y="791"/>
                      <a:pt x="978" y="512"/>
                    </a:cubicBezTo>
                    <a:lnTo>
                      <a:pt x="978" y="176"/>
                    </a:lnTo>
                    <a:cubicBezTo>
                      <a:pt x="978" y="117"/>
                      <a:pt x="986" y="55"/>
                      <a:pt x="9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58"/>
              <p:cNvSpPr/>
              <p:nvPr/>
            </p:nvSpPr>
            <p:spPr bwMode="auto">
              <a:xfrm>
                <a:off x="2126" y="2672"/>
                <a:ext cx="4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FE5DD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58"/>
              <p:cNvSpPr/>
              <p:nvPr/>
            </p:nvSpPr>
            <p:spPr bwMode="auto">
              <a:xfrm>
                <a:off x="1983" y="3053"/>
                <a:ext cx="4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FD9CB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58"/>
              <p:cNvSpPr/>
              <p:nvPr/>
            </p:nvSpPr>
            <p:spPr bwMode="auto">
              <a:xfrm>
                <a:off x="1989" y="3095"/>
                <a:ext cx="4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8E5D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58"/>
              <p:cNvSpPr/>
              <p:nvPr/>
            </p:nvSpPr>
            <p:spPr bwMode="auto">
              <a:xfrm>
                <a:off x="2190" y="3117"/>
                <a:ext cx="1133" cy="1228"/>
              </a:xfrm>
              <a:custGeom>
                <a:avLst/>
                <a:gdLst>
                  <a:gd name="T0" fmla="*/ 3008 w 3041"/>
                  <a:gd name="T1" fmla="*/ 0 h 3296"/>
                  <a:gd name="T2" fmla="*/ 2224 w 3041"/>
                  <a:gd name="T3" fmla="*/ 341 h 3296"/>
                  <a:gd name="T4" fmla="*/ 236 w 3041"/>
                  <a:gd name="T5" fmla="*/ 2352 h 3296"/>
                  <a:gd name="T6" fmla="*/ 0 w 3041"/>
                  <a:gd name="T7" fmla="*/ 3296 h 3296"/>
                  <a:gd name="T8" fmla="*/ 960 w 3041"/>
                  <a:gd name="T9" fmla="*/ 2972 h 3296"/>
                  <a:gd name="T10" fmla="*/ 2716 w 3041"/>
                  <a:gd name="T11" fmla="*/ 1072 h 3296"/>
                  <a:gd name="T12" fmla="*/ 2966 w 3041"/>
                  <a:gd name="T13" fmla="*/ 320 h 3296"/>
                  <a:gd name="T14" fmla="*/ 3008 w 3041"/>
                  <a:gd name="T15" fmla="*/ 0 h 3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41" h="3296">
                    <a:moveTo>
                      <a:pt x="3008" y="0"/>
                    </a:moveTo>
                    <a:cubicBezTo>
                      <a:pt x="2746" y="117"/>
                      <a:pt x="2479" y="204"/>
                      <a:pt x="2224" y="341"/>
                    </a:cubicBezTo>
                    <a:cubicBezTo>
                      <a:pt x="1389" y="793"/>
                      <a:pt x="618" y="1467"/>
                      <a:pt x="236" y="2352"/>
                    </a:cubicBezTo>
                    <a:cubicBezTo>
                      <a:pt x="109" y="2647"/>
                      <a:pt x="1" y="2972"/>
                      <a:pt x="0" y="3296"/>
                    </a:cubicBezTo>
                    <a:cubicBezTo>
                      <a:pt x="331" y="3211"/>
                      <a:pt x="653" y="3126"/>
                      <a:pt x="960" y="2972"/>
                    </a:cubicBezTo>
                    <a:cubicBezTo>
                      <a:pt x="1759" y="2573"/>
                      <a:pt x="2364" y="1888"/>
                      <a:pt x="2716" y="1072"/>
                    </a:cubicBezTo>
                    <a:cubicBezTo>
                      <a:pt x="2821" y="829"/>
                      <a:pt x="2902" y="578"/>
                      <a:pt x="2966" y="320"/>
                    </a:cubicBezTo>
                    <a:cubicBezTo>
                      <a:pt x="2989" y="229"/>
                      <a:pt x="3041" y="91"/>
                      <a:pt x="3008" y="0"/>
                    </a:cubicBezTo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58"/>
              <p:cNvSpPr/>
              <p:nvPr/>
            </p:nvSpPr>
            <p:spPr bwMode="auto">
              <a:xfrm>
                <a:off x="1995" y="3131"/>
                <a:ext cx="3" cy="9"/>
              </a:xfrm>
              <a:custGeom>
                <a:avLst/>
                <a:gdLst>
                  <a:gd name="T0" fmla="*/ 2 w 9"/>
                  <a:gd name="T1" fmla="*/ 7 h 25"/>
                  <a:gd name="T2" fmla="*/ 7 w 9"/>
                  <a:gd name="T3" fmla="*/ 18 h 25"/>
                  <a:gd name="T4" fmla="*/ 2 w 9"/>
                  <a:gd name="T5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2" y="7"/>
                    </a:moveTo>
                    <a:cubicBezTo>
                      <a:pt x="1" y="8"/>
                      <a:pt x="0" y="25"/>
                      <a:pt x="7" y="18"/>
                    </a:cubicBezTo>
                    <a:cubicBezTo>
                      <a:pt x="8" y="17"/>
                      <a:pt x="9" y="0"/>
                      <a:pt x="2" y="7"/>
                    </a:cubicBezTo>
                  </a:path>
                </a:pathLst>
              </a:custGeom>
              <a:solidFill>
                <a:srgbClr val="FFE2E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33128" tIns="66564" rIns="133128" bIns="66564" numCol="1" anchor="t" anchorCtr="0" compatLnSpc="1"/>
              <a:lstStyle/>
              <a:p>
                <a:endParaRPr lang="zh-CN" altLang="en-US" sz="3815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1082634" y="395654"/>
            <a:ext cx="170675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spc="437" dirty="0">
                <a:solidFill>
                  <a:srgbClr val="0DBAB7"/>
                </a:solidFill>
                <a:cs typeface="+mn-ea"/>
                <a:sym typeface="+mn-lt"/>
              </a:rPr>
              <a:t>LOGO</a:t>
            </a:r>
            <a:endParaRPr lang="zh-CN" altLang="en-US" sz="1050" b="1" spc="437" dirty="0">
              <a:solidFill>
                <a:srgbClr val="0DBAB7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65245" y="395654"/>
            <a:ext cx="873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spc="4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修网德</a:t>
            </a:r>
            <a:endParaRPr lang="zh-CN" altLang="en-US" sz="1050" spc="43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79614" y="395654"/>
            <a:ext cx="873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spc="4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勤网思</a:t>
            </a:r>
            <a:endParaRPr lang="zh-CN" altLang="en-US" sz="1050" spc="43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93983" y="395654"/>
            <a:ext cx="873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spc="4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明网安</a:t>
            </a:r>
            <a:endParaRPr lang="zh-CN" altLang="en-US" sz="1050" spc="43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08352" y="395654"/>
            <a:ext cx="873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spc="4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善网行</a:t>
            </a:r>
            <a:endParaRPr lang="zh-CN" altLang="en-US" sz="1050" spc="43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916816" y="389692"/>
            <a:ext cx="802433" cy="253916"/>
          </a:xfrm>
          <a:prstGeom prst="rect">
            <a:avLst/>
          </a:prstGeom>
          <a:solidFill>
            <a:srgbClr val="0D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cs typeface="+mn-ea"/>
                <a:sym typeface="+mn-lt"/>
              </a:rPr>
              <a:t>网络安全</a:t>
            </a:r>
            <a:endParaRPr lang="zh-CN" altLang="en-US" sz="105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/>
        </p:nvSpPr>
        <p:spPr>
          <a:xfrm rot="3669957" flipH="1">
            <a:off x="4116834" y="-2908296"/>
            <a:ext cx="7894495" cy="8570724"/>
          </a:xfrm>
          <a:custGeom>
            <a:avLst/>
            <a:gdLst>
              <a:gd name="connsiteX0" fmla="*/ 3176065 w 7894495"/>
              <a:gd name="connsiteY0" fmla="*/ 0 h 8570724"/>
              <a:gd name="connsiteX1" fmla="*/ 7894495 w 7894495"/>
              <a:gd name="connsiteY1" fmla="*/ 8570724 h 8570724"/>
              <a:gd name="connsiteX2" fmla="*/ 7894492 w 7894495"/>
              <a:gd name="connsiteY2" fmla="*/ 8570721 h 8570724"/>
              <a:gd name="connsiteX3" fmla="*/ 7295356 w 7894495"/>
              <a:gd name="connsiteY3" fmla="*/ 7482430 h 8570724"/>
              <a:gd name="connsiteX4" fmla="*/ 7295356 w 7894495"/>
              <a:gd name="connsiteY4" fmla="*/ 8181795 h 8570724"/>
              <a:gd name="connsiteX5" fmla="*/ 0 w 7894495"/>
              <a:gd name="connsiteY5" fmla="*/ 3446042 h 8570724"/>
              <a:gd name="connsiteX6" fmla="*/ 0 w 7894495"/>
              <a:gd name="connsiteY6" fmla="*/ 1748517 h 8570724"/>
              <a:gd name="connsiteX7" fmla="*/ 3176065 w 7894495"/>
              <a:gd name="connsiteY7" fmla="*/ 0 h 8570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94495" h="8570724">
                <a:moveTo>
                  <a:pt x="3176065" y="0"/>
                </a:moveTo>
                <a:lnTo>
                  <a:pt x="7894495" y="8570724"/>
                </a:lnTo>
                <a:lnTo>
                  <a:pt x="7894492" y="8570721"/>
                </a:lnTo>
                <a:lnTo>
                  <a:pt x="7295356" y="7482430"/>
                </a:lnTo>
                <a:lnTo>
                  <a:pt x="7295356" y="8181795"/>
                </a:lnTo>
                <a:lnTo>
                  <a:pt x="0" y="3446042"/>
                </a:lnTo>
                <a:lnTo>
                  <a:pt x="0" y="1748517"/>
                </a:lnTo>
                <a:lnTo>
                  <a:pt x="3176065" y="0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 rot="3669957" flipH="1">
            <a:off x="11080245" y="3791831"/>
            <a:ext cx="1414986" cy="1697524"/>
          </a:xfrm>
          <a:custGeom>
            <a:avLst/>
            <a:gdLst>
              <a:gd name="connsiteX0" fmla="*/ 1414986 w 1414986"/>
              <a:gd name="connsiteY0" fmla="*/ 0 h 1697524"/>
              <a:gd name="connsiteX1" fmla="*/ 1414986 w 1414986"/>
              <a:gd name="connsiteY1" fmla="*/ 1697524 h 1697524"/>
              <a:gd name="connsiteX2" fmla="*/ 0 w 1414986"/>
              <a:gd name="connsiteY2" fmla="*/ 778991 h 1697524"/>
              <a:gd name="connsiteX3" fmla="*/ 1414986 w 1414986"/>
              <a:gd name="connsiteY3" fmla="*/ 0 h 169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4986" h="1697524">
                <a:moveTo>
                  <a:pt x="1414986" y="0"/>
                </a:moveTo>
                <a:lnTo>
                  <a:pt x="1414986" y="1697524"/>
                </a:lnTo>
                <a:lnTo>
                  <a:pt x="0" y="778991"/>
                </a:lnTo>
                <a:lnTo>
                  <a:pt x="1414986" y="0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>
          <a:xfrm rot="3669957" flipH="1">
            <a:off x="8144808" y="3689343"/>
            <a:ext cx="2858910" cy="5987944"/>
          </a:xfrm>
          <a:custGeom>
            <a:avLst/>
            <a:gdLst>
              <a:gd name="connsiteX0" fmla="*/ 2858910 w 2858910"/>
              <a:gd name="connsiteY0" fmla="*/ 918533 h 5987944"/>
              <a:gd name="connsiteX1" fmla="*/ 2858910 w 2858910"/>
              <a:gd name="connsiteY1" fmla="*/ 5987944 h 5987944"/>
              <a:gd name="connsiteX2" fmla="*/ 0 w 2858910"/>
              <a:gd name="connsiteY2" fmla="*/ 794921 h 5987944"/>
              <a:gd name="connsiteX3" fmla="*/ 1443924 w 2858910"/>
              <a:gd name="connsiteY3" fmla="*/ 0 h 5987944"/>
              <a:gd name="connsiteX4" fmla="*/ 2858910 w 2858910"/>
              <a:gd name="connsiteY4" fmla="*/ 918533 h 598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8910" h="5987944">
                <a:moveTo>
                  <a:pt x="2858910" y="918533"/>
                </a:moveTo>
                <a:lnTo>
                  <a:pt x="2858910" y="5987944"/>
                </a:lnTo>
                <a:lnTo>
                  <a:pt x="0" y="794921"/>
                </a:lnTo>
                <a:lnTo>
                  <a:pt x="1443924" y="0"/>
                </a:lnTo>
                <a:lnTo>
                  <a:pt x="2858910" y="918533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 rot="3709412" flipH="1" flipV="1">
            <a:off x="390756" y="-1302615"/>
            <a:ext cx="1203763" cy="2892039"/>
          </a:xfrm>
          <a:custGeom>
            <a:avLst/>
            <a:gdLst>
              <a:gd name="connsiteX0" fmla="*/ 0 w 1203763"/>
              <a:gd name="connsiteY0" fmla="*/ 0 h 2892039"/>
              <a:gd name="connsiteX1" fmla="*/ 1203763 w 1203763"/>
              <a:gd name="connsiteY1" fmla="*/ 644815 h 2892039"/>
              <a:gd name="connsiteX2" fmla="*/ 0 w 1203763"/>
              <a:gd name="connsiteY2" fmla="*/ 2892039 h 289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3763" h="2892039">
                <a:moveTo>
                  <a:pt x="0" y="0"/>
                </a:moveTo>
                <a:lnTo>
                  <a:pt x="1203763" y="644815"/>
                </a:lnTo>
                <a:lnTo>
                  <a:pt x="0" y="2892039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 flipV="1">
            <a:off x="-645910" y="5574557"/>
            <a:ext cx="4221402" cy="1763961"/>
            <a:chOff x="8611425" y="-495483"/>
            <a:chExt cx="4221402" cy="1763961"/>
          </a:xfrm>
        </p:grpSpPr>
        <p:sp>
          <p:nvSpPr>
            <p:cNvPr id="5" name="任意多边形: 形状 4"/>
            <p:cNvSpPr/>
            <p:nvPr/>
          </p:nvSpPr>
          <p:spPr>
            <a:xfrm rot="17930043">
              <a:off x="8856003" y="-560462"/>
              <a:ext cx="599136" cy="1088291"/>
            </a:xfrm>
            <a:custGeom>
              <a:avLst/>
              <a:gdLst>
                <a:gd name="connsiteX0" fmla="*/ 0 w 599136"/>
                <a:gd name="connsiteY0" fmla="*/ 0 h 1088291"/>
                <a:gd name="connsiteX1" fmla="*/ 599136 w 599136"/>
                <a:gd name="connsiteY1" fmla="*/ 1088291 h 1088291"/>
                <a:gd name="connsiteX2" fmla="*/ 0 w 599136"/>
                <a:gd name="connsiteY2" fmla="*/ 699365 h 1088291"/>
                <a:gd name="connsiteX3" fmla="*/ 0 w 599136"/>
                <a:gd name="connsiteY3" fmla="*/ 0 h 108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36" h="1088291">
                  <a:moveTo>
                    <a:pt x="0" y="0"/>
                  </a:moveTo>
                  <a:lnTo>
                    <a:pt x="599136" y="1088291"/>
                  </a:lnTo>
                  <a:lnTo>
                    <a:pt x="0" y="6993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rot="17930043">
              <a:off x="10212913" y="-1351436"/>
              <a:ext cx="1763961" cy="3475867"/>
            </a:xfrm>
            <a:custGeom>
              <a:avLst/>
              <a:gdLst>
                <a:gd name="connsiteX0" fmla="*/ 599136 w 1763961"/>
                <a:gd name="connsiteY0" fmla="*/ 388926 h 3475867"/>
                <a:gd name="connsiteX1" fmla="*/ 1763961 w 1763961"/>
                <a:gd name="connsiteY1" fmla="*/ 2504756 h 3475867"/>
                <a:gd name="connsiteX2" fmla="*/ 1 w 1763961"/>
                <a:gd name="connsiteY2" fmla="*/ 3475867 h 3475867"/>
                <a:gd name="connsiteX3" fmla="*/ 0 w 1763961"/>
                <a:gd name="connsiteY3" fmla="*/ 0 h 3475867"/>
                <a:gd name="connsiteX4" fmla="*/ 599136 w 1763961"/>
                <a:gd name="connsiteY4" fmla="*/ 388926 h 347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961" h="3475867">
                  <a:moveTo>
                    <a:pt x="599136" y="388926"/>
                  </a:moveTo>
                  <a:lnTo>
                    <a:pt x="1763961" y="2504756"/>
                  </a:lnTo>
                  <a:lnTo>
                    <a:pt x="1" y="3475867"/>
                  </a:lnTo>
                  <a:lnTo>
                    <a:pt x="0" y="0"/>
                  </a:lnTo>
                  <a:lnTo>
                    <a:pt x="599136" y="388926"/>
                  </a:lnTo>
                  <a:close/>
                </a:path>
              </a:pathLst>
            </a:custGeom>
            <a:solidFill>
              <a:srgbClr val="EF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6385" y="822885"/>
            <a:ext cx="3417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目录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任意多边形: 形状 28"/>
          <p:cNvSpPr/>
          <p:nvPr/>
        </p:nvSpPr>
        <p:spPr>
          <a:xfrm rot="3669957" flipH="1">
            <a:off x="2727949" y="-556846"/>
            <a:ext cx="599136" cy="1088291"/>
          </a:xfrm>
          <a:custGeom>
            <a:avLst/>
            <a:gdLst>
              <a:gd name="connsiteX0" fmla="*/ 0 w 599136"/>
              <a:gd name="connsiteY0" fmla="*/ 0 h 1088291"/>
              <a:gd name="connsiteX1" fmla="*/ 599136 w 599136"/>
              <a:gd name="connsiteY1" fmla="*/ 1088291 h 1088291"/>
              <a:gd name="connsiteX2" fmla="*/ 0 w 599136"/>
              <a:gd name="connsiteY2" fmla="*/ 699365 h 1088291"/>
              <a:gd name="connsiteX3" fmla="*/ 0 w 599136"/>
              <a:gd name="connsiteY3" fmla="*/ 0 h 108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9136" h="1088291">
                <a:moveTo>
                  <a:pt x="0" y="0"/>
                </a:moveTo>
                <a:lnTo>
                  <a:pt x="599136" y="1088291"/>
                </a:lnTo>
                <a:lnTo>
                  <a:pt x="0" y="699365"/>
                </a:lnTo>
                <a:lnTo>
                  <a:pt x="0" y="0"/>
                </a:lnTo>
                <a:close/>
              </a:path>
            </a:pathLst>
          </a:custGeom>
          <a:solidFill>
            <a:srgbClr val="EB4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9156" y="1760319"/>
            <a:ext cx="5002460" cy="647613"/>
            <a:chOff x="579156" y="1760319"/>
            <a:chExt cx="5002460" cy="647613"/>
          </a:xfrm>
        </p:grpSpPr>
        <p:sp>
          <p:nvSpPr>
            <p:cNvPr id="13" name="文本框 12"/>
            <p:cNvSpPr txBox="1"/>
            <p:nvPr/>
          </p:nvSpPr>
          <p:spPr>
            <a:xfrm>
              <a:off x="1713831" y="1822188"/>
              <a:ext cx="3867785" cy="523875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anchor="t">
              <a:spAutoFit/>
            </a:bodyPr>
            <a:lstStyle/>
            <a:p>
              <a:pPr marL="0" indent="0" algn="l" defTabSz="5080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2800" cap="none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网络安全的内涵</a:t>
              </a:r>
              <a:endParaRPr lang="ko-KR" altLang="en-US" sz="2800" cap="none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9156" y="1760319"/>
              <a:ext cx="852364" cy="647613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numCol="1" anchor="t">
              <a:spAutoFit/>
            </a:bodyPr>
            <a:lstStyle/>
            <a:p>
              <a:pPr marL="0" indent="0" algn="l" defTabSz="5080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600" cap="none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ko-KR" altLang="en-US" sz="3600" cap="none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456920" y="1897771"/>
              <a:ext cx="0" cy="372708"/>
            </a:xfrm>
            <a:prstGeom prst="line">
              <a:avLst/>
            </a:prstGeom>
            <a:ln w="38100">
              <a:solidFill>
                <a:srgbClr val="EB4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579156" y="2904523"/>
            <a:ext cx="5002460" cy="647613"/>
            <a:chOff x="579156" y="1760319"/>
            <a:chExt cx="5002460" cy="647613"/>
          </a:xfrm>
        </p:grpSpPr>
        <p:sp>
          <p:nvSpPr>
            <p:cNvPr id="43" name="文本框 42"/>
            <p:cNvSpPr txBox="1"/>
            <p:nvPr/>
          </p:nvSpPr>
          <p:spPr>
            <a:xfrm>
              <a:off x="1713831" y="1822188"/>
              <a:ext cx="3867785" cy="523875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anchor="t">
              <a:spAutoFit/>
            </a:bodyPr>
            <a:lstStyle/>
            <a:p>
              <a:pPr defTabSz="508000" eaLnBrk="0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网络的安全隐患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79156" y="1760319"/>
              <a:ext cx="852364" cy="647613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numCol="1" anchor="t">
              <a:spAutoFit/>
            </a:bodyPr>
            <a:lstStyle/>
            <a:p>
              <a:pPr marL="0" indent="0" algn="l" defTabSz="5080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600" cap="none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ko-KR" altLang="en-US" sz="3600" cap="none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456920" y="1897771"/>
              <a:ext cx="0" cy="372708"/>
            </a:xfrm>
            <a:prstGeom prst="line">
              <a:avLst/>
            </a:prstGeom>
            <a:ln w="38100">
              <a:solidFill>
                <a:srgbClr val="EB4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79156" y="4048727"/>
            <a:ext cx="5002460" cy="647613"/>
            <a:chOff x="579156" y="1760319"/>
            <a:chExt cx="5002460" cy="647613"/>
          </a:xfrm>
        </p:grpSpPr>
        <p:sp>
          <p:nvSpPr>
            <p:cNvPr id="47" name="文本框 46"/>
            <p:cNvSpPr txBox="1"/>
            <p:nvPr/>
          </p:nvSpPr>
          <p:spPr>
            <a:xfrm>
              <a:off x="1713831" y="1822188"/>
              <a:ext cx="3867785" cy="523875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anchor="t">
              <a:spAutoFit/>
            </a:bodyPr>
            <a:lstStyle/>
            <a:p>
              <a:pPr defTabSz="508000" eaLnBrk="0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网络安全小案例</a:t>
              </a:r>
              <a:endPara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79156" y="1760319"/>
              <a:ext cx="852364" cy="647613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numCol="1" anchor="t">
              <a:spAutoFit/>
            </a:bodyPr>
            <a:lstStyle/>
            <a:p>
              <a:pPr marL="0" indent="0" algn="l" defTabSz="5080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600" cap="none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ko-KR" altLang="en-US" sz="3600" cap="none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456920" y="1897771"/>
              <a:ext cx="0" cy="372708"/>
            </a:xfrm>
            <a:prstGeom prst="line">
              <a:avLst/>
            </a:prstGeom>
            <a:ln w="38100">
              <a:solidFill>
                <a:srgbClr val="EB4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579156" y="5192932"/>
            <a:ext cx="5002460" cy="647613"/>
            <a:chOff x="579156" y="1760319"/>
            <a:chExt cx="5002460" cy="647613"/>
          </a:xfrm>
        </p:grpSpPr>
        <p:sp>
          <p:nvSpPr>
            <p:cNvPr id="51" name="文本框 50"/>
            <p:cNvSpPr txBox="1"/>
            <p:nvPr/>
          </p:nvSpPr>
          <p:spPr>
            <a:xfrm>
              <a:off x="1713831" y="1822188"/>
              <a:ext cx="3867785" cy="523875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anchor="t">
              <a:spAutoFit/>
            </a:bodyPr>
            <a:lstStyle/>
            <a:p>
              <a:pPr defTabSz="508000" eaLnBrk="0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如何安全的上网</a:t>
              </a:r>
              <a:endPara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79156" y="1760319"/>
              <a:ext cx="852364" cy="647613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numCol="1" anchor="t">
              <a:spAutoFit/>
            </a:bodyPr>
            <a:lstStyle/>
            <a:p>
              <a:pPr marL="0" indent="0" algn="l" defTabSz="5080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600" cap="none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ko-KR" altLang="en-US" sz="3600" cap="none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1456920" y="1897771"/>
              <a:ext cx="0" cy="372708"/>
            </a:xfrm>
            <a:prstGeom prst="line">
              <a:avLst/>
            </a:prstGeom>
            <a:ln w="38100">
              <a:solidFill>
                <a:srgbClr val="EB4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36"/>
          <p:cNvGrpSpPr/>
          <p:nvPr/>
        </p:nvGrpSpPr>
        <p:grpSpPr>
          <a:xfrm>
            <a:off x="7346341" y="496466"/>
            <a:ext cx="992221" cy="992221"/>
            <a:chOff x="10996613" y="1925638"/>
            <a:chExt cx="534987" cy="534988"/>
          </a:xfrm>
          <a:solidFill>
            <a:schemeClr val="accent3">
              <a:alpha val="9000"/>
            </a:schemeClr>
          </a:solidFill>
        </p:grpSpPr>
        <p:sp>
          <p:nvSpPr>
            <p:cNvPr id="55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7" name="Group 36"/>
          <p:cNvGrpSpPr/>
          <p:nvPr/>
        </p:nvGrpSpPr>
        <p:grpSpPr>
          <a:xfrm>
            <a:off x="8621214" y="648867"/>
            <a:ext cx="654090" cy="654090"/>
            <a:chOff x="10996613" y="1925638"/>
            <a:chExt cx="534987" cy="534988"/>
          </a:xfrm>
          <a:solidFill>
            <a:schemeClr val="accent3">
              <a:alpha val="12000"/>
            </a:schemeClr>
          </a:solidFill>
        </p:grpSpPr>
        <p:sp>
          <p:nvSpPr>
            <p:cNvPr id="58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9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60" name="Group 36"/>
          <p:cNvGrpSpPr/>
          <p:nvPr/>
        </p:nvGrpSpPr>
        <p:grpSpPr>
          <a:xfrm>
            <a:off x="9629240" y="517138"/>
            <a:ext cx="992221" cy="992221"/>
            <a:chOff x="10996613" y="1925638"/>
            <a:chExt cx="534987" cy="534988"/>
          </a:xfrm>
          <a:solidFill>
            <a:schemeClr val="accent3">
              <a:alpha val="20000"/>
            </a:schemeClr>
          </a:solidFill>
        </p:grpSpPr>
        <p:sp>
          <p:nvSpPr>
            <p:cNvPr id="61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pic>
        <p:nvPicPr>
          <p:cNvPr id="3" name="图形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948832" y="1018675"/>
            <a:ext cx="7398176" cy="49321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31434" y="802246"/>
            <a:ext cx="5343586" cy="5392297"/>
            <a:chOff x="2177" y="421"/>
            <a:chExt cx="3291" cy="3321"/>
          </a:xfrm>
        </p:grpSpPr>
        <p:grpSp>
          <p:nvGrpSpPr>
            <p:cNvPr id="7" name="Group 205"/>
            <p:cNvGrpSpPr/>
            <p:nvPr/>
          </p:nvGrpSpPr>
          <p:grpSpPr bwMode="auto">
            <a:xfrm>
              <a:off x="2177" y="421"/>
              <a:ext cx="3288" cy="3321"/>
              <a:chOff x="2177" y="421"/>
              <a:chExt cx="3288" cy="3321"/>
            </a:xfrm>
          </p:grpSpPr>
          <p:sp>
            <p:nvSpPr>
              <p:cNvPr id="108" name="Freeform 5"/>
              <p:cNvSpPr/>
              <p:nvPr/>
            </p:nvSpPr>
            <p:spPr bwMode="auto">
              <a:xfrm>
                <a:off x="2179" y="426"/>
                <a:ext cx="3212" cy="3046"/>
              </a:xfrm>
              <a:custGeom>
                <a:avLst/>
                <a:gdLst>
                  <a:gd name="T0" fmla="*/ 5468 w 6098"/>
                  <a:gd name="T1" fmla="*/ 1887 h 5782"/>
                  <a:gd name="T2" fmla="*/ 4689 w 6098"/>
                  <a:gd name="T3" fmla="*/ 539 h 5782"/>
                  <a:gd name="T4" fmla="*/ 1843 w 6098"/>
                  <a:gd name="T5" fmla="*/ 524 h 5782"/>
                  <a:gd name="T6" fmla="*/ 884 w 6098"/>
                  <a:gd name="T7" fmla="*/ 2516 h 5782"/>
                  <a:gd name="T8" fmla="*/ 45 w 6098"/>
                  <a:gd name="T9" fmla="*/ 4074 h 5782"/>
                  <a:gd name="T10" fmla="*/ 1213 w 6098"/>
                  <a:gd name="T11" fmla="*/ 5453 h 5782"/>
                  <a:gd name="T12" fmla="*/ 2907 w 6098"/>
                  <a:gd name="T13" fmla="*/ 5513 h 5782"/>
                  <a:gd name="T14" fmla="*/ 5064 w 6098"/>
                  <a:gd name="T15" fmla="*/ 5438 h 5782"/>
                  <a:gd name="T16" fmla="*/ 5978 w 6098"/>
                  <a:gd name="T17" fmla="*/ 3400 h 5782"/>
                  <a:gd name="T18" fmla="*/ 5468 w 6098"/>
                  <a:gd name="T19" fmla="*/ 1887 h 5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98" h="5782">
                    <a:moveTo>
                      <a:pt x="5468" y="1887"/>
                    </a:moveTo>
                    <a:cubicBezTo>
                      <a:pt x="5468" y="1887"/>
                      <a:pt x="5528" y="1079"/>
                      <a:pt x="4689" y="539"/>
                    </a:cubicBezTo>
                    <a:cubicBezTo>
                      <a:pt x="3850" y="0"/>
                      <a:pt x="2652" y="105"/>
                      <a:pt x="1843" y="524"/>
                    </a:cubicBezTo>
                    <a:cubicBezTo>
                      <a:pt x="1034" y="944"/>
                      <a:pt x="1154" y="1902"/>
                      <a:pt x="884" y="2516"/>
                    </a:cubicBezTo>
                    <a:cubicBezTo>
                      <a:pt x="615" y="3130"/>
                      <a:pt x="0" y="3236"/>
                      <a:pt x="45" y="4074"/>
                    </a:cubicBezTo>
                    <a:cubicBezTo>
                      <a:pt x="90" y="4913"/>
                      <a:pt x="615" y="5318"/>
                      <a:pt x="1213" y="5453"/>
                    </a:cubicBezTo>
                    <a:cubicBezTo>
                      <a:pt x="1812" y="5588"/>
                      <a:pt x="2367" y="5423"/>
                      <a:pt x="2907" y="5513"/>
                    </a:cubicBezTo>
                    <a:cubicBezTo>
                      <a:pt x="3446" y="5602"/>
                      <a:pt x="4195" y="5782"/>
                      <a:pt x="5064" y="5438"/>
                    </a:cubicBezTo>
                    <a:cubicBezTo>
                      <a:pt x="5933" y="5093"/>
                      <a:pt x="6098" y="4149"/>
                      <a:pt x="5978" y="3400"/>
                    </a:cubicBezTo>
                    <a:cubicBezTo>
                      <a:pt x="5858" y="2651"/>
                      <a:pt x="5468" y="2381"/>
                      <a:pt x="5468" y="1887"/>
                    </a:cubicBezTo>
                  </a:path>
                </a:pathLst>
              </a:custGeom>
              <a:solidFill>
                <a:srgbClr val="084C94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" name="Rectangle 6"/>
              <p:cNvSpPr>
                <a:spLocks noChangeArrowheads="1"/>
              </p:cNvSpPr>
              <p:nvPr/>
            </p:nvSpPr>
            <p:spPr bwMode="auto">
              <a:xfrm>
                <a:off x="2177" y="421"/>
                <a:ext cx="3228" cy="306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" name="Freeform 7"/>
              <p:cNvSpPr/>
              <p:nvPr/>
            </p:nvSpPr>
            <p:spPr bwMode="auto">
              <a:xfrm>
                <a:off x="2179" y="426"/>
                <a:ext cx="3212" cy="3046"/>
              </a:xfrm>
              <a:custGeom>
                <a:avLst/>
                <a:gdLst>
                  <a:gd name="T0" fmla="*/ 5468 w 6098"/>
                  <a:gd name="T1" fmla="*/ 1887 h 5782"/>
                  <a:gd name="T2" fmla="*/ 4689 w 6098"/>
                  <a:gd name="T3" fmla="*/ 539 h 5782"/>
                  <a:gd name="T4" fmla="*/ 1843 w 6098"/>
                  <a:gd name="T5" fmla="*/ 524 h 5782"/>
                  <a:gd name="T6" fmla="*/ 884 w 6098"/>
                  <a:gd name="T7" fmla="*/ 2516 h 5782"/>
                  <a:gd name="T8" fmla="*/ 45 w 6098"/>
                  <a:gd name="T9" fmla="*/ 4074 h 5782"/>
                  <a:gd name="T10" fmla="*/ 1213 w 6098"/>
                  <a:gd name="T11" fmla="*/ 5453 h 5782"/>
                  <a:gd name="T12" fmla="*/ 2907 w 6098"/>
                  <a:gd name="T13" fmla="*/ 5513 h 5782"/>
                  <a:gd name="T14" fmla="*/ 5064 w 6098"/>
                  <a:gd name="T15" fmla="*/ 5438 h 5782"/>
                  <a:gd name="T16" fmla="*/ 5978 w 6098"/>
                  <a:gd name="T17" fmla="*/ 3400 h 5782"/>
                  <a:gd name="T18" fmla="*/ 5468 w 6098"/>
                  <a:gd name="T19" fmla="*/ 1887 h 5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98" h="5782">
                    <a:moveTo>
                      <a:pt x="5468" y="1887"/>
                    </a:moveTo>
                    <a:cubicBezTo>
                      <a:pt x="5468" y="1887"/>
                      <a:pt x="5528" y="1079"/>
                      <a:pt x="4689" y="539"/>
                    </a:cubicBezTo>
                    <a:cubicBezTo>
                      <a:pt x="3850" y="0"/>
                      <a:pt x="2652" y="105"/>
                      <a:pt x="1843" y="524"/>
                    </a:cubicBezTo>
                    <a:cubicBezTo>
                      <a:pt x="1034" y="944"/>
                      <a:pt x="1154" y="1902"/>
                      <a:pt x="884" y="2516"/>
                    </a:cubicBezTo>
                    <a:cubicBezTo>
                      <a:pt x="615" y="3130"/>
                      <a:pt x="0" y="3236"/>
                      <a:pt x="45" y="4074"/>
                    </a:cubicBezTo>
                    <a:cubicBezTo>
                      <a:pt x="90" y="4913"/>
                      <a:pt x="615" y="5318"/>
                      <a:pt x="1213" y="5453"/>
                    </a:cubicBezTo>
                    <a:cubicBezTo>
                      <a:pt x="1812" y="5588"/>
                      <a:pt x="2367" y="5423"/>
                      <a:pt x="2907" y="5513"/>
                    </a:cubicBezTo>
                    <a:cubicBezTo>
                      <a:pt x="3446" y="5602"/>
                      <a:pt x="4195" y="5782"/>
                      <a:pt x="5064" y="5438"/>
                    </a:cubicBezTo>
                    <a:cubicBezTo>
                      <a:pt x="5933" y="5093"/>
                      <a:pt x="6098" y="4149"/>
                      <a:pt x="5978" y="3400"/>
                    </a:cubicBezTo>
                    <a:cubicBezTo>
                      <a:pt x="5858" y="2651"/>
                      <a:pt x="5468" y="2381"/>
                      <a:pt x="5468" y="1887"/>
                    </a:cubicBezTo>
                  </a:path>
                </a:pathLst>
              </a:custGeom>
              <a:solidFill>
                <a:srgbClr val="D1EC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2" name="Freeform 9"/>
              <p:cNvSpPr/>
              <p:nvPr/>
            </p:nvSpPr>
            <p:spPr bwMode="auto">
              <a:xfrm>
                <a:off x="3010" y="2974"/>
                <a:ext cx="1625" cy="124"/>
              </a:xfrm>
              <a:custGeom>
                <a:avLst/>
                <a:gdLst>
                  <a:gd name="T0" fmla="*/ 1625 w 1625"/>
                  <a:gd name="T1" fmla="*/ 124 h 124"/>
                  <a:gd name="T2" fmla="*/ 0 w 1625"/>
                  <a:gd name="T3" fmla="*/ 124 h 124"/>
                  <a:gd name="T4" fmla="*/ 128 w 1625"/>
                  <a:gd name="T5" fmla="*/ 0 h 124"/>
                  <a:gd name="T6" fmla="*/ 1497 w 1625"/>
                  <a:gd name="T7" fmla="*/ 0 h 124"/>
                  <a:gd name="T8" fmla="*/ 1625 w 1625"/>
                  <a:gd name="T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5" h="124">
                    <a:moveTo>
                      <a:pt x="1625" y="124"/>
                    </a:moveTo>
                    <a:lnTo>
                      <a:pt x="0" y="124"/>
                    </a:lnTo>
                    <a:lnTo>
                      <a:pt x="128" y="0"/>
                    </a:lnTo>
                    <a:lnTo>
                      <a:pt x="1497" y="0"/>
                    </a:lnTo>
                    <a:lnTo>
                      <a:pt x="1625" y="1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3" name="Freeform 10"/>
              <p:cNvSpPr/>
              <p:nvPr/>
            </p:nvSpPr>
            <p:spPr bwMode="auto">
              <a:xfrm>
                <a:off x="3010" y="2974"/>
                <a:ext cx="1625" cy="124"/>
              </a:xfrm>
              <a:custGeom>
                <a:avLst/>
                <a:gdLst>
                  <a:gd name="T0" fmla="*/ 1625 w 1625"/>
                  <a:gd name="T1" fmla="*/ 124 h 124"/>
                  <a:gd name="T2" fmla="*/ 0 w 1625"/>
                  <a:gd name="T3" fmla="*/ 124 h 124"/>
                  <a:gd name="T4" fmla="*/ 128 w 1625"/>
                  <a:gd name="T5" fmla="*/ 0 h 124"/>
                  <a:gd name="T6" fmla="*/ 1497 w 1625"/>
                  <a:gd name="T7" fmla="*/ 0 h 124"/>
                  <a:gd name="T8" fmla="*/ 1625 w 1625"/>
                  <a:gd name="T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5" h="124">
                    <a:moveTo>
                      <a:pt x="1625" y="124"/>
                    </a:moveTo>
                    <a:lnTo>
                      <a:pt x="0" y="124"/>
                    </a:lnTo>
                    <a:lnTo>
                      <a:pt x="128" y="0"/>
                    </a:lnTo>
                    <a:lnTo>
                      <a:pt x="1497" y="0"/>
                    </a:lnTo>
                    <a:lnTo>
                      <a:pt x="1625" y="124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4" name="Oval 11"/>
              <p:cNvSpPr>
                <a:spLocks noChangeArrowheads="1"/>
              </p:cNvSpPr>
              <p:nvPr/>
            </p:nvSpPr>
            <p:spPr bwMode="auto">
              <a:xfrm>
                <a:off x="3139" y="2976"/>
                <a:ext cx="1315" cy="93"/>
              </a:xfrm>
              <a:prstGeom prst="ellipse">
                <a:avLst/>
              </a:prstGeom>
              <a:solidFill>
                <a:srgbClr val="084C94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5" name="Rectangle 12"/>
              <p:cNvSpPr>
                <a:spLocks noChangeArrowheads="1"/>
              </p:cNvSpPr>
              <p:nvPr/>
            </p:nvSpPr>
            <p:spPr bwMode="auto">
              <a:xfrm>
                <a:off x="3138" y="2975"/>
                <a:ext cx="1323" cy="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6" name="Oval 13"/>
              <p:cNvSpPr>
                <a:spLocks noChangeArrowheads="1"/>
              </p:cNvSpPr>
              <p:nvPr/>
            </p:nvSpPr>
            <p:spPr bwMode="auto">
              <a:xfrm>
                <a:off x="3139" y="2976"/>
                <a:ext cx="1315" cy="9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7" name="Rectangle 14"/>
              <p:cNvSpPr>
                <a:spLocks noChangeArrowheads="1"/>
              </p:cNvSpPr>
              <p:nvPr/>
            </p:nvSpPr>
            <p:spPr bwMode="auto">
              <a:xfrm>
                <a:off x="3138" y="2975"/>
                <a:ext cx="1323" cy="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8" name="Rectangle 15"/>
              <p:cNvSpPr>
                <a:spLocks noChangeArrowheads="1"/>
              </p:cNvSpPr>
              <p:nvPr/>
            </p:nvSpPr>
            <p:spPr bwMode="auto">
              <a:xfrm>
                <a:off x="3010" y="3098"/>
                <a:ext cx="1625" cy="115"/>
              </a:xfrm>
              <a:prstGeom prst="rect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9" name="Rectangle 16"/>
              <p:cNvSpPr>
                <a:spLocks noChangeArrowheads="1"/>
              </p:cNvSpPr>
              <p:nvPr/>
            </p:nvSpPr>
            <p:spPr bwMode="auto">
              <a:xfrm>
                <a:off x="3010" y="3098"/>
                <a:ext cx="1625" cy="115"/>
              </a:xfrm>
              <a:prstGeom prst="rect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0" name="Freeform 17"/>
              <p:cNvSpPr/>
              <p:nvPr/>
            </p:nvSpPr>
            <p:spPr bwMode="auto">
              <a:xfrm>
                <a:off x="2895" y="3213"/>
                <a:ext cx="1854" cy="124"/>
              </a:xfrm>
              <a:custGeom>
                <a:avLst/>
                <a:gdLst>
                  <a:gd name="T0" fmla="*/ 1854 w 1854"/>
                  <a:gd name="T1" fmla="*/ 124 h 124"/>
                  <a:gd name="T2" fmla="*/ 0 w 1854"/>
                  <a:gd name="T3" fmla="*/ 124 h 124"/>
                  <a:gd name="T4" fmla="*/ 115 w 1854"/>
                  <a:gd name="T5" fmla="*/ 0 h 124"/>
                  <a:gd name="T6" fmla="*/ 1740 w 1854"/>
                  <a:gd name="T7" fmla="*/ 0 h 124"/>
                  <a:gd name="T8" fmla="*/ 1854 w 1854"/>
                  <a:gd name="T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4" h="124">
                    <a:moveTo>
                      <a:pt x="1854" y="124"/>
                    </a:moveTo>
                    <a:lnTo>
                      <a:pt x="0" y="124"/>
                    </a:lnTo>
                    <a:lnTo>
                      <a:pt x="115" y="0"/>
                    </a:lnTo>
                    <a:lnTo>
                      <a:pt x="1740" y="0"/>
                    </a:lnTo>
                    <a:lnTo>
                      <a:pt x="1854" y="1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1" name="Freeform 18"/>
              <p:cNvSpPr/>
              <p:nvPr/>
            </p:nvSpPr>
            <p:spPr bwMode="auto">
              <a:xfrm>
                <a:off x="2895" y="3213"/>
                <a:ext cx="1854" cy="124"/>
              </a:xfrm>
              <a:custGeom>
                <a:avLst/>
                <a:gdLst>
                  <a:gd name="T0" fmla="*/ 1854 w 1854"/>
                  <a:gd name="T1" fmla="*/ 124 h 124"/>
                  <a:gd name="T2" fmla="*/ 0 w 1854"/>
                  <a:gd name="T3" fmla="*/ 124 h 124"/>
                  <a:gd name="T4" fmla="*/ 115 w 1854"/>
                  <a:gd name="T5" fmla="*/ 0 h 124"/>
                  <a:gd name="T6" fmla="*/ 1740 w 1854"/>
                  <a:gd name="T7" fmla="*/ 0 h 124"/>
                  <a:gd name="T8" fmla="*/ 1854 w 1854"/>
                  <a:gd name="T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4" h="124">
                    <a:moveTo>
                      <a:pt x="1854" y="124"/>
                    </a:moveTo>
                    <a:lnTo>
                      <a:pt x="0" y="124"/>
                    </a:lnTo>
                    <a:lnTo>
                      <a:pt x="115" y="0"/>
                    </a:lnTo>
                    <a:lnTo>
                      <a:pt x="1740" y="0"/>
                    </a:lnTo>
                    <a:lnTo>
                      <a:pt x="1854" y="124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2" name="Rectangle 19"/>
              <p:cNvSpPr>
                <a:spLocks noChangeArrowheads="1"/>
              </p:cNvSpPr>
              <p:nvPr/>
            </p:nvSpPr>
            <p:spPr bwMode="auto">
              <a:xfrm>
                <a:off x="2895" y="3337"/>
                <a:ext cx="1854" cy="120"/>
              </a:xfrm>
              <a:prstGeom prst="rect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3" name="Rectangle 20"/>
              <p:cNvSpPr>
                <a:spLocks noChangeArrowheads="1"/>
              </p:cNvSpPr>
              <p:nvPr/>
            </p:nvSpPr>
            <p:spPr bwMode="auto">
              <a:xfrm>
                <a:off x="2895" y="3337"/>
                <a:ext cx="1854" cy="120"/>
              </a:xfrm>
              <a:prstGeom prst="rect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4" name="Freeform 21"/>
              <p:cNvSpPr/>
              <p:nvPr/>
            </p:nvSpPr>
            <p:spPr bwMode="auto">
              <a:xfrm>
                <a:off x="3804" y="779"/>
                <a:ext cx="294" cy="1095"/>
              </a:xfrm>
              <a:custGeom>
                <a:avLst/>
                <a:gdLst>
                  <a:gd name="T0" fmla="*/ 0 w 294"/>
                  <a:gd name="T1" fmla="*/ 1095 h 1095"/>
                  <a:gd name="T2" fmla="*/ 0 w 294"/>
                  <a:gd name="T3" fmla="*/ 324 h 1095"/>
                  <a:gd name="T4" fmla="*/ 294 w 294"/>
                  <a:gd name="T5" fmla="*/ 324 h 1095"/>
                  <a:gd name="T6" fmla="*/ 294 w 294"/>
                  <a:gd name="T7" fmla="*/ 0 h 1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1095">
                    <a:moveTo>
                      <a:pt x="0" y="1095"/>
                    </a:moveTo>
                    <a:lnTo>
                      <a:pt x="0" y="324"/>
                    </a:lnTo>
                    <a:lnTo>
                      <a:pt x="294" y="324"/>
                    </a:lnTo>
                    <a:lnTo>
                      <a:pt x="294" y="0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5" name="Line 22"/>
              <p:cNvSpPr>
                <a:spLocks noChangeShapeType="1"/>
              </p:cNvSpPr>
              <p:nvPr/>
            </p:nvSpPr>
            <p:spPr bwMode="auto">
              <a:xfrm flipV="1">
                <a:off x="3919" y="779"/>
                <a:ext cx="0" cy="321"/>
              </a:xfrm>
              <a:prstGeom prst="line">
                <a:avLst/>
              </a:pr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6" name="Freeform 23"/>
              <p:cNvSpPr/>
              <p:nvPr/>
            </p:nvSpPr>
            <p:spPr bwMode="auto">
              <a:xfrm>
                <a:off x="3826" y="1805"/>
                <a:ext cx="1610" cy="193"/>
              </a:xfrm>
              <a:custGeom>
                <a:avLst/>
                <a:gdLst>
                  <a:gd name="T0" fmla="*/ 0 w 1610"/>
                  <a:gd name="T1" fmla="*/ 193 h 193"/>
                  <a:gd name="T2" fmla="*/ 1352 w 1610"/>
                  <a:gd name="T3" fmla="*/ 193 h 193"/>
                  <a:gd name="T4" fmla="*/ 1352 w 1610"/>
                  <a:gd name="T5" fmla="*/ 0 h 193"/>
                  <a:gd name="T6" fmla="*/ 1610 w 1610"/>
                  <a:gd name="T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0" h="193">
                    <a:moveTo>
                      <a:pt x="0" y="193"/>
                    </a:moveTo>
                    <a:lnTo>
                      <a:pt x="1352" y="193"/>
                    </a:lnTo>
                    <a:lnTo>
                      <a:pt x="1352" y="0"/>
                    </a:lnTo>
                    <a:lnTo>
                      <a:pt x="1610" y="0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7" name="Freeform 24"/>
              <p:cNvSpPr/>
              <p:nvPr/>
            </p:nvSpPr>
            <p:spPr bwMode="auto">
              <a:xfrm>
                <a:off x="2197" y="1785"/>
                <a:ext cx="1563" cy="206"/>
              </a:xfrm>
              <a:custGeom>
                <a:avLst/>
                <a:gdLst>
                  <a:gd name="T0" fmla="*/ 1563 w 1563"/>
                  <a:gd name="T1" fmla="*/ 206 h 206"/>
                  <a:gd name="T2" fmla="*/ 278 w 1563"/>
                  <a:gd name="T3" fmla="*/ 206 h 206"/>
                  <a:gd name="T4" fmla="*/ 278 w 1563"/>
                  <a:gd name="T5" fmla="*/ 0 h 206"/>
                  <a:gd name="T6" fmla="*/ 0 w 1563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3" h="206">
                    <a:moveTo>
                      <a:pt x="1563" y="206"/>
                    </a:moveTo>
                    <a:lnTo>
                      <a:pt x="278" y="206"/>
                    </a:lnTo>
                    <a:lnTo>
                      <a:pt x="278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8" name="Freeform 25"/>
              <p:cNvSpPr/>
              <p:nvPr/>
            </p:nvSpPr>
            <p:spPr bwMode="auto">
              <a:xfrm>
                <a:off x="3376" y="573"/>
                <a:ext cx="205" cy="1100"/>
              </a:xfrm>
              <a:custGeom>
                <a:avLst/>
                <a:gdLst>
                  <a:gd name="T0" fmla="*/ 166 w 205"/>
                  <a:gd name="T1" fmla="*/ 0 h 1100"/>
                  <a:gd name="T2" fmla="*/ 166 w 205"/>
                  <a:gd name="T3" fmla="*/ 292 h 1100"/>
                  <a:gd name="T4" fmla="*/ 0 w 205"/>
                  <a:gd name="T5" fmla="*/ 292 h 1100"/>
                  <a:gd name="T6" fmla="*/ 0 w 205"/>
                  <a:gd name="T7" fmla="*/ 477 h 1100"/>
                  <a:gd name="T8" fmla="*/ 205 w 205"/>
                  <a:gd name="T9" fmla="*/ 477 h 1100"/>
                  <a:gd name="T10" fmla="*/ 205 w 205"/>
                  <a:gd name="T11" fmla="*/ 110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100">
                    <a:moveTo>
                      <a:pt x="166" y="0"/>
                    </a:moveTo>
                    <a:lnTo>
                      <a:pt x="166" y="292"/>
                    </a:lnTo>
                    <a:lnTo>
                      <a:pt x="0" y="292"/>
                    </a:lnTo>
                    <a:lnTo>
                      <a:pt x="0" y="477"/>
                    </a:lnTo>
                    <a:lnTo>
                      <a:pt x="205" y="477"/>
                    </a:lnTo>
                    <a:lnTo>
                      <a:pt x="205" y="1100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9" name="Freeform 26"/>
              <p:cNvSpPr/>
              <p:nvPr/>
            </p:nvSpPr>
            <p:spPr bwMode="auto">
              <a:xfrm>
                <a:off x="4449" y="838"/>
                <a:ext cx="206" cy="597"/>
              </a:xfrm>
              <a:custGeom>
                <a:avLst/>
                <a:gdLst>
                  <a:gd name="T0" fmla="*/ 0 w 206"/>
                  <a:gd name="T1" fmla="*/ 597 h 597"/>
                  <a:gd name="T2" fmla="*/ 0 w 206"/>
                  <a:gd name="T3" fmla="*/ 179 h 597"/>
                  <a:gd name="T4" fmla="*/ 112 w 206"/>
                  <a:gd name="T5" fmla="*/ 179 h 597"/>
                  <a:gd name="T6" fmla="*/ 112 w 206"/>
                  <a:gd name="T7" fmla="*/ 0 h 597"/>
                  <a:gd name="T8" fmla="*/ 206 w 206"/>
                  <a:gd name="T9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597">
                    <a:moveTo>
                      <a:pt x="0" y="597"/>
                    </a:moveTo>
                    <a:lnTo>
                      <a:pt x="0" y="179"/>
                    </a:lnTo>
                    <a:lnTo>
                      <a:pt x="112" y="179"/>
                    </a:lnTo>
                    <a:lnTo>
                      <a:pt x="112" y="0"/>
                    </a:lnTo>
                    <a:lnTo>
                      <a:pt x="206" y="0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0" name="Freeform 27"/>
              <p:cNvSpPr/>
              <p:nvPr/>
            </p:nvSpPr>
            <p:spPr bwMode="auto">
              <a:xfrm>
                <a:off x="2992" y="752"/>
                <a:ext cx="92" cy="643"/>
              </a:xfrm>
              <a:custGeom>
                <a:avLst/>
                <a:gdLst>
                  <a:gd name="T0" fmla="*/ 92 w 92"/>
                  <a:gd name="T1" fmla="*/ 643 h 643"/>
                  <a:gd name="T2" fmla="*/ 92 w 92"/>
                  <a:gd name="T3" fmla="*/ 325 h 643"/>
                  <a:gd name="T4" fmla="*/ 0 w 92"/>
                  <a:gd name="T5" fmla="*/ 232 h 643"/>
                  <a:gd name="T6" fmla="*/ 0 w 92"/>
                  <a:gd name="T7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643">
                    <a:moveTo>
                      <a:pt x="92" y="643"/>
                    </a:moveTo>
                    <a:lnTo>
                      <a:pt x="92" y="325"/>
                    </a:lnTo>
                    <a:lnTo>
                      <a:pt x="0" y="232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1" name="Freeform 28"/>
              <p:cNvSpPr/>
              <p:nvPr/>
            </p:nvSpPr>
            <p:spPr bwMode="auto">
              <a:xfrm>
                <a:off x="4701" y="1342"/>
                <a:ext cx="516" cy="238"/>
              </a:xfrm>
              <a:custGeom>
                <a:avLst/>
                <a:gdLst>
                  <a:gd name="T0" fmla="*/ 0 w 516"/>
                  <a:gd name="T1" fmla="*/ 238 h 238"/>
                  <a:gd name="T2" fmla="*/ 232 w 516"/>
                  <a:gd name="T3" fmla="*/ 238 h 238"/>
                  <a:gd name="T4" fmla="*/ 232 w 516"/>
                  <a:gd name="T5" fmla="*/ 86 h 238"/>
                  <a:gd name="T6" fmla="*/ 384 w 516"/>
                  <a:gd name="T7" fmla="*/ 86 h 238"/>
                  <a:gd name="T8" fmla="*/ 384 w 516"/>
                  <a:gd name="T9" fmla="*/ 0 h 238"/>
                  <a:gd name="T10" fmla="*/ 516 w 516"/>
                  <a:gd name="T11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6" h="238">
                    <a:moveTo>
                      <a:pt x="0" y="238"/>
                    </a:moveTo>
                    <a:lnTo>
                      <a:pt x="232" y="238"/>
                    </a:lnTo>
                    <a:lnTo>
                      <a:pt x="232" y="86"/>
                    </a:lnTo>
                    <a:lnTo>
                      <a:pt x="384" y="86"/>
                    </a:lnTo>
                    <a:lnTo>
                      <a:pt x="384" y="0"/>
                    </a:lnTo>
                    <a:lnTo>
                      <a:pt x="516" y="0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2" name="Freeform 29"/>
              <p:cNvSpPr/>
              <p:nvPr/>
            </p:nvSpPr>
            <p:spPr bwMode="auto">
              <a:xfrm>
                <a:off x="2263" y="1441"/>
                <a:ext cx="590" cy="192"/>
              </a:xfrm>
              <a:custGeom>
                <a:avLst/>
                <a:gdLst>
                  <a:gd name="T0" fmla="*/ 590 w 590"/>
                  <a:gd name="T1" fmla="*/ 192 h 192"/>
                  <a:gd name="T2" fmla="*/ 344 w 590"/>
                  <a:gd name="T3" fmla="*/ 192 h 192"/>
                  <a:gd name="T4" fmla="*/ 344 w 590"/>
                  <a:gd name="T5" fmla="*/ 0 h 192"/>
                  <a:gd name="T6" fmla="*/ 0 w 590"/>
                  <a:gd name="T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0" h="192">
                    <a:moveTo>
                      <a:pt x="590" y="192"/>
                    </a:moveTo>
                    <a:lnTo>
                      <a:pt x="344" y="192"/>
                    </a:lnTo>
                    <a:lnTo>
                      <a:pt x="344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3" name="Freeform 30"/>
              <p:cNvSpPr/>
              <p:nvPr/>
            </p:nvSpPr>
            <p:spPr bwMode="auto">
              <a:xfrm>
                <a:off x="2640" y="2674"/>
                <a:ext cx="438" cy="364"/>
              </a:xfrm>
              <a:custGeom>
                <a:avLst/>
                <a:gdLst>
                  <a:gd name="T0" fmla="*/ 438 w 438"/>
                  <a:gd name="T1" fmla="*/ 0 h 364"/>
                  <a:gd name="T2" fmla="*/ 438 w 438"/>
                  <a:gd name="T3" fmla="*/ 172 h 364"/>
                  <a:gd name="T4" fmla="*/ 325 w 438"/>
                  <a:gd name="T5" fmla="*/ 172 h 364"/>
                  <a:gd name="T6" fmla="*/ 325 w 438"/>
                  <a:gd name="T7" fmla="*/ 364 h 364"/>
                  <a:gd name="T8" fmla="*/ 0 w 438"/>
                  <a:gd name="T9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8" h="364">
                    <a:moveTo>
                      <a:pt x="438" y="0"/>
                    </a:moveTo>
                    <a:lnTo>
                      <a:pt x="438" y="172"/>
                    </a:lnTo>
                    <a:lnTo>
                      <a:pt x="325" y="172"/>
                    </a:lnTo>
                    <a:lnTo>
                      <a:pt x="325" y="364"/>
                    </a:lnTo>
                    <a:lnTo>
                      <a:pt x="0" y="364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4" name="Freeform 31"/>
              <p:cNvSpPr/>
              <p:nvPr/>
            </p:nvSpPr>
            <p:spPr bwMode="auto">
              <a:xfrm>
                <a:off x="4316" y="2700"/>
                <a:ext cx="557" cy="258"/>
              </a:xfrm>
              <a:custGeom>
                <a:avLst/>
                <a:gdLst>
                  <a:gd name="T0" fmla="*/ 0 w 557"/>
                  <a:gd name="T1" fmla="*/ 0 h 258"/>
                  <a:gd name="T2" fmla="*/ 0 w 557"/>
                  <a:gd name="T3" fmla="*/ 178 h 258"/>
                  <a:gd name="T4" fmla="*/ 259 w 557"/>
                  <a:gd name="T5" fmla="*/ 178 h 258"/>
                  <a:gd name="T6" fmla="*/ 259 w 557"/>
                  <a:gd name="T7" fmla="*/ 106 h 258"/>
                  <a:gd name="T8" fmla="*/ 332 w 557"/>
                  <a:gd name="T9" fmla="*/ 106 h 258"/>
                  <a:gd name="T10" fmla="*/ 332 w 557"/>
                  <a:gd name="T11" fmla="*/ 258 h 258"/>
                  <a:gd name="T12" fmla="*/ 557 w 557"/>
                  <a:gd name="T13" fmla="*/ 2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7" h="258">
                    <a:moveTo>
                      <a:pt x="0" y="0"/>
                    </a:moveTo>
                    <a:lnTo>
                      <a:pt x="0" y="178"/>
                    </a:lnTo>
                    <a:lnTo>
                      <a:pt x="259" y="178"/>
                    </a:lnTo>
                    <a:lnTo>
                      <a:pt x="259" y="106"/>
                    </a:lnTo>
                    <a:lnTo>
                      <a:pt x="332" y="106"/>
                    </a:lnTo>
                    <a:lnTo>
                      <a:pt x="332" y="258"/>
                    </a:lnTo>
                    <a:lnTo>
                      <a:pt x="557" y="258"/>
                    </a:ln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5" name="Freeform 32"/>
              <p:cNvSpPr/>
              <p:nvPr/>
            </p:nvSpPr>
            <p:spPr bwMode="auto">
              <a:xfrm>
                <a:off x="4079" y="760"/>
                <a:ext cx="38" cy="37"/>
              </a:xfrm>
              <a:custGeom>
                <a:avLst/>
                <a:gdLst>
                  <a:gd name="T0" fmla="*/ 72 w 72"/>
                  <a:gd name="T1" fmla="*/ 36 h 71"/>
                  <a:gd name="T2" fmla="*/ 36 w 72"/>
                  <a:gd name="T3" fmla="*/ 71 h 71"/>
                  <a:gd name="T4" fmla="*/ 0 w 72"/>
                  <a:gd name="T5" fmla="*/ 35 h 71"/>
                  <a:gd name="T6" fmla="*/ 36 w 72"/>
                  <a:gd name="T7" fmla="*/ 0 h 71"/>
                  <a:gd name="T8" fmla="*/ 72 w 72"/>
                  <a:gd name="T9" fmla="*/ 36 h 71"/>
                  <a:gd name="T10" fmla="*/ 72 w 72"/>
                  <a:gd name="T11" fmla="*/ 3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71">
                    <a:moveTo>
                      <a:pt x="72" y="36"/>
                    </a:moveTo>
                    <a:cubicBezTo>
                      <a:pt x="72" y="56"/>
                      <a:pt x="56" y="71"/>
                      <a:pt x="36" y="71"/>
                    </a:cubicBezTo>
                    <a:cubicBezTo>
                      <a:pt x="16" y="71"/>
                      <a:pt x="0" y="55"/>
                      <a:pt x="0" y="35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6" name="Freeform 33"/>
              <p:cNvSpPr/>
              <p:nvPr/>
            </p:nvSpPr>
            <p:spPr bwMode="auto">
              <a:xfrm>
                <a:off x="4079" y="760"/>
                <a:ext cx="38" cy="37"/>
              </a:xfrm>
              <a:custGeom>
                <a:avLst/>
                <a:gdLst>
                  <a:gd name="T0" fmla="*/ 38 w 38"/>
                  <a:gd name="T1" fmla="*/ 19 h 37"/>
                  <a:gd name="T2" fmla="*/ 19 w 38"/>
                  <a:gd name="T3" fmla="*/ 37 h 37"/>
                  <a:gd name="T4" fmla="*/ 0 w 38"/>
                  <a:gd name="T5" fmla="*/ 18 h 37"/>
                  <a:gd name="T6" fmla="*/ 19 w 38"/>
                  <a:gd name="T7" fmla="*/ 0 h 37"/>
                  <a:gd name="T8" fmla="*/ 38 w 38"/>
                  <a:gd name="T9" fmla="*/ 19 h 37"/>
                  <a:gd name="T10" fmla="*/ 38 w 38"/>
                  <a:gd name="T11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7">
                    <a:moveTo>
                      <a:pt x="38" y="19"/>
                    </a:moveTo>
                    <a:cubicBezTo>
                      <a:pt x="38" y="29"/>
                      <a:pt x="29" y="37"/>
                      <a:pt x="19" y="37"/>
                    </a:cubicBezTo>
                    <a:cubicBezTo>
                      <a:pt x="8" y="37"/>
                      <a:pt x="0" y="29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29" y="0"/>
                      <a:pt x="38" y="8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7" name="Freeform 34"/>
              <p:cNvSpPr/>
              <p:nvPr/>
            </p:nvSpPr>
            <p:spPr bwMode="auto">
              <a:xfrm>
                <a:off x="3901" y="760"/>
                <a:ext cx="38" cy="37"/>
              </a:xfrm>
              <a:custGeom>
                <a:avLst/>
                <a:gdLst>
                  <a:gd name="T0" fmla="*/ 72 w 72"/>
                  <a:gd name="T1" fmla="*/ 36 h 71"/>
                  <a:gd name="T2" fmla="*/ 36 w 72"/>
                  <a:gd name="T3" fmla="*/ 71 h 71"/>
                  <a:gd name="T4" fmla="*/ 0 w 72"/>
                  <a:gd name="T5" fmla="*/ 35 h 71"/>
                  <a:gd name="T6" fmla="*/ 36 w 72"/>
                  <a:gd name="T7" fmla="*/ 0 h 71"/>
                  <a:gd name="T8" fmla="*/ 72 w 72"/>
                  <a:gd name="T9" fmla="*/ 36 h 71"/>
                  <a:gd name="T10" fmla="*/ 72 w 72"/>
                  <a:gd name="T11" fmla="*/ 3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71">
                    <a:moveTo>
                      <a:pt x="72" y="36"/>
                    </a:moveTo>
                    <a:cubicBezTo>
                      <a:pt x="72" y="56"/>
                      <a:pt x="55" y="71"/>
                      <a:pt x="36" y="71"/>
                    </a:cubicBezTo>
                    <a:cubicBezTo>
                      <a:pt x="16" y="71"/>
                      <a:pt x="0" y="55"/>
                      <a:pt x="0" y="35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8" name="Freeform 35"/>
              <p:cNvSpPr/>
              <p:nvPr/>
            </p:nvSpPr>
            <p:spPr bwMode="auto">
              <a:xfrm>
                <a:off x="3901" y="760"/>
                <a:ext cx="38" cy="37"/>
              </a:xfrm>
              <a:custGeom>
                <a:avLst/>
                <a:gdLst>
                  <a:gd name="T0" fmla="*/ 38 w 38"/>
                  <a:gd name="T1" fmla="*/ 19 h 37"/>
                  <a:gd name="T2" fmla="*/ 19 w 38"/>
                  <a:gd name="T3" fmla="*/ 37 h 37"/>
                  <a:gd name="T4" fmla="*/ 0 w 38"/>
                  <a:gd name="T5" fmla="*/ 18 h 37"/>
                  <a:gd name="T6" fmla="*/ 19 w 38"/>
                  <a:gd name="T7" fmla="*/ 0 h 37"/>
                  <a:gd name="T8" fmla="*/ 38 w 38"/>
                  <a:gd name="T9" fmla="*/ 19 h 37"/>
                  <a:gd name="T10" fmla="*/ 38 w 38"/>
                  <a:gd name="T11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7">
                    <a:moveTo>
                      <a:pt x="38" y="19"/>
                    </a:moveTo>
                    <a:cubicBezTo>
                      <a:pt x="38" y="29"/>
                      <a:pt x="29" y="37"/>
                      <a:pt x="19" y="37"/>
                    </a:cubicBezTo>
                    <a:cubicBezTo>
                      <a:pt x="8" y="37"/>
                      <a:pt x="0" y="29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29" y="0"/>
                      <a:pt x="38" y="8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9" name="Freeform 36"/>
              <p:cNvSpPr/>
              <p:nvPr/>
            </p:nvSpPr>
            <p:spPr bwMode="auto">
              <a:xfrm>
                <a:off x="3523" y="549"/>
                <a:ext cx="38" cy="37"/>
              </a:xfrm>
              <a:custGeom>
                <a:avLst/>
                <a:gdLst>
                  <a:gd name="T0" fmla="*/ 72 w 72"/>
                  <a:gd name="T1" fmla="*/ 36 h 72"/>
                  <a:gd name="T2" fmla="*/ 36 w 72"/>
                  <a:gd name="T3" fmla="*/ 72 h 72"/>
                  <a:gd name="T4" fmla="*/ 0 w 72"/>
                  <a:gd name="T5" fmla="*/ 36 h 72"/>
                  <a:gd name="T6" fmla="*/ 36 w 72"/>
                  <a:gd name="T7" fmla="*/ 0 h 72"/>
                  <a:gd name="T8" fmla="*/ 36 w 72"/>
                  <a:gd name="T9" fmla="*/ 0 h 72"/>
                  <a:gd name="T10" fmla="*/ 72 w 72"/>
                  <a:gd name="T11" fmla="*/ 36 h 72"/>
                  <a:gd name="T12" fmla="*/ 72 w 72"/>
                  <a:gd name="T13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0" name="Freeform 37"/>
              <p:cNvSpPr/>
              <p:nvPr/>
            </p:nvSpPr>
            <p:spPr bwMode="auto">
              <a:xfrm>
                <a:off x="3523" y="549"/>
                <a:ext cx="38" cy="37"/>
              </a:xfrm>
              <a:custGeom>
                <a:avLst/>
                <a:gdLst>
                  <a:gd name="T0" fmla="*/ 38 w 38"/>
                  <a:gd name="T1" fmla="*/ 18 h 37"/>
                  <a:gd name="T2" fmla="*/ 19 w 38"/>
                  <a:gd name="T3" fmla="*/ 37 h 37"/>
                  <a:gd name="T4" fmla="*/ 0 w 38"/>
                  <a:gd name="T5" fmla="*/ 18 h 37"/>
                  <a:gd name="T6" fmla="*/ 19 w 38"/>
                  <a:gd name="T7" fmla="*/ 0 h 37"/>
                  <a:gd name="T8" fmla="*/ 19 w 38"/>
                  <a:gd name="T9" fmla="*/ 0 h 37"/>
                  <a:gd name="T10" fmla="*/ 38 w 38"/>
                  <a:gd name="T11" fmla="*/ 18 h 37"/>
                  <a:gd name="T12" fmla="*/ 38 w 38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7">
                    <a:moveTo>
                      <a:pt x="38" y="18"/>
                    </a:moveTo>
                    <a:cubicBezTo>
                      <a:pt x="38" y="29"/>
                      <a:pt x="29" y="37"/>
                      <a:pt x="19" y="37"/>
                    </a:cubicBezTo>
                    <a:cubicBezTo>
                      <a:pt x="8" y="37"/>
                      <a:pt x="0" y="29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9" y="0"/>
                      <a:pt x="38" y="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1" name="Freeform 38"/>
              <p:cNvSpPr/>
              <p:nvPr/>
            </p:nvSpPr>
            <p:spPr bwMode="auto">
              <a:xfrm>
                <a:off x="2973" y="723"/>
                <a:ext cx="38" cy="38"/>
              </a:xfrm>
              <a:custGeom>
                <a:avLst/>
                <a:gdLst>
                  <a:gd name="T0" fmla="*/ 72 w 72"/>
                  <a:gd name="T1" fmla="*/ 36 h 72"/>
                  <a:gd name="T2" fmla="*/ 36 w 72"/>
                  <a:gd name="T3" fmla="*/ 72 h 72"/>
                  <a:gd name="T4" fmla="*/ 0 w 72"/>
                  <a:gd name="T5" fmla="*/ 36 h 72"/>
                  <a:gd name="T6" fmla="*/ 36 w 72"/>
                  <a:gd name="T7" fmla="*/ 0 h 72"/>
                  <a:gd name="T8" fmla="*/ 72 w 72"/>
                  <a:gd name="T9" fmla="*/ 36 h 72"/>
                  <a:gd name="T10" fmla="*/ 72 w 72"/>
                  <a:gd name="T11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2" name="Freeform 39"/>
              <p:cNvSpPr/>
              <p:nvPr/>
            </p:nvSpPr>
            <p:spPr bwMode="auto">
              <a:xfrm>
                <a:off x="2973" y="723"/>
                <a:ext cx="38" cy="38"/>
              </a:xfrm>
              <a:custGeom>
                <a:avLst/>
                <a:gdLst>
                  <a:gd name="T0" fmla="*/ 38 w 38"/>
                  <a:gd name="T1" fmla="*/ 19 h 38"/>
                  <a:gd name="T2" fmla="*/ 19 w 38"/>
                  <a:gd name="T3" fmla="*/ 38 h 38"/>
                  <a:gd name="T4" fmla="*/ 0 w 38"/>
                  <a:gd name="T5" fmla="*/ 19 h 38"/>
                  <a:gd name="T6" fmla="*/ 19 w 38"/>
                  <a:gd name="T7" fmla="*/ 0 h 38"/>
                  <a:gd name="T8" fmla="*/ 38 w 38"/>
                  <a:gd name="T9" fmla="*/ 19 h 38"/>
                  <a:gd name="T10" fmla="*/ 38 w 38"/>
                  <a:gd name="T11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cubicBezTo>
                      <a:pt x="38" y="30"/>
                      <a:pt x="29" y="38"/>
                      <a:pt x="19" y="38"/>
                    </a:cubicBezTo>
                    <a:cubicBezTo>
                      <a:pt x="8" y="38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29" y="0"/>
                      <a:pt x="38" y="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3" name="Freeform 40"/>
              <p:cNvSpPr/>
              <p:nvPr/>
            </p:nvSpPr>
            <p:spPr bwMode="auto">
              <a:xfrm>
                <a:off x="2244" y="1422"/>
                <a:ext cx="38" cy="38"/>
              </a:xfrm>
              <a:custGeom>
                <a:avLst/>
                <a:gdLst>
                  <a:gd name="T0" fmla="*/ 72 w 72"/>
                  <a:gd name="T1" fmla="*/ 36 h 73"/>
                  <a:gd name="T2" fmla="*/ 36 w 72"/>
                  <a:gd name="T3" fmla="*/ 72 h 73"/>
                  <a:gd name="T4" fmla="*/ 0 w 72"/>
                  <a:gd name="T5" fmla="*/ 37 h 73"/>
                  <a:gd name="T6" fmla="*/ 36 w 72"/>
                  <a:gd name="T7" fmla="*/ 0 h 73"/>
                  <a:gd name="T8" fmla="*/ 36 w 72"/>
                  <a:gd name="T9" fmla="*/ 0 h 73"/>
                  <a:gd name="T10" fmla="*/ 72 w 72"/>
                  <a:gd name="T11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73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3"/>
                      <a:pt x="0" y="57"/>
                      <a:pt x="0" y="37"/>
                    </a:cubicBezTo>
                    <a:cubicBezTo>
                      <a:pt x="0" y="17"/>
                      <a:pt x="16" y="1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6" y="0"/>
                      <a:pt x="72" y="17"/>
                      <a:pt x="72" y="36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4" name="Freeform 41"/>
              <p:cNvSpPr/>
              <p:nvPr/>
            </p:nvSpPr>
            <p:spPr bwMode="auto">
              <a:xfrm>
                <a:off x="2244" y="1422"/>
                <a:ext cx="38" cy="38"/>
              </a:xfrm>
              <a:custGeom>
                <a:avLst/>
                <a:gdLst>
                  <a:gd name="T0" fmla="*/ 38 w 38"/>
                  <a:gd name="T1" fmla="*/ 19 h 38"/>
                  <a:gd name="T2" fmla="*/ 19 w 38"/>
                  <a:gd name="T3" fmla="*/ 38 h 38"/>
                  <a:gd name="T4" fmla="*/ 0 w 38"/>
                  <a:gd name="T5" fmla="*/ 19 h 38"/>
                  <a:gd name="T6" fmla="*/ 19 w 38"/>
                  <a:gd name="T7" fmla="*/ 0 h 38"/>
                  <a:gd name="T8" fmla="*/ 19 w 38"/>
                  <a:gd name="T9" fmla="*/ 0 h 38"/>
                  <a:gd name="T10" fmla="*/ 38 w 38"/>
                  <a:gd name="T11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cubicBezTo>
                      <a:pt x="38" y="29"/>
                      <a:pt x="29" y="38"/>
                      <a:pt x="19" y="38"/>
                    </a:cubicBezTo>
                    <a:cubicBezTo>
                      <a:pt x="8" y="38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9" y="0"/>
                      <a:pt x="38" y="9"/>
                      <a:pt x="38" y="19"/>
                    </a:cubicBezTo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5" name="Oval 42"/>
              <p:cNvSpPr>
                <a:spLocks noChangeArrowheads="1"/>
              </p:cNvSpPr>
              <p:nvPr/>
            </p:nvSpPr>
            <p:spPr bwMode="auto">
              <a:xfrm>
                <a:off x="2178" y="1766"/>
                <a:ext cx="38" cy="38"/>
              </a:xfrm>
              <a:prstGeom prst="ellipse">
                <a:avLst/>
              </a:pr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6" name="Oval 43"/>
              <p:cNvSpPr>
                <a:spLocks noChangeArrowheads="1"/>
              </p:cNvSpPr>
              <p:nvPr/>
            </p:nvSpPr>
            <p:spPr bwMode="auto">
              <a:xfrm>
                <a:off x="2178" y="1766"/>
                <a:ext cx="38" cy="38"/>
              </a:xfrm>
              <a:prstGeom prst="ellipse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7" name="Freeform 44"/>
              <p:cNvSpPr/>
              <p:nvPr/>
            </p:nvSpPr>
            <p:spPr bwMode="auto">
              <a:xfrm>
                <a:off x="2623" y="3015"/>
                <a:ext cx="38" cy="38"/>
              </a:xfrm>
              <a:custGeom>
                <a:avLst/>
                <a:gdLst>
                  <a:gd name="T0" fmla="*/ 72 w 72"/>
                  <a:gd name="T1" fmla="*/ 36 h 72"/>
                  <a:gd name="T2" fmla="*/ 36 w 72"/>
                  <a:gd name="T3" fmla="*/ 72 h 72"/>
                  <a:gd name="T4" fmla="*/ 0 w 72"/>
                  <a:gd name="T5" fmla="*/ 36 h 72"/>
                  <a:gd name="T6" fmla="*/ 36 w 72"/>
                  <a:gd name="T7" fmla="*/ 0 h 72"/>
                  <a:gd name="T8" fmla="*/ 36 w 72"/>
                  <a:gd name="T9" fmla="*/ 0 h 72"/>
                  <a:gd name="T10" fmla="*/ 72 w 72"/>
                  <a:gd name="T11" fmla="*/ 36 h 72"/>
                  <a:gd name="T12" fmla="*/ 72 w 72"/>
                  <a:gd name="T13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6" y="0"/>
                      <a:pt x="72" y="17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8" name="Freeform 45"/>
              <p:cNvSpPr/>
              <p:nvPr/>
            </p:nvSpPr>
            <p:spPr bwMode="auto">
              <a:xfrm>
                <a:off x="2623" y="3015"/>
                <a:ext cx="38" cy="38"/>
              </a:xfrm>
              <a:custGeom>
                <a:avLst/>
                <a:gdLst>
                  <a:gd name="T0" fmla="*/ 38 w 38"/>
                  <a:gd name="T1" fmla="*/ 19 h 38"/>
                  <a:gd name="T2" fmla="*/ 19 w 38"/>
                  <a:gd name="T3" fmla="*/ 38 h 38"/>
                  <a:gd name="T4" fmla="*/ 0 w 38"/>
                  <a:gd name="T5" fmla="*/ 19 h 38"/>
                  <a:gd name="T6" fmla="*/ 19 w 38"/>
                  <a:gd name="T7" fmla="*/ 0 h 38"/>
                  <a:gd name="T8" fmla="*/ 19 w 38"/>
                  <a:gd name="T9" fmla="*/ 0 h 38"/>
                  <a:gd name="T10" fmla="*/ 38 w 38"/>
                  <a:gd name="T11" fmla="*/ 19 h 38"/>
                  <a:gd name="T12" fmla="*/ 38 w 38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cubicBezTo>
                      <a:pt x="38" y="29"/>
                      <a:pt x="30" y="38"/>
                      <a:pt x="19" y="38"/>
                    </a:cubicBezTo>
                    <a:cubicBezTo>
                      <a:pt x="8" y="38"/>
                      <a:pt x="0" y="2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0" y="0"/>
                      <a:pt x="38" y="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9" name="Freeform 46"/>
              <p:cNvSpPr/>
              <p:nvPr/>
            </p:nvSpPr>
            <p:spPr bwMode="auto">
              <a:xfrm>
                <a:off x="4864" y="2935"/>
                <a:ext cx="38" cy="39"/>
              </a:xfrm>
              <a:custGeom>
                <a:avLst/>
                <a:gdLst>
                  <a:gd name="T0" fmla="*/ 72 w 72"/>
                  <a:gd name="T1" fmla="*/ 36 h 73"/>
                  <a:gd name="T2" fmla="*/ 36 w 72"/>
                  <a:gd name="T3" fmla="*/ 72 h 73"/>
                  <a:gd name="T4" fmla="*/ 0 w 72"/>
                  <a:gd name="T5" fmla="*/ 37 h 73"/>
                  <a:gd name="T6" fmla="*/ 35 w 72"/>
                  <a:gd name="T7" fmla="*/ 0 h 73"/>
                  <a:gd name="T8" fmla="*/ 36 w 72"/>
                  <a:gd name="T9" fmla="*/ 0 h 73"/>
                  <a:gd name="T10" fmla="*/ 72 w 72"/>
                  <a:gd name="T11" fmla="*/ 36 h 73"/>
                  <a:gd name="T12" fmla="*/ 72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3"/>
                      <a:pt x="0" y="56"/>
                      <a:pt x="0" y="37"/>
                    </a:cubicBezTo>
                    <a:cubicBezTo>
                      <a:pt x="0" y="17"/>
                      <a:pt x="16" y="1"/>
                      <a:pt x="3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5" y="0"/>
                      <a:pt x="72" y="1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0" name="Freeform 47"/>
              <p:cNvSpPr/>
              <p:nvPr/>
            </p:nvSpPr>
            <p:spPr bwMode="auto">
              <a:xfrm>
                <a:off x="4864" y="2935"/>
                <a:ext cx="38" cy="39"/>
              </a:xfrm>
              <a:custGeom>
                <a:avLst/>
                <a:gdLst>
                  <a:gd name="T0" fmla="*/ 38 w 38"/>
                  <a:gd name="T1" fmla="*/ 19 h 39"/>
                  <a:gd name="T2" fmla="*/ 19 w 38"/>
                  <a:gd name="T3" fmla="*/ 38 h 39"/>
                  <a:gd name="T4" fmla="*/ 0 w 38"/>
                  <a:gd name="T5" fmla="*/ 20 h 39"/>
                  <a:gd name="T6" fmla="*/ 18 w 38"/>
                  <a:gd name="T7" fmla="*/ 0 h 39"/>
                  <a:gd name="T8" fmla="*/ 19 w 38"/>
                  <a:gd name="T9" fmla="*/ 0 h 39"/>
                  <a:gd name="T10" fmla="*/ 38 w 38"/>
                  <a:gd name="T11" fmla="*/ 19 h 39"/>
                  <a:gd name="T12" fmla="*/ 38 w 38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9">
                    <a:moveTo>
                      <a:pt x="38" y="19"/>
                    </a:moveTo>
                    <a:cubicBezTo>
                      <a:pt x="38" y="30"/>
                      <a:pt x="29" y="38"/>
                      <a:pt x="19" y="38"/>
                    </a:cubicBezTo>
                    <a:cubicBezTo>
                      <a:pt x="8" y="39"/>
                      <a:pt x="0" y="30"/>
                      <a:pt x="0" y="20"/>
                    </a:cubicBezTo>
                    <a:cubicBezTo>
                      <a:pt x="0" y="9"/>
                      <a:pt x="8" y="1"/>
                      <a:pt x="1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9" y="0"/>
                      <a:pt x="38" y="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1" name="Oval 48"/>
              <p:cNvSpPr>
                <a:spLocks noChangeArrowheads="1"/>
              </p:cNvSpPr>
              <p:nvPr/>
            </p:nvSpPr>
            <p:spPr bwMode="auto">
              <a:xfrm>
                <a:off x="5427" y="1783"/>
                <a:ext cx="38" cy="38"/>
              </a:xfrm>
              <a:prstGeom prst="ellipse">
                <a:avLst/>
              </a:pr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2" name="Oval 49"/>
              <p:cNvSpPr>
                <a:spLocks noChangeArrowheads="1"/>
              </p:cNvSpPr>
              <p:nvPr/>
            </p:nvSpPr>
            <p:spPr bwMode="auto">
              <a:xfrm>
                <a:off x="5427" y="1783"/>
                <a:ext cx="38" cy="38"/>
              </a:xfrm>
              <a:prstGeom prst="ellipse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3" name="Oval 50"/>
              <p:cNvSpPr>
                <a:spLocks noChangeArrowheads="1"/>
              </p:cNvSpPr>
              <p:nvPr/>
            </p:nvSpPr>
            <p:spPr bwMode="auto">
              <a:xfrm>
                <a:off x="5208" y="1319"/>
                <a:ext cx="37" cy="38"/>
              </a:xfrm>
              <a:prstGeom prst="ellipse">
                <a:avLst/>
              </a:pr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4" name="Oval 51"/>
              <p:cNvSpPr>
                <a:spLocks noChangeArrowheads="1"/>
              </p:cNvSpPr>
              <p:nvPr/>
            </p:nvSpPr>
            <p:spPr bwMode="auto">
              <a:xfrm>
                <a:off x="5208" y="1319"/>
                <a:ext cx="37" cy="38"/>
              </a:xfrm>
              <a:prstGeom prst="ellipse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5" name="Oval 52"/>
              <p:cNvSpPr>
                <a:spLocks noChangeArrowheads="1"/>
              </p:cNvSpPr>
              <p:nvPr/>
            </p:nvSpPr>
            <p:spPr bwMode="auto">
              <a:xfrm>
                <a:off x="4648" y="819"/>
                <a:ext cx="38" cy="38"/>
              </a:xfrm>
              <a:prstGeom prst="ellipse">
                <a:avLst/>
              </a:pr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6" name="Oval 53"/>
              <p:cNvSpPr>
                <a:spLocks noChangeArrowheads="1"/>
              </p:cNvSpPr>
              <p:nvPr/>
            </p:nvSpPr>
            <p:spPr bwMode="auto">
              <a:xfrm>
                <a:off x="4648" y="819"/>
                <a:ext cx="38" cy="38"/>
              </a:xfrm>
              <a:prstGeom prst="ellipse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7" name="Freeform 54"/>
              <p:cNvSpPr/>
              <p:nvPr/>
            </p:nvSpPr>
            <p:spPr bwMode="auto">
              <a:xfrm>
                <a:off x="3483" y="2676"/>
                <a:ext cx="643" cy="338"/>
              </a:xfrm>
              <a:custGeom>
                <a:avLst/>
                <a:gdLst>
                  <a:gd name="T0" fmla="*/ 1080 w 1221"/>
                  <a:gd name="T1" fmla="*/ 312 h 643"/>
                  <a:gd name="T2" fmla="*/ 1080 w 1221"/>
                  <a:gd name="T3" fmla="*/ 0 h 643"/>
                  <a:gd name="T4" fmla="*/ 141 w 1221"/>
                  <a:gd name="T5" fmla="*/ 0 h 643"/>
                  <a:gd name="T6" fmla="*/ 141 w 1221"/>
                  <a:gd name="T7" fmla="*/ 312 h 643"/>
                  <a:gd name="T8" fmla="*/ 41 w 1221"/>
                  <a:gd name="T9" fmla="*/ 592 h 643"/>
                  <a:gd name="T10" fmla="*/ 0 w 1221"/>
                  <a:gd name="T11" fmla="*/ 643 h 643"/>
                  <a:gd name="T12" fmla="*/ 1221 w 1221"/>
                  <a:gd name="T13" fmla="*/ 643 h 643"/>
                  <a:gd name="T14" fmla="*/ 1180 w 1221"/>
                  <a:gd name="T15" fmla="*/ 592 h 643"/>
                  <a:gd name="T16" fmla="*/ 1080 w 1221"/>
                  <a:gd name="T17" fmla="*/ 312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1" h="643">
                    <a:moveTo>
                      <a:pt x="1080" y="312"/>
                    </a:moveTo>
                    <a:lnTo>
                      <a:pt x="1080" y="0"/>
                    </a:lnTo>
                    <a:lnTo>
                      <a:pt x="141" y="0"/>
                    </a:lnTo>
                    <a:lnTo>
                      <a:pt x="141" y="312"/>
                    </a:lnTo>
                    <a:cubicBezTo>
                      <a:pt x="141" y="414"/>
                      <a:pt x="106" y="513"/>
                      <a:pt x="41" y="592"/>
                    </a:cubicBezTo>
                    <a:lnTo>
                      <a:pt x="0" y="643"/>
                    </a:lnTo>
                    <a:lnTo>
                      <a:pt x="1221" y="643"/>
                    </a:lnTo>
                    <a:lnTo>
                      <a:pt x="1180" y="592"/>
                    </a:lnTo>
                    <a:cubicBezTo>
                      <a:pt x="1116" y="513"/>
                      <a:pt x="1080" y="414"/>
                      <a:pt x="1080" y="3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8" name="Freeform 55"/>
              <p:cNvSpPr/>
              <p:nvPr/>
            </p:nvSpPr>
            <p:spPr bwMode="auto">
              <a:xfrm>
                <a:off x="3527" y="2676"/>
                <a:ext cx="555" cy="279"/>
              </a:xfrm>
              <a:custGeom>
                <a:avLst/>
                <a:gdLst>
                  <a:gd name="T0" fmla="*/ 0 w 1054"/>
                  <a:gd name="T1" fmla="*/ 531 h 531"/>
                  <a:gd name="T2" fmla="*/ 1054 w 1054"/>
                  <a:gd name="T3" fmla="*/ 531 h 531"/>
                  <a:gd name="T4" fmla="*/ 996 w 1054"/>
                  <a:gd name="T5" fmla="*/ 312 h 531"/>
                  <a:gd name="T6" fmla="*/ 996 w 1054"/>
                  <a:gd name="T7" fmla="*/ 0 h 531"/>
                  <a:gd name="T8" fmla="*/ 57 w 1054"/>
                  <a:gd name="T9" fmla="*/ 0 h 531"/>
                  <a:gd name="T10" fmla="*/ 57 w 1054"/>
                  <a:gd name="T11" fmla="*/ 312 h 531"/>
                  <a:gd name="T12" fmla="*/ 0 w 1054"/>
                  <a:gd name="T13" fmla="*/ 531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4" h="531">
                    <a:moveTo>
                      <a:pt x="0" y="531"/>
                    </a:moveTo>
                    <a:lnTo>
                      <a:pt x="1054" y="531"/>
                    </a:lnTo>
                    <a:cubicBezTo>
                      <a:pt x="1016" y="464"/>
                      <a:pt x="996" y="389"/>
                      <a:pt x="996" y="312"/>
                    </a:cubicBezTo>
                    <a:lnTo>
                      <a:pt x="996" y="0"/>
                    </a:lnTo>
                    <a:lnTo>
                      <a:pt x="57" y="0"/>
                    </a:lnTo>
                    <a:lnTo>
                      <a:pt x="57" y="312"/>
                    </a:lnTo>
                    <a:cubicBezTo>
                      <a:pt x="57" y="389"/>
                      <a:pt x="37" y="464"/>
                      <a:pt x="0" y="531"/>
                    </a:cubicBezTo>
                    <a:close/>
                  </a:path>
                </a:pathLst>
              </a:custGeom>
              <a:solidFill>
                <a:srgbClr val="084C94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9" name="Rectangle 56"/>
              <p:cNvSpPr>
                <a:spLocks noChangeArrowheads="1"/>
              </p:cNvSpPr>
              <p:nvPr/>
            </p:nvSpPr>
            <p:spPr bwMode="auto">
              <a:xfrm>
                <a:off x="3525" y="2671"/>
                <a:ext cx="565" cy="2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0" name="Freeform 57"/>
              <p:cNvSpPr/>
              <p:nvPr/>
            </p:nvSpPr>
            <p:spPr bwMode="auto">
              <a:xfrm>
                <a:off x="3527" y="2676"/>
                <a:ext cx="555" cy="279"/>
              </a:xfrm>
              <a:custGeom>
                <a:avLst/>
                <a:gdLst>
                  <a:gd name="T0" fmla="*/ 0 w 1054"/>
                  <a:gd name="T1" fmla="*/ 531 h 531"/>
                  <a:gd name="T2" fmla="*/ 1054 w 1054"/>
                  <a:gd name="T3" fmla="*/ 531 h 531"/>
                  <a:gd name="T4" fmla="*/ 996 w 1054"/>
                  <a:gd name="T5" fmla="*/ 312 h 531"/>
                  <a:gd name="T6" fmla="*/ 996 w 1054"/>
                  <a:gd name="T7" fmla="*/ 0 h 531"/>
                  <a:gd name="T8" fmla="*/ 57 w 1054"/>
                  <a:gd name="T9" fmla="*/ 0 h 531"/>
                  <a:gd name="T10" fmla="*/ 57 w 1054"/>
                  <a:gd name="T11" fmla="*/ 312 h 531"/>
                  <a:gd name="T12" fmla="*/ 0 w 1054"/>
                  <a:gd name="T13" fmla="*/ 531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4" h="531">
                    <a:moveTo>
                      <a:pt x="0" y="531"/>
                    </a:moveTo>
                    <a:lnTo>
                      <a:pt x="1054" y="531"/>
                    </a:lnTo>
                    <a:cubicBezTo>
                      <a:pt x="1016" y="464"/>
                      <a:pt x="996" y="389"/>
                      <a:pt x="996" y="312"/>
                    </a:cubicBezTo>
                    <a:lnTo>
                      <a:pt x="996" y="0"/>
                    </a:lnTo>
                    <a:lnTo>
                      <a:pt x="57" y="0"/>
                    </a:lnTo>
                    <a:lnTo>
                      <a:pt x="57" y="312"/>
                    </a:lnTo>
                    <a:cubicBezTo>
                      <a:pt x="57" y="389"/>
                      <a:pt x="37" y="464"/>
                      <a:pt x="0" y="5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1" name="Rectangle 58"/>
              <p:cNvSpPr>
                <a:spLocks noChangeArrowheads="1"/>
              </p:cNvSpPr>
              <p:nvPr/>
            </p:nvSpPr>
            <p:spPr bwMode="auto">
              <a:xfrm>
                <a:off x="3525" y="2671"/>
                <a:ext cx="565" cy="2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2" name="Freeform 59"/>
              <p:cNvSpPr/>
              <p:nvPr/>
            </p:nvSpPr>
            <p:spPr bwMode="auto">
              <a:xfrm>
                <a:off x="3527" y="2503"/>
                <a:ext cx="555" cy="279"/>
              </a:xfrm>
              <a:custGeom>
                <a:avLst/>
                <a:gdLst>
                  <a:gd name="T0" fmla="*/ 0 w 1054"/>
                  <a:gd name="T1" fmla="*/ 530 h 530"/>
                  <a:gd name="T2" fmla="*/ 1054 w 1054"/>
                  <a:gd name="T3" fmla="*/ 530 h 530"/>
                  <a:gd name="T4" fmla="*/ 996 w 1054"/>
                  <a:gd name="T5" fmla="*/ 312 h 530"/>
                  <a:gd name="T6" fmla="*/ 996 w 1054"/>
                  <a:gd name="T7" fmla="*/ 0 h 530"/>
                  <a:gd name="T8" fmla="*/ 57 w 1054"/>
                  <a:gd name="T9" fmla="*/ 0 h 530"/>
                  <a:gd name="T10" fmla="*/ 57 w 1054"/>
                  <a:gd name="T11" fmla="*/ 312 h 530"/>
                  <a:gd name="T12" fmla="*/ 0 w 1054"/>
                  <a:gd name="T13" fmla="*/ 53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4" h="530">
                    <a:moveTo>
                      <a:pt x="0" y="530"/>
                    </a:moveTo>
                    <a:lnTo>
                      <a:pt x="1054" y="530"/>
                    </a:lnTo>
                    <a:cubicBezTo>
                      <a:pt x="1016" y="463"/>
                      <a:pt x="996" y="388"/>
                      <a:pt x="996" y="312"/>
                    </a:cubicBezTo>
                    <a:lnTo>
                      <a:pt x="996" y="0"/>
                    </a:lnTo>
                    <a:lnTo>
                      <a:pt x="57" y="0"/>
                    </a:lnTo>
                    <a:lnTo>
                      <a:pt x="57" y="312"/>
                    </a:lnTo>
                    <a:cubicBezTo>
                      <a:pt x="57" y="388"/>
                      <a:pt x="37" y="463"/>
                      <a:pt x="0" y="5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3" name="Freeform 60"/>
              <p:cNvSpPr/>
              <p:nvPr/>
            </p:nvSpPr>
            <p:spPr bwMode="auto">
              <a:xfrm>
                <a:off x="3483" y="2676"/>
                <a:ext cx="643" cy="338"/>
              </a:xfrm>
              <a:custGeom>
                <a:avLst/>
                <a:gdLst>
                  <a:gd name="T0" fmla="*/ 1080 w 1221"/>
                  <a:gd name="T1" fmla="*/ 312 h 643"/>
                  <a:gd name="T2" fmla="*/ 1080 w 1221"/>
                  <a:gd name="T3" fmla="*/ 0 h 643"/>
                  <a:gd name="T4" fmla="*/ 141 w 1221"/>
                  <a:gd name="T5" fmla="*/ 0 h 643"/>
                  <a:gd name="T6" fmla="*/ 141 w 1221"/>
                  <a:gd name="T7" fmla="*/ 312 h 643"/>
                  <a:gd name="T8" fmla="*/ 41 w 1221"/>
                  <a:gd name="T9" fmla="*/ 592 h 643"/>
                  <a:gd name="T10" fmla="*/ 0 w 1221"/>
                  <a:gd name="T11" fmla="*/ 643 h 643"/>
                  <a:gd name="T12" fmla="*/ 1221 w 1221"/>
                  <a:gd name="T13" fmla="*/ 643 h 643"/>
                  <a:gd name="T14" fmla="*/ 1180 w 1221"/>
                  <a:gd name="T15" fmla="*/ 592 h 643"/>
                  <a:gd name="T16" fmla="*/ 1080 w 1221"/>
                  <a:gd name="T17" fmla="*/ 312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1" h="643">
                    <a:moveTo>
                      <a:pt x="1080" y="312"/>
                    </a:moveTo>
                    <a:lnTo>
                      <a:pt x="1080" y="0"/>
                    </a:lnTo>
                    <a:lnTo>
                      <a:pt x="141" y="0"/>
                    </a:lnTo>
                    <a:lnTo>
                      <a:pt x="141" y="312"/>
                    </a:lnTo>
                    <a:cubicBezTo>
                      <a:pt x="141" y="414"/>
                      <a:pt x="106" y="513"/>
                      <a:pt x="41" y="592"/>
                    </a:cubicBezTo>
                    <a:lnTo>
                      <a:pt x="0" y="643"/>
                    </a:lnTo>
                    <a:lnTo>
                      <a:pt x="1221" y="643"/>
                    </a:lnTo>
                    <a:lnTo>
                      <a:pt x="1180" y="592"/>
                    </a:lnTo>
                    <a:cubicBezTo>
                      <a:pt x="1116" y="513"/>
                      <a:pt x="1080" y="414"/>
                      <a:pt x="1080" y="312"/>
                    </a:cubicBezTo>
                    <a:close/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4" name="Freeform 61"/>
              <p:cNvSpPr/>
              <p:nvPr/>
            </p:nvSpPr>
            <p:spPr bwMode="auto">
              <a:xfrm>
                <a:off x="2811" y="1268"/>
                <a:ext cx="1987" cy="1460"/>
              </a:xfrm>
              <a:custGeom>
                <a:avLst/>
                <a:gdLst>
                  <a:gd name="T0" fmla="*/ 3638 w 3773"/>
                  <a:gd name="T1" fmla="*/ 0 h 2771"/>
                  <a:gd name="T2" fmla="*/ 3773 w 3773"/>
                  <a:gd name="T3" fmla="*/ 136 h 2771"/>
                  <a:gd name="T4" fmla="*/ 3773 w 3773"/>
                  <a:gd name="T5" fmla="*/ 2635 h 2771"/>
                  <a:gd name="T6" fmla="*/ 3638 w 3773"/>
                  <a:gd name="T7" fmla="*/ 2771 h 2771"/>
                  <a:gd name="T8" fmla="*/ 136 w 3773"/>
                  <a:gd name="T9" fmla="*/ 2771 h 2771"/>
                  <a:gd name="T10" fmla="*/ 0 w 3773"/>
                  <a:gd name="T11" fmla="*/ 2635 h 2771"/>
                  <a:gd name="T12" fmla="*/ 0 w 3773"/>
                  <a:gd name="T13" fmla="*/ 136 h 2771"/>
                  <a:gd name="T14" fmla="*/ 136 w 3773"/>
                  <a:gd name="T15" fmla="*/ 0 h 2771"/>
                  <a:gd name="T16" fmla="*/ 3638 w 3773"/>
                  <a:gd name="T17" fmla="*/ 0 h 2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73" h="2771">
                    <a:moveTo>
                      <a:pt x="3638" y="0"/>
                    </a:moveTo>
                    <a:cubicBezTo>
                      <a:pt x="3713" y="0"/>
                      <a:pt x="3773" y="61"/>
                      <a:pt x="3773" y="136"/>
                    </a:cubicBezTo>
                    <a:lnTo>
                      <a:pt x="3773" y="2635"/>
                    </a:lnTo>
                    <a:cubicBezTo>
                      <a:pt x="3773" y="2710"/>
                      <a:pt x="3713" y="2771"/>
                      <a:pt x="3638" y="2771"/>
                    </a:cubicBezTo>
                    <a:lnTo>
                      <a:pt x="136" y="2771"/>
                    </a:lnTo>
                    <a:cubicBezTo>
                      <a:pt x="61" y="2771"/>
                      <a:pt x="0" y="2710"/>
                      <a:pt x="0" y="2635"/>
                    </a:cubicBezTo>
                    <a:lnTo>
                      <a:pt x="0" y="136"/>
                    </a:lnTo>
                    <a:cubicBezTo>
                      <a:pt x="0" y="61"/>
                      <a:pt x="61" y="0"/>
                      <a:pt x="136" y="0"/>
                    </a:cubicBezTo>
                    <a:lnTo>
                      <a:pt x="3638" y="0"/>
                    </a:lnTo>
                    <a:close/>
                  </a:path>
                </a:pathLst>
              </a:custGeom>
              <a:solidFill>
                <a:srgbClr val="263238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5" name="Freeform 62"/>
              <p:cNvSpPr/>
              <p:nvPr/>
            </p:nvSpPr>
            <p:spPr bwMode="auto">
              <a:xfrm>
                <a:off x="2811" y="1268"/>
                <a:ext cx="1987" cy="1460"/>
              </a:xfrm>
              <a:custGeom>
                <a:avLst/>
                <a:gdLst>
                  <a:gd name="T0" fmla="*/ 3638 w 3773"/>
                  <a:gd name="T1" fmla="*/ 0 h 2771"/>
                  <a:gd name="T2" fmla="*/ 3773 w 3773"/>
                  <a:gd name="T3" fmla="*/ 136 h 2771"/>
                  <a:gd name="T4" fmla="*/ 3773 w 3773"/>
                  <a:gd name="T5" fmla="*/ 2635 h 2771"/>
                  <a:gd name="T6" fmla="*/ 3638 w 3773"/>
                  <a:gd name="T7" fmla="*/ 2771 h 2771"/>
                  <a:gd name="T8" fmla="*/ 136 w 3773"/>
                  <a:gd name="T9" fmla="*/ 2771 h 2771"/>
                  <a:gd name="T10" fmla="*/ 0 w 3773"/>
                  <a:gd name="T11" fmla="*/ 2635 h 2771"/>
                  <a:gd name="T12" fmla="*/ 0 w 3773"/>
                  <a:gd name="T13" fmla="*/ 136 h 2771"/>
                  <a:gd name="T14" fmla="*/ 136 w 3773"/>
                  <a:gd name="T15" fmla="*/ 0 h 2771"/>
                  <a:gd name="T16" fmla="*/ 3638 w 3773"/>
                  <a:gd name="T17" fmla="*/ 0 h 2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73" h="2771">
                    <a:moveTo>
                      <a:pt x="3638" y="0"/>
                    </a:moveTo>
                    <a:cubicBezTo>
                      <a:pt x="3713" y="0"/>
                      <a:pt x="3773" y="61"/>
                      <a:pt x="3773" y="136"/>
                    </a:cubicBezTo>
                    <a:lnTo>
                      <a:pt x="3773" y="2635"/>
                    </a:lnTo>
                    <a:cubicBezTo>
                      <a:pt x="3773" y="2710"/>
                      <a:pt x="3713" y="2771"/>
                      <a:pt x="3638" y="2771"/>
                    </a:cubicBezTo>
                    <a:lnTo>
                      <a:pt x="136" y="2771"/>
                    </a:lnTo>
                    <a:cubicBezTo>
                      <a:pt x="61" y="2771"/>
                      <a:pt x="0" y="2710"/>
                      <a:pt x="0" y="2635"/>
                    </a:cubicBezTo>
                    <a:lnTo>
                      <a:pt x="0" y="136"/>
                    </a:lnTo>
                    <a:cubicBezTo>
                      <a:pt x="0" y="61"/>
                      <a:pt x="61" y="0"/>
                      <a:pt x="136" y="0"/>
                    </a:cubicBezTo>
                    <a:lnTo>
                      <a:pt x="3638" y="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6" name="Freeform 63"/>
              <p:cNvSpPr/>
              <p:nvPr/>
            </p:nvSpPr>
            <p:spPr bwMode="auto">
              <a:xfrm>
                <a:off x="2811" y="2501"/>
                <a:ext cx="1987" cy="227"/>
              </a:xfrm>
              <a:custGeom>
                <a:avLst/>
                <a:gdLst>
                  <a:gd name="T0" fmla="*/ 0 w 3773"/>
                  <a:gd name="T1" fmla="*/ 0 h 431"/>
                  <a:gd name="T2" fmla="*/ 3773 w 3773"/>
                  <a:gd name="T3" fmla="*/ 0 h 431"/>
                  <a:gd name="T4" fmla="*/ 3773 w 3773"/>
                  <a:gd name="T5" fmla="*/ 0 h 431"/>
                  <a:gd name="T6" fmla="*/ 3773 w 3773"/>
                  <a:gd name="T7" fmla="*/ 295 h 431"/>
                  <a:gd name="T8" fmla="*/ 3638 w 3773"/>
                  <a:gd name="T9" fmla="*/ 431 h 431"/>
                  <a:gd name="T10" fmla="*/ 136 w 3773"/>
                  <a:gd name="T11" fmla="*/ 431 h 431"/>
                  <a:gd name="T12" fmla="*/ 0 w 3773"/>
                  <a:gd name="T13" fmla="*/ 295 h 431"/>
                  <a:gd name="T14" fmla="*/ 0 w 3773"/>
                  <a:gd name="T15" fmla="*/ 0 h 431"/>
                  <a:gd name="T16" fmla="*/ 0 w 3773"/>
                  <a:gd name="T17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73" h="431">
                    <a:moveTo>
                      <a:pt x="0" y="0"/>
                    </a:moveTo>
                    <a:lnTo>
                      <a:pt x="3773" y="0"/>
                    </a:lnTo>
                    <a:lnTo>
                      <a:pt x="3773" y="0"/>
                    </a:lnTo>
                    <a:lnTo>
                      <a:pt x="3773" y="295"/>
                    </a:lnTo>
                    <a:cubicBezTo>
                      <a:pt x="3773" y="370"/>
                      <a:pt x="3713" y="431"/>
                      <a:pt x="3638" y="431"/>
                    </a:cubicBezTo>
                    <a:lnTo>
                      <a:pt x="136" y="431"/>
                    </a:lnTo>
                    <a:cubicBezTo>
                      <a:pt x="61" y="431"/>
                      <a:pt x="0" y="370"/>
                      <a:pt x="0" y="295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7" name="Freeform 64"/>
              <p:cNvSpPr/>
              <p:nvPr/>
            </p:nvSpPr>
            <p:spPr bwMode="auto">
              <a:xfrm>
                <a:off x="2811" y="2501"/>
                <a:ext cx="1987" cy="227"/>
              </a:xfrm>
              <a:custGeom>
                <a:avLst/>
                <a:gdLst>
                  <a:gd name="T0" fmla="*/ 0 w 3773"/>
                  <a:gd name="T1" fmla="*/ 0 h 431"/>
                  <a:gd name="T2" fmla="*/ 3773 w 3773"/>
                  <a:gd name="T3" fmla="*/ 0 h 431"/>
                  <a:gd name="T4" fmla="*/ 3773 w 3773"/>
                  <a:gd name="T5" fmla="*/ 0 h 431"/>
                  <a:gd name="T6" fmla="*/ 3773 w 3773"/>
                  <a:gd name="T7" fmla="*/ 295 h 431"/>
                  <a:gd name="T8" fmla="*/ 3638 w 3773"/>
                  <a:gd name="T9" fmla="*/ 431 h 431"/>
                  <a:gd name="T10" fmla="*/ 136 w 3773"/>
                  <a:gd name="T11" fmla="*/ 431 h 431"/>
                  <a:gd name="T12" fmla="*/ 0 w 3773"/>
                  <a:gd name="T13" fmla="*/ 295 h 431"/>
                  <a:gd name="T14" fmla="*/ 0 w 3773"/>
                  <a:gd name="T15" fmla="*/ 0 h 431"/>
                  <a:gd name="T16" fmla="*/ 0 w 3773"/>
                  <a:gd name="T17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73" h="431">
                    <a:moveTo>
                      <a:pt x="0" y="0"/>
                    </a:moveTo>
                    <a:lnTo>
                      <a:pt x="3773" y="0"/>
                    </a:lnTo>
                    <a:lnTo>
                      <a:pt x="3773" y="0"/>
                    </a:lnTo>
                    <a:lnTo>
                      <a:pt x="3773" y="295"/>
                    </a:lnTo>
                    <a:cubicBezTo>
                      <a:pt x="3773" y="370"/>
                      <a:pt x="3713" y="431"/>
                      <a:pt x="3638" y="431"/>
                    </a:cubicBezTo>
                    <a:lnTo>
                      <a:pt x="136" y="431"/>
                    </a:lnTo>
                    <a:cubicBezTo>
                      <a:pt x="61" y="431"/>
                      <a:pt x="0" y="370"/>
                      <a:pt x="0" y="295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8" name="Rectangle 65"/>
              <p:cNvSpPr>
                <a:spLocks noChangeArrowheads="1"/>
              </p:cNvSpPr>
              <p:nvPr/>
            </p:nvSpPr>
            <p:spPr bwMode="auto">
              <a:xfrm>
                <a:off x="2911" y="1359"/>
                <a:ext cx="1787" cy="10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9" name="Rectangle 66"/>
              <p:cNvSpPr>
                <a:spLocks noChangeArrowheads="1"/>
              </p:cNvSpPr>
              <p:nvPr/>
            </p:nvSpPr>
            <p:spPr bwMode="auto">
              <a:xfrm>
                <a:off x="2911" y="1359"/>
                <a:ext cx="1787" cy="1031"/>
              </a:xfrm>
              <a:prstGeom prst="rect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0" name="Freeform 67"/>
              <p:cNvSpPr/>
              <p:nvPr/>
            </p:nvSpPr>
            <p:spPr bwMode="auto">
              <a:xfrm>
                <a:off x="3767" y="2613"/>
                <a:ext cx="74" cy="74"/>
              </a:xfrm>
              <a:custGeom>
                <a:avLst/>
                <a:gdLst>
                  <a:gd name="T0" fmla="*/ 140 w 141"/>
                  <a:gd name="T1" fmla="*/ 71 h 140"/>
                  <a:gd name="T2" fmla="*/ 72 w 141"/>
                  <a:gd name="T3" fmla="*/ 0 h 140"/>
                  <a:gd name="T4" fmla="*/ 1 w 141"/>
                  <a:gd name="T5" fmla="*/ 69 h 140"/>
                  <a:gd name="T6" fmla="*/ 69 w 141"/>
                  <a:gd name="T7" fmla="*/ 140 h 140"/>
                  <a:gd name="T8" fmla="*/ 71 w 141"/>
                  <a:gd name="T9" fmla="*/ 140 h 140"/>
                  <a:gd name="T10" fmla="*/ 140 w 141"/>
                  <a:gd name="T11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140">
                    <a:moveTo>
                      <a:pt x="140" y="71"/>
                    </a:moveTo>
                    <a:cubicBezTo>
                      <a:pt x="141" y="33"/>
                      <a:pt x="111" y="1"/>
                      <a:pt x="72" y="0"/>
                    </a:cubicBezTo>
                    <a:cubicBezTo>
                      <a:pt x="34" y="0"/>
                      <a:pt x="2" y="30"/>
                      <a:pt x="1" y="69"/>
                    </a:cubicBezTo>
                    <a:cubicBezTo>
                      <a:pt x="0" y="107"/>
                      <a:pt x="31" y="139"/>
                      <a:pt x="69" y="140"/>
                    </a:cubicBezTo>
                    <a:cubicBezTo>
                      <a:pt x="70" y="140"/>
                      <a:pt x="70" y="140"/>
                      <a:pt x="71" y="140"/>
                    </a:cubicBezTo>
                    <a:cubicBezTo>
                      <a:pt x="109" y="140"/>
                      <a:pt x="140" y="109"/>
                      <a:pt x="140" y="71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1" name="Freeform 68"/>
              <p:cNvSpPr/>
              <p:nvPr/>
            </p:nvSpPr>
            <p:spPr bwMode="auto">
              <a:xfrm>
                <a:off x="3767" y="2613"/>
                <a:ext cx="74" cy="74"/>
              </a:xfrm>
              <a:custGeom>
                <a:avLst/>
                <a:gdLst>
                  <a:gd name="T0" fmla="*/ 74 w 74"/>
                  <a:gd name="T1" fmla="*/ 37 h 74"/>
                  <a:gd name="T2" fmla="*/ 38 w 74"/>
                  <a:gd name="T3" fmla="*/ 0 h 74"/>
                  <a:gd name="T4" fmla="*/ 1 w 74"/>
                  <a:gd name="T5" fmla="*/ 36 h 74"/>
                  <a:gd name="T6" fmla="*/ 36 w 74"/>
                  <a:gd name="T7" fmla="*/ 74 h 74"/>
                  <a:gd name="T8" fmla="*/ 37 w 74"/>
                  <a:gd name="T9" fmla="*/ 74 h 74"/>
                  <a:gd name="T10" fmla="*/ 74 w 74"/>
                  <a:gd name="T1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74">
                    <a:moveTo>
                      <a:pt x="74" y="37"/>
                    </a:moveTo>
                    <a:cubicBezTo>
                      <a:pt x="74" y="17"/>
                      <a:pt x="59" y="0"/>
                      <a:pt x="38" y="0"/>
                    </a:cubicBezTo>
                    <a:cubicBezTo>
                      <a:pt x="18" y="0"/>
                      <a:pt x="1" y="16"/>
                      <a:pt x="1" y="36"/>
                    </a:cubicBezTo>
                    <a:cubicBezTo>
                      <a:pt x="0" y="56"/>
                      <a:pt x="16" y="73"/>
                      <a:pt x="36" y="74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57" y="74"/>
                      <a:pt x="74" y="57"/>
                      <a:pt x="74" y="37"/>
                    </a:cubicBezTo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2" name="Rectangle 69"/>
              <p:cNvSpPr>
                <a:spLocks noChangeArrowheads="1"/>
              </p:cNvSpPr>
              <p:nvPr/>
            </p:nvSpPr>
            <p:spPr bwMode="auto">
              <a:xfrm>
                <a:off x="3483" y="3015"/>
                <a:ext cx="643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3" name="Rectangle 70"/>
              <p:cNvSpPr>
                <a:spLocks noChangeArrowheads="1"/>
              </p:cNvSpPr>
              <p:nvPr/>
            </p:nvSpPr>
            <p:spPr bwMode="auto">
              <a:xfrm>
                <a:off x="3483" y="3015"/>
                <a:ext cx="643" cy="29"/>
              </a:xfrm>
              <a:prstGeom prst="rect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4" name="Freeform 71"/>
              <p:cNvSpPr/>
              <p:nvPr/>
            </p:nvSpPr>
            <p:spPr bwMode="auto">
              <a:xfrm>
                <a:off x="3219" y="1306"/>
                <a:ext cx="588" cy="1286"/>
              </a:xfrm>
              <a:custGeom>
                <a:avLst/>
                <a:gdLst>
                  <a:gd name="T0" fmla="*/ 1117 w 1117"/>
                  <a:gd name="T1" fmla="*/ 0 h 2442"/>
                  <a:gd name="T2" fmla="*/ 0 w 1117"/>
                  <a:gd name="T3" fmla="*/ 661 h 2442"/>
                  <a:gd name="T4" fmla="*/ 1117 w 1117"/>
                  <a:gd name="T5" fmla="*/ 2442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17" h="2442">
                    <a:moveTo>
                      <a:pt x="1117" y="0"/>
                    </a:moveTo>
                    <a:cubicBezTo>
                      <a:pt x="946" y="160"/>
                      <a:pt x="509" y="320"/>
                      <a:pt x="0" y="661"/>
                    </a:cubicBezTo>
                    <a:cubicBezTo>
                      <a:pt x="0" y="661"/>
                      <a:pt x="32" y="1813"/>
                      <a:pt x="1117" y="2442"/>
                    </a:cubicBezTo>
                  </a:path>
                </a:pathLst>
              </a:custGeom>
              <a:solidFill>
                <a:srgbClr val="084C94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5" name="Freeform 72"/>
              <p:cNvSpPr/>
              <p:nvPr/>
            </p:nvSpPr>
            <p:spPr bwMode="auto">
              <a:xfrm>
                <a:off x="3219" y="1306"/>
                <a:ext cx="588" cy="1286"/>
              </a:xfrm>
              <a:custGeom>
                <a:avLst/>
                <a:gdLst>
                  <a:gd name="T0" fmla="*/ 1117 w 1117"/>
                  <a:gd name="T1" fmla="*/ 0 h 2442"/>
                  <a:gd name="T2" fmla="*/ 0 w 1117"/>
                  <a:gd name="T3" fmla="*/ 661 h 2442"/>
                  <a:gd name="T4" fmla="*/ 1117 w 1117"/>
                  <a:gd name="T5" fmla="*/ 2442 h 2442"/>
                  <a:gd name="T6" fmla="*/ 1117 w 1117"/>
                  <a:gd name="T7" fmla="*/ 0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7" h="2442">
                    <a:moveTo>
                      <a:pt x="1117" y="0"/>
                    </a:moveTo>
                    <a:cubicBezTo>
                      <a:pt x="946" y="160"/>
                      <a:pt x="509" y="320"/>
                      <a:pt x="0" y="661"/>
                    </a:cubicBezTo>
                    <a:cubicBezTo>
                      <a:pt x="0" y="661"/>
                      <a:pt x="32" y="1813"/>
                      <a:pt x="1117" y="2442"/>
                    </a:cubicBezTo>
                    <a:lnTo>
                      <a:pt x="1117" y="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6" name="Freeform 73"/>
              <p:cNvSpPr/>
              <p:nvPr/>
            </p:nvSpPr>
            <p:spPr bwMode="auto">
              <a:xfrm>
                <a:off x="3807" y="1306"/>
                <a:ext cx="589" cy="1286"/>
              </a:xfrm>
              <a:custGeom>
                <a:avLst/>
                <a:gdLst>
                  <a:gd name="T0" fmla="*/ 0 w 1117"/>
                  <a:gd name="T1" fmla="*/ 0 h 2442"/>
                  <a:gd name="T2" fmla="*/ 1117 w 1117"/>
                  <a:gd name="T3" fmla="*/ 661 h 2442"/>
                  <a:gd name="T4" fmla="*/ 0 w 1117"/>
                  <a:gd name="T5" fmla="*/ 2442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17" h="2442">
                    <a:moveTo>
                      <a:pt x="0" y="0"/>
                    </a:moveTo>
                    <a:cubicBezTo>
                      <a:pt x="171" y="160"/>
                      <a:pt x="608" y="320"/>
                      <a:pt x="1117" y="661"/>
                    </a:cubicBezTo>
                    <a:cubicBezTo>
                      <a:pt x="1117" y="661"/>
                      <a:pt x="1085" y="1813"/>
                      <a:pt x="0" y="2442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7" name="Freeform 74"/>
              <p:cNvSpPr/>
              <p:nvPr/>
            </p:nvSpPr>
            <p:spPr bwMode="auto">
              <a:xfrm>
                <a:off x="3807" y="1306"/>
                <a:ext cx="588" cy="1286"/>
              </a:xfrm>
              <a:custGeom>
                <a:avLst/>
                <a:gdLst>
                  <a:gd name="T0" fmla="*/ 0 w 1117"/>
                  <a:gd name="T1" fmla="*/ 0 h 2442"/>
                  <a:gd name="T2" fmla="*/ 1117 w 1117"/>
                  <a:gd name="T3" fmla="*/ 661 h 2442"/>
                  <a:gd name="T4" fmla="*/ 0 w 1117"/>
                  <a:gd name="T5" fmla="*/ 2442 h 2442"/>
                  <a:gd name="T6" fmla="*/ 0 w 1117"/>
                  <a:gd name="T7" fmla="*/ 0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7" h="2442">
                    <a:moveTo>
                      <a:pt x="0" y="0"/>
                    </a:moveTo>
                    <a:cubicBezTo>
                      <a:pt x="171" y="160"/>
                      <a:pt x="608" y="320"/>
                      <a:pt x="1117" y="661"/>
                    </a:cubicBezTo>
                    <a:cubicBezTo>
                      <a:pt x="1117" y="661"/>
                      <a:pt x="1085" y="1813"/>
                      <a:pt x="0" y="2442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8" name="Freeform 75"/>
              <p:cNvSpPr/>
              <p:nvPr/>
            </p:nvSpPr>
            <p:spPr bwMode="auto">
              <a:xfrm>
                <a:off x="3262" y="1357"/>
                <a:ext cx="1090" cy="1183"/>
              </a:xfrm>
              <a:custGeom>
                <a:avLst/>
                <a:gdLst>
                  <a:gd name="T0" fmla="*/ 1035 w 2070"/>
                  <a:gd name="T1" fmla="*/ 0 h 2246"/>
                  <a:gd name="T2" fmla="*/ 0 w 2070"/>
                  <a:gd name="T3" fmla="*/ 595 h 2246"/>
                  <a:gd name="T4" fmla="*/ 1035 w 2070"/>
                  <a:gd name="T5" fmla="*/ 2246 h 2246"/>
                  <a:gd name="T6" fmla="*/ 2070 w 2070"/>
                  <a:gd name="T7" fmla="*/ 595 h 2246"/>
                  <a:gd name="T8" fmla="*/ 1035 w 2070"/>
                  <a:gd name="T9" fmla="*/ 0 h 2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0" h="2246">
                    <a:moveTo>
                      <a:pt x="1035" y="0"/>
                    </a:moveTo>
                    <a:cubicBezTo>
                      <a:pt x="828" y="143"/>
                      <a:pt x="472" y="279"/>
                      <a:pt x="0" y="595"/>
                    </a:cubicBezTo>
                    <a:cubicBezTo>
                      <a:pt x="0" y="595"/>
                      <a:pt x="29" y="1663"/>
                      <a:pt x="1035" y="2246"/>
                    </a:cubicBezTo>
                    <a:cubicBezTo>
                      <a:pt x="2040" y="1663"/>
                      <a:pt x="2070" y="595"/>
                      <a:pt x="2070" y="595"/>
                    </a:cubicBezTo>
                    <a:cubicBezTo>
                      <a:pt x="1598" y="279"/>
                      <a:pt x="1243" y="143"/>
                      <a:pt x="1035" y="0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9" name="Freeform 76"/>
              <p:cNvSpPr/>
              <p:nvPr/>
            </p:nvSpPr>
            <p:spPr bwMode="auto">
              <a:xfrm>
                <a:off x="3262" y="1357"/>
                <a:ext cx="1090" cy="1183"/>
              </a:xfrm>
              <a:custGeom>
                <a:avLst/>
                <a:gdLst>
                  <a:gd name="T0" fmla="*/ 545 w 1090"/>
                  <a:gd name="T1" fmla="*/ 0 h 1183"/>
                  <a:gd name="T2" fmla="*/ 0 w 1090"/>
                  <a:gd name="T3" fmla="*/ 314 h 1183"/>
                  <a:gd name="T4" fmla="*/ 545 w 1090"/>
                  <a:gd name="T5" fmla="*/ 1183 h 1183"/>
                  <a:gd name="T6" fmla="*/ 1090 w 1090"/>
                  <a:gd name="T7" fmla="*/ 314 h 1183"/>
                  <a:gd name="T8" fmla="*/ 545 w 1090"/>
                  <a:gd name="T9" fmla="*/ 0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0" h="1183">
                    <a:moveTo>
                      <a:pt x="545" y="0"/>
                    </a:moveTo>
                    <a:cubicBezTo>
                      <a:pt x="436" y="75"/>
                      <a:pt x="249" y="147"/>
                      <a:pt x="0" y="314"/>
                    </a:cubicBezTo>
                    <a:cubicBezTo>
                      <a:pt x="0" y="314"/>
                      <a:pt x="15" y="876"/>
                      <a:pt x="545" y="1183"/>
                    </a:cubicBezTo>
                    <a:cubicBezTo>
                      <a:pt x="1074" y="876"/>
                      <a:pt x="1090" y="314"/>
                      <a:pt x="1090" y="314"/>
                    </a:cubicBezTo>
                    <a:cubicBezTo>
                      <a:pt x="842" y="147"/>
                      <a:pt x="655" y="75"/>
                      <a:pt x="545" y="0"/>
                    </a:cubicBezTo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0" name="Freeform 77"/>
              <p:cNvSpPr/>
              <p:nvPr/>
            </p:nvSpPr>
            <p:spPr bwMode="auto">
              <a:xfrm>
                <a:off x="3807" y="1357"/>
                <a:ext cx="545" cy="1183"/>
              </a:xfrm>
              <a:custGeom>
                <a:avLst/>
                <a:gdLst>
                  <a:gd name="T0" fmla="*/ 1035 w 1035"/>
                  <a:gd name="T1" fmla="*/ 595 h 2246"/>
                  <a:gd name="T2" fmla="*/ 0 w 1035"/>
                  <a:gd name="T3" fmla="*/ 0 h 2246"/>
                  <a:gd name="T4" fmla="*/ 0 w 1035"/>
                  <a:gd name="T5" fmla="*/ 2246 h 2246"/>
                  <a:gd name="T6" fmla="*/ 1035 w 1035"/>
                  <a:gd name="T7" fmla="*/ 595 h 2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5" h="2246">
                    <a:moveTo>
                      <a:pt x="1035" y="595"/>
                    </a:moveTo>
                    <a:cubicBezTo>
                      <a:pt x="563" y="280"/>
                      <a:pt x="208" y="143"/>
                      <a:pt x="0" y="0"/>
                    </a:cubicBezTo>
                    <a:lnTo>
                      <a:pt x="0" y="2246"/>
                    </a:lnTo>
                    <a:cubicBezTo>
                      <a:pt x="1005" y="1663"/>
                      <a:pt x="1035" y="595"/>
                      <a:pt x="1035" y="595"/>
                    </a:cubicBezTo>
                    <a:close/>
                  </a:path>
                </a:pathLst>
              </a:custGeom>
              <a:solidFill>
                <a:srgbClr val="084C94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1" name="Freeform 78"/>
              <p:cNvSpPr/>
              <p:nvPr/>
            </p:nvSpPr>
            <p:spPr bwMode="auto">
              <a:xfrm>
                <a:off x="3807" y="1357"/>
                <a:ext cx="545" cy="1183"/>
              </a:xfrm>
              <a:custGeom>
                <a:avLst/>
                <a:gdLst>
                  <a:gd name="T0" fmla="*/ 1035 w 1035"/>
                  <a:gd name="T1" fmla="*/ 595 h 2246"/>
                  <a:gd name="T2" fmla="*/ 0 w 1035"/>
                  <a:gd name="T3" fmla="*/ 0 h 2246"/>
                  <a:gd name="T4" fmla="*/ 0 w 1035"/>
                  <a:gd name="T5" fmla="*/ 2246 h 2246"/>
                  <a:gd name="T6" fmla="*/ 1035 w 1035"/>
                  <a:gd name="T7" fmla="*/ 595 h 2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5" h="2246">
                    <a:moveTo>
                      <a:pt x="1035" y="595"/>
                    </a:moveTo>
                    <a:cubicBezTo>
                      <a:pt x="563" y="280"/>
                      <a:pt x="208" y="143"/>
                      <a:pt x="0" y="0"/>
                    </a:cubicBezTo>
                    <a:lnTo>
                      <a:pt x="0" y="2246"/>
                    </a:lnTo>
                    <a:cubicBezTo>
                      <a:pt x="1005" y="1663"/>
                      <a:pt x="1035" y="595"/>
                      <a:pt x="1035" y="595"/>
                    </a:cubicBezTo>
                    <a:close/>
                  </a:path>
                </a:pathLst>
              </a:cu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2" name="Rectangle 79"/>
              <p:cNvSpPr>
                <a:spLocks noChangeArrowheads="1"/>
              </p:cNvSpPr>
              <p:nvPr/>
            </p:nvSpPr>
            <p:spPr bwMode="auto">
              <a:xfrm>
                <a:off x="2805" y="1968"/>
                <a:ext cx="1999" cy="130"/>
              </a:xfrm>
              <a:prstGeom prst="rect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3" name="Rectangle 80"/>
              <p:cNvSpPr>
                <a:spLocks noChangeArrowheads="1"/>
              </p:cNvSpPr>
              <p:nvPr/>
            </p:nvSpPr>
            <p:spPr bwMode="auto">
              <a:xfrm>
                <a:off x="2805" y="1968"/>
                <a:ext cx="1999" cy="130"/>
              </a:xfrm>
              <a:prstGeom prst="rect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4" name="Freeform 81"/>
              <p:cNvSpPr/>
              <p:nvPr/>
            </p:nvSpPr>
            <p:spPr bwMode="auto">
              <a:xfrm>
                <a:off x="2817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5" name="Freeform 82"/>
              <p:cNvSpPr/>
              <p:nvPr/>
            </p:nvSpPr>
            <p:spPr bwMode="auto">
              <a:xfrm>
                <a:off x="2823" y="1982"/>
                <a:ext cx="18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20" y="9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6" name="Freeform 83"/>
              <p:cNvSpPr/>
              <p:nvPr/>
            </p:nvSpPr>
            <p:spPr bwMode="auto">
              <a:xfrm>
                <a:off x="2870" y="1976"/>
                <a:ext cx="26" cy="27"/>
              </a:xfrm>
              <a:custGeom>
                <a:avLst/>
                <a:gdLst>
                  <a:gd name="T0" fmla="*/ 51 w 51"/>
                  <a:gd name="T1" fmla="*/ 25 h 52"/>
                  <a:gd name="T2" fmla="*/ 26 w 51"/>
                  <a:gd name="T3" fmla="*/ 52 h 52"/>
                  <a:gd name="T4" fmla="*/ 0 w 51"/>
                  <a:gd name="T5" fmla="*/ 27 h 52"/>
                  <a:gd name="T6" fmla="*/ 25 w 51"/>
                  <a:gd name="T7" fmla="*/ 0 h 52"/>
                  <a:gd name="T8" fmla="*/ 25 w 51"/>
                  <a:gd name="T9" fmla="*/ 0 h 52"/>
                  <a:gd name="T10" fmla="*/ 51 w 51"/>
                  <a:gd name="T11" fmla="*/ 25 h 52"/>
                  <a:gd name="T12" fmla="*/ 51 w 51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2">
                    <a:moveTo>
                      <a:pt x="51" y="25"/>
                    </a:moveTo>
                    <a:cubicBezTo>
                      <a:pt x="51" y="39"/>
                      <a:pt x="40" y="51"/>
                      <a:pt x="26" y="52"/>
                    </a:cubicBezTo>
                    <a:cubicBezTo>
                      <a:pt x="12" y="52"/>
                      <a:pt x="0" y="41"/>
                      <a:pt x="0" y="27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7" name="Freeform 84"/>
              <p:cNvSpPr/>
              <p:nvPr/>
            </p:nvSpPr>
            <p:spPr bwMode="auto">
              <a:xfrm>
                <a:off x="2875" y="1982"/>
                <a:ext cx="19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19" y="9"/>
                      <a:pt x="9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8" name="Freeform 85"/>
              <p:cNvSpPr/>
              <p:nvPr/>
            </p:nvSpPr>
            <p:spPr bwMode="auto">
              <a:xfrm>
                <a:off x="2922" y="1976"/>
                <a:ext cx="27" cy="26"/>
              </a:xfrm>
              <a:custGeom>
                <a:avLst/>
                <a:gdLst>
                  <a:gd name="T0" fmla="*/ 51 w 51"/>
                  <a:gd name="T1" fmla="*/ 24 h 49"/>
                  <a:gd name="T2" fmla="*/ 23 w 51"/>
                  <a:gd name="T3" fmla="*/ 48 h 49"/>
                  <a:gd name="T4" fmla="*/ 0 w 51"/>
                  <a:gd name="T5" fmla="*/ 24 h 49"/>
                  <a:gd name="T6" fmla="*/ 27 w 51"/>
                  <a:gd name="T7" fmla="*/ 1 h 49"/>
                  <a:gd name="T8" fmla="*/ 51 w 51"/>
                  <a:gd name="T9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9">
                    <a:moveTo>
                      <a:pt x="51" y="24"/>
                    </a:moveTo>
                    <a:cubicBezTo>
                      <a:pt x="50" y="38"/>
                      <a:pt x="37" y="49"/>
                      <a:pt x="23" y="48"/>
                    </a:cubicBezTo>
                    <a:cubicBezTo>
                      <a:pt x="11" y="47"/>
                      <a:pt x="1" y="37"/>
                      <a:pt x="0" y="24"/>
                    </a:cubicBezTo>
                    <a:cubicBezTo>
                      <a:pt x="1" y="10"/>
                      <a:pt x="13" y="0"/>
                      <a:pt x="27" y="1"/>
                    </a:cubicBezTo>
                    <a:cubicBezTo>
                      <a:pt x="40" y="2"/>
                      <a:pt x="50" y="12"/>
                      <a:pt x="51" y="2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9" name="Freeform 86"/>
              <p:cNvSpPr/>
              <p:nvPr/>
            </p:nvSpPr>
            <p:spPr bwMode="auto">
              <a:xfrm>
                <a:off x="2928" y="1982"/>
                <a:ext cx="18" cy="17"/>
              </a:xfrm>
              <a:custGeom>
                <a:avLst/>
                <a:gdLst>
                  <a:gd name="T0" fmla="*/ 0 w 35"/>
                  <a:gd name="T1" fmla="*/ 27 h 33"/>
                  <a:gd name="T2" fmla="*/ 14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3" y="31"/>
                      <a:pt x="9" y="33"/>
                      <a:pt x="14" y="33"/>
                    </a:cubicBezTo>
                    <a:cubicBezTo>
                      <a:pt x="25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9"/>
                      <a:pt x="9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0" name="Freeform 87"/>
              <p:cNvSpPr/>
              <p:nvPr/>
            </p:nvSpPr>
            <p:spPr bwMode="auto">
              <a:xfrm>
                <a:off x="2974" y="1976"/>
                <a:ext cx="28" cy="26"/>
              </a:xfrm>
              <a:custGeom>
                <a:avLst/>
                <a:gdLst>
                  <a:gd name="T0" fmla="*/ 51 w 52"/>
                  <a:gd name="T1" fmla="*/ 25 h 51"/>
                  <a:gd name="T2" fmla="*/ 26 w 52"/>
                  <a:gd name="T3" fmla="*/ 51 h 51"/>
                  <a:gd name="T4" fmla="*/ 1 w 52"/>
                  <a:gd name="T5" fmla="*/ 26 h 51"/>
                  <a:gd name="T6" fmla="*/ 26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1" y="51"/>
                      <a:pt x="26" y="51"/>
                    </a:cubicBezTo>
                    <a:cubicBezTo>
                      <a:pt x="12" y="51"/>
                      <a:pt x="1" y="40"/>
                      <a:pt x="1" y="26"/>
                    </a:cubicBezTo>
                    <a:cubicBezTo>
                      <a:pt x="0" y="12"/>
                      <a:pt x="11" y="1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1" name="Freeform 88"/>
              <p:cNvSpPr/>
              <p:nvPr/>
            </p:nvSpPr>
            <p:spPr bwMode="auto">
              <a:xfrm>
                <a:off x="2980" y="1982"/>
                <a:ext cx="19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4" y="4"/>
                      <a:pt x="30" y="0"/>
                    </a:cubicBezTo>
                    <a:cubicBezTo>
                      <a:pt x="20" y="9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2" name="Freeform 89"/>
              <p:cNvSpPr/>
              <p:nvPr/>
            </p:nvSpPr>
            <p:spPr bwMode="auto">
              <a:xfrm>
                <a:off x="3027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3" name="Freeform 90"/>
              <p:cNvSpPr/>
              <p:nvPr/>
            </p:nvSpPr>
            <p:spPr bwMode="auto">
              <a:xfrm>
                <a:off x="3032" y="1982"/>
                <a:ext cx="19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1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5" y="25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9"/>
                      <a:pt x="34" y="4"/>
                      <a:pt x="31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4" name="Freeform 91"/>
              <p:cNvSpPr/>
              <p:nvPr/>
            </p:nvSpPr>
            <p:spPr bwMode="auto">
              <a:xfrm>
                <a:off x="3080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5" name="Freeform 92"/>
              <p:cNvSpPr/>
              <p:nvPr/>
            </p:nvSpPr>
            <p:spPr bwMode="auto">
              <a:xfrm>
                <a:off x="3086" y="1982"/>
                <a:ext cx="18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0" y="36"/>
                      <a:pt x="29" y="28"/>
                    </a:cubicBezTo>
                    <a:cubicBezTo>
                      <a:pt x="32" y="24"/>
                      <a:pt x="35" y="19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19" y="9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6" name="Freeform 93"/>
              <p:cNvSpPr/>
              <p:nvPr/>
            </p:nvSpPr>
            <p:spPr bwMode="auto">
              <a:xfrm>
                <a:off x="3132" y="1976"/>
                <a:ext cx="27" cy="27"/>
              </a:xfrm>
              <a:custGeom>
                <a:avLst/>
                <a:gdLst>
                  <a:gd name="T0" fmla="*/ 51 w 52"/>
                  <a:gd name="T1" fmla="*/ 25 h 52"/>
                  <a:gd name="T2" fmla="*/ 27 w 52"/>
                  <a:gd name="T3" fmla="*/ 52 h 52"/>
                  <a:gd name="T4" fmla="*/ 0 w 52"/>
                  <a:gd name="T5" fmla="*/ 27 h 52"/>
                  <a:gd name="T6" fmla="*/ 25 w 52"/>
                  <a:gd name="T7" fmla="*/ 0 h 52"/>
                  <a:gd name="T8" fmla="*/ 26 w 52"/>
                  <a:gd name="T9" fmla="*/ 0 h 52"/>
                  <a:gd name="T10" fmla="*/ 51 w 52"/>
                  <a:gd name="T11" fmla="*/ 25 h 52"/>
                  <a:gd name="T12" fmla="*/ 51 w 52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1" y="25"/>
                    </a:moveTo>
                    <a:cubicBezTo>
                      <a:pt x="52" y="39"/>
                      <a:pt x="41" y="51"/>
                      <a:pt x="27" y="52"/>
                    </a:cubicBezTo>
                    <a:cubicBezTo>
                      <a:pt x="12" y="52"/>
                      <a:pt x="1" y="41"/>
                      <a:pt x="0" y="27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7" name="Freeform 94"/>
              <p:cNvSpPr/>
              <p:nvPr/>
            </p:nvSpPr>
            <p:spPr bwMode="auto">
              <a:xfrm>
                <a:off x="3138" y="1982"/>
                <a:ext cx="19" cy="19"/>
              </a:xfrm>
              <a:custGeom>
                <a:avLst/>
                <a:gdLst>
                  <a:gd name="T0" fmla="*/ 0 w 36"/>
                  <a:gd name="T1" fmla="*/ 27 h 36"/>
                  <a:gd name="T2" fmla="*/ 29 w 36"/>
                  <a:gd name="T3" fmla="*/ 28 h 36"/>
                  <a:gd name="T4" fmla="*/ 36 w 36"/>
                  <a:gd name="T5" fmla="*/ 13 h 36"/>
                  <a:gd name="T6" fmla="*/ 30 w 36"/>
                  <a:gd name="T7" fmla="*/ 0 h 36"/>
                  <a:gd name="T8" fmla="*/ 0 w 36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6" y="13"/>
                    </a:cubicBezTo>
                    <a:cubicBezTo>
                      <a:pt x="35" y="9"/>
                      <a:pt x="34" y="4"/>
                      <a:pt x="30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8" name="Freeform 95"/>
              <p:cNvSpPr/>
              <p:nvPr/>
            </p:nvSpPr>
            <p:spPr bwMode="auto">
              <a:xfrm>
                <a:off x="3185" y="1976"/>
                <a:ext cx="27" cy="26"/>
              </a:xfrm>
              <a:custGeom>
                <a:avLst/>
                <a:gdLst>
                  <a:gd name="T0" fmla="*/ 51 w 52"/>
                  <a:gd name="T1" fmla="*/ 25 h 51"/>
                  <a:gd name="T2" fmla="*/ 26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9" name="Freeform 96"/>
              <p:cNvSpPr/>
              <p:nvPr/>
            </p:nvSpPr>
            <p:spPr bwMode="auto">
              <a:xfrm>
                <a:off x="3190" y="1982"/>
                <a:ext cx="19" cy="17"/>
              </a:xfrm>
              <a:custGeom>
                <a:avLst/>
                <a:gdLst>
                  <a:gd name="T0" fmla="*/ 0 w 35"/>
                  <a:gd name="T1" fmla="*/ 27 h 33"/>
                  <a:gd name="T2" fmla="*/ 15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5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0" name="Freeform 97"/>
              <p:cNvSpPr/>
              <p:nvPr/>
            </p:nvSpPr>
            <p:spPr bwMode="auto">
              <a:xfrm>
                <a:off x="3237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1" name="Freeform 98"/>
              <p:cNvSpPr/>
              <p:nvPr/>
            </p:nvSpPr>
            <p:spPr bwMode="auto">
              <a:xfrm>
                <a:off x="3243" y="1982"/>
                <a:ext cx="19" cy="18"/>
              </a:xfrm>
              <a:custGeom>
                <a:avLst/>
                <a:gdLst>
                  <a:gd name="T0" fmla="*/ 0 w 36"/>
                  <a:gd name="T1" fmla="*/ 27 h 35"/>
                  <a:gd name="T2" fmla="*/ 29 w 36"/>
                  <a:gd name="T3" fmla="*/ 28 h 35"/>
                  <a:gd name="T4" fmla="*/ 36 w 36"/>
                  <a:gd name="T5" fmla="*/ 13 h 35"/>
                  <a:gd name="T6" fmla="*/ 31 w 36"/>
                  <a:gd name="T7" fmla="*/ 0 h 35"/>
                  <a:gd name="T8" fmla="*/ 0 w 36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6" y="19"/>
                      <a:pt x="36" y="13"/>
                    </a:cubicBezTo>
                    <a:cubicBezTo>
                      <a:pt x="36" y="9"/>
                      <a:pt x="34" y="4"/>
                      <a:pt x="31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2" name="Freeform 99"/>
              <p:cNvSpPr/>
              <p:nvPr/>
            </p:nvSpPr>
            <p:spPr bwMode="auto">
              <a:xfrm>
                <a:off x="3290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0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3" name="Freeform 100"/>
              <p:cNvSpPr/>
              <p:nvPr/>
            </p:nvSpPr>
            <p:spPr bwMode="auto">
              <a:xfrm>
                <a:off x="3296" y="1982"/>
                <a:ext cx="18" cy="17"/>
              </a:xfrm>
              <a:custGeom>
                <a:avLst/>
                <a:gdLst>
                  <a:gd name="T0" fmla="*/ 0 w 35"/>
                  <a:gd name="T1" fmla="*/ 27 h 33"/>
                  <a:gd name="T2" fmla="*/ 14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3" y="31"/>
                      <a:pt x="9" y="33"/>
                      <a:pt x="14" y="33"/>
                    </a:cubicBezTo>
                    <a:cubicBezTo>
                      <a:pt x="25" y="33"/>
                      <a:pt x="35" y="25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19" y="9"/>
                      <a:pt x="9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4" name="Freeform 101"/>
              <p:cNvSpPr/>
              <p:nvPr/>
            </p:nvSpPr>
            <p:spPr bwMode="auto">
              <a:xfrm>
                <a:off x="3342" y="1976"/>
                <a:ext cx="27" cy="26"/>
              </a:xfrm>
              <a:custGeom>
                <a:avLst/>
                <a:gdLst>
                  <a:gd name="T0" fmla="*/ 51 w 52"/>
                  <a:gd name="T1" fmla="*/ 25 h 51"/>
                  <a:gd name="T2" fmla="*/ 26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5" name="Freeform 102"/>
              <p:cNvSpPr/>
              <p:nvPr/>
            </p:nvSpPr>
            <p:spPr bwMode="auto">
              <a:xfrm>
                <a:off x="3348" y="1982"/>
                <a:ext cx="18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4" y="4"/>
                      <a:pt x="30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6" name="Freeform 103"/>
              <p:cNvSpPr/>
              <p:nvPr/>
            </p:nvSpPr>
            <p:spPr bwMode="auto">
              <a:xfrm>
                <a:off x="3395" y="1976"/>
                <a:ext cx="27" cy="27"/>
              </a:xfrm>
              <a:custGeom>
                <a:avLst/>
                <a:gdLst>
                  <a:gd name="T0" fmla="*/ 51 w 52"/>
                  <a:gd name="T1" fmla="*/ 25 h 52"/>
                  <a:gd name="T2" fmla="*/ 26 w 52"/>
                  <a:gd name="T3" fmla="*/ 52 h 52"/>
                  <a:gd name="T4" fmla="*/ 0 w 52"/>
                  <a:gd name="T5" fmla="*/ 27 h 52"/>
                  <a:gd name="T6" fmla="*/ 25 w 52"/>
                  <a:gd name="T7" fmla="*/ 0 h 52"/>
                  <a:gd name="T8" fmla="*/ 26 w 52"/>
                  <a:gd name="T9" fmla="*/ 0 h 52"/>
                  <a:gd name="T10" fmla="*/ 51 w 52"/>
                  <a:gd name="T11" fmla="*/ 25 h 52"/>
                  <a:gd name="T12" fmla="*/ 51 w 52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1" y="25"/>
                    </a:moveTo>
                    <a:cubicBezTo>
                      <a:pt x="52" y="39"/>
                      <a:pt x="40" y="51"/>
                      <a:pt x="26" y="52"/>
                    </a:cubicBezTo>
                    <a:cubicBezTo>
                      <a:pt x="12" y="52"/>
                      <a:pt x="0" y="41"/>
                      <a:pt x="0" y="27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7" name="Freeform 104"/>
              <p:cNvSpPr/>
              <p:nvPr/>
            </p:nvSpPr>
            <p:spPr bwMode="auto">
              <a:xfrm>
                <a:off x="3401" y="1982"/>
                <a:ext cx="18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9"/>
                      <a:pt x="9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8" name="Freeform 105"/>
              <p:cNvSpPr/>
              <p:nvPr/>
            </p:nvSpPr>
            <p:spPr bwMode="auto">
              <a:xfrm>
                <a:off x="3447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9" name="Freeform 106"/>
              <p:cNvSpPr/>
              <p:nvPr/>
            </p:nvSpPr>
            <p:spPr bwMode="auto">
              <a:xfrm>
                <a:off x="3453" y="1982"/>
                <a:ext cx="19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19" y="9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0" name="Freeform 107"/>
              <p:cNvSpPr/>
              <p:nvPr/>
            </p:nvSpPr>
            <p:spPr bwMode="auto">
              <a:xfrm>
                <a:off x="3500" y="1976"/>
                <a:ext cx="27" cy="26"/>
              </a:xfrm>
              <a:custGeom>
                <a:avLst/>
                <a:gdLst>
                  <a:gd name="T0" fmla="*/ 52 w 52"/>
                  <a:gd name="T1" fmla="*/ 25 h 51"/>
                  <a:gd name="T2" fmla="*/ 27 w 52"/>
                  <a:gd name="T3" fmla="*/ 51 h 51"/>
                  <a:gd name="T4" fmla="*/ 1 w 52"/>
                  <a:gd name="T5" fmla="*/ 26 h 51"/>
                  <a:gd name="T6" fmla="*/ 26 w 52"/>
                  <a:gd name="T7" fmla="*/ 0 h 51"/>
                  <a:gd name="T8" fmla="*/ 26 w 52"/>
                  <a:gd name="T9" fmla="*/ 0 h 51"/>
                  <a:gd name="T10" fmla="*/ 52 w 52"/>
                  <a:gd name="T11" fmla="*/ 25 h 51"/>
                  <a:gd name="T12" fmla="*/ 52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1" y="26"/>
                    </a:cubicBezTo>
                    <a:cubicBezTo>
                      <a:pt x="0" y="12"/>
                      <a:pt x="12" y="1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1" name="Freeform 108"/>
              <p:cNvSpPr/>
              <p:nvPr/>
            </p:nvSpPr>
            <p:spPr bwMode="auto">
              <a:xfrm>
                <a:off x="3505" y="1982"/>
                <a:ext cx="19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0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5" y="25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9"/>
                      <a:pt x="34" y="4"/>
                      <a:pt x="30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2" name="Freeform 109"/>
              <p:cNvSpPr/>
              <p:nvPr/>
            </p:nvSpPr>
            <p:spPr bwMode="auto">
              <a:xfrm>
                <a:off x="2817" y="2059"/>
                <a:ext cx="27" cy="27"/>
              </a:xfrm>
              <a:custGeom>
                <a:avLst/>
                <a:gdLst>
                  <a:gd name="T0" fmla="*/ 51 w 52"/>
                  <a:gd name="T1" fmla="*/ 25 h 51"/>
                  <a:gd name="T2" fmla="*/ 26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3" name="Freeform 110"/>
              <p:cNvSpPr/>
              <p:nvPr/>
            </p:nvSpPr>
            <p:spPr bwMode="auto">
              <a:xfrm>
                <a:off x="2823" y="2066"/>
                <a:ext cx="18" cy="17"/>
              </a:xfrm>
              <a:custGeom>
                <a:avLst/>
                <a:gdLst>
                  <a:gd name="T0" fmla="*/ 0 w 35"/>
                  <a:gd name="T1" fmla="*/ 27 h 33"/>
                  <a:gd name="T2" fmla="*/ 15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5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4" name="Freeform 111"/>
              <p:cNvSpPr/>
              <p:nvPr/>
            </p:nvSpPr>
            <p:spPr bwMode="auto">
              <a:xfrm>
                <a:off x="2869" y="2059"/>
                <a:ext cx="28" cy="28"/>
              </a:xfrm>
              <a:custGeom>
                <a:avLst/>
                <a:gdLst>
                  <a:gd name="T0" fmla="*/ 52 w 53"/>
                  <a:gd name="T1" fmla="*/ 25 h 52"/>
                  <a:gd name="T2" fmla="*/ 27 w 53"/>
                  <a:gd name="T3" fmla="*/ 51 h 52"/>
                  <a:gd name="T4" fmla="*/ 1 w 53"/>
                  <a:gd name="T5" fmla="*/ 26 h 52"/>
                  <a:gd name="T6" fmla="*/ 26 w 53"/>
                  <a:gd name="T7" fmla="*/ 0 h 52"/>
                  <a:gd name="T8" fmla="*/ 26 w 53"/>
                  <a:gd name="T9" fmla="*/ 0 h 52"/>
                  <a:gd name="T10" fmla="*/ 52 w 53"/>
                  <a:gd name="T11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2">
                    <a:moveTo>
                      <a:pt x="52" y="25"/>
                    </a:moveTo>
                    <a:cubicBezTo>
                      <a:pt x="53" y="39"/>
                      <a:pt x="41" y="51"/>
                      <a:pt x="27" y="51"/>
                    </a:cubicBezTo>
                    <a:cubicBezTo>
                      <a:pt x="13" y="52"/>
                      <a:pt x="1" y="41"/>
                      <a:pt x="1" y="26"/>
                    </a:cubicBezTo>
                    <a:cubicBezTo>
                      <a:pt x="0" y="12"/>
                      <a:pt x="12" y="1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5" name="Freeform 112"/>
              <p:cNvSpPr/>
              <p:nvPr/>
            </p:nvSpPr>
            <p:spPr bwMode="auto">
              <a:xfrm>
                <a:off x="2875" y="2066"/>
                <a:ext cx="19" cy="17"/>
              </a:xfrm>
              <a:custGeom>
                <a:avLst/>
                <a:gdLst>
                  <a:gd name="T0" fmla="*/ 0 w 35"/>
                  <a:gd name="T1" fmla="*/ 27 h 33"/>
                  <a:gd name="T2" fmla="*/ 14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4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6" name="Freeform 113"/>
              <p:cNvSpPr/>
              <p:nvPr/>
            </p:nvSpPr>
            <p:spPr bwMode="auto">
              <a:xfrm>
                <a:off x="2922" y="2059"/>
                <a:ext cx="27" cy="28"/>
              </a:xfrm>
              <a:custGeom>
                <a:avLst/>
                <a:gdLst>
                  <a:gd name="T0" fmla="*/ 52 w 52"/>
                  <a:gd name="T1" fmla="*/ 25 h 52"/>
                  <a:gd name="T2" fmla="*/ 27 w 52"/>
                  <a:gd name="T3" fmla="*/ 51 h 52"/>
                  <a:gd name="T4" fmla="*/ 1 w 52"/>
                  <a:gd name="T5" fmla="*/ 26 h 52"/>
                  <a:gd name="T6" fmla="*/ 25 w 52"/>
                  <a:gd name="T7" fmla="*/ 0 h 52"/>
                  <a:gd name="T8" fmla="*/ 26 w 52"/>
                  <a:gd name="T9" fmla="*/ 0 h 52"/>
                  <a:gd name="T10" fmla="*/ 52 w 52"/>
                  <a:gd name="T11" fmla="*/ 25 h 52"/>
                  <a:gd name="T12" fmla="*/ 52 w 52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2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2"/>
                      <a:pt x="1" y="41"/>
                      <a:pt x="1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7" name="Freeform 114"/>
              <p:cNvSpPr/>
              <p:nvPr/>
            </p:nvSpPr>
            <p:spPr bwMode="auto">
              <a:xfrm>
                <a:off x="2928" y="2066"/>
                <a:ext cx="18" cy="18"/>
              </a:xfrm>
              <a:custGeom>
                <a:avLst/>
                <a:gdLst>
                  <a:gd name="T0" fmla="*/ 0 w 35"/>
                  <a:gd name="T1" fmla="*/ 27 h 35"/>
                  <a:gd name="T2" fmla="*/ 28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7" y="35"/>
                      <a:pt x="20" y="35"/>
                      <a:pt x="28" y="28"/>
                    </a:cubicBezTo>
                    <a:cubicBezTo>
                      <a:pt x="32" y="24"/>
                      <a:pt x="35" y="18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8" name="Freeform 115"/>
              <p:cNvSpPr/>
              <p:nvPr/>
            </p:nvSpPr>
            <p:spPr bwMode="auto">
              <a:xfrm>
                <a:off x="2974" y="2059"/>
                <a:ext cx="28" cy="27"/>
              </a:xfrm>
              <a:custGeom>
                <a:avLst/>
                <a:gdLst>
                  <a:gd name="T0" fmla="*/ 51 w 52"/>
                  <a:gd name="T1" fmla="*/ 25 h 51"/>
                  <a:gd name="T2" fmla="*/ 27 w 52"/>
                  <a:gd name="T3" fmla="*/ 51 h 51"/>
                  <a:gd name="T4" fmla="*/ 1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1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9" name="Freeform 116"/>
              <p:cNvSpPr/>
              <p:nvPr/>
            </p:nvSpPr>
            <p:spPr bwMode="auto">
              <a:xfrm>
                <a:off x="2980" y="2066"/>
                <a:ext cx="19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7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7"/>
                    </a:cubicBezTo>
                    <a:cubicBezTo>
                      <a:pt x="33" y="23"/>
                      <a:pt x="35" y="18"/>
                      <a:pt x="35" y="13"/>
                    </a:cubicBezTo>
                    <a:cubicBezTo>
                      <a:pt x="35" y="8"/>
                      <a:pt x="34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0" name="Freeform 117"/>
              <p:cNvSpPr/>
              <p:nvPr/>
            </p:nvSpPr>
            <p:spPr bwMode="auto">
              <a:xfrm>
                <a:off x="3027" y="2059"/>
                <a:ext cx="27" cy="27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1" name="Freeform 118"/>
              <p:cNvSpPr/>
              <p:nvPr/>
            </p:nvSpPr>
            <p:spPr bwMode="auto">
              <a:xfrm>
                <a:off x="3032" y="2066"/>
                <a:ext cx="19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1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6" y="24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8"/>
                      <a:pt x="34" y="4"/>
                      <a:pt x="31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2" name="Freeform 119"/>
              <p:cNvSpPr/>
              <p:nvPr/>
            </p:nvSpPr>
            <p:spPr bwMode="auto">
              <a:xfrm>
                <a:off x="3080" y="2059"/>
                <a:ext cx="27" cy="27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3" name="Freeform 120"/>
              <p:cNvSpPr/>
              <p:nvPr/>
            </p:nvSpPr>
            <p:spPr bwMode="auto">
              <a:xfrm>
                <a:off x="3086" y="2066"/>
                <a:ext cx="18" cy="17"/>
              </a:xfrm>
              <a:custGeom>
                <a:avLst/>
                <a:gdLst>
                  <a:gd name="T0" fmla="*/ 0 w 35"/>
                  <a:gd name="T1" fmla="*/ 27 h 33"/>
                  <a:gd name="T2" fmla="*/ 14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4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4" name="Freeform 121"/>
              <p:cNvSpPr/>
              <p:nvPr/>
            </p:nvSpPr>
            <p:spPr bwMode="auto">
              <a:xfrm>
                <a:off x="3132" y="2059"/>
                <a:ext cx="27" cy="28"/>
              </a:xfrm>
              <a:custGeom>
                <a:avLst/>
                <a:gdLst>
                  <a:gd name="T0" fmla="*/ 51 w 52"/>
                  <a:gd name="T1" fmla="*/ 25 h 52"/>
                  <a:gd name="T2" fmla="*/ 27 w 52"/>
                  <a:gd name="T3" fmla="*/ 51 h 52"/>
                  <a:gd name="T4" fmla="*/ 0 w 52"/>
                  <a:gd name="T5" fmla="*/ 26 h 52"/>
                  <a:gd name="T6" fmla="*/ 25 w 52"/>
                  <a:gd name="T7" fmla="*/ 0 h 52"/>
                  <a:gd name="T8" fmla="*/ 26 w 52"/>
                  <a:gd name="T9" fmla="*/ 0 h 52"/>
                  <a:gd name="T10" fmla="*/ 51 w 52"/>
                  <a:gd name="T11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2">
                    <a:moveTo>
                      <a:pt x="51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2"/>
                      <a:pt x="1" y="41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5" name="Freeform 122"/>
              <p:cNvSpPr/>
              <p:nvPr/>
            </p:nvSpPr>
            <p:spPr bwMode="auto">
              <a:xfrm>
                <a:off x="3138" y="2066"/>
                <a:ext cx="19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0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5" y="24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5" y="8"/>
                      <a:pt x="34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6" name="Freeform 123"/>
              <p:cNvSpPr/>
              <p:nvPr/>
            </p:nvSpPr>
            <p:spPr bwMode="auto">
              <a:xfrm>
                <a:off x="3185" y="2059"/>
                <a:ext cx="27" cy="27"/>
              </a:xfrm>
              <a:custGeom>
                <a:avLst/>
                <a:gdLst>
                  <a:gd name="T0" fmla="*/ 51 w 52"/>
                  <a:gd name="T1" fmla="*/ 25 h 51"/>
                  <a:gd name="T2" fmla="*/ 27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7" name="Freeform 124"/>
              <p:cNvSpPr/>
              <p:nvPr/>
            </p:nvSpPr>
            <p:spPr bwMode="auto">
              <a:xfrm>
                <a:off x="3190" y="2066"/>
                <a:ext cx="19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5" y="18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8" name="Freeform 125"/>
              <p:cNvSpPr/>
              <p:nvPr/>
            </p:nvSpPr>
            <p:spPr bwMode="auto">
              <a:xfrm>
                <a:off x="3237" y="2059"/>
                <a:ext cx="27" cy="27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9" name="Freeform 126"/>
              <p:cNvSpPr/>
              <p:nvPr/>
            </p:nvSpPr>
            <p:spPr bwMode="auto">
              <a:xfrm>
                <a:off x="3243" y="2066"/>
                <a:ext cx="19" cy="18"/>
              </a:xfrm>
              <a:custGeom>
                <a:avLst/>
                <a:gdLst>
                  <a:gd name="T0" fmla="*/ 0 w 36"/>
                  <a:gd name="T1" fmla="*/ 27 h 35"/>
                  <a:gd name="T2" fmla="*/ 29 w 36"/>
                  <a:gd name="T3" fmla="*/ 27 h 35"/>
                  <a:gd name="T4" fmla="*/ 36 w 36"/>
                  <a:gd name="T5" fmla="*/ 13 h 35"/>
                  <a:gd name="T6" fmla="*/ 31 w 36"/>
                  <a:gd name="T7" fmla="*/ 0 h 35"/>
                  <a:gd name="T8" fmla="*/ 0 w 36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0" y="27"/>
                    </a:moveTo>
                    <a:cubicBezTo>
                      <a:pt x="8" y="35"/>
                      <a:pt x="21" y="35"/>
                      <a:pt x="29" y="27"/>
                    </a:cubicBezTo>
                    <a:cubicBezTo>
                      <a:pt x="33" y="23"/>
                      <a:pt x="36" y="18"/>
                      <a:pt x="36" y="13"/>
                    </a:cubicBezTo>
                    <a:cubicBezTo>
                      <a:pt x="36" y="8"/>
                      <a:pt x="34" y="4"/>
                      <a:pt x="31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0" name="Freeform 127"/>
              <p:cNvSpPr/>
              <p:nvPr/>
            </p:nvSpPr>
            <p:spPr bwMode="auto">
              <a:xfrm>
                <a:off x="3289" y="2059"/>
                <a:ext cx="28" cy="27"/>
              </a:xfrm>
              <a:custGeom>
                <a:avLst/>
                <a:gdLst>
                  <a:gd name="T0" fmla="*/ 52 w 52"/>
                  <a:gd name="T1" fmla="*/ 25 h 51"/>
                  <a:gd name="T2" fmla="*/ 27 w 52"/>
                  <a:gd name="T3" fmla="*/ 51 h 51"/>
                  <a:gd name="T4" fmla="*/ 1 w 52"/>
                  <a:gd name="T5" fmla="*/ 26 h 51"/>
                  <a:gd name="T6" fmla="*/ 26 w 52"/>
                  <a:gd name="T7" fmla="*/ 0 h 51"/>
                  <a:gd name="T8" fmla="*/ 26 w 52"/>
                  <a:gd name="T9" fmla="*/ 0 h 51"/>
                  <a:gd name="T10" fmla="*/ 52 w 52"/>
                  <a:gd name="T11" fmla="*/ 25 h 51"/>
                  <a:gd name="T12" fmla="*/ 52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1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1" name="Freeform 128"/>
              <p:cNvSpPr/>
              <p:nvPr/>
            </p:nvSpPr>
            <p:spPr bwMode="auto">
              <a:xfrm>
                <a:off x="3296" y="2066"/>
                <a:ext cx="18" cy="17"/>
              </a:xfrm>
              <a:custGeom>
                <a:avLst/>
                <a:gdLst>
                  <a:gd name="T0" fmla="*/ 0 w 35"/>
                  <a:gd name="T1" fmla="*/ 27 h 33"/>
                  <a:gd name="T2" fmla="*/ 14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3" y="31"/>
                      <a:pt x="9" y="33"/>
                      <a:pt x="14" y="33"/>
                    </a:cubicBezTo>
                    <a:cubicBezTo>
                      <a:pt x="25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2" name="Freeform 129"/>
              <p:cNvSpPr/>
              <p:nvPr/>
            </p:nvSpPr>
            <p:spPr bwMode="auto">
              <a:xfrm>
                <a:off x="3342" y="2059"/>
                <a:ext cx="27" cy="27"/>
              </a:xfrm>
              <a:custGeom>
                <a:avLst/>
                <a:gdLst>
                  <a:gd name="T0" fmla="*/ 51 w 52"/>
                  <a:gd name="T1" fmla="*/ 25 h 51"/>
                  <a:gd name="T2" fmla="*/ 27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3" name="Freeform 130"/>
              <p:cNvSpPr/>
              <p:nvPr/>
            </p:nvSpPr>
            <p:spPr bwMode="auto">
              <a:xfrm>
                <a:off x="3348" y="2066"/>
                <a:ext cx="18" cy="17"/>
              </a:xfrm>
              <a:custGeom>
                <a:avLst/>
                <a:gdLst>
                  <a:gd name="T0" fmla="*/ 0 w 35"/>
                  <a:gd name="T1" fmla="*/ 27 h 33"/>
                  <a:gd name="T2" fmla="*/ 15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5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4" name="Freeform 131"/>
              <p:cNvSpPr/>
              <p:nvPr/>
            </p:nvSpPr>
            <p:spPr bwMode="auto">
              <a:xfrm>
                <a:off x="3395" y="2059"/>
                <a:ext cx="27" cy="28"/>
              </a:xfrm>
              <a:custGeom>
                <a:avLst/>
                <a:gdLst>
                  <a:gd name="T0" fmla="*/ 51 w 52"/>
                  <a:gd name="T1" fmla="*/ 25 h 52"/>
                  <a:gd name="T2" fmla="*/ 26 w 52"/>
                  <a:gd name="T3" fmla="*/ 51 h 52"/>
                  <a:gd name="T4" fmla="*/ 0 w 52"/>
                  <a:gd name="T5" fmla="*/ 26 h 52"/>
                  <a:gd name="T6" fmla="*/ 25 w 52"/>
                  <a:gd name="T7" fmla="*/ 0 h 52"/>
                  <a:gd name="T8" fmla="*/ 26 w 52"/>
                  <a:gd name="T9" fmla="*/ 0 h 52"/>
                  <a:gd name="T10" fmla="*/ 51 w 52"/>
                  <a:gd name="T11" fmla="*/ 25 h 52"/>
                  <a:gd name="T12" fmla="*/ 51 w 52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1" y="25"/>
                    </a:moveTo>
                    <a:cubicBezTo>
                      <a:pt x="52" y="39"/>
                      <a:pt x="41" y="51"/>
                      <a:pt x="26" y="51"/>
                    </a:cubicBezTo>
                    <a:cubicBezTo>
                      <a:pt x="12" y="52"/>
                      <a:pt x="0" y="41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5" name="Freeform 132"/>
              <p:cNvSpPr/>
              <p:nvPr/>
            </p:nvSpPr>
            <p:spPr bwMode="auto">
              <a:xfrm>
                <a:off x="3401" y="2066"/>
                <a:ext cx="18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5" y="18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6" name="Freeform 133"/>
              <p:cNvSpPr/>
              <p:nvPr/>
            </p:nvSpPr>
            <p:spPr bwMode="auto">
              <a:xfrm>
                <a:off x="3447" y="2059"/>
                <a:ext cx="27" cy="27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7" name="Freeform 134"/>
              <p:cNvSpPr/>
              <p:nvPr/>
            </p:nvSpPr>
            <p:spPr bwMode="auto">
              <a:xfrm>
                <a:off x="3453" y="2066"/>
                <a:ext cx="19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7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7"/>
                    </a:cubicBezTo>
                    <a:cubicBezTo>
                      <a:pt x="33" y="23"/>
                      <a:pt x="35" y="18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8" name="Freeform 135"/>
              <p:cNvSpPr/>
              <p:nvPr/>
            </p:nvSpPr>
            <p:spPr bwMode="auto">
              <a:xfrm>
                <a:off x="3500" y="2059"/>
                <a:ext cx="27" cy="27"/>
              </a:xfrm>
              <a:custGeom>
                <a:avLst/>
                <a:gdLst>
                  <a:gd name="T0" fmla="*/ 52 w 52"/>
                  <a:gd name="T1" fmla="*/ 25 h 51"/>
                  <a:gd name="T2" fmla="*/ 27 w 52"/>
                  <a:gd name="T3" fmla="*/ 51 h 51"/>
                  <a:gd name="T4" fmla="*/ 1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2 w 52"/>
                  <a:gd name="T11" fmla="*/ 25 h 51"/>
                  <a:gd name="T12" fmla="*/ 52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1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9" name="Freeform 136"/>
              <p:cNvSpPr/>
              <p:nvPr/>
            </p:nvSpPr>
            <p:spPr bwMode="auto">
              <a:xfrm>
                <a:off x="3505" y="2066"/>
                <a:ext cx="19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0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6" y="24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5" y="8"/>
                      <a:pt x="34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0" name="Freeform 137"/>
              <p:cNvSpPr/>
              <p:nvPr/>
            </p:nvSpPr>
            <p:spPr bwMode="auto">
              <a:xfrm>
                <a:off x="4082" y="1976"/>
                <a:ext cx="27" cy="26"/>
              </a:xfrm>
              <a:custGeom>
                <a:avLst/>
                <a:gdLst>
                  <a:gd name="T0" fmla="*/ 51 w 52"/>
                  <a:gd name="T1" fmla="*/ 25 h 51"/>
                  <a:gd name="T2" fmla="*/ 26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1" name="Freeform 138"/>
              <p:cNvSpPr/>
              <p:nvPr/>
            </p:nvSpPr>
            <p:spPr bwMode="auto">
              <a:xfrm>
                <a:off x="4087" y="1982"/>
                <a:ext cx="19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4" y="4"/>
                      <a:pt x="30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2" name="Freeform 139"/>
              <p:cNvSpPr/>
              <p:nvPr/>
            </p:nvSpPr>
            <p:spPr bwMode="auto">
              <a:xfrm>
                <a:off x="4134" y="1976"/>
                <a:ext cx="28" cy="27"/>
              </a:xfrm>
              <a:custGeom>
                <a:avLst/>
                <a:gdLst>
                  <a:gd name="T0" fmla="*/ 51 w 52"/>
                  <a:gd name="T1" fmla="*/ 25 h 52"/>
                  <a:gd name="T2" fmla="*/ 26 w 52"/>
                  <a:gd name="T3" fmla="*/ 52 h 52"/>
                  <a:gd name="T4" fmla="*/ 0 w 52"/>
                  <a:gd name="T5" fmla="*/ 27 h 52"/>
                  <a:gd name="T6" fmla="*/ 25 w 52"/>
                  <a:gd name="T7" fmla="*/ 0 h 52"/>
                  <a:gd name="T8" fmla="*/ 26 w 52"/>
                  <a:gd name="T9" fmla="*/ 0 h 52"/>
                  <a:gd name="T10" fmla="*/ 51 w 52"/>
                  <a:gd name="T11" fmla="*/ 25 h 52"/>
                  <a:gd name="T12" fmla="*/ 51 w 52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1" y="25"/>
                    </a:moveTo>
                    <a:cubicBezTo>
                      <a:pt x="52" y="39"/>
                      <a:pt x="40" y="51"/>
                      <a:pt x="26" y="52"/>
                    </a:cubicBezTo>
                    <a:cubicBezTo>
                      <a:pt x="12" y="52"/>
                      <a:pt x="0" y="41"/>
                      <a:pt x="0" y="27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3" name="Freeform 140"/>
              <p:cNvSpPr/>
              <p:nvPr/>
            </p:nvSpPr>
            <p:spPr bwMode="auto">
              <a:xfrm>
                <a:off x="4140" y="1982"/>
                <a:ext cx="18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9"/>
                      <a:pt x="9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4" name="Freeform 141"/>
              <p:cNvSpPr/>
              <p:nvPr/>
            </p:nvSpPr>
            <p:spPr bwMode="auto">
              <a:xfrm>
                <a:off x="4187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5" name="Freeform 142"/>
              <p:cNvSpPr/>
              <p:nvPr/>
            </p:nvSpPr>
            <p:spPr bwMode="auto">
              <a:xfrm>
                <a:off x="4193" y="1982"/>
                <a:ext cx="18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19" y="9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6" name="Freeform 143"/>
              <p:cNvSpPr/>
              <p:nvPr/>
            </p:nvSpPr>
            <p:spPr bwMode="auto">
              <a:xfrm>
                <a:off x="4239" y="1976"/>
                <a:ext cx="27" cy="26"/>
              </a:xfrm>
              <a:custGeom>
                <a:avLst/>
                <a:gdLst>
                  <a:gd name="T0" fmla="*/ 52 w 52"/>
                  <a:gd name="T1" fmla="*/ 25 h 51"/>
                  <a:gd name="T2" fmla="*/ 27 w 52"/>
                  <a:gd name="T3" fmla="*/ 51 h 51"/>
                  <a:gd name="T4" fmla="*/ 1 w 52"/>
                  <a:gd name="T5" fmla="*/ 26 h 51"/>
                  <a:gd name="T6" fmla="*/ 26 w 52"/>
                  <a:gd name="T7" fmla="*/ 0 h 51"/>
                  <a:gd name="T8" fmla="*/ 26 w 52"/>
                  <a:gd name="T9" fmla="*/ 0 h 51"/>
                  <a:gd name="T10" fmla="*/ 52 w 52"/>
                  <a:gd name="T11" fmla="*/ 25 h 51"/>
                  <a:gd name="T12" fmla="*/ 52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1" y="26"/>
                    </a:cubicBezTo>
                    <a:cubicBezTo>
                      <a:pt x="0" y="12"/>
                      <a:pt x="12" y="1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7" name="Freeform 144"/>
              <p:cNvSpPr/>
              <p:nvPr/>
            </p:nvSpPr>
            <p:spPr bwMode="auto">
              <a:xfrm>
                <a:off x="4245" y="1982"/>
                <a:ext cx="19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0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5" y="25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9"/>
                      <a:pt x="34" y="4"/>
                      <a:pt x="30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8" name="Freeform 145"/>
              <p:cNvSpPr/>
              <p:nvPr/>
            </p:nvSpPr>
            <p:spPr bwMode="auto">
              <a:xfrm>
                <a:off x="4292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9" name="Freeform 146"/>
              <p:cNvSpPr/>
              <p:nvPr/>
            </p:nvSpPr>
            <p:spPr bwMode="auto">
              <a:xfrm>
                <a:off x="4298" y="1982"/>
                <a:ext cx="18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20" y="9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0" name="Freeform 147"/>
              <p:cNvSpPr/>
              <p:nvPr/>
            </p:nvSpPr>
            <p:spPr bwMode="auto">
              <a:xfrm>
                <a:off x="4344" y="1976"/>
                <a:ext cx="27" cy="27"/>
              </a:xfrm>
              <a:custGeom>
                <a:avLst/>
                <a:gdLst>
                  <a:gd name="T0" fmla="*/ 51 w 51"/>
                  <a:gd name="T1" fmla="*/ 25 h 52"/>
                  <a:gd name="T2" fmla="*/ 26 w 51"/>
                  <a:gd name="T3" fmla="*/ 52 h 52"/>
                  <a:gd name="T4" fmla="*/ 0 w 51"/>
                  <a:gd name="T5" fmla="*/ 27 h 52"/>
                  <a:gd name="T6" fmla="*/ 25 w 51"/>
                  <a:gd name="T7" fmla="*/ 0 h 52"/>
                  <a:gd name="T8" fmla="*/ 25 w 51"/>
                  <a:gd name="T9" fmla="*/ 0 h 52"/>
                  <a:gd name="T10" fmla="*/ 51 w 51"/>
                  <a:gd name="T11" fmla="*/ 25 h 52"/>
                  <a:gd name="T12" fmla="*/ 51 w 51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2">
                    <a:moveTo>
                      <a:pt x="51" y="25"/>
                    </a:moveTo>
                    <a:cubicBezTo>
                      <a:pt x="51" y="39"/>
                      <a:pt x="40" y="51"/>
                      <a:pt x="26" y="52"/>
                    </a:cubicBezTo>
                    <a:cubicBezTo>
                      <a:pt x="12" y="52"/>
                      <a:pt x="0" y="41"/>
                      <a:pt x="0" y="27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1" name="Freeform 148"/>
              <p:cNvSpPr/>
              <p:nvPr/>
            </p:nvSpPr>
            <p:spPr bwMode="auto">
              <a:xfrm>
                <a:off x="4350" y="1982"/>
                <a:ext cx="19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19" y="9"/>
                      <a:pt x="9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2" name="Freeform 149"/>
              <p:cNvSpPr/>
              <p:nvPr/>
            </p:nvSpPr>
            <p:spPr bwMode="auto">
              <a:xfrm>
                <a:off x="4397" y="1976"/>
                <a:ext cx="27" cy="27"/>
              </a:xfrm>
              <a:custGeom>
                <a:avLst/>
                <a:gdLst>
                  <a:gd name="T0" fmla="*/ 52 w 52"/>
                  <a:gd name="T1" fmla="*/ 25 h 52"/>
                  <a:gd name="T2" fmla="*/ 27 w 52"/>
                  <a:gd name="T3" fmla="*/ 52 h 52"/>
                  <a:gd name="T4" fmla="*/ 1 w 52"/>
                  <a:gd name="T5" fmla="*/ 27 h 52"/>
                  <a:gd name="T6" fmla="*/ 26 w 52"/>
                  <a:gd name="T7" fmla="*/ 0 h 52"/>
                  <a:gd name="T8" fmla="*/ 26 w 52"/>
                  <a:gd name="T9" fmla="*/ 0 h 52"/>
                  <a:gd name="T10" fmla="*/ 52 w 52"/>
                  <a:gd name="T11" fmla="*/ 25 h 52"/>
                  <a:gd name="T12" fmla="*/ 52 w 52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2" y="25"/>
                    </a:moveTo>
                    <a:cubicBezTo>
                      <a:pt x="52" y="39"/>
                      <a:pt x="41" y="51"/>
                      <a:pt x="27" y="52"/>
                    </a:cubicBezTo>
                    <a:cubicBezTo>
                      <a:pt x="13" y="52"/>
                      <a:pt x="1" y="41"/>
                      <a:pt x="1" y="27"/>
                    </a:cubicBezTo>
                    <a:cubicBezTo>
                      <a:pt x="0" y="12"/>
                      <a:pt x="11" y="1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3" name="Freeform 150"/>
              <p:cNvSpPr/>
              <p:nvPr/>
            </p:nvSpPr>
            <p:spPr bwMode="auto">
              <a:xfrm>
                <a:off x="4403" y="1982"/>
                <a:ext cx="18" cy="19"/>
              </a:xfrm>
              <a:custGeom>
                <a:avLst/>
                <a:gdLst>
                  <a:gd name="T0" fmla="*/ 0 w 35"/>
                  <a:gd name="T1" fmla="*/ 27 h 36"/>
                  <a:gd name="T2" fmla="*/ 28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7" y="35"/>
                      <a:pt x="20" y="36"/>
                      <a:pt x="28" y="28"/>
                    </a:cubicBezTo>
                    <a:cubicBezTo>
                      <a:pt x="32" y="24"/>
                      <a:pt x="35" y="19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9"/>
                      <a:pt x="9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4" name="Freeform 151"/>
              <p:cNvSpPr/>
              <p:nvPr/>
            </p:nvSpPr>
            <p:spPr bwMode="auto">
              <a:xfrm>
                <a:off x="4449" y="1976"/>
                <a:ext cx="28" cy="26"/>
              </a:xfrm>
              <a:custGeom>
                <a:avLst/>
                <a:gdLst>
                  <a:gd name="T0" fmla="*/ 51 w 52"/>
                  <a:gd name="T1" fmla="*/ 25 h 51"/>
                  <a:gd name="T2" fmla="*/ 26 w 52"/>
                  <a:gd name="T3" fmla="*/ 51 h 51"/>
                  <a:gd name="T4" fmla="*/ 1 w 52"/>
                  <a:gd name="T5" fmla="*/ 26 h 51"/>
                  <a:gd name="T6" fmla="*/ 26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1" y="51"/>
                      <a:pt x="26" y="51"/>
                    </a:cubicBezTo>
                    <a:cubicBezTo>
                      <a:pt x="12" y="51"/>
                      <a:pt x="1" y="40"/>
                      <a:pt x="1" y="26"/>
                    </a:cubicBezTo>
                    <a:cubicBezTo>
                      <a:pt x="0" y="12"/>
                      <a:pt x="11" y="1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5" name="Freeform 152"/>
              <p:cNvSpPr/>
              <p:nvPr/>
            </p:nvSpPr>
            <p:spPr bwMode="auto">
              <a:xfrm>
                <a:off x="4455" y="1982"/>
                <a:ext cx="18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5" y="19"/>
                      <a:pt x="35" y="13"/>
                    </a:cubicBezTo>
                    <a:cubicBezTo>
                      <a:pt x="35" y="9"/>
                      <a:pt x="34" y="4"/>
                      <a:pt x="30" y="0"/>
                    </a:cubicBezTo>
                    <a:cubicBezTo>
                      <a:pt x="20" y="9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6" name="Freeform 153"/>
              <p:cNvSpPr/>
              <p:nvPr/>
            </p:nvSpPr>
            <p:spPr bwMode="auto">
              <a:xfrm>
                <a:off x="4502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7" name="Freeform 154"/>
              <p:cNvSpPr/>
              <p:nvPr/>
            </p:nvSpPr>
            <p:spPr bwMode="auto">
              <a:xfrm>
                <a:off x="4507" y="1982"/>
                <a:ext cx="19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1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5" y="25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9"/>
                      <a:pt x="34" y="4"/>
                      <a:pt x="31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8" name="Freeform 155"/>
              <p:cNvSpPr/>
              <p:nvPr/>
            </p:nvSpPr>
            <p:spPr bwMode="auto">
              <a:xfrm>
                <a:off x="4555" y="1976"/>
                <a:ext cx="26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9" name="Freeform 156"/>
              <p:cNvSpPr/>
              <p:nvPr/>
            </p:nvSpPr>
            <p:spPr bwMode="auto">
              <a:xfrm>
                <a:off x="4560" y="1982"/>
                <a:ext cx="19" cy="19"/>
              </a:xfrm>
              <a:custGeom>
                <a:avLst/>
                <a:gdLst>
                  <a:gd name="T0" fmla="*/ 0 w 35"/>
                  <a:gd name="T1" fmla="*/ 27 h 36"/>
                  <a:gd name="T2" fmla="*/ 29 w 35"/>
                  <a:gd name="T3" fmla="*/ 28 h 36"/>
                  <a:gd name="T4" fmla="*/ 35 w 35"/>
                  <a:gd name="T5" fmla="*/ 13 h 36"/>
                  <a:gd name="T6" fmla="*/ 30 w 35"/>
                  <a:gd name="T7" fmla="*/ 0 h 36"/>
                  <a:gd name="T8" fmla="*/ 0 w 35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0" y="27"/>
                    </a:moveTo>
                    <a:cubicBezTo>
                      <a:pt x="8" y="35"/>
                      <a:pt x="20" y="36"/>
                      <a:pt x="29" y="28"/>
                    </a:cubicBezTo>
                    <a:cubicBezTo>
                      <a:pt x="32" y="24"/>
                      <a:pt x="35" y="19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19" y="9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0" name="Freeform 157"/>
              <p:cNvSpPr/>
              <p:nvPr/>
            </p:nvSpPr>
            <p:spPr bwMode="auto">
              <a:xfrm>
                <a:off x="4607" y="1976"/>
                <a:ext cx="27" cy="27"/>
              </a:xfrm>
              <a:custGeom>
                <a:avLst/>
                <a:gdLst>
                  <a:gd name="T0" fmla="*/ 51 w 52"/>
                  <a:gd name="T1" fmla="*/ 25 h 52"/>
                  <a:gd name="T2" fmla="*/ 27 w 52"/>
                  <a:gd name="T3" fmla="*/ 52 h 52"/>
                  <a:gd name="T4" fmla="*/ 0 w 52"/>
                  <a:gd name="T5" fmla="*/ 27 h 52"/>
                  <a:gd name="T6" fmla="*/ 25 w 52"/>
                  <a:gd name="T7" fmla="*/ 0 h 52"/>
                  <a:gd name="T8" fmla="*/ 26 w 52"/>
                  <a:gd name="T9" fmla="*/ 0 h 52"/>
                  <a:gd name="T10" fmla="*/ 51 w 52"/>
                  <a:gd name="T11" fmla="*/ 25 h 52"/>
                  <a:gd name="T12" fmla="*/ 51 w 52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1" y="25"/>
                    </a:moveTo>
                    <a:cubicBezTo>
                      <a:pt x="52" y="39"/>
                      <a:pt x="41" y="51"/>
                      <a:pt x="27" y="52"/>
                    </a:cubicBezTo>
                    <a:cubicBezTo>
                      <a:pt x="12" y="52"/>
                      <a:pt x="1" y="41"/>
                      <a:pt x="0" y="27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1" name="Freeform 158"/>
              <p:cNvSpPr/>
              <p:nvPr/>
            </p:nvSpPr>
            <p:spPr bwMode="auto">
              <a:xfrm>
                <a:off x="4613" y="1982"/>
                <a:ext cx="18" cy="19"/>
              </a:xfrm>
              <a:custGeom>
                <a:avLst/>
                <a:gdLst>
                  <a:gd name="T0" fmla="*/ 0 w 36"/>
                  <a:gd name="T1" fmla="*/ 27 h 36"/>
                  <a:gd name="T2" fmla="*/ 29 w 36"/>
                  <a:gd name="T3" fmla="*/ 28 h 36"/>
                  <a:gd name="T4" fmla="*/ 36 w 36"/>
                  <a:gd name="T5" fmla="*/ 13 h 36"/>
                  <a:gd name="T6" fmla="*/ 30 w 36"/>
                  <a:gd name="T7" fmla="*/ 0 h 36"/>
                  <a:gd name="T8" fmla="*/ 0 w 36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0" y="27"/>
                    </a:moveTo>
                    <a:cubicBezTo>
                      <a:pt x="8" y="35"/>
                      <a:pt x="21" y="36"/>
                      <a:pt x="29" y="28"/>
                    </a:cubicBezTo>
                    <a:cubicBezTo>
                      <a:pt x="33" y="24"/>
                      <a:pt x="35" y="19"/>
                      <a:pt x="36" y="13"/>
                    </a:cubicBezTo>
                    <a:cubicBezTo>
                      <a:pt x="35" y="9"/>
                      <a:pt x="34" y="4"/>
                      <a:pt x="30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2" name="Freeform 159"/>
              <p:cNvSpPr/>
              <p:nvPr/>
            </p:nvSpPr>
            <p:spPr bwMode="auto">
              <a:xfrm>
                <a:off x="4659" y="1976"/>
                <a:ext cx="28" cy="26"/>
              </a:xfrm>
              <a:custGeom>
                <a:avLst/>
                <a:gdLst>
                  <a:gd name="T0" fmla="*/ 51 w 52"/>
                  <a:gd name="T1" fmla="*/ 25 h 51"/>
                  <a:gd name="T2" fmla="*/ 26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3" name="Freeform 160"/>
              <p:cNvSpPr/>
              <p:nvPr/>
            </p:nvSpPr>
            <p:spPr bwMode="auto">
              <a:xfrm>
                <a:off x="4665" y="1982"/>
                <a:ext cx="19" cy="17"/>
              </a:xfrm>
              <a:custGeom>
                <a:avLst/>
                <a:gdLst>
                  <a:gd name="T0" fmla="*/ 0 w 35"/>
                  <a:gd name="T1" fmla="*/ 27 h 33"/>
                  <a:gd name="T2" fmla="*/ 15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5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4" name="Freeform 161"/>
              <p:cNvSpPr/>
              <p:nvPr/>
            </p:nvSpPr>
            <p:spPr bwMode="auto">
              <a:xfrm>
                <a:off x="4712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5" name="Freeform 162"/>
              <p:cNvSpPr/>
              <p:nvPr/>
            </p:nvSpPr>
            <p:spPr bwMode="auto">
              <a:xfrm>
                <a:off x="4718" y="1982"/>
                <a:ext cx="19" cy="18"/>
              </a:xfrm>
              <a:custGeom>
                <a:avLst/>
                <a:gdLst>
                  <a:gd name="T0" fmla="*/ 0 w 36"/>
                  <a:gd name="T1" fmla="*/ 27 h 35"/>
                  <a:gd name="T2" fmla="*/ 29 w 36"/>
                  <a:gd name="T3" fmla="*/ 28 h 35"/>
                  <a:gd name="T4" fmla="*/ 36 w 36"/>
                  <a:gd name="T5" fmla="*/ 13 h 35"/>
                  <a:gd name="T6" fmla="*/ 31 w 36"/>
                  <a:gd name="T7" fmla="*/ 0 h 35"/>
                  <a:gd name="T8" fmla="*/ 0 w 36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6" y="19"/>
                      <a:pt x="36" y="13"/>
                    </a:cubicBezTo>
                    <a:cubicBezTo>
                      <a:pt x="36" y="9"/>
                      <a:pt x="34" y="4"/>
                      <a:pt x="31" y="0"/>
                    </a:cubicBezTo>
                    <a:cubicBezTo>
                      <a:pt x="20" y="9"/>
                      <a:pt x="10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6" name="Freeform 163"/>
              <p:cNvSpPr/>
              <p:nvPr/>
            </p:nvSpPr>
            <p:spPr bwMode="auto">
              <a:xfrm>
                <a:off x="4765" y="1976"/>
                <a:ext cx="27" cy="26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0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7" name="Freeform 164"/>
              <p:cNvSpPr/>
              <p:nvPr/>
            </p:nvSpPr>
            <p:spPr bwMode="auto">
              <a:xfrm>
                <a:off x="4771" y="1982"/>
                <a:ext cx="18" cy="17"/>
              </a:xfrm>
              <a:custGeom>
                <a:avLst/>
                <a:gdLst>
                  <a:gd name="T0" fmla="*/ 0 w 35"/>
                  <a:gd name="T1" fmla="*/ 27 h 33"/>
                  <a:gd name="T2" fmla="*/ 14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3" y="31"/>
                      <a:pt x="9" y="33"/>
                      <a:pt x="14" y="33"/>
                    </a:cubicBezTo>
                    <a:cubicBezTo>
                      <a:pt x="25" y="33"/>
                      <a:pt x="35" y="25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9"/>
                      <a:pt x="33" y="4"/>
                      <a:pt x="30" y="0"/>
                    </a:cubicBezTo>
                    <a:cubicBezTo>
                      <a:pt x="19" y="9"/>
                      <a:pt x="9" y="18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8" name="Freeform 165"/>
              <p:cNvSpPr/>
              <p:nvPr/>
            </p:nvSpPr>
            <p:spPr bwMode="auto">
              <a:xfrm>
                <a:off x="4082" y="2059"/>
                <a:ext cx="27" cy="27"/>
              </a:xfrm>
              <a:custGeom>
                <a:avLst/>
                <a:gdLst>
                  <a:gd name="T0" fmla="*/ 51 w 52"/>
                  <a:gd name="T1" fmla="*/ 25 h 51"/>
                  <a:gd name="T2" fmla="*/ 27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9" name="Freeform 166"/>
              <p:cNvSpPr/>
              <p:nvPr/>
            </p:nvSpPr>
            <p:spPr bwMode="auto">
              <a:xfrm>
                <a:off x="4087" y="2066"/>
                <a:ext cx="19" cy="17"/>
              </a:xfrm>
              <a:custGeom>
                <a:avLst/>
                <a:gdLst>
                  <a:gd name="T0" fmla="*/ 0 w 35"/>
                  <a:gd name="T1" fmla="*/ 27 h 33"/>
                  <a:gd name="T2" fmla="*/ 15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5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0" name="Freeform 167"/>
              <p:cNvSpPr/>
              <p:nvPr/>
            </p:nvSpPr>
            <p:spPr bwMode="auto">
              <a:xfrm>
                <a:off x="4134" y="2059"/>
                <a:ext cx="28" cy="28"/>
              </a:xfrm>
              <a:custGeom>
                <a:avLst/>
                <a:gdLst>
                  <a:gd name="T0" fmla="*/ 51 w 52"/>
                  <a:gd name="T1" fmla="*/ 25 h 52"/>
                  <a:gd name="T2" fmla="*/ 26 w 52"/>
                  <a:gd name="T3" fmla="*/ 51 h 52"/>
                  <a:gd name="T4" fmla="*/ 0 w 52"/>
                  <a:gd name="T5" fmla="*/ 26 h 52"/>
                  <a:gd name="T6" fmla="*/ 25 w 52"/>
                  <a:gd name="T7" fmla="*/ 0 h 52"/>
                  <a:gd name="T8" fmla="*/ 26 w 52"/>
                  <a:gd name="T9" fmla="*/ 0 h 52"/>
                  <a:gd name="T10" fmla="*/ 51 w 52"/>
                  <a:gd name="T11" fmla="*/ 25 h 52"/>
                  <a:gd name="T12" fmla="*/ 51 w 52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1" y="25"/>
                    </a:moveTo>
                    <a:cubicBezTo>
                      <a:pt x="52" y="39"/>
                      <a:pt x="41" y="51"/>
                      <a:pt x="26" y="51"/>
                    </a:cubicBezTo>
                    <a:cubicBezTo>
                      <a:pt x="12" y="52"/>
                      <a:pt x="0" y="41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1" name="Freeform 168"/>
              <p:cNvSpPr/>
              <p:nvPr/>
            </p:nvSpPr>
            <p:spPr bwMode="auto">
              <a:xfrm>
                <a:off x="4140" y="2066"/>
                <a:ext cx="18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5" y="18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2" name="Freeform 169"/>
              <p:cNvSpPr/>
              <p:nvPr/>
            </p:nvSpPr>
            <p:spPr bwMode="auto">
              <a:xfrm>
                <a:off x="4187" y="2059"/>
                <a:ext cx="27" cy="27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3" name="Freeform 170"/>
              <p:cNvSpPr/>
              <p:nvPr/>
            </p:nvSpPr>
            <p:spPr bwMode="auto">
              <a:xfrm>
                <a:off x="4193" y="2066"/>
                <a:ext cx="18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7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7"/>
                    </a:cubicBezTo>
                    <a:cubicBezTo>
                      <a:pt x="33" y="23"/>
                      <a:pt x="35" y="18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4" name="Freeform 171"/>
              <p:cNvSpPr/>
              <p:nvPr/>
            </p:nvSpPr>
            <p:spPr bwMode="auto">
              <a:xfrm>
                <a:off x="4239" y="2059"/>
                <a:ext cx="27" cy="27"/>
              </a:xfrm>
              <a:custGeom>
                <a:avLst/>
                <a:gdLst>
                  <a:gd name="T0" fmla="*/ 52 w 52"/>
                  <a:gd name="T1" fmla="*/ 25 h 51"/>
                  <a:gd name="T2" fmla="*/ 27 w 52"/>
                  <a:gd name="T3" fmla="*/ 51 h 51"/>
                  <a:gd name="T4" fmla="*/ 1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2 w 52"/>
                  <a:gd name="T11" fmla="*/ 25 h 51"/>
                  <a:gd name="T12" fmla="*/ 52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1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5" name="Freeform 172"/>
              <p:cNvSpPr/>
              <p:nvPr/>
            </p:nvSpPr>
            <p:spPr bwMode="auto">
              <a:xfrm>
                <a:off x="4245" y="2066"/>
                <a:ext cx="19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0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6" y="24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5" y="8"/>
                      <a:pt x="34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6" name="Freeform 173"/>
              <p:cNvSpPr/>
              <p:nvPr/>
            </p:nvSpPr>
            <p:spPr bwMode="auto">
              <a:xfrm>
                <a:off x="4292" y="2059"/>
                <a:ext cx="27" cy="27"/>
              </a:xfrm>
              <a:custGeom>
                <a:avLst/>
                <a:gdLst>
                  <a:gd name="T0" fmla="*/ 51 w 52"/>
                  <a:gd name="T1" fmla="*/ 25 h 51"/>
                  <a:gd name="T2" fmla="*/ 26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7" name="Freeform 174"/>
              <p:cNvSpPr/>
              <p:nvPr/>
            </p:nvSpPr>
            <p:spPr bwMode="auto">
              <a:xfrm>
                <a:off x="4298" y="2066"/>
                <a:ext cx="18" cy="17"/>
              </a:xfrm>
              <a:custGeom>
                <a:avLst/>
                <a:gdLst>
                  <a:gd name="T0" fmla="*/ 0 w 35"/>
                  <a:gd name="T1" fmla="*/ 27 h 33"/>
                  <a:gd name="T2" fmla="*/ 15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5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8" name="Freeform 175"/>
              <p:cNvSpPr/>
              <p:nvPr/>
            </p:nvSpPr>
            <p:spPr bwMode="auto">
              <a:xfrm>
                <a:off x="4344" y="2059"/>
                <a:ext cx="28" cy="28"/>
              </a:xfrm>
              <a:custGeom>
                <a:avLst/>
                <a:gdLst>
                  <a:gd name="T0" fmla="*/ 52 w 53"/>
                  <a:gd name="T1" fmla="*/ 25 h 52"/>
                  <a:gd name="T2" fmla="*/ 27 w 53"/>
                  <a:gd name="T3" fmla="*/ 51 h 52"/>
                  <a:gd name="T4" fmla="*/ 1 w 53"/>
                  <a:gd name="T5" fmla="*/ 26 h 52"/>
                  <a:gd name="T6" fmla="*/ 26 w 53"/>
                  <a:gd name="T7" fmla="*/ 0 h 52"/>
                  <a:gd name="T8" fmla="*/ 26 w 53"/>
                  <a:gd name="T9" fmla="*/ 0 h 52"/>
                  <a:gd name="T10" fmla="*/ 52 w 53"/>
                  <a:gd name="T11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2">
                    <a:moveTo>
                      <a:pt x="52" y="25"/>
                    </a:moveTo>
                    <a:cubicBezTo>
                      <a:pt x="53" y="39"/>
                      <a:pt x="41" y="51"/>
                      <a:pt x="27" y="51"/>
                    </a:cubicBezTo>
                    <a:cubicBezTo>
                      <a:pt x="13" y="52"/>
                      <a:pt x="1" y="41"/>
                      <a:pt x="1" y="26"/>
                    </a:cubicBezTo>
                    <a:cubicBezTo>
                      <a:pt x="0" y="12"/>
                      <a:pt x="12" y="1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9" name="Freeform 176"/>
              <p:cNvSpPr/>
              <p:nvPr/>
            </p:nvSpPr>
            <p:spPr bwMode="auto">
              <a:xfrm>
                <a:off x="4350" y="2066"/>
                <a:ext cx="19" cy="17"/>
              </a:xfrm>
              <a:custGeom>
                <a:avLst/>
                <a:gdLst>
                  <a:gd name="T0" fmla="*/ 0 w 35"/>
                  <a:gd name="T1" fmla="*/ 27 h 33"/>
                  <a:gd name="T2" fmla="*/ 14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4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0" name="Freeform 177"/>
              <p:cNvSpPr/>
              <p:nvPr/>
            </p:nvSpPr>
            <p:spPr bwMode="auto">
              <a:xfrm>
                <a:off x="4397" y="2059"/>
                <a:ext cx="27" cy="28"/>
              </a:xfrm>
              <a:custGeom>
                <a:avLst/>
                <a:gdLst>
                  <a:gd name="T0" fmla="*/ 52 w 52"/>
                  <a:gd name="T1" fmla="*/ 25 h 52"/>
                  <a:gd name="T2" fmla="*/ 27 w 52"/>
                  <a:gd name="T3" fmla="*/ 51 h 52"/>
                  <a:gd name="T4" fmla="*/ 1 w 52"/>
                  <a:gd name="T5" fmla="*/ 26 h 52"/>
                  <a:gd name="T6" fmla="*/ 25 w 52"/>
                  <a:gd name="T7" fmla="*/ 0 h 52"/>
                  <a:gd name="T8" fmla="*/ 26 w 52"/>
                  <a:gd name="T9" fmla="*/ 0 h 52"/>
                  <a:gd name="T10" fmla="*/ 52 w 52"/>
                  <a:gd name="T11" fmla="*/ 25 h 52"/>
                  <a:gd name="T12" fmla="*/ 52 w 52"/>
                  <a:gd name="T13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2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2"/>
                      <a:pt x="1" y="41"/>
                      <a:pt x="1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1" name="Freeform 178"/>
              <p:cNvSpPr/>
              <p:nvPr/>
            </p:nvSpPr>
            <p:spPr bwMode="auto">
              <a:xfrm>
                <a:off x="4403" y="2066"/>
                <a:ext cx="18" cy="18"/>
              </a:xfrm>
              <a:custGeom>
                <a:avLst/>
                <a:gdLst>
                  <a:gd name="T0" fmla="*/ 0 w 35"/>
                  <a:gd name="T1" fmla="*/ 27 h 35"/>
                  <a:gd name="T2" fmla="*/ 28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7" y="35"/>
                      <a:pt x="20" y="35"/>
                      <a:pt x="28" y="28"/>
                    </a:cubicBezTo>
                    <a:cubicBezTo>
                      <a:pt x="32" y="24"/>
                      <a:pt x="35" y="18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2" name="Freeform 179"/>
              <p:cNvSpPr/>
              <p:nvPr/>
            </p:nvSpPr>
            <p:spPr bwMode="auto">
              <a:xfrm>
                <a:off x="4449" y="2059"/>
                <a:ext cx="28" cy="27"/>
              </a:xfrm>
              <a:custGeom>
                <a:avLst/>
                <a:gdLst>
                  <a:gd name="T0" fmla="*/ 51 w 52"/>
                  <a:gd name="T1" fmla="*/ 25 h 51"/>
                  <a:gd name="T2" fmla="*/ 27 w 52"/>
                  <a:gd name="T3" fmla="*/ 51 h 51"/>
                  <a:gd name="T4" fmla="*/ 1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1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3" name="Freeform 180"/>
              <p:cNvSpPr/>
              <p:nvPr/>
            </p:nvSpPr>
            <p:spPr bwMode="auto">
              <a:xfrm>
                <a:off x="4455" y="2066"/>
                <a:ext cx="18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7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7"/>
                    </a:cubicBezTo>
                    <a:cubicBezTo>
                      <a:pt x="33" y="23"/>
                      <a:pt x="35" y="18"/>
                      <a:pt x="35" y="13"/>
                    </a:cubicBezTo>
                    <a:cubicBezTo>
                      <a:pt x="35" y="8"/>
                      <a:pt x="34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4" name="Freeform 181"/>
              <p:cNvSpPr/>
              <p:nvPr/>
            </p:nvSpPr>
            <p:spPr bwMode="auto">
              <a:xfrm>
                <a:off x="4502" y="2059"/>
                <a:ext cx="27" cy="27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5" name="Freeform 182"/>
              <p:cNvSpPr/>
              <p:nvPr/>
            </p:nvSpPr>
            <p:spPr bwMode="auto">
              <a:xfrm>
                <a:off x="4507" y="2066"/>
                <a:ext cx="19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1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6" y="24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8"/>
                      <a:pt x="34" y="4"/>
                      <a:pt x="31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6" name="Freeform 183"/>
              <p:cNvSpPr/>
              <p:nvPr/>
            </p:nvSpPr>
            <p:spPr bwMode="auto">
              <a:xfrm>
                <a:off x="4555" y="2059"/>
                <a:ext cx="26" cy="27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5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7" name="Freeform 184"/>
              <p:cNvSpPr/>
              <p:nvPr/>
            </p:nvSpPr>
            <p:spPr bwMode="auto">
              <a:xfrm>
                <a:off x="4560" y="2066"/>
                <a:ext cx="19" cy="17"/>
              </a:xfrm>
              <a:custGeom>
                <a:avLst/>
                <a:gdLst>
                  <a:gd name="T0" fmla="*/ 0 w 35"/>
                  <a:gd name="T1" fmla="*/ 27 h 33"/>
                  <a:gd name="T2" fmla="*/ 14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4" y="31"/>
                      <a:pt x="9" y="33"/>
                      <a:pt x="14" y="33"/>
                    </a:cubicBezTo>
                    <a:cubicBezTo>
                      <a:pt x="26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8" name="Freeform 185"/>
              <p:cNvSpPr/>
              <p:nvPr/>
            </p:nvSpPr>
            <p:spPr bwMode="auto">
              <a:xfrm>
                <a:off x="4607" y="2059"/>
                <a:ext cx="27" cy="28"/>
              </a:xfrm>
              <a:custGeom>
                <a:avLst/>
                <a:gdLst>
                  <a:gd name="T0" fmla="*/ 51 w 52"/>
                  <a:gd name="T1" fmla="*/ 25 h 52"/>
                  <a:gd name="T2" fmla="*/ 27 w 52"/>
                  <a:gd name="T3" fmla="*/ 51 h 52"/>
                  <a:gd name="T4" fmla="*/ 0 w 52"/>
                  <a:gd name="T5" fmla="*/ 26 h 52"/>
                  <a:gd name="T6" fmla="*/ 25 w 52"/>
                  <a:gd name="T7" fmla="*/ 0 h 52"/>
                  <a:gd name="T8" fmla="*/ 26 w 52"/>
                  <a:gd name="T9" fmla="*/ 0 h 52"/>
                  <a:gd name="T10" fmla="*/ 51 w 52"/>
                  <a:gd name="T11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2">
                    <a:moveTo>
                      <a:pt x="51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2"/>
                      <a:pt x="1" y="41"/>
                      <a:pt x="0" y="26"/>
                    </a:cubicBezTo>
                    <a:cubicBezTo>
                      <a:pt x="0" y="12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9" name="Freeform 186"/>
              <p:cNvSpPr/>
              <p:nvPr/>
            </p:nvSpPr>
            <p:spPr bwMode="auto">
              <a:xfrm>
                <a:off x="4613" y="2066"/>
                <a:ext cx="18" cy="17"/>
              </a:xfrm>
              <a:custGeom>
                <a:avLst/>
                <a:gdLst>
                  <a:gd name="T0" fmla="*/ 0 w 36"/>
                  <a:gd name="T1" fmla="*/ 27 h 33"/>
                  <a:gd name="T2" fmla="*/ 15 w 36"/>
                  <a:gd name="T3" fmla="*/ 33 h 33"/>
                  <a:gd name="T4" fmla="*/ 36 w 36"/>
                  <a:gd name="T5" fmla="*/ 13 h 33"/>
                  <a:gd name="T6" fmla="*/ 36 w 36"/>
                  <a:gd name="T7" fmla="*/ 13 h 33"/>
                  <a:gd name="T8" fmla="*/ 30 w 36"/>
                  <a:gd name="T9" fmla="*/ 0 h 33"/>
                  <a:gd name="T10" fmla="*/ 0 w 36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3">
                    <a:moveTo>
                      <a:pt x="0" y="27"/>
                    </a:moveTo>
                    <a:cubicBezTo>
                      <a:pt x="4" y="31"/>
                      <a:pt x="10" y="33"/>
                      <a:pt x="15" y="33"/>
                    </a:cubicBezTo>
                    <a:cubicBezTo>
                      <a:pt x="26" y="33"/>
                      <a:pt x="35" y="24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5" y="8"/>
                      <a:pt x="34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0" name="Freeform 187"/>
              <p:cNvSpPr/>
              <p:nvPr/>
            </p:nvSpPr>
            <p:spPr bwMode="auto">
              <a:xfrm>
                <a:off x="4659" y="2059"/>
                <a:ext cx="28" cy="27"/>
              </a:xfrm>
              <a:custGeom>
                <a:avLst/>
                <a:gdLst>
                  <a:gd name="T0" fmla="*/ 51 w 52"/>
                  <a:gd name="T1" fmla="*/ 25 h 51"/>
                  <a:gd name="T2" fmla="*/ 27 w 52"/>
                  <a:gd name="T3" fmla="*/ 51 h 51"/>
                  <a:gd name="T4" fmla="*/ 0 w 52"/>
                  <a:gd name="T5" fmla="*/ 26 h 51"/>
                  <a:gd name="T6" fmla="*/ 25 w 52"/>
                  <a:gd name="T7" fmla="*/ 0 h 51"/>
                  <a:gd name="T8" fmla="*/ 26 w 52"/>
                  <a:gd name="T9" fmla="*/ 0 h 51"/>
                  <a:gd name="T10" fmla="*/ 51 w 52"/>
                  <a:gd name="T11" fmla="*/ 25 h 51"/>
                  <a:gd name="T12" fmla="*/ 51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2" y="51"/>
                      <a:pt x="1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1" name="Freeform 188"/>
              <p:cNvSpPr/>
              <p:nvPr/>
            </p:nvSpPr>
            <p:spPr bwMode="auto">
              <a:xfrm>
                <a:off x="4665" y="2066"/>
                <a:ext cx="19" cy="18"/>
              </a:xfrm>
              <a:custGeom>
                <a:avLst/>
                <a:gdLst>
                  <a:gd name="T0" fmla="*/ 0 w 35"/>
                  <a:gd name="T1" fmla="*/ 27 h 35"/>
                  <a:gd name="T2" fmla="*/ 29 w 35"/>
                  <a:gd name="T3" fmla="*/ 28 h 35"/>
                  <a:gd name="T4" fmla="*/ 35 w 35"/>
                  <a:gd name="T5" fmla="*/ 13 h 35"/>
                  <a:gd name="T6" fmla="*/ 30 w 35"/>
                  <a:gd name="T7" fmla="*/ 0 h 35"/>
                  <a:gd name="T8" fmla="*/ 0 w 35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27"/>
                    </a:moveTo>
                    <a:cubicBezTo>
                      <a:pt x="8" y="35"/>
                      <a:pt x="21" y="35"/>
                      <a:pt x="29" y="28"/>
                    </a:cubicBezTo>
                    <a:cubicBezTo>
                      <a:pt x="33" y="24"/>
                      <a:pt x="35" y="18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2" name="Freeform 189"/>
              <p:cNvSpPr/>
              <p:nvPr/>
            </p:nvSpPr>
            <p:spPr bwMode="auto">
              <a:xfrm>
                <a:off x="4712" y="2059"/>
                <a:ext cx="27" cy="27"/>
              </a:xfrm>
              <a:custGeom>
                <a:avLst/>
                <a:gdLst>
                  <a:gd name="T0" fmla="*/ 51 w 51"/>
                  <a:gd name="T1" fmla="*/ 25 h 51"/>
                  <a:gd name="T2" fmla="*/ 26 w 51"/>
                  <a:gd name="T3" fmla="*/ 51 h 51"/>
                  <a:gd name="T4" fmla="*/ 0 w 51"/>
                  <a:gd name="T5" fmla="*/ 26 h 51"/>
                  <a:gd name="T6" fmla="*/ 25 w 51"/>
                  <a:gd name="T7" fmla="*/ 0 h 51"/>
                  <a:gd name="T8" fmla="*/ 26 w 51"/>
                  <a:gd name="T9" fmla="*/ 0 h 51"/>
                  <a:gd name="T10" fmla="*/ 51 w 51"/>
                  <a:gd name="T11" fmla="*/ 25 h 51"/>
                  <a:gd name="T12" fmla="*/ 51 w 51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1">
                    <a:moveTo>
                      <a:pt x="51" y="25"/>
                    </a:moveTo>
                    <a:cubicBezTo>
                      <a:pt x="51" y="39"/>
                      <a:pt x="40" y="51"/>
                      <a:pt x="26" y="51"/>
                    </a:cubicBez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39" y="0"/>
                      <a:pt x="51" y="11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3" name="Freeform 190"/>
              <p:cNvSpPr/>
              <p:nvPr/>
            </p:nvSpPr>
            <p:spPr bwMode="auto">
              <a:xfrm>
                <a:off x="4718" y="2066"/>
                <a:ext cx="19" cy="18"/>
              </a:xfrm>
              <a:custGeom>
                <a:avLst/>
                <a:gdLst>
                  <a:gd name="T0" fmla="*/ 0 w 36"/>
                  <a:gd name="T1" fmla="*/ 27 h 35"/>
                  <a:gd name="T2" fmla="*/ 29 w 36"/>
                  <a:gd name="T3" fmla="*/ 27 h 35"/>
                  <a:gd name="T4" fmla="*/ 36 w 36"/>
                  <a:gd name="T5" fmla="*/ 13 h 35"/>
                  <a:gd name="T6" fmla="*/ 31 w 36"/>
                  <a:gd name="T7" fmla="*/ 0 h 35"/>
                  <a:gd name="T8" fmla="*/ 0 w 36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0" y="27"/>
                    </a:moveTo>
                    <a:cubicBezTo>
                      <a:pt x="8" y="35"/>
                      <a:pt x="21" y="35"/>
                      <a:pt x="29" y="27"/>
                    </a:cubicBezTo>
                    <a:cubicBezTo>
                      <a:pt x="33" y="23"/>
                      <a:pt x="36" y="18"/>
                      <a:pt x="36" y="13"/>
                    </a:cubicBezTo>
                    <a:cubicBezTo>
                      <a:pt x="36" y="8"/>
                      <a:pt x="34" y="4"/>
                      <a:pt x="31" y="0"/>
                    </a:cubicBezTo>
                    <a:cubicBezTo>
                      <a:pt x="20" y="8"/>
                      <a:pt x="10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4" name="Freeform 191"/>
              <p:cNvSpPr/>
              <p:nvPr/>
            </p:nvSpPr>
            <p:spPr bwMode="auto">
              <a:xfrm>
                <a:off x="4764" y="2059"/>
                <a:ext cx="28" cy="27"/>
              </a:xfrm>
              <a:custGeom>
                <a:avLst/>
                <a:gdLst>
                  <a:gd name="T0" fmla="*/ 52 w 52"/>
                  <a:gd name="T1" fmla="*/ 25 h 51"/>
                  <a:gd name="T2" fmla="*/ 27 w 52"/>
                  <a:gd name="T3" fmla="*/ 51 h 51"/>
                  <a:gd name="T4" fmla="*/ 1 w 52"/>
                  <a:gd name="T5" fmla="*/ 26 h 51"/>
                  <a:gd name="T6" fmla="*/ 26 w 52"/>
                  <a:gd name="T7" fmla="*/ 0 h 51"/>
                  <a:gd name="T8" fmla="*/ 26 w 52"/>
                  <a:gd name="T9" fmla="*/ 0 h 51"/>
                  <a:gd name="T10" fmla="*/ 52 w 52"/>
                  <a:gd name="T11" fmla="*/ 25 h 51"/>
                  <a:gd name="T12" fmla="*/ 52 w 52"/>
                  <a:gd name="T13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39"/>
                      <a:pt x="41" y="51"/>
                      <a:pt x="27" y="51"/>
                    </a:cubicBezTo>
                    <a:cubicBezTo>
                      <a:pt x="13" y="51"/>
                      <a:pt x="1" y="40"/>
                      <a:pt x="1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1" y="11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5" name="Freeform 192"/>
              <p:cNvSpPr/>
              <p:nvPr/>
            </p:nvSpPr>
            <p:spPr bwMode="auto">
              <a:xfrm>
                <a:off x="4771" y="2066"/>
                <a:ext cx="18" cy="17"/>
              </a:xfrm>
              <a:custGeom>
                <a:avLst/>
                <a:gdLst>
                  <a:gd name="T0" fmla="*/ 0 w 35"/>
                  <a:gd name="T1" fmla="*/ 27 h 33"/>
                  <a:gd name="T2" fmla="*/ 14 w 35"/>
                  <a:gd name="T3" fmla="*/ 33 h 33"/>
                  <a:gd name="T4" fmla="*/ 35 w 35"/>
                  <a:gd name="T5" fmla="*/ 13 h 33"/>
                  <a:gd name="T6" fmla="*/ 35 w 35"/>
                  <a:gd name="T7" fmla="*/ 13 h 33"/>
                  <a:gd name="T8" fmla="*/ 30 w 35"/>
                  <a:gd name="T9" fmla="*/ 0 h 33"/>
                  <a:gd name="T10" fmla="*/ 0 w 35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3">
                    <a:moveTo>
                      <a:pt x="0" y="27"/>
                    </a:moveTo>
                    <a:cubicBezTo>
                      <a:pt x="3" y="31"/>
                      <a:pt x="9" y="33"/>
                      <a:pt x="14" y="33"/>
                    </a:cubicBezTo>
                    <a:cubicBezTo>
                      <a:pt x="25" y="33"/>
                      <a:pt x="35" y="2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8"/>
                      <a:pt x="33" y="4"/>
                      <a:pt x="30" y="0"/>
                    </a:cubicBezTo>
                    <a:cubicBezTo>
                      <a:pt x="19" y="8"/>
                      <a:pt x="9" y="17"/>
                      <a:pt x="0" y="27"/>
                    </a:cubicBezTo>
                  </a:path>
                </a:pathLst>
              </a:custGeom>
              <a:solidFill>
                <a:srgbClr val="263238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6" name="Freeform 193"/>
              <p:cNvSpPr>
                <a:spLocks noEditPoints="1"/>
              </p:cNvSpPr>
              <p:nvPr/>
            </p:nvSpPr>
            <p:spPr bwMode="auto">
              <a:xfrm>
                <a:off x="3574" y="1471"/>
                <a:ext cx="473" cy="453"/>
              </a:xfrm>
              <a:custGeom>
                <a:avLst/>
                <a:gdLst>
                  <a:gd name="T0" fmla="*/ 835 w 899"/>
                  <a:gd name="T1" fmla="*/ 859 h 859"/>
                  <a:gd name="T2" fmla="*/ 64 w 899"/>
                  <a:gd name="T3" fmla="*/ 859 h 859"/>
                  <a:gd name="T4" fmla="*/ 0 w 899"/>
                  <a:gd name="T5" fmla="*/ 797 h 859"/>
                  <a:gd name="T6" fmla="*/ 0 w 899"/>
                  <a:gd name="T7" fmla="*/ 441 h 859"/>
                  <a:gd name="T8" fmla="*/ 449 w 899"/>
                  <a:gd name="T9" fmla="*/ 0 h 859"/>
                  <a:gd name="T10" fmla="*/ 899 w 899"/>
                  <a:gd name="T11" fmla="*/ 441 h 859"/>
                  <a:gd name="T12" fmla="*/ 899 w 899"/>
                  <a:gd name="T13" fmla="*/ 797 h 859"/>
                  <a:gd name="T14" fmla="*/ 835 w 899"/>
                  <a:gd name="T15" fmla="*/ 859 h 859"/>
                  <a:gd name="T16" fmla="*/ 128 w 899"/>
                  <a:gd name="T17" fmla="*/ 734 h 859"/>
                  <a:gd name="T18" fmla="*/ 771 w 899"/>
                  <a:gd name="T19" fmla="*/ 734 h 859"/>
                  <a:gd name="T20" fmla="*/ 771 w 899"/>
                  <a:gd name="T21" fmla="*/ 441 h 859"/>
                  <a:gd name="T22" fmla="*/ 449 w 899"/>
                  <a:gd name="T23" fmla="*/ 119 h 859"/>
                  <a:gd name="T24" fmla="*/ 128 w 899"/>
                  <a:gd name="T25" fmla="*/ 441 h 859"/>
                  <a:gd name="T26" fmla="*/ 128 w 899"/>
                  <a:gd name="T27" fmla="*/ 734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9" h="859">
                    <a:moveTo>
                      <a:pt x="835" y="859"/>
                    </a:moveTo>
                    <a:lnTo>
                      <a:pt x="64" y="859"/>
                    </a:lnTo>
                    <a:cubicBezTo>
                      <a:pt x="29" y="859"/>
                      <a:pt x="0" y="831"/>
                      <a:pt x="0" y="797"/>
                    </a:cubicBezTo>
                    <a:lnTo>
                      <a:pt x="0" y="441"/>
                    </a:lnTo>
                    <a:cubicBezTo>
                      <a:pt x="0" y="198"/>
                      <a:pt x="201" y="0"/>
                      <a:pt x="449" y="0"/>
                    </a:cubicBezTo>
                    <a:cubicBezTo>
                      <a:pt x="697" y="0"/>
                      <a:pt x="899" y="198"/>
                      <a:pt x="899" y="441"/>
                    </a:cubicBezTo>
                    <a:lnTo>
                      <a:pt x="899" y="797"/>
                    </a:lnTo>
                    <a:cubicBezTo>
                      <a:pt x="899" y="832"/>
                      <a:pt x="870" y="859"/>
                      <a:pt x="835" y="859"/>
                    </a:cubicBezTo>
                    <a:close/>
                    <a:moveTo>
                      <a:pt x="128" y="734"/>
                    </a:moveTo>
                    <a:lnTo>
                      <a:pt x="771" y="734"/>
                    </a:lnTo>
                    <a:lnTo>
                      <a:pt x="771" y="441"/>
                    </a:lnTo>
                    <a:cubicBezTo>
                      <a:pt x="771" y="263"/>
                      <a:pt x="627" y="119"/>
                      <a:pt x="449" y="119"/>
                    </a:cubicBezTo>
                    <a:cubicBezTo>
                      <a:pt x="272" y="119"/>
                      <a:pt x="128" y="263"/>
                      <a:pt x="128" y="441"/>
                    </a:cubicBezTo>
                    <a:lnTo>
                      <a:pt x="128" y="73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7" name="Freeform 194"/>
              <p:cNvSpPr>
                <a:spLocks noEditPoints="1"/>
              </p:cNvSpPr>
              <p:nvPr/>
            </p:nvSpPr>
            <p:spPr bwMode="auto">
              <a:xfrm>
                <a:off x="3574" y="1471"/>
                <a:ext cx="473" cy="453"/>
              </a:xfrm>
              <a:custGeom>
                <a:avLst/>
                <a:gdLst>
                  <a:gd name="T0" fmla="*/ 835 w 899"/>
                  <a:gd name="T1" fmla="*/ 859 h 859"/>
                  <a:gd name="T2" fmla="*/ 64 w 899"/>
                  <a:gd name="T3" fmla="*/ 859 h 859"/>
                  <a:gd name="T4" fmla="*/ 0 w 899"/>
                  <a:gd name="T5" fmla="*/ 797 h 859"/>
                  <a:gd name="T6" fmla="*/ 0 w 899"/>
                  <a:gd name="T7" fmla="*/ 441 h 859"/>
                  <a:gd name="T8" fmla="*/ 449 w 899"/>
                  <a:gd name="T9" fmla="*/ 0 h 859"/>
                  <a:gd name="T10" fmla="*/ 899 w 899"/>
                  <a:gd name="T11" fmla="*/ 441 h 859"/>
                  <a:gd name="T12" fmla="*/ 899 w 899"/>
                  <a:gd name="T13" fmla="*/ 797 h 859"/>
                  <a:gd name="T14" fmla="*/ 835 w 899"/>
                  <a:gd name="T15" fmla="*/ 859 h 859"/>
                  <a:gd name="T16" fmla="*/ 128 w 899"/>
                  <a:gd name="T17" fmla="*/ 734 h 859"/>
                  <a:gd name="T18" fmla="*/ 771 w 899"/>
                  <a:gd name="T19" fmla="*/ 734 h 859"/>
                  <a:gd name="T20" fmla="*/ 771 w 899"/>
                  <a:gd name="T21" fmla="*/ 441 h 859"/>
                  <a:gd name="T22" fmla="*/ 449 w 899"/>
                  <a:gd name="T23" fmla="*/ 119 h 859"/>
                  <a:gd name="T24" fmla="*/ 128 w 899"/>
                  <a:gd name="T25" fmla="*/ 441 h 859"/>
                  <a:gd name="T26" fmla="*/ 128 w 899"/>
                  <a:gd name="T27" fmla="*/ 734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9" h="859">
                    <a:moveTo>
                      <a:pt x="835" y="859"/>
                    </a:moveTo>
                    <a:lnTo>
                      <a:pt x="64" y="859"/>
                    </a:lnTo>
                    <a:cubicBezTo>
                      <a:pt x="29" y="859"/>
                      <a:pt x="0" y="831"/>
                      <a:pt x="0" y="797"/>
                    </a:cubicBezTo>
                    <a:lnTo>
                      <a:pt x="0" y="441"/>
                    </a:lnTo>
                    <a:cubicBezTo>
                      <a:pt x="0" y="198"/>
                      <a:pt x="201" y="0"/>
                      <a:pt x="449" y="0"/>
                    </a:cubicBezTo>
                    <a:cubicBezTo>
                      <a:pt x="697" y="0"/>
                      <a:pt x="899" y="198"/>
                      <a:pt x="899" y="441"/>
                    </a:cubicBezTo>
                    <a:lnTo>
                      <a:pt x="899" y="797"/>
                    </a:lnTo>
                    <a:cubicBezTo>
                      <a:pt x="899" y="832"/>
                      <a:pt x="870" y="859"/>
                      <a:pt x="835" y="859"/>
                    </a:cubicBezTo>
                    <a:close/>
                    <a:moveTo>
                      <a:pt x="128" y="734"/>
                    </a:moveTo>
                    <a:lnTo>
                      <a:pt x="771" y="734"/>
                    </a:lnTo>
                    <a:lnTo>
                      <a:pt x="771" y="441"/>
                    </a:lnTo>
                    <a:cubicBezTo>
                      <a:pt x="771" y="263"/>
                      <a:pt x="627" y="119"/>
                      <a:pt x="449" y="119"/>
                    </a:cubicBezTo>
                    <a:cubicBezTo>
                      <a:pt x="272" y="119"/>
                      <a:pt x="128" y="263"/>
                      <a:pt x="128" y="441"/>
                    </a:cubicBezTo>
                    <a:lnTo>
                      <a:pt x="128" y="734"/>
                    </a:lnTo>
                    <a:close/>
                  </a:path>
                </a:pathLst>
              </a:custGeom>
              <a:noFill/>
              <a:ln w="12700" cap="rnd">
                <a:noFill/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8" name="Rectangle 195"/>
              <p:cNvSpPr>
                <a:spLocks noChangeArrowheads="1"/>
              </p:cNvSpPr>
              <p:nvPr/>
            </p:nvSpPr>
            <p:spPr bwMode="auto">
              <a:xfrm>
                <a:off x="3548" y="1834"/>
                <a:ext cx="518" cy="42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9" name="Rectangle 196"/>
              <p:cNvSpPr>
                <a:spLocks noChangeArrowheads="1"/>
              </p:cNvSpPr>
              <p:nvPr/>
            </p:nvSpPr>
            <p:spPr bwMode="auto">
              <a:xfrm>
                <a:off x="3548" y="1834"/>
                <a:ext cx="518" cy="428"/>
              </a:xfrm>
              <a:prstGeom prst="rect">
                <a:avLst/>
              </a:prstGeom>
              <a:noFill/>
              <a:ln w="12700" cap="rnd">
                <a:solidFill>
                  <a:srgbClr val="263238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0" name="Freeform 197"/>
              <p:cNvSpPr/>
              <p:nvPr/>
            </p:nvSpPr>
            <p:spPr bwMode="auto">
              <a:xfrm>
                <a:off x="3748" y="1956"/>
                <a:ext cx="113" cy="201"/>
              </a:xfrm>
              <a:custGeom>
                <a:avLst/>
                <a:gdLst>
                  <a:gd name="T0" fmla="*/ 214 w 214"/>
                  <a:gd name="T1" fmla="*/ 105 h 382"/>
                  <a:gd name="T2" fmla="*/ 103 w 214"/>
                  <a:gd name="T3" fmla="*/ 2 h 382"/>
                  <a:gd name="T4" fmla="*/ 0 w 214"/>
                  <a:gd name="T5" fmla="*/ 105 h 382"/>
                  <a:gd name="T6" fmla="*/ 56 w 214"/>
                  <a:gd name="T7" fmla="*/ 197 h 382"/>
                  <a:gd name="T8" fmla="*/ 38 w 214"/>
                  <a:gd name="T9" fmla="*/ 382 h 382"/>
                  <a:gd name="T10" fmla="*/ 176 w 214"/>
                  <a:gd name="T11" fmla="*/ 382 h 382"/>
                  <a:gd name="T12" fmla="*/ 158 w 214"/>
                  <a:gd name="T13" fmla="*/ 197 h 382"/>
                  <a:gd name="T14" fmla="*/ 214 w 214"/>
                  <a:gd name="T15" fmla="*/ 105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382">
                    <a:moveTo>
                      <a:pt x="214" y="105"/>
                    </a:moveTo>
                    <a:cubicBezTo>
                      <a:pt x="212" y="46"/>
                      <a:pt x="162" y="0"/>
                      <a:pt x="103" y="2"/>
                    </a:cubicBezTo>
                    <a:cubicBezTo>
                      <a:pt x="47" y="5"/>
                      <a:pt x="2" y="49"/>
                      <a:pt x="0" y="105"/>
                    </a:cubicBezTo>
                    <a:cubicBezTo>
                      <a:pt x="0" y="144"/>
                      <a:pt x="22" y="179"/>
                      <a:pt x="56" y="197"/>
                    </a:cubicBezTo>
                    <a:lnTo>
                      <a:pt x="38" y="382"/>
                    </a:lnTo>
                    <a:lnTo>
                      <a:pt x="176" y="382"/>
                    </a:lnTo>
                    <a:lnTo>
                      <a:pt x="158" y="197"/>
                    </a:lnTo>
                    <a:cubicBezTo>
                      <a:pt x="192" y="179"/>
                      <a:pt x="214" y="144"/>
                      <a:pt x="214" y="10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1" name="Freeform 198"/>
              <p:cNvSpPr/>
              <p:nvPr/>
            </p:nvSpPr>
            <p:spPr bwMode="auto">
              <a:xfrm>
                <a:off x="3748" y="1956"/>
                <a:ext cx="113" cy="201"/>
              </a:xfrm>
              <a:custGeom>
                <a:avLst/>
                <a:gdLst>
                  <a:gd name="T0" fmla="*/ 214 w 214"/>
                  <a:gd name="T1" fmla="*/ 105 h 382"/>
                  <a:gd name="T2" fmla="*/ 103 w 214"/>
                  <a:gd name="T3" fmla="*/ 2 h 382"/>
                  <a:gd name="T4" fmla="*/ 0 w 214"/>
                  <a:gd name="T5" fmla="*/ 105 h 382"/>
                  <a:gd name="T6" fmla="*/ 56 w 214"/>
                  <a:gd name="T7" fmla="*/ 197 h 382"/>
                  <a:gd name="T8" fmla="*/ 38 w 214"/>
                  <a:gd name="T9" fmla="*/ 382 h 382"/>
                  <a:gd name="T10" fmla="*/ 176 w 214"/>
                  <a:gd name="T11" fmla="*/ 382 h 382"/>
                  <a:gd name="T12" fmla="*/ 158 w 214"/>
                  <a:gd name="T13" fmla="*/ 197 h 382"/>
                  <a:gd name="T14" fmla="*/ 214 w 214"/>
                  <a:gd name="T15" fmla="*/ 105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382">
                    <a:moveTo>
                      <a:pt x="214" y="105"/>
                    </a:moveTo>
                    <a:cubicBezTo>
                      <a:pt x="212" y="46"/>
                      <a:pt x="162" y="0"/>
                      <a:pt x="103" y="2"/>
                    </a:cubicBezTo>
                    <a:cubicBezTo>
                      <a:pt x="47" y="5"/>
                      <a:pt x="2" y="49"/>
                      <a:pt x="0" y="105"/>
                    </a:cubicBezTo>
                    <a:cubicBezTo>
                      <a:pt x="0" y="144"/>
                      <a:pt x="22" y="179"/>
                      <a:pt x="56" y="197"/>
                    </a:cubicBezTo>
                    <a:lnTo>
                      <a:pt x="38" y="382"/>
                    </a:lnTo>
                    <a:lnTo>
                      <a:pt x="176" y="382"/>
                    </a:lnTo>
                    <a:lnTo>
                      <a:pt x="158" y="197"/>
                    </a:lnTo>
                    <a:cubicBezTo>
                      <a:pt x="192" y="179"/>
                      <a:pt x="214" y="144"/>
                      <a:pt x="214" y="105"/>
                    </a:cubicBezTo>
                    <a:close/>
                  </a:path>
                </a:pathLst>
              </a:custGeom>
              <a:solidFill>
                <a:srgbClr val="0DBAB7"/>
              </a:solidFill>
              <a:ln w="12700" cap="rnd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2" name="Oval 199"/>
              <p:cNvSpPr>
                <a:spLocks noChangeArrowheads="1"/>
              </p:cNvSpPr>
              <p:nvPr/>
            </p:nvSpPr>
            <p:spPr bwMode="auto">
              <a:xfrm>
                <a:off x="4575" y="3561"/>
                <a:ext cx="800" cy="177"/>
              </a:xfrm>
              <a:prstGeom prst="ellipse">
                <a:avLst/>
              </a:prstGeom>
              <a:solidFill>
                <a:srgbClr val="084C94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3" name="Rectangle 200"/>
              <p:cNvSpPr>
                <a:spLocks noChangeArrowheads="1"/>
              </p:cNvSpPr>
              <p:nvPr/>
            </p:nvSpPr>
            <p:spPr bwMode="auto">
              <a:xfrm>
                <a:off x="4570" y="3556"/>
                <a:ext cx="809" cy="18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4" name="Oval 201"/>
              <p:cNvSpPr>
                <a:spLocks noChangeArrowheads="1"/>
              </p:cNvSpPr>
              <p:nvPr/>
            </p:nvSpPr>
            <p:spPr bwMode="auto">
              <a:xfrm>
                <a:off x="4575" y="3561"/>
                <a:ext cx="800" cy="177"/>
              </a:xfrm>
              <a:prstGeom prst="ellipse">
                <a:avLst/>
              </a:prstGeom>
              <a:solidFill>
                <a:srgbClr val="D1EC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6" name="Freeform 203"/>
              <p:cNvSpPr/>
              <p:nvPr/>
            </p:nvSpPr>
            <p:spPr bwMode="auto">
              <a:xfrm>
                <a:off x="4669" y="3526"/>
                <a:ext cx="169" cy="140"/>
              </a:xfrm>
              <a:custGeom>
                <a:avLst/>
                <a:gdLst>
                  <a:gd name="T0" fmla="*/ 184 w 321"/>
                  <a:gd name="T1" fmla="*/ 62 h 265"/>
                  <a:gd name="T2" fmla="*/ 0 w 321"/>
                  <a:gd name="T3" fmla="*/ 215 h 265"/>
                  <a:gd name="T4" fmla="*/ 188 w 321"/>
                  <a:gd name="T5" fmla="*/ 199 h 265"/>
                  <a:gd name="T6" fmla="*/ 321 w 321"/>
                  <a:gd name="T7" fmla="*/ 69 h 265"/>
                  <a:gd name="T8" fmla="*/ 184 w 321"/>
                  <a:gd name="T9" fmla="*/ 62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265">
                    <a:moveTo>
                      <a:pt x="184" y="62"/>
                    </a:moveTo>
                    <a:cubicBezTo>
                      <a:pt x="184" y="62"/>
                      <a:pt x="0" y="165"/>
                      <a:pt x="0" y="215"/>
                    </a:cubicBezTo>
                    <a:cubicBezTo>
                      <a:pt x="0" y="265"/>
                      <a:pt x="113" y="234"/>
                      <a:pt x="188" y="199"/>
                    </a:cubicBezTo>
                    <a:cubicBezTo>
                      <a:pt x="262" y="164"/>
                      <a:pt x="321" y="138"/>
                      <a:pt x="321" y="69"/>
                    </a:cubicBezTo>
                    <a:cubicBezTo>
                      <a:pt x="321" y="0"/>
                      <a:pt x="184" y="62"/>
                      <a:pt x="184" y="62"/>
                    </a:cubicBezTo>
                  </a:path>
                </a:pathLst>
              </a:custGeom>
              <a:solidFill>
                <a:srgbClr val="084C94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7" name="Freeform 204"/>
              <p:cNvSpPr/>
              <p:nvPr/>
            </p:nvSpPr>
            <p:spPr bwMode="auto">
              <a:xfrm>
                <a:off x="4669" y="3526"/>
                <a:ext cx="169" cy="140"/>
              </a:xfrm>
              <a:custGeom>
                <a:avLst/>
                <a:gdLst>
                  <a:gd name="T0" fmla="*/ 97 w 169"/>
                  <a:gd name="T1" fmla="*/ 33 h 140"/>
                  <a:gd name="T2" fmla="*/ 0 w 169"/>
                  <a:gd name="T3" fmla="*/ 114 h 140"/>
                  <a:gd name="T4" fmla="*/ 99 w 169"/>
                  <a:gd name="T5" fmla="*/ 105 h 140"/>
                  <a:gd name="T6" fmla="*/ 169 w 169"/>
                  <a:gd name="T7" fmla="*/ 37 h 140"/>
                  <a:gd name="T8" fmla="*/ 97 w 169"/>
                  <a:gd name="T9" fmla="*/ 3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40">
                    <a:moveTo>
                      <a:pt x="97" y="33"/>
                    </a:moveTo>
                    <a:cubicBezTo>
                      <a:pt x="97" y="33"/>
                      <a:pt x="0" y="87"/>
                      <a:pt x="0" y="114"/>
                    </a:cubicBezTo>
                    <a:cubicBezTo>
                      <a:pt x="0" y="140"/>
                      <a:pt x="59" y="124"/>
                      <a:pt x="99" y="105"/>
                    </a:cubicBezTo>
                    <a:cubicBezTo>
                      <a:pt x="138" y="87"/>
                      <a:pt x="169" y="73"/>
                      <a:pt x="169" y="37"/>
                    </a:cubicBezTo>
                    <a:cubicBezTo>
                      <a:pt x="169" y="0"/>
                      <a:pt x="97" y="33"/>
                      <a:pt x="97" y="33"/>
                    </a:cubicBezTo>
                  </a:path>
                </a:pathLst>
              </a:custGeom>
              <a:noFill/>
              <a:ln w="12700" cap="flat">
                <a:solidFill>
                  <a:srgbClr val="26323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 206"/>
            <p:cNvSpPr/>
            <p:nvPr/>
          </p:nvSpPr>
          <p:spPr bwMode="auto">
            <a:xfrm>
              <a:off x="5158" y="3526"/>
              <a:ext cx="170" cy="140"/>
            </a:xfrm>
            <a:custGeom>
              <a:avLst/>
              <a:gdLst>
                <a:gd name="T0" fmla="*/ 137 w 322"/>
                <a:gd name="T1" fmla="*/ 62 h 265"/>
                <a:gd name="T2" fmla="*/ 322 w 322"/>
                <a:gd name="T3" fmla="*/ 215 h 265"/>
                <a:gd name="T4" fmla="*/ 134 w 322"/>
                <a:gd name="T5" fmla="*/ 199 h 265"/>
                <a:gd name="T6" fmla="*/ 0 w 322"/>
                <a:gd name="T7" fmla="*/ 69 h 265"/>
                <a:gd name="T8" fmla="*/ 137 w 322"/>
                <a:gd name="T9" fmla="*/ 6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265">
                  <a:moveTo>
                    <a:pt x="137" y="62"/>
                  </a:moveTo>
                  <a:cubicBezTo>
                    <a:pt x="137" y="62"/>
                    <a:pt x="322" y="165"/>
                    <a:pt x="322" y="215"/>
                  </a:cubicBezTo>
                  <a:cubicBezTo>
                    <a:pt x="322" y="265"/>
                    <a:pt x="208" y="234"/>
                    <a:pt x="134" y="199"/>
                  </a:cubicBezTo>
                  <a:cubicBezTo>
                    <a:pt x="59" y="164"/>
                    <a:pt x="0" y="138"/>
                    <a:pt x="0" y="69"/>
                  </a:cubicBezTo>
                  <a:cubicBezTo>
                    <a:pt x="0" y="0"/>
                    <a:pt x="137" y="62"/>
                    <a:pt x="137" y="62"/>
                  </a:cubicBezTo>
                </a:path>
              </a:pathLst>
            </a:custGeom>
            <a:solidFill>
              <a:srgbClr val="084C94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Freeform 207"/>
            <p:cNvSpPr/>
            <p:nvPr/>
          </p:nvSpPr>
          <p:spPr bwMode="auto">
            <a:xfrm>
              <a:off x="5158" y="3526"/>
              <a:ext cx="170" cy="140"/>
            </a:xfrm>
            <a:custGeom>
              <a:avLst/>
              <a:gdLst>
                <a:gd name="T0" fmla="*/ 72 w 170"/>
                <a:gd name="T1" fmla="*/ 33 h 140"/>
                <a:gd name="T2" fmla="*/ 170 w 170"/>
                <a:gd name="T3" fmla="*/ 114 h 140"/>
                <a:gd name="T4" fmla="*/ 71 w 170"/>
                <a:gd name="T5" fmla="*/ 105 h 140"/>
                <a:gd name="T6" fmla="*/ 0 w 170"/>
                <a:gd name="T7" fmla="*/ 37 h 140"/>
                <a:gd name="T8" fmla="*/ 72 w 170"/>
                <a:gd name="T9" fmla="*/ 3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40">
                  <a:moveTo>
                    <a:pt x="72" y="33"/>
                  </a:moveTo>
                  <a:cubicBezTo>
                    <a:pt x="72" y="33"/>
                    <a:pt x="170" y="87"/>
                    <a:pt x="170" y="114"/>
                  </a:cubicBezTo>
                  <a:cubicBezTo>
                    <a:pt x="170" y="140"/>
                    <a:pt x="110" y="124"/>
                    <a:pt x="71" y="105"/>
                  </a:cubicBezTo>
                  <a:cubicBezTo>
                    <a:pt x="31" y="87"/>
                    <a:pt x="0" y="73"/>
                    <a:pt x="0" y="37"/>
                  </a:cubicBezTo>
                  <a:cubicBezTo>
                    <a:pt x="0" y="0"/>
                    <a:pt x="72" y="33"/>
                    <a:pt x="72" y="33"/>
                  </a:cubicBezTo>
                </a:path>
              </a:pathLst>
            </a:custGeom>
            <a:noFill/>
            <a:ln w="12700" cap="flat">
              <a:noFill/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Freeform 208"/>
            <p:cNvSpPr/>
            <p:nvPr/>
          </p:nvSpPr>
          <p:spPr bwMode="auto">
            <a:xfrm>
              <a:off x="4764" y="2665"/>
              <a:ext cx="458" cy="920"/>
            </a:xfrm>
            <a:custGeom>
              <a:avLst/>
              <a:gdLst>
                <a:gd name="T0" fmla="*/ 79 w 871"/>
                <a:gd name="T1" fmla="*/ 0 h 1747"/>
                <a:gd name="T2" fmla="*/ 0 w 871"/>
                <a:gd name="T3" fmla="*/ 1716 h 1747"/>
                <a:gd name="T4" fmla="*/ 79 w 871"/>
                <a:gd name="T5" fmla="*/ 1740 h 1747"/>
                <a:gd name="T6" fmla="*/ 141 w 871"/>
                <a:gd name="T7" fmla="*/ 1705 h 1747"/>
                <a:gd name="T8" fmla="*/ 408 w 871"/>
                <a:gd name="T9" fmla="*/ 304 h 1747"/>
                <a:gd name="T10" fmla="*/ 463 w 871"/>
                <a:gd name="T11" fmla="*/ 304 h 1747"/>
                <a:gd name="T12" fmla="*/ 745 w 871"/>
                <a:gd name="T13" fmla="*/ 1731 h 1747"/>
                <a:gd name="T14" fmla="*/ 800 w 871"/>
                <a:gd name="T15" fmla="*/ 1747 h 1747"/>
                <a:gd name="T16" fmla="*/ 871 w 871"/>
                <a:gd name="T17" fmla="*/ 1713 h 1747"/>
                <a:gd name="T18" fmla="*/ 781 w 871"/>
                <a:gd name="T19" fmla="*/ 1 h 1747"/>
                <a:gd name="T20" fmla="*/ 79 w 871"/>
                <a:gd name="T21" fmla="*/ 0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1" h="1747">
                  <a:moveTo>
                    <a:pt x="79" y="0"/>
                  </a:moveTo>
                  <a:lnTo>
                    <a:pt x="0" y="1716"/>
                  </a:lnTo>
                  <a:cubicBezTo>
                    <a:pt x="22" y="1735"/>
                    <a:pt x="50" y="1743"/>
                    <a:pt x="79" y="1740"/>
                  </a:cubicBezTo>
                  <a:cubicBezTo>
                    <a:pt x="103" y="1736"/>
                    <a:pt x="125" y="1724"/>
                    <a:pt x="141" y="1705"/>
                  </a:cubicBezTo>
                  <a:lnTo>
                    <a:pt x="408" y="304"/>
                  </a:lnTo>
                  <a:lnTo>
                    <a:pt x="463" y="304"/>
                  </a:lnTo>
                  <a:lnTo>
                    <a:pt x="745" y="1731"/>
                  </a:lnTo>
                  <a:cubicBezTo>
                    <a:pt x="762" y="1741"/>
                    <a:pt x="781" y="1746"/>
                    <a:pt x="800" y="1747"/>
                  </a:cubicBezTo>
                  <a:cubicBezTo>
                    <a:pt x="828" y="1747"/>
                    <a:pt x="871" y="1713"/>
                    <a:pt x="871" y="1713"/>
                  </a:cubicBezTo>
                  <a:lnTo>
                    <a:pt x="781" y="1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Freeform 209"/>
            <p:cNvSpPr/>
            <p:nvPr/>
          </p:nvSpPr>
          <p:spPr bwMode="auto">
            <a:xfrm>
              <a:off x="4764" y="2665"/>
              <a:ext cx="458" cy="920"/>
            </a:xfrm>
            <a:custGeom>
              <a:avLst/>
              <a:gdLst>
                <a:gd name="T0" fmla="*/ 79 w 871"/>
                <a:gd name="T1" fmla="*/ 0 h 1747"/>
                <a:gd name="T2" fmla="*/ 0 w 871"/>
                <a:gd name="T3" fmla="*/ 1716 h 1747"/>
                <a:gd name="T4" fmla="*/ 79 w 871"/>
                <a:gd name="T5" fmla="*/ 1740 h 1747"/>
                <a:gd name="T6" fmla="*/ 141 w 871"/>
                <a:gd name="T7" fmla="*/ 1705 h 1747"/>
                <a:gd name="T8" fmla="*/ 408 w 871"/>
                <a:gd name="T9" fmla="*/ 304 h 1747"/>
                <a:gd name="T10" fmla="*/ 463 w 871"/>
                <a:gd name="T11" fmla="*/ 304 h 1747"/>
                <a:gd name="T12" fmla="*/ 745 w 871"/>
                <a:gd name="T13" fmla="*/ 1731 h 1747"/>
                <a:gd name="T14" fmla="*/ 800 w 871"/>
                <a:gd name="T15" fmla="*/ 1747 h 1747"/>
                <a:gd name="T16" fmla="*/ 871 w 871"/>
                <a:gd name="T17" fmla="*/ 1713 h 1747"/>
                <a:gd name="T18" fmla="*/ 781 w 871"/>
                <a:gd name="T19" fmla="*/ 1 h 1747"/>
                <a:gd name="T20" fmla="*/ 79 w 871"/>
                <a:gd name="T21" fmla="*/ 0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1" h="1747">
                  <a:moveTo>
                    <a:pt x="79" y="0"/>
                  </a:moveTo>
                  <a:lnTo>
                    <a:pt x="0" y="1716"/>
                  </a:lnTo>
                  <a:cubicBezTo>
                    <a:pt x="22" y="1735"/>
                    <a:pt x="50" y="1743"/>
                    <a:pt x="79" y="1740"/>
                  </a:cubicBezTo>
                  <a:cubicBezTo>
                    <a:pt x="103" y="1736"/>
                    <a:pt x="125" y="1724"/>
                    <a:pt x="141" y="1705"/>
                  </a:cubicBezTo>
                  <a:lnTo>
                    <a:pt x="408" y="304"/>
                  </a:lnTo>
                  <a:lnTo>
                    <a:pt x="463" y="304"/>
                  </a:lnTo>
                  <a:lnTo>
                    <a:pt x="745" y="1731"/>
                  </a:lnTo>
                  <a:cubicBezTo>
                    <a:pt x="762" y="1741"/>
                    <a:pt x="781" y="1746"/>
                    <a:pt x="800" y="1747"/>
                  </a:cubicBezTo>
                  <a:cubicBezTo>
                    <a:pt x="828" y="1747"/>
                    <a:pt x="871" y="1713"/>
                    <a:pt x="871" y="1713"/>
                  </a:cubicBezTo>
                  <a:lnTo>
                    <a:pt x="781" y="1"/>
                  </a:lnTo>
                  <a:lnTo>
                    <a:pt x="79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Freeform 210"/>
            <p:cNvSpPr/>
            <p:nvPr/>
          </p:nvSpPr>
          <p:spPr bwMode="auto">
            <a:xfrm>
              <a:off x="4762" y="2113"/>
              <a:ext cx="475" cy="517"/>
            </a:xfrm>
            <a:custGeom>
              <a:avLst/>
              <a:gdLst>
                <a:gd name="T0" fmla="*/ 188 w 475"/>
                <a:gd name="T1" fmla="*/ 4 h 517"/>
                <a:gd name="T2" fmla="*/ 0 w 475"/>
                <a:gd name="T3" fmla="*/ 81 h 517"/>
                <a:gd name="T4" fmla="*/ 49 w 475"/>
                <a:gd name="T5" fmla="*/ 517 h 517"/>
                <a:gd name="T6" fmla="*/ 409 w 475"/>
                <a:gd name="T7" fmla="*/ 517 h 517"/>
                <a:gd name="T8" fmla="*/ 475 w 475"/>
                <a:gd name="T9" fmla="*/ 64 h 517"/>
                <a:gd name="T10" fmla="*/ 270 w 475"/>
                <a:gd name="T11" fmla="*/ 0 h 517"/>
                <a:gd name="T12" fmla="*/ 188 w 475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517">
                  <a:moveTo>
                    <a:pt x="188" y="4"/>
                  </a:moveTo>
                  <a:lnTo>
                    <a:pt x="0" y="81"/>
                  </a:lnTo>
                  <a:lnTo>
                    <a:pt x="49" y="517"/>
                  </a:lnTo>
                  <a:lnTo>
                    <a:pt x="409" y="517"/>
                  </a:lnTo>
                  <a:lnTo>
                    <a:pt x="475" y="64"/>
                  </a:lnTo>
                  <a:lnTo>
                    <a:pt x="270" y="0"/>
                  </a:lnTo>
                  <a:lnTo>
                    <a:pt x="188" y="4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Freeform 211"/>
            <p:cNvSpPr/>
            <p:nvPr/>
          </p:nvSpPr>
          <p:spPr bwMode="auto">
            <a:xfrm>
              <a:off x="4762" y="2113"/>
              <a:ext cx="475" cy="517"/>
            </a:xfrm>
            <a:custGeom>
              <a:avLst/>
              <a:gdLst>
                <a:gd name="T0" fmla="*/ 188 w 475"/>
                <a:gd name="T1" fmla="*/ 4 h 517"/>
                <a:gd name="T2" fmla="*/ 0 w 475"/>
                <a:gd name="T3" fmla="*/ 81 h 517"/>
                <a:gd name="T4" fmla="*/ 49 w 475"/>
                <a:gd name="T5" fmla="*/ 517 h 517"/>
                <a:gd name="T6" fmla="*/ 409 w 475"/>
                <a:gd name="T7" fmla="*/ 517 h 517"/>
                <a:gd name="T8" fmla="*/ 475 w 475"/>
                <a:gd name="T9" fmla="*/ 64 h 517"/>
                <a:gd name="T10" fmla="*/ 270 w 475"/>
                <a:gd name="T11" fmla="*/ 0 h 517"/>
                <a:gd name="T12" fmla="*/ 188 w 475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517">
                  <a:moveTo>
                    <a:pt x="188" y="4"/>
                  </a:moveTo>
                  <a:lnTo>
                    <a:pt x="0" y="81"/>
                  </a:lnTo>
                  <a:lnTo>
                    <a:pt x="49" y="517"/>
                  </a:lnTo>
                  <a:lnTo>
                    <a:pt x="409" y="517"/>
                  </a:lnTo>
                  <a:lnTo>
                    <a:pt x="475" y="64"/>
                  </a:lnTo>
                  <a:lnTo>
                    <a:pt x="270" y="0"/>
                  </a:lnTo>
                  <a:lnTo>
                    <a:pt x="188" y="4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Freeform 212"/>
            <p:cNvSpPr/>
            <p:nvPr/>
          </p:nvSpPr>
          <p:spPr bwMode="auto">
            <a:xfrm>
              <a:off x="4956" y="2152"/>
              <a:ext cx="85" cy="444"/>
            </a:xfrm>
            <a:custGeom>
              <a:avLst/>
              <a:gdLst>
                <a:gd name="T0" fmla="*/ 14 w 85"/>
                <a:gd name="T1" fmla="*/ 27 h 444"/>
                <a:gd name="T2" fmla="*/ 37 w 85"/>
                <a:gd name="T3" fmla="*/ 64 h 444"/>
                <a:gd name="T4" fmla="*/ 0 w 85"/>
                <a:gd name="T5" fmla="*/ 377 h 444"/>
                <a:gd name="T6" fmla="*/ 45 w 85"/>
                <a:gd name="T7" fmla="*/ 444 h 444"/>
                <a:gd name="T8" fmla="*/ 85 w 85"/>
                <a:gd name="T9" fmla="*/ 371 h 444"/>
                <a:gd name="T10" fmla="*/ 54 w 85"/>
                <a:gd name="T11" fmla="*/ 60 h 444"/>
                <a:gd name="T12" fmla="*/ 81 w 85"/>
                <a:gd name="T13" fmla="*/ 17 h 444"/>
                <a:gd name="T14" fmla="*/ 41 w 85"/>
                <a:gd name="T15" fmla="*/ 0 h 444"/>
                <a:gd name="T16" fmla="*/ 14 w 85"/>
                <a:gd name="T17" fmla="*/ 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44">
                  <a:moveTo>
                    <a:pt x="14" y="27"/>
                  </a:moveTo>
                  <a:lnTo>
                    <a:pt x="37" y="64"/>
                  </a:lnTo>
                  <a:lnTo>
                    <a:pt x="0" y="377"/>
                  </a:lnTo>
                  <a:lnTo>
                    <a:pt x="45" y="444"/>
                  </a:lnTo>
                  <a:lnTo>
                    <a:pt x="85" y="371"/>
                  </a:lnTo>
                  <a:lnTo>
                    <a:pt x="54" y="60"/>
                  </a:lnTo>
                  <a:lnTo>
                    <a:pt x="81" y="17"/>
                  </a:lnTo>
                  <a:lnTo>
                    <a:pt x="41" y="0"/>
                  </a:lnTo>
                  <a:lnTo>
                    <a:pt x="14" y="27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Freeform 213"/>
            <p:cNvSpPr/>
            <p:nvPr/>
          </p:nvSpPr>
          <p:spPr bwMode="auto">
            <a:xfrm>
              <a:off x="4956" y="2152"/>
              <a:ext cx="85" cy="444"/>
            </a:xfrm>
            <a:custGeom>
              <a:avLst/>
              <a:gdLst>
                <a:gd name="T0" fmla="*/ 14 w 85"/>
                <a:gd name="T1" fmla="*/ 27 h 444"/>
                <a:gd name="T2" fmla="*/ 37 w 85"/>
                <a:gd name="T3" fmla="*/ 64 h 444"/>
                <a:gd name="T4" fmla="*/ 0 w 85"/>
                <a:gd name="T5" fmla="*/ 377 h 444"/>
                <a:gd name="T6" fmla="*/ 45 w 85"/>
                <a:gd name="T7" fmla="*/ 444 h 444"/>
                <a:gd name="T8" fmla="*/ 85 w 85"/>
                <a:gd name="T9" fmla="*/ 371 h 444"/>
                <a:gd name="T10" fmla="*/ 54 w 85"/>
                <a:gd name="T11" fmla="*/ 60 h 444"/>
                <a:gd name="T12" fmla="*/ 81 w 85"/>
                <a:gd name="T13" fmla="*/ 17 h 444"/>
                <a:gd name="T14" fmla="*/ 41 w 85"/>
                <a:gd name="T15" fmla="*/ 0 h 444"/>
                <a:gd name="T16" fmla="*/ 14 w 85"/>
                <a:gd name="T17" fmla="*/ 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44">
                  <a:moveTo>
                    <a:pt x="14" y="27"/>
                  </a:moveTo>
                  <a:lnTo>
                    <a:pt x="37" y="64"/>
                  </a:lnTo>
                  <a:lnTo>
                    <a:pt x="0" y="377"/>
                  </a:lnTo>
                  <a:lnTo>
                    <a:pt x="45" y="444"/>
                  </a:lnTo>
                  <a:lnTo>
                    <a:pt x="85" y="371"/>
                  </a:lnTo>
                  <a:lnTo>
                    <a:pt x="54" y="60"/>
                  </a:lnTo>
                  <a:lnTo>
                    <a:pt x="81" y="17"/>
                  </a:lnTo>
                  <a:lnTo>
                    <a:pt x="41" y="0"/>
                  </a:lnTo>
                  <a:lnTo>
                    <a:pt x="14" y="27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Freeform 214"/>
            <p:cNvSpPr/>
            <p:nvPr/>
          </p:nvSpPr>
          <p:spPr bwMode="auto">
            <a:xfrm>
              <a:off x="4913" y="2096"/>
              <a:ext cx="84" cy="108"/>
            </a:xfrm>
            <a:custGeom>
              <a:avLst/>
              <a:gdLst>
                <a:gd name="T0" fmla="*/ 84 w 84"/>
                <a:gd name="T1" fmla="*/ 56 h 108"/>
                <a:gd name="T2" fmla="*/ 54 w 84"/>
                <a:gd name="T3" fmla="*/ 108 h 108"/>
                <a:gd name="T4" fmla="*/ 0 w 84"/>
                <a:gd name="T5" fmla="*/ 36 h 108"/>
                <a:gd name="T6" fmla="*/ 30 w 84"/>
                <a:gd name="T7" fmla="*/ 0 h 108"/>
                <a:gd name="T8" fmla="*/ 84 w 84"/>
                <a:gd name="T9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08">
                  <a:moveTo>
                    <a:pt x="84" y="56"/>
                  </a:moveTo>
                  <a:lnTo>
                    <a:pt x="54" y="108"/>
                  </a:lnTo>
                  <a:lnTo>
                    <a:pt x="0" y="36"/>
                  </a:lnTo>
                  <a:lnTo>
                    <a:pt x="30" y="0"/>
                  </a:lnTo>
                  <a:lnTo>
                    <a:pt x="84" y="56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Freeform 215"/>
            <p:cNvSpPr/>
            <p:nvPr/>
          </p:nvSpPr>
          <p:spPr bwMode="auto">
            <a:xfrm>
              <a:off x="4913" y="2096"/>
              <a:ext cx="84" cy="108"/>
            </a:xfrm>
            <a:custGeom>
              <a:avLst/>
              <a:gdLst>
                <a:gd name="T0" fmla="*/ 84 w 84"/>
                <a:gd name="T1" fmla="*/ 56 h 108"/>
                <a:gd name="T2" fmla="*/ 54 w 84"/>
                <a:gd name="T3" fmla="*/ 108 h 108"/>
                <a:gd name="T4" fmla="*/ 0 w 84"/>
                <a:gd name="T5" fmla="*/ 36 h 108"/>
                <a:gd name="T6" fmla="*/ 30 w 84"/>
                <a:gd name="T7" fmla="*/ 0 h 108"/>
                <a:gd name="T8" fmla="*/ 84 w 84"/>
                <a:gd name="T9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08">
                  <a:moveTo>
                    <a:pt x="84" y="56"/>
                  </a:moveTo>
                  <a:lnTo>
                    <a:pt x="54" y="108"/>
                  </a:lnTo>
                  <a:lnTo>
                    <a:pt x="0" y="36"/>
                  </a:lnTo>
                  <a:lnTo>
                    <a:pt x="30" y="0"/>
                  </a:lnTo>
                  <a:lnTo>
                    <a:pt x="84" y="56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Freeform 216"/>
            <p:cNvSpPr/>
            <p:nvPr/>
          </p:nvSpPr>
          <p:spPr bwMode="auto">
            <a:xfrm>
              <a:off x="4997" y="2095"/>
              <a:ext cx="81" cy="114"/>
            </a:xfrm>
            <a:custGeom>
              <a:avLst/>
              <a:gdLst>
                <a:gd name="T0" fmla="*/ 0 w 81"/>
                <a:gd name="T1" fmla="*/ 57 h 114"/>
                <a:gd name="T2" fmla="*/ 37 w 81"/>
                <a:gd name="T3" fmla="*/ 114 h 114"/>
                <a:gd name="T4" fmla="*/ 81 w 81"/>
                <a:gd name="T5" fmla="*/ 33 h 114"/>
                <a:gd name="T6" fmla="*/ 55 w 81"/>
                <a:gd name="T7" fmla="*/ 0 h 114"/>
                <a:gd name="T8" fmla="*/ 0 w 81"/>
                <a:gd name="T9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4">
                  <a:moveTo>
                    <a:pt x="0" y="57"/>
                  </a:moveTo>
                  <a:lnTo>
                    <a:pt x="37" y="114"/>
                  </a:lnTo>
                  <a:lnTo>
                    <a:pt x="81" y="33"/>
                  </a:lnTo>
                  <a:lnTo>
                    <a:pt x="55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Freeform 217"/>
            <p:cNvSpPr/>
            <p:nvPr/>
          </p:nvSpPr>
          <p:spPr bwMode="auto">
            <a:xfrm>
              <a:off x="4997" y="2095"/>
              <a:ext cx="81" cy="114"/>
            </a:xfrm>
            <a:custGeom>
              <a:avLst/>
              <a:gdLst>
                <a:gd name="T0" fmla="*/ 0 w 81"/>
                <a:gd name="T1" fmla="*/ 57 h 114"/>
                <a:gd name="T2" fmla="*/ 37 w 81"/>
                <a:gd name="T3" fmla="*/ 114 h 114"/>
                <a:gd name="T4" fmla="*/ 81 w 81"/>
                <a:gd name="T5" fmla="*/ 33 h 114"/>
                <a:gd name="T6" fmla="*/ 55 w 81"/>
                <a:gd name="T7" fmla="*/ 0 h 114"/>
                <a:gd name="T8" fmla="*/ 0 w 81"/>
                <a:gd name="T9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4">
                  <a:moveTo>
                    <a:pt x="0" y="57"/>
                  </a:moveTo>
                  <a:lnTo>
                    <a:pt x="37" y="114"/>
                  </a:lnTo>
                  <a:lnTo>
                    <a:pt x="81" y="33"/>
                  </a:lnTo>
                  <a:lnTo>
                    <a:pt x="55" y="0"/>
                  </a:lnTo>
                  <a:lnTo>
                    <a:pt x="0" y="57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Freeform 218"/>
            <p:cNvSpPr/>
            <p:nvPr/>
          </p:nvSpPr>
          <p:spPr bwMode="auto">
            <a:xfrm>
              <a:off x="4797" y="2274"/>
              <a:ext cx="127" cy="68"/>
            </a:xfrm>
            <a:custGeom>
              <a:avLst/>
              <a:gdLst>
                <a:gd name="T0" fmla="*/ 127 w 127"/>
                <a:gd name="T1" fmla="*/ 0 h 68"/>
                <a:gd name="T2" fmla="*/ 0 w 127"/>
                <a:gd name="T3" fmla="*/ 0 h 68"/>
                <a:gd name="T4" fmla="*/ 0 w 127"/>
                <a:gd name="T5" fmla="*/ 43 h 68"/>
                <a:gd name="T6" fmla="*/ 64 w 127"/>
                <a:gd name="T7" fmla="*/ 68 h 68"/>
                <a:gd name="T8" fmla="*/ 127 w 127"/>
                <a:gd name="T9" fmla="*/ 41 h 68"/>
                <a:gd name="T10" fmla="*/ 127 w 12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68">
                  <a:moveTo>
                    <a:pt x="127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64" y="68"/>
                  </a:lnTo>
                  <a:lnTo>
                    <a:pt x="127" y="4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Freeform 219"/>
            <p:cNvSpPr/>
            <p:nvPr/>
          </p:nvSpPr>
          <p:spPr bwMode="auto">
            <a:xfrm>
              <a:off x="4797" y="2274"/>
              <a:ext cx="127" cy="68"/>
            </a:xfrm>
            <a:custGeom>
              <a:avLst/>
              <a:gdLst>
                <a:gd name="T0" fmla="*/ 127 w 127"/>
                <a:gd name="T1" fmla="*/ 0 h 68"/>
                <a:gd name="T2" fmla="*/ 0 w 127"/>
                <a:gd name="T3" fmla="*/ 0 h 68"/>
                <a:gd name="T4" fmla="*/ 0 w 127"/>
                <a:gd name="T5" fmla="*/ 43 h 68"/>
                <a:gd name="T6" fmla="*/ 64 w 127"/>
                <a:gd name="T7" fmla="*/ 68 h 68"/>
                <a:gd name="T8" fmla="*/ 127 w 127"/>
                <a:gd name="T9" fmla="*/ 41 h 68"/>
                <a:gd name="T10" fmla="*/ 127 w 12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68">
                  <a:moveTo>
                    <a:pt x="127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64" y="68"/>
                  </a:lnTo>
                  <a:lnTo>
                    <a:pt x="127" y="41"/>
                  </a:lnTo>
                  <a:lnTo>
                    <a:pt x="127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Freeform 220"/>
            <p:cNvSpPr/>
            <p:nvPr/>
          </p:nvSpPr>
          <p:spPr bwMode="auto">
            <a:xfrm>
              <a:off x="5051" y="2274"/>
              <a:ext cx="127" cy="68"/>
            </a:xfrm>
            <a:custGeom>
              <a:avLst/>
              <a:gdLst>
                <a:gd name="T0" fmla="*/ 127 w 127"/>
                <a:gd name="T1" fmla="*/ 0 h 68"/>
                <a:gd name="T2" fmla="*/ 0 w 127"/>
                <a:gd name="T3" fmla="*/ 0 h 68"/>
                <a:gd name="T4" fmla="*/ 0 w 127"/>
                <a:gd name="T5" fmla="*/ 43 h 68"/>
                <a:gd name="T6" fmla="*/ 63 w 127"/>
                <a:gd name="T7" fmla="*/ 68 h 68"/>
                <a:gd name="T8" fmla="*/ 127 w 127"/>
                <a:gd name="T9" fmla="*/ 41 h 68"/>
                <a:gd name="T10" fmla="*/ 127 w 12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68">
                  <a:moveTo>
                    <a:pt x="127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63" y="68"/>
                  </a:lnTo>
                  <a:lnTo>
                    <a:pt x="127" y="4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Freeform 221"/>
            <p:cNvSpPr/>
            <p:nvPr/>
          </p:nvSpPr>
          <p:spPr bwMode="auto">
            <a:xfrm>
              <a:off x="5051" y="2274"/>
              <a:ext cx="127" cy="68"/>
            </a:xfrm>
            <a:custGeom>
              <a:avLst/>
              <a:gdLst>
                <a:gd name="T0" fmla="*/ 127 w 127"/>
                <a:gd name="T1" fmla="*/ 0 h 68"/>
                <a:gd name="T2" fmla="*/ 0 w 127"/>
                <a:gd name="T3" fmla="*/ 0 h 68"/>
                <a:gd name="T4" fmla="*/ 0 w 127"/>
                <a:gd name="T5" fmla="*/ 43 h 68"/>
                <a:gd name="T6" fmla="*/ 63 w 127"/>
                <a:gd name="T7" fmla="*/ 68 h 68"/>
                <a:gd name="T8" fmla="*/ 127 w 127"/>
                <a:gd name="T9" fmla="*/ 41 h 68"/>
                <a:gd name="T10" fmla="*/ 127 w 12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68">
                  <a:moveTo>
                    <a:pt x="127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63" y="68"/>
                  </a:lnTo>
                  <a:lnTo>
                    <a:pt x="127" y="41"/>
                  </a:lnTo>
                  <a:lnTo>
                    <a:pt x="127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Rectangle 222"/>
            <p:cNvSpPr>
              <a:spLocks noChangeArrowheads="1"/>
            </p:cNvSpPr>
            <p:nvPr/>
          </p:nvSpPr>
          <p:spPr bwMode="auto">
            <a:xfrm>
              <a:off x="4805" y="2622"/>
              <a:ext cx="370" cy="43"/>
            </a:xfrm>
            <a:prstGeom prst="rect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Rectangle 223"/>
            <p:cNvSpPr>
              <a:spLocks noChangeArrowheads="1"/>
            </p:cNvSpPr>
            <p:nvPr/>
          </p:nvSpPr>
          <p:spPr bwMode="auto">
            <a:xfrm>
              <a:off x="4805" y="2622"/>
              <a:ext cx="370" cy="43"/>
            </a:xfrm>
            <a:prstGeom prst="rect">
              <a:avLst/>
            </a:pr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Freeform 224"/>
            <p:cNvSpPr/>
            <p:nvPr/>
          </p:nvSpPr>
          <p:spPr bwMode="auto">
            <a:xfrm>
              <a:off x="4734" y="2657"/>
              <a:ext cx="92" cy="198"/>
            </a:xfrm>
            <a:custGeom>
              <a:avLst/>
              <a:gdLst>
                <a:gd name="T0" fmla="*/ 124 w 175"/>
                <a:gd name="T1" fmla="*/ 0 h 376"/>
                <a:gd name="T2" fmla="*/ 2 w 175"/>
                <a:gd name="T3" fmla="*/ 50 h 376"/>
                <a:gd name="T4" fmla="*/ 10 w 175"/>
                <a:gd name="T5" fmla="*/ 154 h 376"/>
                <a:gd name="T6" fmla="*/ 49 w 175"/>
                <a:gd name="T7" fmla="*/ 319 h 376"/>
                <a:gd name="T8" fmla="*/ 128 w 175"/>
                <a:gd name="T9" fmla="*/ 365 h 376"/>
                <a:gd name="T10" fmla="*/ 175 w 175"/>
                <a:gd name="T11" fmla="*/ 16 h 376"/>
                <a:gd name="T12" fmla="*/ 124 w 175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376">
                  <a:moveTo>
                    <a:pt x="124" y="0"/>
                  </a:moveTo>
                  <a:lnTo>
                    <a:pt x="2" y="50"/>
                  </a:lnTo>
                  <a:cubicBezTo>
                    <a:pt x="0" y="85"/>
                    <a:pt x="3" y="120"/>
                    <a:pt x="10" y="154"/>
                  </a:cubicBezTo>
                  <a:cubicBezTo>
                    <a:pt x="22" y="200"/>
                    <a:pt x="38" y="300"/>
                    <a:pt x="49" y="319"/>
                  </a:cubicBezTo>
                  <a:cubicBezTo>
                    <a:pt x="61" y="338"/>
                    <a:pt x="120" y="376"/>
                    <a:pt x="128" y="365"/>
                  </a:cubicBezTo>
                  <a:cubicBezTo>
                    <a:pt x="136" y="353"/>
                    <a:pt x="175" y="16"/>
                    <a:pt x="175" y="16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263238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Freeform 225"/>
            <p:cNvSpPr/>
            <p:nvPr/>
          </p:nvSpPr>
          <p:spPr bwMode="auto">
            <a:xfrm>
              <a:off x="4734" y="2657"/>
              <a:ext cx="92" cy="198"/>
            </a:xfrm>
            <a:custGeom>
              <a:avLst/>
              <a:gdLst>
                <a:gd name="T0" fmla="*/ 124 w 175"/>
                <a:gd name="T1" fmla="*/ 0 h 376"/>
                <a:gd name="T2" fmla="*/ 2 w 175"/>
                <a:gd name="T3" fmla="*/ 50 h 376"/>
                <a:gd name="T4" fmla="*/ 10 w 175"/>
                <a:gd name="T5" fmla="*/ 154 h 376"/>
                <a:gd name="T6" fmla="*/ 49 w 175"/>
                <a:gd name="T7" fmla="*/ 319 h 376"/>
                <a:gd name="T8" fmla="*/ 128 w 175"/>
                <a:gd name="T9" fmla="*/ 365 h 376"/>
                <a:gd name="T10" fmla="*/ 175 w 175"/>
                <a:gd name="T11" fmla="*/ 16 h 376"/>
                <a:gd name="T12" fmla="*/ 124 w 175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376">
                  <a:moveTo>
                    <a:pt x="124" y="0"/>
                  </a:moveTo>
                  <a:lnTo>
                    <a:pt x="2" y="50"/>
                  </a:lnTo>
                  <a:cubicBezTo>
                    <a:pt x="0" y="85"/>
                    <a:pt x="3" y="120"/>
                    <a:pt x="10" y="154"/>
                  </a:cubicBezTo>
                  <a:cubicBezTo>
                    <a:pt x="22" y="200"/>
                    <a:pt x="38" y="300"/>
                    <a:pt x="49" y="319"/>
                  </a:cubicBezTo>
                  <a:cubicBezTo>
                    <a:pt x="61" y="338"/>
                    <a:pt x="120" y="376"/>
                    <a:pt x="128" y="365"/>
                  </a:cubicBezTo>
                  <a:cubicBezTo>
                    <a:pt x="136" y="353"/>
                    <a:pt x="175" y="16"/>
                    <a:pt x="175" y="16"/>
                  </a:cubicBezTo>
                  <a:lnTo>
                    <a:pt x="124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Freeform 226"/>
            <p:cNvSpPr/>
            <p:nvPr/>
          </p:nvSpPr>
          <p:spPr bwMode="auto">
            <a:xfrm>
              <a:off x="4943" y="2021"/>
              <a:ext cx="109" cy="131"/>
            </a:xfrm>
            <a:custGeom>
              <a:avLst/>
              <a:gdLst>
                <a:gd name="T0" fmla="*/ 0 w 109"/>
                <a:gd name="T1" fmla="*/ 1 h 131"/>
                <a:gd name="T2" fmla="*/ 0 w 109"/>
                <a:gd name="T3" fmla="*/ 75 h 131"/>
                <a:gd name="T4" fmla="*/ 54 w 109"/>
                <a:gd name="T5" fmla="*/ 131 h 131"/>
                <a:gd name="T6" fmla="*/ 109 w 109"/>
                <a:gd name="T7" fmla="*/ 74 h 131"/>
                <a:gd name="T8" fmla="*/ 109 w 109"/>
                <a:gd name="T9" fmla="*/ 0 h 131"/>
                <a:gd name="T10" fmla="*/ 0 w 109"/>
                <a:gd name="T11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31">
                  <a:moveTo>
                    <a:pt x="0" y="1"/>
                  </a:moveTo>
                  <a:lnTo>
                    <a:pt x="0" y="75"/>
                  </a:lnTo>
                  <a:lnTo>
                    <a:pt x="54" y="131"/>
                  </a:lnTo>
                  <a:lnTo>
                    <a:pt x="109" y="74"/>
                  </a:lnTo>
                  <a:lnTo>
                    <a:pt x="10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Freeform 227"/>
            <p:cNvSpPr/>
            <p:nvPr/>
          </p:nvSpPr>
          <p:spPr bwMode="auto">
            <a:xfrm>
              <a:off x="4943" y="2021"/>
              <a:ext cx="109" cy="131"/>
            </a:xfrm>
            <a:custGeom>
              <a:avLst/>
              <a:gdLst>
                <a:gd name="T0" fmla="*/ 0 w 109"/>
                <a:gd name="T1" fmla="*/ 1 h 131"/>
                <a:gd name="T2" fmla="*/ 0 w 109"/>
                <a:gd name="T3" fmla="*/ 75 h 131"/>
                <a:gd name="T4" fmla="*/ 54 w 109"/>
                <a:gd name="T5" fmla="*/ 131 h 131"/>
                <a:gd name="T6" fmla="*/ 109 w 109"/>
                <a:gd name="T7" fmla="*/ 74 h 131"/>
                <a:gd name="T8" fmla="*/ 109 w 109"/>
                <a:gd name="T9" fmla="*/ 0 h 131"/>
                <a:gd name="T10" fmla="*/ 0 w 109"/>
                <a:gd name="T11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31">
                  <a:moveTo>
                    <a:pt x="0" y="1"/>
                  </a:moveTo>
                  <a:lnTo>
                    <a:pt x="0" y="75"/>
                  </a:lnTo>
                  <a:lnTo>
                    <a:pt x="54" y="131"/>
                  </a:lnTo>
                  <a:lnTo>
                    <a:pt x="109" y="74"/>
                  </a:lnTo>
                  <a:lnTo>
                    <a:pt x="109" y="0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4883" y="1932"/>
              <a:ext cx="42" cy="64"/>
            </a:xfrm>
            <a:custGeom>
              <a:avLst/>
              <a:gdLst>
                <a:gd name="T0" fmla="*/ 43 w 79"/>
                <a:gd name="T1" fmla="*/ 42 h 122"/>
                <a:gd name="T2" fmla="*/ 12 w 79"/>
                <a:gd name="T3" fmla="*/ 26 h 122"/>
                <a:gd name="T4" fmla="*/ 32 w 79"/>
                <a:gd name="T5" fmla="*/ 108 h 122"/>
                <a:gd name="T6" fmla="*/ 79 w 79"/>
                <a:gd name="T7" fmla="*/ 120 h 122"/>
                <a:gd name="T8" fmla="*/ 69 w 79"/>
                <a:gd name="T9" fmla="*/ 60 h 122"/>
                <a:gd name="T10" fmla="*/ 43 w 79"/>
                <a:gd name="T11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22">
                  <a:moveTo>
                    <a:pt x="43" y="42"/>
                  </a:moveTo>
                  <a:cubicBezTo>
                    <a:pt x="43" y="42"/>
                    <a:pt x="24" y="0"/>
                    <a:pt x="12" y="26"/>
                  </a:cubicBezTo>
                  <a:cubicBezTo>
                    <a:pt x="0" y="52"/>
                    <a:pt x="14" y="92"/>
                    <a:pt x="32" y="108"/>
                  </a:cubicBezTo>
                  <a:cubicBezTo>
                    <a:pt x="46" y="118"/>
                    <a:pt x="63" y="122"/>
                    <a:pt x="79" y="120"/>
                  </a:cubicBezTo>
                  <a:lnTo>
                    <a:pt x="69" y="60"/>
                  </a:lnTo>
                  <a:lnTo>
                    <a:pt x="43" y="4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4883" y="1932"/>
              <a:ext cx="42" cy="64"/>
            </a:xfrm>
            <a:custGeom>
              <a:avLst/>
              <a:gdLst>
                <a:gd name="T0" fmla="*/ 43 w 79"/>
                <a:gd name="T1" fmla="*/ 42 h 122"/>
                <a:gd name="T2" fmla="*/ 12 w 79"/>
                <a:gd name="T3" fmla="*/ 26 h 122"/>
                <a:gd name="T4" fmla="*/ 32 w 79"/>
                <a:gd name="T5" fmla="*/ 108 h 122"/>
                <a:gd name="T6" fmla="*/ 79 w 79"/>
                <a:gd name="T7" fmla="*/ 120 h 122"/>
                <a:gd name="T8" fmla="*/ 69 w 79"/>
                <a:gd name="T9" fmla="*/ 60 h 122"/>
                <a:gd name="T10" fmla="*/ 43 w 79"/>
                <a:gd name="T11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22">
                  <a:moveTo>
                    <a:pt x="43" y="42"/>
                  </a:moveTo>
                  <a:cubicBezTo>
                    <a:pt x="43" y="42"/>
                    <a:pt x="24" y="0"/>
                    <a:pt x="12" y="26"/>
                  </a:cubicBezTo>
                  <a:cubicBezTo>
                    <a:pt x="0" y="52"/>
                    <a:pt x="14" y="92"/>
                    <a:pt x="32" y="108"/>
                  </a:cubicBezTo>
                  <a:cubicBezTo>
                    <a:pt x="46" y="118"/>
                    <a:pt x="63" y="122"/>
                    <a:pt x="79" y="120"/>
                  </a:cubicBezTo>
                  <a:lnTo>
                    <a:pt x="69" y="60"/>
                  </a:lnTo>
                  <a:lnTo>
                    <a:pt x="43" y="42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Freeform 230"/>
            <p:cNvSpPr/>
            <p:nvPr/>
          </p:nvSpPr>
          <p:spPr bwMode="auto">
            <a:xfrm>
              <a:off x="5062" y="1932"/>
              <a:ext cx="41" cy="64"/>
            </a:xfrm>
            <a:custGeom>
              <a:avLst/>
              <a:gdLst>
                <a:gd name="T0" fmla="*/ 36 w 79"/>
                <a:gd name="T1" fmla="*/ 42 h 122"/>
                <a:gd name="T2" fmla="*/ 67 w 79"/>
                <a:gd name="T3" fmla="*/ 26 h 122"/>
                <a:gd name="T4" fmla="*/ 47 w 79"/>
                <a:gd name="T5" fmla="*/ 108 h 122"/>
                <a:gd name="T6" fmla="*/ 0 w 79"/>
                <a:gd name="T7" fmla="*/ 120 h 122"/>
                <a:gd name="T8" fmla="*/ 10 w 79"/>
                <a:gd name="T9" fmla="*/ 60 h 122"/>
                <a:gd name="T10" fmla="*/ 36 w 79"/>
                <a:gd name="T11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22">
                  <a:moveTo>
                    <a:pt x="36" y="42"/>
                  </a:moveTo>
                  <a:cubicBezTo>
                    <a:pt x="36" y="42"/>
                    <a:pt x="55" y="0"/>
                    <a:pt x="67" y="26"/>
                  </a:cubicBezTo>
                  <a:cubicBezTo>
                    <a:pt x="79" y="52"/>
                    <a:pt x="65" y="92"/>
                    <a:pt x="47" y="108"/>
                  </a:cubicBezTo>
                  <a:cubicBezTo>
                    <a:pt x="33" y="118"/>
                    <a:pt x="16" y="122"/>
                    <a:pt x="0" y="120"/>
                  </a:cubicBezTo>
                  <a:lnTo>
                    <a:pt x="10" y="60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5062" y="1932"/>
              <a:ext cx="41" cy="64"/>
            </a:xfrm>
            <a:custGeom>
              <a:avLst/>
              <a:gdLst>
                <a:gd name="T0" fmla="*/ 36 w 79"/>
                <a:gd name="T1" fmla="*/ 42 h 122"/>
                <a:gd name="T2" fmla="*/ 67 w 79"/>
                <a:gd name="T3" fmla="*/ 26 h 122"/>
                <a:gd name="T4" fmla="*/ 47 w 79"/>
                <a:gd name="T5" fmla="*/ 108 h 122"/>
                <a:gd name="T6" fmla="*/ 0 w 79"/>
                <a:gd name="T7" fmla="*/ 120 h 122"/>
                <a:gd name="T8" fmla="*/ 10 w 79"/>
                <a:gd name="T9" fmla="*/ 60 h 122"/>
                <a:gd name="T10" fmla="*/ 36 w 79"/>
                <a:gd name="T11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22">
                  <a:moveTo>
                    <a:pt x="36" y="42"/>
                  </a:moveTo>
                  <a:cubicBezTo>
                    <a:pt x="36" y="42"/>
                    <a:pt x="55" y="0"/>
                    <a:pt x="67" y="26"/>
                  </a:cubicBezTo>
                  <a:cubicBezTo>
                    <a:pt x="79" y="52"/>
                    <a:pt x="65" y="92"/>
                    <a:pt x="47" y="108"/>
                  </a:cubicBezTo>
                  <a:cubicBezTo>
                    <a:pt x="33" y="118"/>
                    <a:pt x="16" y="122"/>
                    <a:pt x="0" y="120"/>
                  </a:cubicBezTo>
                  <a:lnTo>
                    <a:pt x="10" y="60"/>
                  </a:lnTo>
                  <a:lnTo>
                    <a:pt x="36" y="42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Freeform 232"/>
            <p:cNvSpPr/>
            <p:nvPr/>
          </p:nvSpPr>
          <p:spPr bwMode="auto">
            <a:xfrm>
              <a:off x="4879" y="1767"/>
              <a:ext cx="240" cy="196"/>
            </a:xfrm>
            <a:custGeom>
              <a:avLst/>
              <a:gdLst>
                <a:gd name="T0" fmla="*/ 86 w 456"/>
                <a:gd name="T1" fmla="*/ 77 h 372"/>
                <a:gd name="T2" fmla="*/ 0 w 456"/>
                <a:gd name="T3" fmla="*/ 173 h 372"/>
                <a:gd name="T4" fmla="*/ 33 w 456"/>
                <a:gd name="T5" fmla="*/ 328 h 372"/>
                <a:gd name="T6" fmla="*/ 70 w 456"/>
                <a:gd name="T7" fmla="*/ 372 h 372"/>
                <a:gd name="T8" fmla="*/ 74 w 456"/>
                <a:gd name="T9" fmla="*/ 285 h 372"/>
                <a:gd name="T10" fmla="*/ 133 w 456"/>
                <a:gd name="T11" fmla="*/ 184 h 372"/>
                <a:gd name="T12" fmla="*/ 280 w 456"/>
                <a:gd name="T13" fmla="*/ 245 h 372"/>
                <a:gd name="T14" fmla="*/ 362 w 456"/>
                <a:gd name="T15" fmla="*/ 240 h 372"/>
                <a:gd name="T16" fmla="*/ 380 w 456"/>
                <a:gd name="T17" fmla="*/ 341 h 372"/>
                <a:gd name="T18" fmla="*/ 407 w 456"/>
                <a:gd name="T19" fmla="*/ 268 h 372"/>
                <a:gd name="T20" fmla="*/ 407 w 456"/>
                <a:gd name="T21" fmla="*/ 200 h 372"/>
                <a:gd name="T22" fmla="*/ 446 w 456"/>
                <a:gd name="T23" fmla="*/ 124 h 372"/>
                <a:gd name="T24" fmla="*/ 168 w 456"/>
                <a:gd name="T25" fmla="*/ 24 h 372"/>
                <a:gd name="T26" fmla="*/ 86 w 456"/>
                <a:gd name="T27" fmla="*/ 77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6" h="372">
                  <a:moveTo>
                    <a:pt x="86" y="77"/>
                  </a:moveTo>
                  <a:cubicBezTo>
                    <a:pt x="86" y="77"/>
                    <a:pt x="0" y="113"/>
                    <a:pt x="0" y="173"/>
                  </a:cubicBezTo>
                  <a:cubicBezTo>
                    <a:pt x="0" y="233"/>
                    <a:pt x="13" y="301"/>
                    <a:pt x="33" y="328"/>
                  </a:cubicBezTo>
                  <a:cubicBezTo>
                    <a:pt x="54" y="354"/>
                    <a:pt x="70" y="372"/>
                    <a:pt x="70" y="372"/>
                  </a:cubicBezTo>
                  <a:lnTo>
                    <a:pt x="74" y="285"/>
                  </a:lnTo>
                  <a:lnTo>
                    <a:pt x="133" y="184"/>
                  </a:lnTo>
                  <a:cubicBezTo>
                    <a:pt x="133" y="184"/>
                    <a:pt x="231" y="245"/>
                    <a:pt x="280" y="245"/>
                  </a:cubicBezTo>
                  <a:cubicBezTo>
                    <a:pt x="308" y="246"/>
                    <a:pt x="335" y="244"/>
                    <a:pt x="362" y="240"/>
                  </a:cubicBezTo>
                  <a:lnTo>
                    <a:pt x="380" y="341"/>
                  </a:lnTo>
                  <a:lnTo>
                    <a:pt x="407" y="268"/>
                  </a:lnTo>
                  <a:lnTo>
                    <a:pt x="407" y="200"/>
                  </a:lnTo>
                  <a:cubicBezTo>
                    <a:pt x="407" y="200"/>
                    <a:pt x="456" y="153"/>
                    <a:pt x="446" y="124"/>
                  </a:cubicBezTo>
                  <a:cubicBezTo>
                    <a:pt x="435" y="94"/>
                    <a:pt x="270" y="0"/>
                    <a:pt x="168" y="24"/>
                  </a:cubicBezTo>
                  <a:cubicBezTo>
                    <a:pt x="66" y="48"/>
                    <a:pt x="86" y="77"/>
                    <a:pt x="86" y="77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Freeform 233"/>
            <p:cNvSpPr/>
            <p:nvPr/>
          </p:nvSpPr>
          <p:spPr bwMode="auto">
            <a:xfrm>
              <a:off x="4878" y="1767"/>
              <a:ext cx="241" cy="196"/>
            </a:xfrm>
            <a:custGeom>
              <a:avLst/>
              <a:gdLst>
                <a:gd name="T0" fmla="*/ 86 w 456"/>
                <a:gd name="T1" fmla="*/ 77 h 372"/>
                <a:gd name="T2" fmla="*/ 0 w 456"/>
                <a:gd name="T3" fmla="*/ 173 h 372"/>
                <a:gd name="T4" fmla="*/ 33 w 456"/>
                <a:gd name="T5" fmla="*/ 328 h 372"/>
                <a:gd name="T6" fmla="*/ 70 w 456"/>
                <a:gd name="T7" fmla="*/ 372 h 372"/>
                <a:gd name="T8" fmla="*/ 74 w 456"/>
                <a:gd name="T9" fmla="*/ 285 h 372"/>
                <a:gd name="T10" fmla="*/ 133 w 456"/>
                <a:gd name="T11" fmla="*/ 184 h 372"/>
                <a:gd name="T12" fmla="*/ 280 w 456"/>
                <a:gd name="T13" fmla="*/ 245 h 372"/>
                <a:gd name="T14" fmla="*/ 362 w 456"/>
                <a:gd name="T15" fmla="*/ 240 h 372"/>
                <a:gd name="T16" fmla="*/ 380 w 456"/>
                <a:gd name="T17" fmla="*/ 341 h 372"/>
                <a:gd name="T18" fmla="*/ 407 w 456"/>
                <a:gd name="T19" fmla="*/ 268 h 372"/>
                <a:gd name="T20" fmla="*/ 407 w 456"/>
                <a:gd name="T21" fmla="*/ 200 h 372"/>
                <a:gd name="T22" fmla="*/ 446 w 456"/>
                <a:gd name="T23" fmla="*/ 124 h 372"/>
                <a:gd name="T24" fmla="*/ 168 w 456"/>
                <a:gd name="T25" fmla="*/ 24 h 372"/>
                <a:gd name="T26" fmla="*/ 86 w 456"/>
                <a:gd name="T27" fmla="*/ 77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6" h="372">
                  <a:moveTo>
                    <a:pt x="86" y="77"/>
                  </a:moveTo>
                  <a:cubicBezTo>
                    <a:pt x="86" y="77"/>
                    <a:pt x="0" y="113"/>
                    <a:pt x="0" y="173"/>
                  </a:cubicBezTo>
                  <a:cubicBezTo>
                    <a:pt x="0" y="233"/>
                    <a:pt x="13" y="301"/>
                    <a:pt x="33" y="328"/>
                  </a:cubicBezTo>
                  <a:cubicBezTo>
                    <a:pt x="54" y="354"/>
                    <a:pt x="70" y="372"/>
                    <a:pt x="70" y="372"/>
                  </a:cubicBezTo>
                  <a:lnTo>
                    <a:pt x="74" y="285"/>
                  </a:lnTo>
                  <a:lnTo>
                    <a:pt x="133" y="184"/>
                  </a:lnTo>
                  <a:cubicBezTo>
                    <a:pt x="133" y="184"/>
                    <a:pt x="231" y="245"/>
                    <a:pt x="280" y="245"/>
                  </a:cubicBezTo>
                  <a:cubicBezTo>
                    <a:pt x="308" y="246"/>
                    <a:pt x="335" y="244"/>
                    <a:pt x="362" y="240"/>
                  </a:cubicBezTo>
                  <a:lnTo>
                    <a:pt x="380" y="341"/>
                  </a:lnTo>
                  <a:lnTo>
                    <a:pt x="407" y="268"/>
                  </a:lnTo>
                  <a:lnTo>
                    <a:pt x="407" y="200"/>
                  </a:lnTo>
                  <a:cubicBezTo>
                    <a:pt x="407" y="200"/>
                    <a:pt x="456" y="153"/>
                    <a:pt x="446" y="124"/>
                  </a:cubicBezTo>
                  <a:cubicBezTo>
                    <a:pt x="435" y="94"/>
                    <a:pt x="270" y="0"/>
                    <a:pt x="168" y="24"/>
                  </a:cubicBezTo>
                  <a:cubicBezTo>
                    <a:pt x="66" y="48"/>
                    <a:pt x="86" y="77"/>
                    <a:pt x="86" y="77"/>
                  </a:cubicBez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4902" y="1837"/>
              <a:ext cx="178" cy="246"/>
            </a:xfrm>
            <a:custGeom>
              <a:avLst/>
              <a:gdLst>
                <a:gd name="T0" fmla="*/ 0 w 337"/>
                <a:gd name="T1" fmla="*/ 146 h 466"/>
                <a:gd name="T2" fmla="*/ 45 w 337"/>
                <a:gd name="T3" fmla="*/ 336 h 466"/>
                <a:gd name="T4" fmla="*/ 143 w 337"/>
                <a:gd name="T5" fmla="*/ 456 h 466"/>
                <a:gd name="T6" fmla="*/ 231 w 337"/>
                <a:gd name="T7" fmla="*/ 458 h 466"/>
                <a:gd name="T8" fmla="*/ 321 w 337"/>
                <a:gd name="T9" fmla="*/ 316 h 466"/>
                <a:gd name="T10" fmla="*/ 337 w 337"/>
                <a:gd name="T11" fmla="*/ 106 h 466"/>
                <a:gd name="T12" fmla="*/ 319 w 337"/>
                <a:gd name="T13" fmla="*/ 72 h 466"/>
                <a:gd name="T14" fmla="*/ 162 w 337"/>
                <a:gd name="T15" fmla="*/ 67 h 466"/>
                <a:gd name="T16" fmla="*/ 64 w 337"/>
                <a:gd name="T17" fmla="*/ 0 h 466"/>
                <a:gd name="T18" fmla="*/ 33 w 337"/>
                <a:gd name="T19" fmla="*/ 108 h 466"/>
                <a:gd name="T20" fmla="*/ 0 w 337"/>
                <a:gd name="T21" fmla="*/ 14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7" h="466">
                  <a:moveTo>
                    <a:pt x="0" y="146"/>
                  </a:moveTo>
                  <a:cubicBezTo>
                    <a:pt x="0" y="146"/>
                    <a:pt x="25" y="296"/>
                    <a:pt x="45" y="336"/>
                  </a:cubicBezTo>
                  <a:cubicBezTo>
                    <a:pt x="72" y="381"/>
                    <a:pt x="105" y="421"/>
                    <a:pt x="143" y="456"/>
                  </a:cubicBezTo>
                  <a:cubicBezTo>
                    <a:pt x="158" y="466"/>
                    <a:pt x="211" y="458"/>
                    <a:pt x="231" y="458"/>
                  </a:cubicBezTo>
                  <a:cubicBezTo>
                    <a:pt x="252" y="458"/>
                    <a:pt x="311" y="338"/>
                    <a:pt x="321" y="316"/>
                  </a:cubicBezTo>
                  <a:cubicBezTo>
                    <a:pt x="331" y="294"/>
                    <a:pt x="337" y="106"/>
                    <a:pt x="337" y="106"/>
                  </a:cubicBezTo>
                  <a:lnTo>
                    <a:pt x="319" y="72"/>
                  </a:lnTo>
                  <a:cubicBezTo>
                    <a:pt x="319" y="72"/>
                    <a:pt x="231" y="95"/>
                    <a:pt x="162" y="67"/>
                  </a:cubicBezTo>
                  <a:cubicBezTo>
                    <a:pt x="124" y="53"/>
                    <a:pt x="90" y="30"/>
                    <a:pt x="64" y="0"/>
                  </a:cubicBezTo>
                  <a:cubicBezTo>
                    <a:pt x="64" y="0"/>
                    <a:pt x="58" y="68"/>
                    <a:pt x="33" y="108"/>
                  </a:cubicBezTo>
                  <a:cubicBezTo>
                    <a:pt x="8" y="148"/>
                    <a:pt x="0" y="146"/>
                    <a:pt x="0" y="146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4902" y="1837"/>
              <a:ext cx="178" cy="245"/>
            </a:xfrm>
            <a:custGeom>
              <a:avLst/>
              <a:gdLst>
                <a:gd name="T0" fmla="*/ 0 w 337"/>
                <a:gd name="T1" fmla="*/ 146 h 466"/>
                <a:gd name="T2" fmla="*/ 45 w 337"/>
                <a:gd name="T3" fmla="*/ 336 h 466"/>
                <a:gd name="T4" fmla="*/ 143 w 337"/>
                <a:gd name="T5" fmla="*/ 456 h 466"/>
                <a:gd name="T6" fmla="*/ 231 w 337"/>
                <a:gd name="T7" fmla="*/ 458 h 466"/>
                <a:gd name="T8" fmla="*/ 321 w 337"/>
                <a:gd name="T9" fmla="*/ 316 h 466"/>
                <a:gd name="T10" fmla="*/ 337 w 337"/>
                <a:gd name="T11" fmla="*/ 106 h 466"/>
                <a:gd name="T12" fmla="*/ 319 w 337"/>
                <a:gd name="T13" fmla="*/ 72 h 466"/>
                <a:gd name="T14" fmla="*/ 162 w 337"/>
                <a:gd name="T15" fmla="*/ 67 h 466"/>
                <a:gd name="T16" fmla="*/ 64 w 337"/>
                <a:gd name="T17" fmla="*/ 0 h 466"/>
                <a:gd name="T18" fmla="*/ 33 w 337"/>
                <a:gd name="T19" fmla="*/ 108 h 466"/>
                <a:gd name="T20" fmla="*/ 0 w 337"/>
                <a:gd name="T21" fmla="*/ 14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7" h="466">
                  <a:moveTo>
                    <a:pt x="0" y="146"/>
                  </a:moveTo>
                  <a:cubicBezTo>
                    <a:pt x="0" y="146"/>
                    <a:pt x="25" y="296"/>
                    <a:pt x="45" y="336"/>
                  </a:cubicBezTo>
                  <a:cubicBezTo>
                    <a:pt x="72" y="381"/>
                    <a:pt x="105" y="421"/>
                    <a:pt x="143" y="456"/>
                  </a:cubicBezTo>
                  <a:cubicBezTo>
                    <a:pt x="158" y="466"/>
                    <a:pt x="211" y="458"/>
                    <a:pt x="231" y="458"/>
                  </a:cubicBezTo>
                  <a:cubicBezTo>
                    <a:pt x="252" y="458"/>
                    <a:pt x="311" y="338"/>
                    <a:pt x="321" y="316"/>
                  </a:cubicBezTo>
                  <a:cubicBezTo>
                    <a:pt x="331" y="294"/>
                    <a:pt x="337" y="106"/>
                    <a:pt x="337" y="106"/>
                  </a:cubicBezTo>
                  <a:lnTo>
                    <a:pt x="319" y="72"/>
                  </a:lnTo>
                  <a:cubicBezTo>
                    <a:pt x="319" y="72"/>
                    <a:pt x="231" y="95"/>
                    <a:pt x="162" y="67"/>
                  </a:cubicBezTo>
                  <a:cubicBezTo>
                    <a:pt x="124" y="53"/>
                    <a:pt x="90" y="30"/>
                    <a:pt x="64" y="0"/>
                  </a:cubicBezTo>
                  <a:cubicBezTo>
                    <a:pt x="64" y="0"/>
                    <a:pt x="58" y="68"/>
                    <a:pt x="33" y="108"/>
                  </a:cubicBezTo>
                  <a:cubicBezTo>
                    <a:pt x="8" y="148"/>
                    <a:pt x="0" y="146"/>
                    <a:pt x="0" y="146"/>
                  </a:cubicBez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4906" y="1911"/>
              <a:ext cx="79" cy="71"/>
            </a:xfrm>
            <a:custGeom>
              <a:avLst/>
              <a:gdLst>
                <a:gd name="T0" fmla="*/ 150 w 150"/>
                <a:gd name="T1" fmla="*/ 21 h 135"/>
                <a:gd name="T2" fmla="*/ 70 w 150"/>
                <a:gd name="T3" fmla="*/ 1 h 135"/>
                <a:gd name="T4" fmla="*/ 0 w 150"/>
                <a:gd name="T5" fmla="*/ 15 h 135"/>
                <a:gd name="T6" fmla="*/ 23 w 150"/>
                <a:gd name="T7" fmla="*/ 109 h 135"/>
                <a:gd name="T8" fmla="*/ 129 w 150"/>
                <a:gd name="T9" fmla="*/ 105 h 135"/>
                <a:gd name="T10" fmla="*/ 150 w 150"/>
                <a:gd name="T11" fmla="*/ 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35">
                  <a:moveTo>
                    <a:pt x="150" y="21"/>
                  </a:moveTo>
                  <a:cubicBezTo>
                    <a:pt x="125" y="8"/>
                    <a:pt x="98" y="2"/>
                    <a:pt x="70" y="1"/>
                  </a:cubicBezTo>
                  <a:cubicBezTo>
                    <a:pt x="46" y="0"/>
                    <a:pt x="22" y="5"/>
                    <a:pt x="0" y="15"/>
                  </a:cubicBezTo>
                  <a:cubicBezTo>
                    <a:pt x="0" y="15"/>
                    <a:pt x="0" y="83"/>
                    <a:pt x="23" y="109"/>
                  </a:cubicBezTo>
                  <a:cubicBezTo>
                    <a:pt x="45" y="135"/>
                    <a:pt x="111" y="127"/>
                    <a:pt x="129" y="105"/>
                  </a:cubicBezTo>
                  <a:cubicBezTo>
                    <a:pt x="147" y="83"/>
                    <a:pt x="150" y="21"/>
                    <a:pt x="150" y="21"/>
                  </a:cubicBezTo>
                </a:path>
              </a:pathLst>
            </a:custGeom>
            <a:solidFill>
              <a:srgbClr val="263238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4906" y="1911"/>
              <a:ext cx="79" cy="71"/>
            </a:xfrm>
            <a:custGeom>
              <a:avLst/>
              <a:gdLst>
                <a:gd name="T0" fmla="*/ 79 w 79"/>
                <a:gd name="T1" fmla="*/ 11 h 71"/>
                <a:gd name="T2" fmla="*/ 37 w 79"/>
                <a:gd name="T3" fmla="*/ 1 h 71"/>
                <a:gd name="T4" fmla="*/ 0 w 79"/>
                <a:gd name="T5" fmla="*/ 8 h 71"/>
                <a:gd name="T6" fmla="*/ 13 w 79"/>
                <a:gd name="T7" fmla="*/ 58 h 71"/>
                <a:gd name="T8" fmla="*/ 68 w 79"/>
                <a:gd name="T9" fmla="*/ 56 h 71"/>
                <a:gd name="T10" fmla="*/ 79 w 79"/>
                <a:gd name="T11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1">
                  <a:moveTo>
                    <a:pt x="79" y="11"/>
                  </a:moveTo>
                  <a:cubicBezTo>
                    <a:pt x="66" y="5"/>
                    <a:pt x="52" y="1"/>
                    <a:pt x="37" y="1"/>
                  </a:cubicBezTo>
                  <a:cubicBezTo>
                    <a:pt x="25" y="0"/>
                    <a:pt x="12" y="3"/>
                    <a:pt x="0" y="8"/>
                  </a:cubicBezTo>
                  <a:cubicBezTo>
                    <a:pt x="0" y="8"/>
                    <a:pt x="0" y="44"/>
                    <a:pt x="13" y="58"/>
                  </a:cubicBezTo>
                  <a:cubicBezTo>
                    <a:pt x="24" y="71"/>
                    <a:pt x="59" y="67"/>
                    <a:pt x="68" y="56"/>
                  </a:cubicBezTo>
                  <a:cubicBezTo>
                    <a:pt x="78" y="44"/>
                    <a:pt x="79" y="11"/>
                    <a:pt x="79" y="11"/>
                  </a:cubicBezTo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5000" y="1911"/>
              <a:ext cx="79" cy="71"/>
            </a:xfrm>
            <a:custGeom>
              <a:avLst/>
              <a:gdLst>
                <a:gd name="T0" fmla="*/ 0 w 150"/>
                <a:gd name="T1" fmla="*/ 21 h 135"/>
                <a:gd name="T2" fmla="*/ 80 w 150"/>
                <a:gd name="T3" fmla="*/ 1 h 135"/>
                <a:gd name="T4" fmla="*/ 150 w 150"/>
                <a:gd name="T5" fmla="*/ 15 h 135"/>
                <a:gd name="T6" fmla="*/ 127 w 150"/>
                <a:gd name="T7" fmla="*/ 109 h 135"/>
                <a:gd name="T8" fmla="*/ 21 w 150"/>
                <a:gd name="T9" fmla="*/ 105 h 135"/>
                <a:gd name="T10" fmla="*/ 0 w 150"/>
                <a:gd name="T11" fmla="*/ 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35">
                  <a:moveTo>
                    <a:pt x="0" y="21"/>
                  </a:moveTo>
                  <a:cubicBezTo>
                    <a:pt x="25" y="8"/>
                    <a:pt x="52" y="2"/>
                    <a:pt x="80" y="1"/>
                  </a:cubicBezTo>
                  <a:cubicBezTo>
                    <a:pt x="104" y="0"/>
                    <a:pt x="128" y="5"/>
                    <a:pt x="150" y="15"/>
                  </a:cubicBezTo>
                  <a:cubicBezTo>
                    <a:pt x="150" y="15"/>
                    <a:pt x="150" y="83"/>
                    <a:pt x="127" y="109"/>
                  </a:cubicBezTo>
                  <a:cubicBezTo>
                    <a:pt x="105" y="135"/>
                    <a:pt x="39" y="127"/>
                    <a:pt x="21" y="105"/>
                  </a:cubicBezTo>
                  <a:cubicBezTo>
                    <a:pt x="3" y="83"/>
                    <a:pt x="0" y="21"/>
                    <a:pt x="0" y="21"/>
                  </a:cubicBezTo>
                </a:path>
              </a:pathLst>
            </a:custGeom>
            <a:solidFill>
              <a:srgbClr val="263238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Freeform 239"/>
            <p:cNvSpPr/>
            <p:nvPr/>
          </p:nvSpPr>
          <p:spPr bwMode="auto">
            <a:xfrm>
              <a:off x="5000" y="1911"/>
              <a:ext cx="79" cy="71"/>
            </a:xfrm>
            <a:custGeom>
              <a:avLst/>
              <a:gdLst>
                <a:gd name="T0" fmla="*/ 0 w 79"/>
                <a:gd name="T1" fmla="*/ 11 h 71"/>
                <a:gd name="T2" fmla="*/ 42 w 79"/>
                <a:gd name="T3" fmla="*/ 1 h 71"/>
                <a:gd name="T4" fmla="*/ 79 w 79"/>
                <a:gd name="T5" fmla="*/ 8 h 71"/>
                <a:gd name="T6" fmla="*/ 67 w 79"/>
                <a:gd name="T7" fmla="*/ 58 h 71"/>
                <a:gd name="T8" fmla="*/ 11 w 79"/>
                <a:gd name="T9" fmla="*/ 56 h 71"/>
                <a:gd name="T10" fmla="*/ 0 w 79"/>
                <a:gd name="T11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1">
                  <a:moveTo>
                    <a:pt x="0" y="11"/>
                  </a:moveTo>
                  <a:cubicBezTo>
                    <a:pt x="13" y="5"/>
                    <a:pt x="28" y="1"/>
                    <a:pt x="42" y="1"/>
                  </a:cubicBezTo>
                  <a:cubicBezTo>
                    <a:pt x="55" y="0"/>
                    <a:pt x="68" y="3"/>
                    <a:pt x="79" y="8"/>
                  </a:cubicBezTo>
                  <a:cubicBezTo>
                    <a:pt x="79" y="8"/>
                    <a:pt x="79" y="44"/>
                    <a:pt x="67" y="58"/>
                  </a:cubicBezTo>
                  <a:cubicBezTo>
                    <a:pt x="55" y="71"/>
                    <a:pt x="21" y="67"/>
                    <a:pt x="11" y="56"/>
                  </a:cubicBezTo>
                  <a:cubicBezTo>
                    <a:pt x="2" y="44"/>
                    <a:pt x="0" y="11"/>
                    <a:pt x="0" y="11"/>
                  </a:cubicBezTo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Line 240"/>
            <p:cNvSpPr>
              <a:spLocks noChangeShapeType="1"/>
            </p:cNvSpPr>
            <p:nvPr/>
          </p:nvSpPr>
          <p:spPr bwMode="auto">
            <a:xfrm>
              <a:off x="4985" y="1922"/>
              <a:ext cx="15" cy="0"/>
            </a:xfrm>
            <a:prstGeom prst="line">
              <a:avLst/>
            </a:pr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Freeform 241"/>
            <p:cNvSpPr/>
            <p:nvPr/>
          </p:nvSpPr>
          <p:spPr bwMode="auto">
            <a:xfrm>
              <a:off x="4735" y="2588"/>
              <a:ext cx="149" cy="95"/>
            </a:xfrm>
            <a:custGeom>
              <a:avLst/>
              <a:gdLst>
                <a:gd name="T0" fmla="*/ 54 w 282"/>
                <a:gd name="T1" fmla="*/ 3 h 180"/>
                <a:gd name="T2" fmla="*/ 183 w 282"/>
                <a:gd name="T3" fmla="*/ 0 h 180"/>
                <a:gd name="T4" fmla="*/ 282 w 282"/>
                <a:gd name="T5" fmla="*/ 88 h 180"/>
                <a:gd name="T6" fmla="*/ 270 w 282"/>
                <a:gd name="T7" fmla="*/ 119 h 180"/>
                <a:gd name="T8" fmla="*/ 227 w 282"/>
                <a:gd name="T9" fmla="*/ 122 h 180"/>
                <a:gd name="T10" fmla="*/ 160 w 282"/>
                <a:gd name="T11" fmla="*/ 180 h 180"/>
                <a:gd name="T12" fmla="*/ 0 w 282"/>
                <a:gd name="T13" fmla="*/ 100 h 180"/>
                <a:gd name="T14" fmla="*/ 54 w 282"/>
                <a:gd name="T15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80">
                  <a:moveTo>
                    <a:pt x="54" y="3"/>
                  </a:moveTo>
                  <a:lnTo>
                    <a:pt x="183" y="0"/>
                  </a:lnTo>
                  <a:lnTo>
                    <a:pt x="282" y="88"/>
                  </a:lnTo>
                  <a:cubicBezTo>
                    <a:pt x="281" y="99"/>
                    <a:pt x="277" y="110"/>
                    <a:pt x="270" y="119"/>
                  </a:cubicBezTo>
                  <a:cubicBezTo>
                    <a:pt x="258" y="130"/>
                    <a:pt x="227" y="122"/>
                    <a:pt x="227" y="122"/>
                  </a:cubicBezTo>
                  <a:cubicBezTo>
                    <a:pt x="227" y="122"/>
                    <a:pt x="203" y="180"/>
                    <a:pt x="160" y="180"/>
                  </a:cubicBezTo>
                  <a:cubicBezTo>
                    <a:pt x="117" y="180"/>
                    <a:pt x="0" y="100"/>
                    <a:pt x="0" y="100"/>
                  </a:cubicBezTo>
                  <a:lnTo>
                    <a:pt x="54" y="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Freeform 242"/>
            <p:cNvSpPr/>
            <p:nvPr/>
          </p:nvSpPr>
          <p:spPr bwMode="auto">
            <a:xfrm>
              <a:off x="4735" y="2588"/>
              <a:ext cx="149" cy="95"/>
            </a:xfrm>
            <a:custGeom>
              <a:avLst/>
              <a:gdLst>
                <a:gd name="T0" fmla="*/ 54 w 282"/>
                <a:gd name="T1" fmla="*/ 3 h 180"/>
                <a:gd name="T2" fmla="*/ 183 w 282"/>
                <a:gd name="T3" fmla="*/ 0 h 180"/>
                <a:gd name="T4" fmla="*/ 282 w 282"/>
                <a:gd name="T5" fmla="*/ 88 h 180"/>
                <a:gd name="T6" fmla="*/ 270 w 282"/>
                <a:gd name="T7" fmla="*/ 119 h 180"/>
                <a:gd name="T8" fmla="*/ 227 w 282"/>
                <a:gd name="T9" fmla="*/ 122 h 180"/>
                <a:gd name="T10" fmla="*/ 160 w 282"/>
                <a:gd name="T11" fmla="*/ 180 h 180"/>
                <a:gd name="T12" fmla="*/ 0 w 282"/>
                <a:gd name="T13" fmla="*/ 100 h 180"/>
                <a:gd name="T14" fmla="*/ 54 w 282"/>
                <a:gd name="T15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80">
                  <a:moveTo>
                    <a:pt x="54" y="3"/>
                  </a:moveTo>
                  <a:lnTo>
                    <a:pt x="183" y="0"/>
                  </a:lnTo>
                  <a:lnTo>
                    <a:pt x="282" y="88"/>
                  </a:lnTo>
                  <a:cubicBezTo>
                    <a:pt x="281" y="99"/>
                    <a:pt x="277" y="110"/>
                    <a:pt x="270" y="119"/>
                  </a:cubicBezTo>
                  <a:cubicBezTo>
                    <a:pt x="258" y="130"/>
                    <a:pt x="227" y="122"/>
                    <a:pt x="227" y="122"/>
                  </a:cubicBezTo>
                  <a:cubicBezTo>
                    <a:pt x="227" y="122"/>
                    <a:pt x="203" y="180"/>
                    <a:pt x="160" y="180"/>
                  </a:cubicBezTo>
                  <a:cubicBezTo>
                    <a:pt x="117" y="180"/>
                    <a:pt x="0" y="100"/>
                    <a:pt x="0" y="100"/>
                  </a:cubicBezTo>
                  <a:lnTo>
                    <a:pt x="54" y="3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Freeform 243"/>
            <p:cNvSpPr/>
            <p:nvPr/>
          </p:nvSpPr>
          <p:spPr bwMode="auto">
            <a:xfrm>
              <a:off x="4532" y="2194"/>
              <a:ext cx="254" cy="446"/>
            </a:xfrm>
            <a:custGeom>
              <a:avLst/>
              <a:gdLst>
                <a:gd name="T0" fmla="*/ 230 w 254"/>
                <a:gd name="T1" fmla="*/ 0 h 446"/>
                <a:gd name="T2" fmla="*/ 0 w 254"/>
                <a:gd name="T3" fmla="*/ 301 h 446"/>
                <a:gd name="T4" fmla="*/ 203 w 254"/>
                <a:gd name="T5" fmla="*/ 446 h 446"/>
                <a:gd name="T6" fmla="*/ 232 w 254"/>
                <a:gd name="T7" fmla="*/ 396 h 446"/>
                <a:gd name="T8" fmla="*/ 170 w 254"/>
                <a:gd name="T9" fmla="*/ 277 h 446"/>
                <a:gd name="T10" fmla="*/ 254 w 254"/>
                <a:gd name="T11" fmla="*/ 200 h 446"/>
                <a:gd name="T12" fmla="*/ 230 w 254"/>
                <a:gd name="T13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446">
                  <a:moveTo>
                    <a:pt x="230" y="0"/>
                  </a:moveTo>
                  <a:lnTo>
                    <a:pt x="0" y="301"/>
                  </a:lnTo>
                  <a:lnTo>
                    <a:pt x="203" y="446"/>
                  </a:lnTo>
                  <a:lnTo>
                    <a:pt x="232" y="396"/>
                  </a:lnTo>
                  <a:lnTo>
                    <a:pt x="170" y="277"/>
                  </a:lnTo>
                  <a:lnTo>
                    <a:pt x="254" y="20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4532" y="2194"/>
              <a:ext cx="254" cy="446"/>
            </a:xfrm>
            <a:custGeom>
              <a:avLst/>
              <a:gdLst>
                <a:gd name="T0" fmla="*/ 230 w 254"/>
                <a:gd name="T1" fmla="*/ 0 h 446"/>
                <a:gd name="T2" fmla="*/ 0 w 254"/>
                <a:gd name="T3" fmla="*/ 301 h 446"/>
                <a:gd name="T4" fmla="*/ 203 w 254"/>
                <a:gd name="T5" fmla="*/ 446 h 446"/>
                <a:gd name="T6" fmla="*/ 232 w 254"/>
                <a:gd name="T7" fmla="*/ 396 h 446"/>
                <a:gd name="T8" fmla="*/ 170 w 254"/>
                <a:gd name="T9" fmla="*/ 277 h 446"/>
                <a:gd name="T10" fmla="*/ 254 w 254"/>
                <a:gd name="T11" fmla="*/ 200 h 446"/>
                <a:gd name="T12" fmla="*/ 230 w 254"/>
                <a:gd name="T13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446">
                  <a:moveTo>
                    <a:pt x="230" y="0"/>
                  </a:moveTo>
                  <a:lnTo>
                    <a:pt x="0" y="301"/>
                  </a:lnTo>
                  <a:lnTo>
                    <a:pt x="203" y="446"/>
                  </a:lnTo>
                  <a:lnTo>
                    <a:pt x="232" y="396"/>
                  </a:lnTo>
                  <a:lnTo>
                    <a:pt x="170" y="277"/>
                  </a:lnTo>
                  <a:lnTo>
                    <a:pt x="254" y="200"/>
                  </a:lnTo>
                  <a:lnTo>
                    <a:pt x="230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Line 245"/>
            <p:cNvSpPr>
              <a:spLocks noChangeShapeType="1"/>
            </p:cNvSpPr>
            <p:nvPr/>
          </p:nvSpPr>
          <p:spPr bwMode="auto">
            <a:xfrm flipH="1">
              <a:off x="4712" y="2556"/>
              <a:ext cx="35" cy="62"/>
            </a:xfrm>
            <a:prstGeom prst="line">
              <a:avLst/>
            </a:prstGeom>
            <a:noFill/>
            <a:ln w="12700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Line 246"/>
            <p:cNvSpPr>
              <a:spLocks noChangeShapeType="1"/>
            </p:cNvSpPr>
            <p:nvPr/>
          </p:nvSpPr>
          <p:spPr bwMode="auto">
            <a:xfrm flipH="1" flipV="1">
              <a:off x="4675" y="2402"/>
              <a:ext cx="27" cy="69"/>
            </a:xfrm>
            <a:prstGeom prst="line">
              <a:avLst/>
            </a:prstGeom>
            <a:noFill/>
            <a:ln w="12700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Freeform 247"/>
            <p:cNvSpPr/>
            <p:nvPr/>
          </p:nvSpPr>
          <p:spPr bwMode="auto">
            <a:xfrm>
              <a:off x="5117" y="2588"/>
              <a:ext cx="149" cy="95"/>
            </a:xfrm>
            <a:custGeom>
              <a:avLst/>
              <a:gdLst>
                <a:gd name="T0" fmla="*/ 227 w 282"/>
                <a:gd name="T1" fmla="*/ 3 h 180"/>
                <a:gd name="T2" fmla="*/ 98 w 282"/>
                <a:gd name="T3" fmla="*/ 0 h 180"/>
                <a:gd name="T4" fmla="*/ 0 w 282"/>
                <a:gd name="T5" fmla="*/ 88 h 180"/>
                <a:gd name="T6" fmla="*/ 12 w 282"/>
                <a:gd name="T7" fmla="*/ 119 h 180"/>
                <a:gd name="T8" fmla="*/ 55 w 282"/>
                <a:gd name="T9" fmla="*/ 122 h 180"/>
                <a:gd name="T10" fmla="*/ 121 w 282"/>
                <a:gd name="T11" fmla="*/ 180 h 180"/>
                <a:gd name="T12" fmla="*/ 282 w 282"/>
                <a:gd name="T13" fmla="*/ 100 h 180"/>
                <a:gd name="T14" fmla="*/ 227 w 282"/>
                <a:gd name="T15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80">
                  <a:moveTo>
                    <a:pt x="227" y="3"/>
                  </a:moveTo>
                  <a:lnTo>
                    <a:pt x="98" y="0"/>
                  </a:lnTo>
                  <a:lnTo>
                    <a:pt x="0" y="88"/>
                  </a:lnTo>
                  <a:cubicBezTo>
                    <a:pt x="0" y="99"/>
                    <a:pt x="4" y="110"/>
                    <a:pt x="12" y="119"/>
                  </a:cubicBezTo>
                  <a:cubicBezTo>
                    <a:pt x="23" y="130"/>
                    <a:pt x="55" y="122"/>
                    <a:pt x="55" y="122"/>
                  </a:cubicBezTo>
                  <a:cubicBezTo>
                    <a:pt x="55" y="122"/>
                    <a:pt x="78" y="180"/>
                    <a:pt x="121" y="180"/>
                  </a:cubicBezTo>
                  <a:cubicBezTo>
                    <a:pt x="165" y="180"/>
                    <a:pt x="282" y="100"/>
                    <a:pt x="282" y="100"/>
                  </a:cubicBezTo>
                  <a:lnTo>
                    <a:pt x="227" y="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Freeform 248"/>
            <p:cNvSpPr/>
            <p:nvPr/>
          </p:nvSpPr>
          <p:spPr bwMode="auto">
            <a:xfrm>
              <a:off x="5117" y="2588"/>
              <a:ext cx="149" cy="95"/>
            </a:xfrm>
            <a:custGeom>
              <a:avLst/>
              <a:gdLst>
                <a:gd name="T0" fmla="*/ 227 w 282"/>
                <a:gd name="T1" fmla="*/ 3 h 180"/>
                <a:gd name="T2" fmla="*/ 98 w 282"/>
                <a:gd name="T3" fmla="*/ 0 h 180"/>
                <a:gd name="T4" fmla="*/ 0 w 282"/>
                <a:gd name="T5" fmla="*/ 88 h 180"/>
                <a:gd name="T6" fmla="*/ 12 w 282"/>
                <a:gd name="T7" fmla="*/ 119 h 180"/>
                <a:gd name="T8" fmla="*/ 55 w 282"/>
                <a:gd name="T9" fmla="*/ 122 h 180"/>
                <a:gd name="T10" fmla="*/ 121 w 282"/>
                <a:gd name="T11" fmla="*/ 180 h 180"/>
                <a:gd name="T12" fmla="*/ 282 w 282"/>
                <a:gd name="T13" fmla="*/ 100 h 180"/>
                <a:gd name="T14" fmla="*/ 227 w 282"/>
                <a:gd name="T15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80">
                  <a:moveTo>
                    <a:pt x="227" y="3"/>
                  </a:moveTo>
                  <a:lnTo>
                    <a:pt x="98" y="0"/>
                  </a:lnTo>
                  <a:lnTo>
                    <a:pt x="0" y="88"/>
                  </a:lnTo>
                  <a:cubicBezTo>
                    <a:pt x="0" y="99"/>
                    <a:pt x="4" y="110"/>
                    <a:pt x="12" y="119"/>
                  </a:cubicBezTo>
                  <a:cubicBezTo>
                    <a:pt x="23" y="130"/>
                    <a:pt x="55" y="122"/>
                    <a:pt x="55" y="122"/>
                  </a:cubicBezTo>
                  <a:cubicBezTo>
                    <a:pt x="55" y="122"/>
                    <a:pt x="78" y="180"/>
                    <a:pt x="121" y="180"/>
                  </a:cubicBezTo>
                  <a:cubicBezTo>
                    <a:pt x="165" y="180"/>
                    <a:pt x="282" y="100"/>
                    <a:pt x="282" y="100"/>
                  </a:cubicBezTo>
                  <a:lnTo>
                    <a:pt x="227" y="3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Freeform 249"/>
            <p:cNvSpPr/>
            <p:nvPr/>
          </p:nvSpPr>
          <p:spPr bwMode="auto">
            <a:xfrm>
              <a:off x="5202" y="2177"/>
              <a:ext cx="266" cy="463"/>
            </a:xfrm>
            <a:custGeom>
              <a:avLst/>
              <a:gdLst>
                <a:gd name="T0" fmla="*/ 35 w 266"/>
                <a:gd name="T1" fmla="*/ 0 h 463"/>
                <a:gd name="T2" fmla="*/ 266 w 266"/>
                <a:gd name="T3" fmla="*/ 318 h 463"/>
                <a:gd name="T4" fmla="*/ 64 w 266"/>
                <a:gd name="T5" fmla="*/ 463 h 463"/>
                <a:gd name="T6" fmla="*/ 35 w 266"/>
                <a:gd name="T7" fmla="*/ 413 h 463"/>
                <a:gd name="T8" fmla="*/ 97 w 266"/>
                <a:gd name="T9" fmla="*/ 294 h 463"/>
                <a:gd name="T10" fmla="*/ 0 w 266"/>
                <a:gd name="T11" fmla="*/ 215 h 463"/>
                <a:gd name="T12" fmla="*/ 35 w 266"/>
                <a:gd name="T13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3">
                  <a:moveTo>
                    <a:pt x="35" y="0"/>
                  </a:moveTo>
                  <a:lnTo>
                    <a:pt x="266" y="318"/>
                  </a:lnTo>
                  <a:lnTo>
                    <a:pt x="64" y="463"/>
                  </a:lnTo>
                  <a:lnTo>
                    <a:pt x="35" y="413"/>
                  </a:lnTo>
                  <a:lnTo>
                    <a:pt x="97" y="294"/>
                  </a:lnTo>
                  <a:lnTo>
                    <a:pt x="0" y="21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Freeform 250"/>
            <p:cNvSpPr/>
            <p:nvPr/>
          </p:nvSpPr>
          <p:spPr bwMode="auto">
            <a:xfrm>
              <a:off x="5202" y="2177"/>
              <a:ext cx="266" cy="463"/>
            </a:xfrm>
            <a:custGeom>
              <a:avLst/>
              <a:gdLst>
                <a:gd name="T0" fmla="*/ 35 w 266"/>
                <a:gd name="T1" fmla="*/ 0 h 463"/>
                <a:gd name="T2" fmla="*/ 266 w 266"/>
                <a:gd name="T3" fmla="*/ 318 h 463"/>
                <a:gd name="T4" fmla="*/ 64 w 266"/>
                <a:gd name="T5" fmla="*/ 463 h 463"/>
                <a:gd name="T6" fmla="*/ 35 w 266"/>
                <a:gd name="T7" fmla="*/ 413 h 463"/>
                <a:gd name="T8" fmla="*/ 97 w 266"/>
                <a:gd name="T9" fmla="*/ 294 h 463"/>
                <a:gd name="T10" fmla="*/ 0 w 266"/>
                <a:gd name="T11" fmla="*/ 215 h 463"/>
                <a:gd name="T12" fmla="*/ 35 w 266"/>
                <a:gd name="T13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3">
                  <a:moveTo>
                    <a:pt x="35" y="0"/>
                  </a:moveTo>
                  <a:lnTo>
                    <a:pt x="266" y="318"/>
                  </a:lnTo>
                  <a:lnTo>
                    <a:pt x="64" y="463"/>
                  </a:lnTo>
                  <a:lnTo>
                    <a:pt x="35" y="413"/>
                  </a:lnTo>
                  <a:lnTo>
                    <a:pt x="97" y="294"/>
                  </a:lnTo>
                  <a:lnTo>
                    <a:pt x="0" y="215"/>
                  </a:lnTo>
                  <a:lnTo>
                    <a:pt x="35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Line 251"/>
            <p:cNvSpPr>
              <a:spLocks noChangeShapeType="1"/>
            </p:cNvSpPr>
            <p:nvPr/>
          </p:nvSpPr>
          <p:spPr bwMode="auto">
            <a:xfrm>
              <a:off x="5254" y="2556"/>
              <a:ext cx="34" cy="62"/>
            </a:xfrm>
            <a:prstGeom prst="line">
              <a:avLst/>
            </a:prstGeom>
            <a:noFill/>
            <a:ln w="12700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Line 252"/>
            <p:cNvSpPr>
              <a:spLocks noChangeShapeType="1"/>
            </p:cNvSpPr>
            <p:nvPr/>
          </p:nvSpPr>
          <p:spPr bwMode="auto">
            <a:xfrm flipV="1">
              <a:off x="5299" y="2402"/>
              <a:ext cx="27" cy="69"/>
            </a:xfrm>
            <a:prstGeom prst="line">
              <a:avLst/>
            </a:prstGeom>
            <a:noFill/>
            <a:ln w="12700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Oval 253"/>
            <p:cNvSpPr>
              <a:spLocks noChangeArrowheads="1"/>
            </p:cNvSpPr>
            <p:nvPr/>
          </p:nvSpPr>
          <p:spPr bwMode="auto">
            <a:xfrm>
              <a:off x="2232" y="3561"/>
              <a:ext cx="800" cy="177"/>
            </a:xfrm>
            <a:prstGeom prst="ellipse">
              <a:avLst/>
            </a:prstGeom>
            <a:solidFill>
              <a:srgbClr val="084C94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Rectangle 254"/>
            <p:cNvSpPr>
              <a:spLocks noChangeArrowheads="1"/>
            </p:cNvSpPr>
            <p:nvPr/>
          </p:nvSpPr>
          <p:spPr bwMode="auto">
            <a:xfrm>
              <a:off x="2227" y="3556"/>
              <a:ext cx="810" cy="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Oval 255"/>
            <p:cNvSpPr>
              <a:spLocks noChangeArrowheads="1"/>
            </p:cNvSpPr>
            <p:nvPr/>
          </p:nvSpPr>
          <p:spPr bwMode="auto">
            <a:xfrm>
              <a:off x="2232" y="3561"/>
              <a:ext cx="800" cy="177"/>
            </a:xfrm>
            <a:prstGeom prst="ellipse">
              <a:avLst/>
            </a:prstGeom>
            <a:solidFill>
              <a:srgbClr val="D1EC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Freeform 257"/>
            <p:cNvSpPr/>
            <p:nvPr/>
          </p:nvSpPr>
          <p:spPr bwMode="auto">
            <a:xfrm>
              <a:off x="2327" y="3526"/>
              <a:ext cx="170" cy="140"/>
            </a:xfrm>
            <a:custGeom>
              <a:avLst/>
              <a:gdLst>
                <a:gd name="T0" fmla="*/ 185 w 322"/>
                <a:gd name="T1" fmla="*/ 62 h 265"/>
                <a:gd name="T2" fmla="*/ 0 w 322"/>
                <a:gd name="T3" fmla="*/ 215 h 265"/>
                <a:gd name="T4" fmla="*/ 189 w 322"/>
                <a:gd name="T5" fmla="*/ 199 h 265"/>
                <a:gd name="T6" fmla="*/ 322 w 322"/>
                <a:gd name="T7" fmla="*/ 69 h 265"/>
                <a:gd name="T8" fmla="*/ 185 w 322"/>
                <a:gd name="T9" fmla="*/ 6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265">
                  <a:moveTo>
                    <a:pt x="185" y="62"/>
                  </a:moveTo>
                  <a:cubicBezTo>
                    <a:pt x="185" y="62"/>
                    <a:pt x="0" y="165"/>
                    <a:pt x="0" y="215"/>
                  </a:cubicBezTo>
                  <a:cubicBezTo>
                    <a:pt x="0" y="265"/>
                    <a:pt x="114" y="234"/>
                    <a:pt x="189" y="199"/>
                  </a:cubicBezTo>
                  <a:cubicBezTo>
                    <a:pt x="263" y="164"/>
                    <a:pt x="322" y="138"/>
                    <a:pt x="322" y="69"/>
                  </a:cubicBezTo>
                  <a:cubicBezTo>
                    <a:pt x="322" y="0"/>
                    <a:pt x="185" y="62"/>
                    <a:pt x="185" y="62"/>
                  </a:cubicBezTo>
                </a:path>
              </a:pathLst>
            </a:custGeom>
            <a:solidFill>
              <a:srgbClr val="084C94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Freeform 258"/>
            <p:cNvSpPr/>
            <p:nvPr/>
          </p:nvSpPr>
          <p:spPr bwMode="auto">
            <a:xfrm>
              <a:off x="2327" y="3526"/>
              <a:ext cx="170" cy="140"/>
            </a:xfrm>
            <a:custGeom>
              <a:avLst/>
              <a:gdLst>
                <a:gd name="T0" fmla="*/ 97 w 170"/>
                <a:gd name="T1" fmla="*/ 33 h 140"/>
                <a:gd name="T2" fmla="*/ 0 w 170"/>
                <a:gd name="T3" fmla="*/ 114 h 140"/>
                <a:gd name="T4" fmla="*/ 100 w 170"/>
                <a:gd name="T5" fmla="*/ 105 h 140"/>
                <a:gd name="T6" fmla="*/ 170 w 170"/>
                <a:gd name="T7" fmla="*/ 37 h 140"/>
                <a:gd name="T8" fmla="*/ 97 w 170"/>
                <a:gd name="T9" fmla="*/ 3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40">
                  <a:moveTo>
                    <a:pt x="97" y="33"/>
                  </a:moveTo>
                  <a:cubicBezTo>
                    <a:pt x="97" y="33"/>
                    <a:pt x="0" y="87"/>
                    <a:pt x="0" y="114"/>
                  </a:cubicBezTo>
                  <a:cubicBezTo>
                    <a:pt x="0" y="140"/>
                    <a:pt x="60" y="124"/>
                    <a:pt x="100" y="105"/>
                  </a:cubicBezTo>
                  <a:cubicBezTo>
                    <a:pt x="139" y="87"/>
                    <a:pt x="170" y="73"/>
                    <a:pt x="170" y="37"/>
                  </a:cubicBezTo>
                  <a:cubicBezTo>
                    <a:pt x="170" y="0"/>
                    <a:pt x="97" y="33"/>
                    <a:pt x="97" y="33"/>
                  </a:cubicBezTo>
                </a:path>
              </a:pathLst>
            </a:custGeom>
            <a:noFill/>
            <a:ln w="12700" cap="flat">
              <a:noFill/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Freeform 259"/>
            <p:cNvSpPr/>
            <p:nvPr/>
          </p:nvSpPr>
          <p:spPr bwMode="auto">
            <a:xfrm>
              <a:off x="2817" y="3526"/>
              <a:ext cx="169" cy="140"/>
            </a:xfrm>
            <a:custGeom>
              <a:avLst/>
              <a:gdLst>
                <a:gd name="T0" fmla="*/ 137 w 322"/>
                <a:gd name="T1" fmla="*/ 62 h 265"/>
                <a:gd name="T2" fmla="*/ 322 w 322"/>
                <a:gd name="T3" fmla="*/ 215 h 265"/>
                <a:gd name="T4" fmla="*/ 134 w 322"/>
                <a:gd name="T5" fmla="*/ 199 h 265"/>
                <a:gd name="T6" fmla="*/ 0 w 322"/>
                <a:gd name="T7" fmla="*/ 69 h 265"/>
                <a:gd name="T8" fmla="*/ 137 w 322"/>
                <a:gd name="T9" fmla="*/ 6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265">
                  <a:moveTo>
                    <a:pt x="137" y="62"/>
                  </a:moveTo>
                  <a:cubicBezTo>
                    <a:pt x="137" y="62"/>
                    <a:pt x="322" y="165"/>
                    <a:pt x="322" y="215"/>
                  </a:cubicBezTo>
                  <a:cubicBezTo>
                    <a:pt x="322" y="265"/>
                    <a:pt x="208" y="234"/>
                    <a:pt x="134" y="199"/>
                  </a:cubicBezTo>
                  <a:cubicBezTo>
                    <a:pt x="59" y="164"/>
                    <a:pt x="0" y="138"/>
                    <a:pt x="0" y="69"/>
                  </a:cubicBezTo>
                  <a:cubicBezTo>
                    <a:pt x="0" y="0"/>
                    <a:pt x="137" y="62"/>
                    <a:pt x="137" y="62"/>
                  </a:cubicBezTo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Freeform 260"/>
            <p:cNvSpPr/>
            <p:nvPr/>
          </p:nvSpPr>
          <p:spPr bwMode="auto">
            <a:xfrm>
              <a:off x="2817" y="3526"/>
              <a:ext cx="169" cy="140"/>
            </a:xfrm>
            <a:custGeom>
              <a:avLst/>
              <a:gdLst>
                <a:gd name="T0" fmla="*/ 72 w 169"/>
                <a:gd name="T1" fmla="*/ 33 h 140"/>
                <a:gd name="T2" fmla="*/ 169 w 169"/>
                <a:gd name="T3" fmla="*/ 114 h 140"/>
                <a:gd name="T4" fmla="*/ 70 w 169"/>
                <a:gd name="T5" fmla="*/ 105 h 140"/>
                <a:gd name="T6" fmla="*/ 0 w 169"/>
                <a:gd name="T7" fmla="*/ 37 h 140"/>
                <a:gd name="T8" fmla="*/ 72 w 169"/>
                <a:gd name="T9" fmla="*/ 3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0">
                  <a:moveTo>
                    <a:pt x="72" y="33"/>
                  </a:moveTo>
                  <a:cubicBezTo>
                    <a:pt x="72" y="33"/>
                    <a:pt x="169" y="87"/>
                    <a:pt x="169" y="114"/>
                  </a:cubicBezTo>
                  <a:cubicBezTo>
                    <a:pt x="169" y="140"/>
                    <a:pt x="109" y="124"/>
                    <a:pt x="70" y="105"/>
                  </a:cubicBezTo>
                  <a:cubicBezTo>
                    <a:pt x="31" y="87"/>
                    <a:pt x="0" y="73"/>
                    <a:pt x="0" y="37"/>
                  </a:cubicBezTo>
                  <a:cubicBezTo>
                    <a:pt x="0" y="0"/>
                    <a:pt x="72" y="33"/>
                    <a:pt x="72" y="33"/>
                  </a:cubicBezTo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Freeform 261"/>
            <p:cNvSpPr/>
            <p:nvPr/>
          </p:nvSpPr>
          <p:spPr bwMode="auto">
            <a:xfrm>
              <a:off x="2422" y="2665"/>
              <a:ext cx="459" cy="921"/>
            </a:xfrm>
            <a:custGeom>
              <a:avLst/>
              <a:gdLst>
                <a:gd name="T0" fmla="*/ 78 w 870"/>
                <a:gd name="T1" fmla="*/ 0 h 1748"/>
                <a:gd name="T2" fmla="*/ 0 w 870"/>
                <a:gd name="T3" fmla="*/ 1716 h 1748"/>
                <a:gd name="T4" fmla="*/ 78 w 870"/>
                <a:gd name="T5" fmla="*/ 1740 h 1748"/>
                <a:gd name="T6" fmla="*/ 141 w 870"/>
                <a:gd name="T7" fmla="*/ 1705 h 1748"/>
                <a:gd name="T8" fmla="*/ 408 w 870"/>
                <a:gd name="T9" fmla="*/ 304 h 1748"/>
                <a:gd name="T10" fmla="*/ 462 w 870"/>
                <a:gd name="T11" fmla="*/ 304 h 1748"/>
                <a:gd name="T12" fmla="*/ 745 w 870"/>
                <a:gd name="T13" fmla="*/ 1732 h 1748"/>
                <a:gd name="T14" fmla="*/ 800 w 870"/>
                <a:gd name="T15" fmla="*/ 1748 h 1748"/>
                <a:gd name="T16" fmla="*/ 870 w 870"/>
                <a:gd name="T17" fmla="*/ 1713 h 1748"/>
                <a:gd name="T18" fmla="*/ 780 w 870"/>
                <a:gd name="T19" fmla="*/ 1 h 1748"/>
                <a:gd name="T20" fmla="*/ 78 w 870"/>
                <a:gd name="T21" fmla="*/ 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0" h="1748">
                  <a:moveTo>
                    <a:pt x="78" y="0"/>
                  </a:moveTo>
                  <a:lnTo>
                    <a:pt x="0" y="1716"/>
                  </a:lnTo>
                  <a:cubicBezTo>
                    <a:pt x="22" y="1735"/>
                    <a:pt x="50" y="1743"/>
                    <a:pt x="78" y="1740"/>
                  </a:cubicBezTo>
                  <a:cubicBezTo>
                    <a:pt x="103" y="1736"/>
                    <a:pt x="125" y="1724"/>
                    <a:pt x="141" y="1705"/>
                  </a:cubicBezTo>
                  <a:lnTo>
                    <a:pt x="408" y="304"/>
                  </a:lnTo>
                  <a:lnTo>
                    <a:pt x="462" y="304"/>
                  </a:lnTo>
                  <a:lnTo>
                    <a:pt x="745" y="1732"/>
                  </a:lnTo>
                  <a:cubicBezTo>
                    <a:pt x="762" y="1741"/>
                    <a:pt x="780" y="1747"/>
                    <a:pt x="800" y="1748"/>
                  </a:cubicBezTo>
                  <a:cubicBezTo>
                    <a:pt x="827" y="1748"/>
                    <a:pt x="870" y="1713"/>
                    <a:pt x="870" y="1713"/>
                  </a:cubicBezTo>
                  <a:lnTo>
                    <a:pt x="780" y="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Freeform 262"/>
            <p:cNvSpPr/>
            <p:nvPr/>
          </p:nvSpPr>
          <p:spPr bwMode="auto">
            <a:xfrm>
              <a:off x="2422" y="2665"/>
              <a:ext cx="459" cy="921"/>
            </a:xfrm>
            <a:custGeom>
              <a:avLst/>
              <a:gdLst>
                <a:gd name="T0" fmla="*/ 78 w 870"/>
                <a:gd name="T1" fmla="*/ 0 h 1748"/>
                <a:gd name="T2" fmla="*/ 0 w 870"/>
                <a:gd name="T3" fmla="*/ 1716 h 1748"/>
                <a:gd name="T4" fmla="*/ 78 w 870"/>
                <a:gd name="T5" fmla="*/ 1740 h 1748"/>
                <a:gd name="T6" fmla="*/ 141 w 870"/>
                <a:gd name="T7" fmla="*/ 1705 h 1748"/>
                <a:gd name="T8" fmla="*/ 408 w 870"/>
                <a:gd name="T9" fmla="*/ 304 h 1748"/>
                <a:gd name="T10" fmla="*/ 462 w 870"/>
                <a:gd name="T11" fmla="*/ 304 h 1748"/>
                <a:gd name="T12" fmla="*/ 745 w 870"/>
                <a:gd name="T13" fmla="*/ 1732 h 1748"/>
                <a:gd name="T14" fmla="*/ 800 w 870"/>
                <a:gd name="T15" fmla="*/ 1748 h 1748"/>
                <a:gd name="T16" fmla="*/ 870 w 870"/>
                <a:gd name="T17" fmla="*/ 1713 h 1748"/>
                <a:gd name="T18" fmla="*/ 780 w 870"/>
                <a:gd name="T19" fmla="*/ 1 h 1748"/>
                <a:gd name="T20" fmla="*/ 78 w 870"/>
                <a:gd name="T21" fmla="*/ 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0" h="1748">
                  <a:moveTo>
                    <a:pt x="78" y="0"/>
                  </a:moveTo>
                  <a:lnTo>
                    <a:pt x="0" y="1716"/>
                  </a:lnTo>
                  <a:cubicBezTo>
                    <a:pt x="22" y="1735"/>
                    <a:pt x="50" y="1743"/>
                    <a:pt x="78" y="1740"/>
                  </a:cubicBezTo>
                  <a:cubicBezTo>
                    <a:pt x="103" y="1736"/>
                    <a:pt x="125" y="1724"/>
                    <a:pt x="141" y="1705"/>
                  </a:cubicBezTo>
                  <a:lnTo>
                    <a:pt x="408" y="304"/>
                  </a:lnTo>
                  <a:lnTo>
                    <a:pt x="462" y="304"/>
                  </a:lnTo>
                  <a:lnTo>
                    <a:pt x="745" y="1732"/>
                  </a:lnTo>
                  <a:cubicBezTo>
                    <a:pt x="762" y="1741"/>
                    <a:pt x="780" y="1747"/>
                    <a:pt x="800" y="1748"/>
                  </a:cubicBezTo>
                  <a:cubicBezTo>
                    <a:pt x="827" y="1748"/>
                    <a:pt x="870" y="1713"/>
                    <a:pt x="870" y="1713"/>
                  </a:cubicBezTo>
                  <a:lnTo>
                    <a:pt x="780" y="1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Freeform 263"/>
            <p:cNvSpPr/>
            <p:nvPr/>
          </p:nvSpPr>
          <p:spPr bwMode="auto">
            <a:xfrm>
              <a:off x="2420" y="2113"/>
              <a:ext cx="475" cy="517"/>
            </a:xfrm>
            <a:custGeom>
              <a:avLst/>
              <a:gdLst>
                <a:gd name="T0" fmla="*/ 188 w 475"/>
                <a:gd name="T1" fmla="*/ 4 h 517"/>
                <a:gd name="T2" fmla="*/ 0 w 475"/>
                <a:gd name="T3" fmla="*/ 81 h 517"/>
                <a:gd name="T4" fmla="*/ 50 w 475"/>
                <a:gd name="T5" fmla="*/ 517 h 517"/>
                <a:gd name="T6" fmla="*/ 409 w 475"/>
                <a:gd name="T7" fmla="*/ 517 h 517"/>
                <a:gd name="T8" fmla="*/ 475 w 475"/>
                <a:gd name="T9" fmla="*/ 64 h 517"/>
                <a:gd name="T10" fmla="*/ 271 w 475"/>
                <a:gd name="T11" fmla="*/ 0 h 517"/>
                <a:gd name="T12" fmla="*/ 188 w 475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517">
                  <a:moveTo>
                    <a:pt x="188" y="4"/>
                  </a:moveTo>
                  <a:lnTo>
                    <a:pt x="0" y="81"/>
                  </a:lnTo>
                  <a:lnTo>
                    <a:pt x="50" y="517"/>
                  </a:lnTo>
                  <a:lnTo>
                    <a:pt x="409" y="517"/>
                  </a:lnTo>
                  <a:lnTo>
                    <a:pt x="475" y="64"/>
                  </a:lnTo>
                  <a:lnTo>
                    <a:pt x="271" y="0"/>
                  </a:lnTo>
                  <a:lnTo>
                    <a:pt x="188" y="4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Freeform 264"/>
            <p:cNvSpPr/>
            <p:nvPr/>
          </p:nvSpPr>
          <p:spPr bwMode="auto">
            <a:xfrm>
              <a:off x="2420" y="2113"/>
              <a:ext cx="475" cy="517"/>
            </a:xfrm>
            <a:custGeom>
              <a:avLst/>
              <a:gdLst>
                <a:gd name="T0" fmla="*/ 188 w 475"/>
                <a:gd name="T1" fmla="*/ 4 h 517"/>
                <a:gd name="T2" fmla="*/ 0 w 475"/>
                <a:gd name="T3" fmla="*/ 81 h 517"/>
                <a:gd name="T4" fmla="*/ 50 w 475"/>
                <a:gd name="T5" fmla="*/ 517 h 517"/>
                <a:gd name="T6" fmla="*/ 409 w 475"/>
                <a:gd name="T7" fmla="*/ 517 h 517"/>
                <a:gd name="T8" fmla="*/ 475 w 475"/>
                <a:gd name="T9" fmla="*/ 64 h 517"/>
                <a:gd name="T10" fmla="*/ 271 w 475"/>
                <a:gd name="T11" fmla="*/ 0 h 517"/>
                <a:gd name="T12" fmla="*/ 188 w 475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517">
                  <a:moveTo>
                    <a:pt x="188" y="4"/>
                  </a:moveTo>
                  <a:lnTo>
                    <a:pt x="0" y="81"/>
                  </a:lnTo>
                  <a:lnTo>
                    <a:pt x="50" y="517"/>
                  </a:lnTo>
                  <a:lnTo>
                    <a:pt x="409" y="517"/>
                  </a:lnTo>
                  <a:lnTo>
                    <a:pt x="475" y="64"/>
                  </a:lnTo>
                  <a:lnTo>
                    <a:pt x="271" y="0"/>
                  </a:lnTo>
                  <a:lnTo>
                    <a:pt x="188" y="4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Rectangle 265"/>
            <p:cNvSpPr>
              <a:spLocks noChangeArrowheads="1"/>
            </p:cNvSpPr>
            <p:nvPr/>
          </p:nvSpPr>
          <p:spPr bwMode="auto">
            <a:xfrm>
              <a:off x="2463" y="2622"/>
              <a:ext cx="370" cy="43"/>
            </a:xfrm>
            <a:prstGeom prst="rect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Rectangle 266"/>
            <p:cNvSpPr>
              <a:spLocks noChangeArrowheads="1"/>
            </p:cNvSpPr>
            <p:nvPr/>
          </p:nvSpPr>
          <p:spPr bwMode="auto">
            <a:xfrm>
              <a:off x="2463" y="2622"/>
              <a:ext cx="370" cy="43"/>
            </a:xfrm>
            <a:prstGeom prst="rect">
              <a:avLst/>
            </a:pr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Freeform 267"/>
            <p:cNvSpPr/>
            <p:nvPr/>
          </p:nvSpPr>
          <p:spPr bwMode="auto">
            <a:xfrm>
              <a:off x="2392" y="2657"/>
              <a:ext cx="92" cy="198"/>
            </a:xfrm>
            <a:custGeom>
              <a:avLst/>
              <a:gdLst>
                <a:gd name="T0" fmla="*/ 123 w 174"/>
                <a:gd name="T1" fmla="*/ 0 h 376"/>
                <a:gd name="T2" fmla="*/ 2 w 174"/>
                <a:gd name="T3" fmla="*/ 50 h 376"/>
                <a:gd name="T4" fmla="*/ 10 w 174"/>
                <a:gd name="T5" fmla="*/ 154 h 376"/>
                <a:gd name="T6" fmla="*/ 49 w 174"/>
                <a:gd name="T7" fmla="*/ 319 h 376"/>
                <a:gd name="T8" fmla="*/ 127 w 174"/>
                <a:gd name="T9" fmla="*/ 365 h 376"/>
                <a:gd name="T10" fmla="*/ 174 w 174"/>
                <a:gd name="T11" fmla="*/ 16 h 376"/>
                <a:gd name="T12" fmla="*/ 123 w 174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76">
                  <a:moveTo>
                    <a:pt x="123" y="0"/>
                  </a:moveTo>
                  <a:lnTo>
                    <a:pt x="2" y="50"/>
                  </a:lnTo>
                  <a:cubicBezTo>
                    <a:pt x="0" y="85"/>
                    <a:pt x="2" y="120"/>
                    <a:pt x="10" y="154"/>
                  </a:cubicBezTo>
                  <a:cubicBezTo>
                    <a:pt x="21" y="200"/>
                    <a:pt x="37" y="300"/>
                    <a:pt x="49" y="319"/>
                  </a:cubicBezTo>
                  <a:cubicBezTo>
                    <a:pt x="61" y="338"/>
                    <a:pt x="119" y="376"/>
                    <a:pt x="127" y="365"/>
                  </a:cubicBezTo>
                  <a:cubicBezTo>
                    <a:pt x="135" y="353"/>
                    <a:pt x="174" y="16"/>
                    <a:pt x="174" y="16"/>
                  </a:cubicBezTo>
                  <a:lnTo>
                    <a:pt x="123" y="0"/>
                  </a:lnTo>
                  <a:close/>
                </a:path>
              </a:pathLst>
            </a:custGeom>
            <a:solidFill>
              <a:srgbClr val="263238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Freeform 268"/>
            <p:cNvSpPr/>
            <p:nvPr/>
          </p:nvSpPr>
          <p:spPr bwMode="auto">
            <a:xfrm>
              <a:off x="2392" y="2657"/>
              <a:ext cx="92" cy="198"/>
            </a:xfrm>
            <a:custGeom>
              <a:avLst/>
              <a:gdLst>
                <a:gd name="T0" fmla="*/ 123 w 174"/>
                <a:gd name="T1" fmla="*/ 0 h 376"/>
                <a:gd name="T2" fmla="*/ 2 w 174"/>
                <a:gd name="T3" fmla="*/ 50 h 376"/>
                <a:gd name="T4" fmla="*/ 10 w 174"/>
                <a:gd name="T5" fmla="*/ 154 h 376"/>
                <a:gd name="T6" fmla="*/ 49 w 174"/>
                <a:gd name="T7" fmla="*/ 319 h 376"/>
                <a:gd name="T8" fmla="*/ 127 w 174"/>
                <a:gd name="T9" fmla="*/ 365 h 376"/>
                <a:gd name="T10" fmla="*/ 174 w 174"/>
                <a:gd name="T11" fmla="*/ 16 h 376"/>
                <a:gd name="T12" fmla="*/ 123 w 174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76">
                  <a:moveTo>
                    <a:pt x="123" y="0"/>
                  </a:moveTo>
                  <a:lnTo>
                    <a:pt x="2" y="50"/>
                  </a:lnTo>
                  <a:cubicBezTo>
                    <a:pt x="0" y="85"/>
                    <a:pt x="2" y="120"/>
                    <a:pt x="10" y="154"/>
                  </a:cubicBezTo>
                  <a:cubicBezTo>
                    <a:pt x="21" y="200"/>
                    <a:pt x="37" y="300"/>
                    <a:pt x="49" y="319"/>
                  </a:cubicBezTo>
                  <a:cubicBezTo>
                    <a:pt x="61" y="338"/>
                    <a:pt x="119" y="376"/>
                    <a:pt x="127" y="365"/>
                  </a:cubicBezTo>
                  <a:cubicBezTo>
                    <a:pt x="135" y="353"/>
                    <a:pt x="174" y="16"/>
                    <a:pt x="174" y="16"/>
                  </a:cubicBezTo>
                  <a:lnTo>
                    <a:pt x="123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Freeform 269"/>
            <p:cNvSpPr/>
            <p:nvPr/>
          </p:nvSpPr>
          <p:spPr bwMode="auto">
            <a:xfrm>
              <a:off x="2602" y="2021"/>
              <a:ext cx="108" cy="131"/>
            </a:xfrm>
            <a:custGeom>
              <a:avLst/>
              <a:gdLst>
                <a:gd name="T0" fmla="*/ 0 w 108"/>
                <a:gd name="T1" fmla="*/ 1 h 131"/>
                <a:gd name="T2" fmla="*/ 0 w 108"/>
                <a:gd name="T3" fmla="*/ 75 h 131"/>
                <a:gd name="T4" fmla="*/ 54 w 108"/>
                <a:gd name="T5" fmla="*/ 131 h 131"/>
                <a:gd name="T6" fmla="*/ 108 w 108"/>
                <a:gd name="T7" fmla="*/ 74 h 131"/>
                <a:gd name="T8" fmla="*/ 108 w 108"/>
                <a:gd name="T9" fmla="*/ 0 h 131"/>
                <a:gd name="T10" fmla="*/ 0 w 108"/>
                <a:gd name="T11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1">
                  <a:moveTo>
                    <a:pt x="0" y="1"/>
                  </a:moveTo>
                  <a:lnTo>
                    <a:pt x="0" y="75"/>
                  </a:lnTo>
                  <a:lnTo>
                    <a:pt x="54" y="131"/>
                  </a:lnTo>
                  <a:lnTo>
                    <a:pt x="108" y="74"/>
                  </a:lnTo>
                  <a:lnTo>
                    <a:pt x="108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Freeform 270"/>
            <p:cNvSpPr/>
            <p:nvPr/>
          </p:nvSpPr>
          <p:spPr bwMode="auto">
            <a:xfrm>
              <a:off x="2602" y="2021"/>
              <a:ext cx="108" cy="131"/>
            </a:xfrm>
            <a:custGeom>
              <a:avLst/>
              <a:gdLst>
                <a:gd name="T0" fmla="*/ 0 w 108"/>
                <a:gd name="T1" fmla="*/ 1 h 131"/>
                <a:gd name="T2" fmla="*/ 0 w 108"/>
                <a:gd name="T3" fmla="*/ 75 h 131"/>
                <a:gd name="T4" fmla="*/ 54 w 108"/>
                <a:gd name="T5" fmla="*/ 131 h 131"/>
                <a:gd name="T6" fmla="*/ 108 w 108"/>
                <a:gd name="T7" fmla="*/ 74 h 131"/>
                <a:gd name="T8" fmla="*/ 108 w 108"/>
                <a:gd name="T9" fmla="*/ 0 h 131"/>
                <a:gd name="T10" fmla="*/ 0 w 108"/>
                <a:gd name="T11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1">
                  <a:moveTo>
                    <a:pt x="0" y="1"/>
                  </a:moveTo>
                  <a:lnTo>
                    <a:pt x="0" y="75"/>
                  </a:lnTo>
                  <a:lnTo>
                    <a:pt x="54" y="131"/>
                  </a:lnTo>
                  <a:lnTo>
                    <a:pt x="108" y="74"/>
                  </a:lnTo>
                  <a:lnTo>
                    <a:pt x="108" y="0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Freeform 271"/>
            <p:cNvSpPr/>
            <p:nvPr/>
          </p:nvSpPr>
          <p:spPr bwMode="auto">
            <a:xfrm>
              <a:off x="2541" y="1932"/>
              <a:ext cx="43" cy="64"/>
            </a:xfrm>
            <a:custGeom>
              <a:avLst/>
              <a:gdLst>
                <a:gd name="T0" fmla="*/ 43 w 80"/>
                <a:gd name="T1" fmla="*/ 42 h 122"/>
                <a:gd name="T2" fmla="*/ 12 w 80"/>
                <a:gd name="T3" fmla="*/ 26 h 122"/>
                <a:gd name="T4" fmla="*/ 33 w 80"/>
                <a:gd name="T5" fmla="*/ 108 h 122"/>
                <a:gd name="T6" fmla="*/ 80 w 80"/>
                <a:gd name="T7" fmla="*/ 120 h 122"/>
                <a:gd name="T8" fmla="*/ 70 w 80"/>
                <a:gd name="T9" fmla="*/ 60 h 122"/>
                <a:gd name="T10" fmla="*/ 43 w 80"/>
                <a:gd name="T11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22">
                  <a:moveTo>
                    <a:pt x="43" y="42"/>
                  </a:moveTo>
                  <a:cubicBezTo>
                    <a:pt x="43" y="42"/>
                    <a:pt x="25" y="0"/>
                    <a:pt x="12" y="26"/>
                  </a:cubicBezTo>
                  <a:cubicBezTo>
                    <a:pt x="0" y="52"/>
                    <a:pt x="15" y="92"/>
                    <a:pt x="33" y="108"/>
                  </a:cubicBezTo>
                  <a:cubicBezTo>
                    <a:pt x="47" y="118"/>
                    <a:pt x="63" y="122"/>
                    <a:pt x="80" y="120"/>
                  </a:cubicBezTo>
                  <a:lnTo>
                    <a:pt x="70" y="60"/>
                  </a:lnTo>
                  <a:lnTo>
                    <a:pt x="43" y="4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Freeform 272"/>
            <p:cNvSpPr/>
            <p:nvPr/>
          </p:nvSpPr>
          <p:spPr bwMode="auto">
            <a:xfrm>
              <a:off x="2541" y="1932"/>
              <a:ext cx="43" cy="64"/>
            </a:xfrm>
            <a:custGeom>
              <a:avLst/>
              <a:gdLst>
                <a:gd name="T0" fmla="*/ 43 w 80"/>
                <a:gd name="T1" fmla="*/ 42 h 122"/>
                <a:gd name="T2" fmla="*/ 12 w 80"/>
                <a:gd name="T3" fmla="*/ 26 h 122"/>
                <a:gd name="T4" fmla="*/ 33 w 80"/>
                <a:gd name="T5" fmla="*/ 108 h 122"/>
                <a:gd name="T6" fmla="*/ 80 w 80"/>
                <a:gd name="T7" fmla="*/ 120 h 122"/>
                <a:gd name="T8" fmla="*/ 70 w 80"/>
                <a:gd name="T9" fmla="*/ 60 h 122"/>
                <a:gd name="T10" fmla="*/ 43 w 80"/>
                <a:gd name="T11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22">
                  <a:moveTo>
                    <a:pt x="43" y="42"/>
                  </a:moveTo>
                  <a:cubicBezTo>
                    <a:pt x="43" y="42"/>
                    <a:pt x="25" y="0"/>
                    <a:pt x="12" y="26"/>
                  </a:cubicBezTo>
                  <a:cubicBezTo>
                    <a:pt x="0" y="52"/>
                    <a:pt x="15" y="92"/>
                    <a:pt x="33" y="108"/>
                  </a:cubicBezTo>
                  <a:cubicBezTo>
                    <a:pt x="47" y="118"/>
                    <a:pt x="63" y="122"/>
                    <a:pt x="80" y="120"/>
                  </a:cubicBezTo>
                  <a:lnTo>
                    <a:pt x="70" y="60"/>
                  </a:lnTo>
                  <a:lnTo>
                    <a:pt x="43" y="42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Freeform 273"/>
            <p:cNvSpPr/>
            <p:nvPr/>
          </p:nvSpPr>
          <p:spPr bwMode="auto">
            <a:xfrm>
              <a:off x="2720" y="1932"/>
              <a:ext cx="42" cy="64"/>
            </a:xfrm>
            <a:custGeom>
              <a:avLst/>
              <a:gdLst>
                <a:gd name="T0" fmla="*/ 37 w 80"/>
                <a:gd name="T1" fmla="*/ 42 h 122"/>
                <a:gd name="T2" fmla="*/ 68 w 80"/>
                <a:gd name="T3" fmla="*/ 26 h 122"/>
                <a:gd name="T4" fmla="*/ 47 w 80"/>
                <a:gd name="T5" fmla="*/ 108 h 122"/>
                <a:gd name="T6" fmla="*/ 0 w 80"/>
                <a:gd name="T7" fmla="*/ 120 h 122"/>
                <a:gd name="T8" fmla="*/ 10 w 80"/>
                <a:gd name="T9" fmla="*/ 60 h 122"/>
                <a:gd name="T10" fmla="*/ 37 w 80"/>
                <a:gd name="T11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22">
                  <a:moveTo>
                    <a:pt x="37" y="42"/>
                  </a:moveTo>
                  <a:cubicBezTo>
                    <a:pt x="37" y="42"/>
                    <a:pt x="55" y="0"/>
                    <a:pt x="68" y="26"/>
                  </a:cubicBezTo>
                  <a:cubicBezTo>
                    <a:pt x="80" y="52"/>
                    <a:pt x="66" y="92"/>
                    <a:pt x="47" y="108"/>
                  </a:cubicBezTo>
                  <a:cubicBezTo>
                    <a:pt x="34" y="118"/>
                    <a:pt x="17" y="122"/>
                    <a:pt x="0" y="120"/>
                  </a:cubicBezTo>
                  <a:lnTo>
                    <a:pt x="10" y="60"/>
                  </a:lnTo>
                  <a:lnTo>
                    <a:pt x="37" y="4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Freeform 274"/>
            <p:cNvSpPr/>
            <p:nvPr/>
          </p:nvSpPr>
          <p:spPr bwMode="auto">
            <a:xfrm>
              <a:off x="2720" y="1932"/>
              <a:ext cx="42" cy="64"/>
            </a:xfrm>
            <a:custGeom>
              <a:avLst/>
              <a:gdLst>
                <a:gd name="T0" fmla="*/ 37 w 80"/>
                <a:gd name="T1" fmla="*/ 42 h 122"/>
                <a:gd name="T2" fmla="*/ 68 w 80"/>
                <a:gd name="T3" fmla="*/ 26 h 122"/>
                <a:gd name="T4" fmla="*/ 47 w 80"/>
                <a:gd name="T5" fmla="*/ 108 h 122"/>
                <a:gd name="T6" fmla="*/ 0 w 80"/>
                <a:gd name="T7" fmla="*/ 120 h 122"/>
                <a:gd name="T8" fmla="*/ 10 w 80"/>
                <a:gd name="T9" fmla="*/ 60 h 122"/>
                <a:gd name="T10" fmla="*/ 37 w 80"/>
                <a:gd name="T11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22">
                  <a:moveTo>
                    <a:pt x="37" y="42"/>
                  </a:moveTo>
                  <a:cubicBezTo>
                    <a:pt x="37" y="42"/>
                    <a:pt x="55" y="0"/>
                    <a:pt x="68" y="26"/>
                  </a:cubicBezTo>
                  <a:cubicBezTo>
                    <a:pt x="80" y="52"/>
                    <a:pt x="66" y="92"/>
                    <a:pt x="47" y="108"/>
                  </a:cubicBezTo>
                  <a:cubicBezTo>
                    <a:pt x="34" y="118"/>
                    <a:pt x="17" y="122"/>
                    <a:pt x="0" y="120"/>
                  </a:cubicBezTo>
                  <a:lnTo>
                    <a:pt x="10" y="60"/>
                  </a:lnTo>
                  <a:lnTo>
                    <a:pt x="37" y="42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Freeform 275"/>
            <p:cNvSpPr/>
            <p:nvPr/>
          </p:nvSpPr>
          <p:spPr bwMode="auto">
            <a:xfrm>
              <a:off x="2537" y="1767"/>
              <a:ext cx="240" cy="196"/>
            </a:xfrm>
            <a:custGeom>
              <a:avLst/>
              <a:gdLst>
                <a:gd name="T0" fmla="*/ 86 w 455"/>
                <a:gd name="T1" fmla="*/ 77 h 372"/>
                <a:gd name="T2" fmla="*/ 0 w 455"/>
                <a:gd name="T3" fmla="*/ 173 h 372"/>
                <a:gd name="T4" fmla="*/ 32 w 455"/>
                <a:gd name="T5" fmla="*/ 328 h 372"/>
                <a:gd name="T6" fmla="*/ 69 w 455"/>
                <a:gd name="T7" fmla="*/ 372 h 372"/>
                <a:gd name="T8" fmla="*/ 73 w 455"/>
                <a:gd name="T9" fmla="*/ 285 h 372"/>
                <a:gd name="T10" fmla="*/ 132 w 455"/>
                <a:gd name="T11" fmla="*/ 184 h 372"/>
                <a:gd name="T12" fmla="*/ 279 w 455"/>
                <a:gd name="T13" fmla="*/ 245 h 372"/>
                <a:gd name="T14" fmla="*/ 361 w 455"/>
                <a:gd name="T15" fmla="*/ 240 h 372"/>
                <a:gd name="T16" fmla="*/ 379 w 455"/>
                <a:gd name="T17" fmla="*/ 341 h 372"/>
                <a:gd name="T18" fmla="*/ 406 w 455"/>
                <a:gd name="T19" fmla="*/ 268 h 372"/>
                <a:gd name="T20" fmla="*/ 406 w 455"/>
                <a:gd name="T21" fmla="*/ 200 h 372"/>
                <a:gd name="T22" fmla="*/ 445 w 455"/>
                <a:gd name="T23" fmla="*/ 124 h 372"/>
                <a:gd name="T24" fmla="*/ 167 w 455"/>
                <a:gd name="T25" fmla="*/ 24 h 372"/>
                <a:gd name="T26" fmla="*/ 86 w 455"/>
                <a:gd name="T27" fmla="*/ 77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5" h="372">
                  <a:moveTo>
                    <a:pt x="86" y="77"/>
                  </a:moveTo>
                  <a:cubicBezTo>
                    <a:pt x="86" y="77"/>
                    <a:pt x="0" y="113"/>
                    <a:pt x="0" y="173"/>
                  </a:cubicBezTo>
                  <a:cubicBezTo>
                    <a:pt x="0" y="233"/>
                    <a:pt x="12" y="301"/>
                    <a:pt x="32" y="328"/>
                  </a:cubicBezTo>
                  <a:cubicBezTo>
                    <a:pt x="52" y="354"/>
                    <a:pt x="69" y="372"/>
                    <a:pt x="69" y="372"/>
                  </a:cubicBezTo>
                  <a:lnTo>
                    <a:pt x="73" y="285"/>
                  </a:lnTo>
                  <a:lnTo>
                    <a:pt x="132" y="184"/>
                  </a:lnTo>
                  <a:cubicBezTo>
                    <a:pt x="132" y="184"/>
                    <a:pt x="230" y="245"/>
                    <a:pt x="279" y="245"/>
                  </a:cubicBezTo>
                  <a:cubicBezTo>
                    <a:pt x="307" y="246"/>
                    <a:pt x="334" y="244"/>
                    <a:pt x="361" y="240"/>
                  </a:cubicBezTo>
                  <a:lnTo>
                    <a:pt x="379" y="341"/>
                  </a:lnTo>
                  <a:lnTo>
                    <a:pt x="406" y="268"/>
                  </a:lnTo>
                  <a:lnTo>
                    <a:pt x="406" y="200"/>
                  </a:lnTo>
                  <a:cubicBezTo>
                    <a:pt x="406" y="200"/>
                    <a:pt x="455" y="153"/>
                    <a:pt x="445" y="124"/>
                  </a:cubicBezTo>
                  <a:cubicBezTo>
                    <a:pt x="434" y="94"/>
                    <a:pt x="269" y="0"/>
                    <a:pt x="167" y="24"/>
                  </a:cubicBezTo>
                  <a:cubicBezTo>
                    <a:pt x="65" y="48"/>
                    <a:pt x="86" y="77"/>
                    <a:pt x="86" y="77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Freeform 276"/>
            <p:cNvSpPr/>
            <p:nvPr/>
          </p:nvSpPr>
          <p:spPr bwMode="auto">
            <a:xfrm>
              <a:off x="2537" y="1767"/>
              <a:ext cx="240" cy="196"/>
            </a:xfrm>
            <a:custGeom>
              <a:avLst/>
              <a:gdLst>
                <a:gd name="T0" fmla="*/ 86 w 455"/>
                <a:gd name="T1" fmla="*/ 77 h 372"/>
                <a:gd name="T2" fmla="*/ 0 w 455"/>
                <a:gd name="T3" fmla="*/ 173 h 372"/>
                <a:gd name="T4" fmla="*/ 32 w 455"/>
                <a:gd name="T5" fmla="*/ 328 h 372"/>
                <a:gd name="T6" fmla="*/ 69 w 455"/>
                <a:gd name="T7" fmla="*/ 372 h 372"/>
                <a:gd name="T8" fmla="*/ 73 w 455"/>
                <a:gd name="T9" fmla="*/ 285 h 372"/>
                <a:gd name="T10" fmla="*/ 132 w 455"/>
                <a:gd name="T11" fmla="*/ 184 h 372"/>
                <a:gd name="T12" fmla="*/ 279 w 455"/>
                <a:gd name="T13" fmla="*/ 245 h 372"/>
                <a:gd name="T14" fmla="*/ 361 w 455"/>
                <a:gd name="T15" fmla="*/ 240 h 372"/>
                <a:gd name="T16" fmla="*/ 379 w 455"/>
                <a:gd name="T17" fmla="*/ 341 h 372"/>
                <a:gd name="T18" fmla="*/ 406 w 455"/>
                <a:gd name="T19" fmla="*/ 268 h 372"/>
                <a:gd name="T20" fmla="*/ 406 w 455"/>
                <a:gd name="T21" fmla="*/ 200 h 372"/>
                <a:gd name="T22" fmla="*/ 445 w 455"/>
                <a:gd name="T23" fmla="*/ 124 h 372"/>
                <a:gd name="T24" fmla="*/ 167 w 455"/>
                <a:gd name="T25" fmla="*/ 24 h 372"/>
                <a:gd name="T26" fmla="*/ 86 w 455"/>
                <a:gd name="T27" fmla="*/ 77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5" h="372">
                  <a:moveTo>
                    <a:pt x="86" y="77"/>
                  </a:moveTo>
                  <a:cubicBezTo>
                    <a:pt x="86" y="77"/>
                    <a:pt x="0" y="113"/>
                    <a:pt x="0" y="173"/>
                  </a:cubicBezTo>
                  <a:cubicBezTo>
                    <a:pt x="0" y="233"/>
                    <a:pt x="12" y="301"/>
                    <a:pt x="32" y="328"/>
                  </a:cubicBezTo>
                  <a:cubicBezTo>
                    <a:pt x="52" y="354"/>
                    <a:pt x="69" y="372"/>
                    <a:pt x="69" y="372"/>
                  </a:cubicBezTo>
                  <a:lnTo>
                    <a:pt x="73" y="285"/>
                  </a:lnTo>
                  <a:lnTo>
                    <a:pt x="132" y="184"/>
                  </a:lnTo>
                  <a:cubicBezTo>
                    <a:pt x="132" y="184"/>
                    <a:pt x="230" y="245"/>
                    <a:pt x="279" y="245"/>
                  </a:cubicBezTo>
                  <a:cubicBezTo>
                    <a:pt x="307" y="246"/>
                    <a:pt x="334" y="244"/>
                    <a:pt x="361" y="240"/>
                  </a:cubicBezTo>
                  <a:lnTo>
                    <a:pt x="379" y="341"/>
                  </a:lnTo>
                  <a:lnTo>
                    <a:pt x="406" y="268"/>
                  </a:lnTo>
                  <a:lnTo>
                    <a:pt x="406" y="200"/>
                  </a:lnTo>
                  <a:cubicBezTo>
                    <a:pt x="406" y="200"/>
                    <a:pt x="455" y="153"/>
                    <a:pt x="445" y="124"/>
                  </a:cubicBezTo>
                  <a:cubicBezTo>
                    <a:pt x="434" y="94"/>
                    <a:pt x="269" y="0"/>
                    <a:pt x="167" y="24"/>
                  </a:cubicBezTo>
                  <a:cubicBezTo>
                    <a:pt x="65" y="48"/>
                    <a:pt x="86" y="77"/>
                    <a:pt x="86" y="77"/>
                  </a:cubicBez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Freeform 277"/>
            <p:cNvSpPr/>
            <p:nvPr/>
          </p:nvSpPr>
          <p:spPr bwMode="auto">
            <a:xfrm>
              <a:off x="2560" y="1837"/>
              <a:ext cx="178" cy="246"/>
            </a:xfrm>
            <a:custGeom>
              <a:avLst/>
              <a:gdLst>
                <a:gd name="T0" fmla="*/ 0 w 338"/>
                <a:gd name="T1" fmla="*/ 146 h 466"/>
                <a:gd name="T2" fmla="*/ 45 w 338"/>
                <a:gd name="T3" fmla="*/ 336 h 466"/>
                <a:gd name="T4" fmla="*/ 144 w 338"/>
                <a:gd name="T5" fmla="*/ 456 h 466"/>
                <a:gd name="T6" fmla="*/ 232 w 338"/>
                <a:gd name="T7" fmla="*/ 458 h 466"/>
                <a:gd name="T8" fmla="*/ 322 w 338"/>
                <a:gd name="T9" fmla="*/ 316 h 466"/>
                <a:gd name="T10" fmla="*/ 338 w 338"/>
                <a:gd name="T11" fmla="*/ 107 h 466"/>
                <a:gd name="T12" fmla="*/ 320 w 338"/>
                <a:gd name="T13" fmla="*/ 72 h 466"/>
                <a:gd name="T14" fmla="*/ 163 w 338"/>
                <a:gd name="T15" fmla="*/ 67 h 466"/>
                <a:gd name="T16" fmla="*/ 65 w 338"/>
                <a:gd name="T17" fmla="*/ 0 h 466"/>
                <a:gd name="T18" fmla="*/ 35 w 338"/>
                <a:gd name="T19" fmla="*/ 108 h 466"/>
                <a:gd name="T20" fmla="*/ 0 w 338"/>
                <a:gd name="T21" fmla="*/ 14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66">
                  <a:moveTo>
                    <a:pt x="0" y="146"/>
                  </a:moveTo>
                  <a:cubicBezTo>
                    <a:pt x="0" y="146"/>
                    <a:pt x="25" y="296"/>
                    <a:pt x="45" y="336"/>
                  </a:cubicBezTo>
                  <a:cubicBezTo>
                    <a:pt x="73" y="381"/>
                    <a:pt x="106" y="421"/>
                    <a:pt x="144" y="456"/>
                  </a:cubicBezTo>
                  <a:cubicBezTo>
                    <a:pt x="159" y="466"/>
                    <a:pt x="212" y="458"/>
                    <a:pt x="232" y="458"/>
                  </a:cubicBezTo>
                  <a:cubicBezTo>
                    <a:pt x="253" y="458"/>
                    <a:pt x="312" y="338"/>
                    <a:pt x="322" y="316"/>
                  </a:cubicBezTo>
                  <a:cubicBezTo>
                    <a:pt x="332" y="295"/>
                    <a:pt x="338" y="107"/>
                    <a:pt x="338" y="107"/>
                  </a:cubicBezTo>
                  <a:lnTo>
                    <a:pt x="320" y="72"/>
                  </a:lnTo>
                  <a:cubicBezTo>
                    <a:pt x="320" y="72"/>
                    <a:pt x="233" y="95"/>
                    <a:pt x="163" y="67"/>
                  </a:cubicBezTo>
                  <a:cubicBezTo>
                    <a:pt x="125" y="53"/>
                    <a:pt x="92" y="30"/>
                    <a:pt x="65" y="0"/>
                  </a:cubicBezTo>
                  <a:cubicBezTo>
                    <a:pt x="65" y="0"/>
                    <a:pt x="59" y="68"/>
                    <a:pt x="35" y="108"/>
                  </a:cubicBezTo>
                  <a:cubicBezTo>
                    <a:pt x="10" y="148"/>
                    <a:pt x="0" y="146"/>
                    <a:pt x="0" y="146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Freeform 278"/>
            <p:cNvSpPr/>
            <p:nvPr/>
          </p:nvSpPr>
          <p:spPr bwMode="auto">
            <a:xfrm>
              <a:off x="2560" y="1837"/>
              <a:ext cx="178" cy="245"/>
            </a:xfrm>
            <a:custGeom>
              <a:avLst/>
              <a:gdLst>
                <a:gd name="T0" fmla="*/ 0 w 338"/>
                <a:gd name="T1" fmla="*/ 146 h 466"/>
                <a:gd name="T2" fmla="*/ 45 w 338"/>
                <a:gd name="T3" fmla="*/ 336 h 466"/>
                <a:gd name="T4" fmla="*/ 144 w 338"/>
                <a:gd name="T5" fmla="*/ 456 h 466"/>
                <a:gd name="T6" fmla="*/ 232 w 338"/>
                <a:gd name="T7" fmla="*/ 458 h 466"/>
                <a:gd name="T8" fmla="*/ 322 w 338"/>
                <a:gd name="T9" fmla="*/ 316 h 466"/>
                <a:gd name="T10" fmla="*/ 338 w 338"/>
                <a:gd name="T11" fmla="*/ 107 h 466"/>
                <a:gd name="T12" fmla="*/ 320 w 338"/>
                <a:gd name="T13" fmla="*/ 72 h 466"/>
                <a:gd name="T14" fmla="*/ 163 w 338"/>
                <a:gd name="T15" fmla="*/ 67 h 466"/>
                <a:gd name="T16" fmla="*/ 65 w 338"/>
                <a:gd name="T17" fmla="*/ 0 h 466"/>
                <a:gd name="T18" fmla="*/ 35 w 338"/>
                <a:gd name="T19" fmla="*/ 108 h 466"/>
                <a:gd name="T20" fmla="*/ 0 w 338"/>
                <a:gd name="T21" fmla="*/ 14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66">
                  <a:moveTo>
                    <a:pt x="0" y="146"/>
                  </a:moveTo>
                  <a:cubicBezTo>
                    <a:pt x="0" y="146"/>
                    <a:pt x="25" y="296"/>
                    <a:pt x="45" y="336"/>
                  </a:cubicBezTo>
                  <a:cubicBezTo>
                    <a:pt x="73" y="381"/>
                    <a:pt x="106" y="421"/>
                    <a:pt x="144" y="456"/>
                  </a:cubicBezTo>
                  <a:cubicBezTo>
                    <a:pt x="159" y="466"/>
                    <a:pt x="212" y="458"/>
                    <a:pt x="232" y="458"/>
                  </a:cubicBezTo>
                  <a:cubicBezTo>
                    <a:pt x="253" y="458"/>
                    <a:pt x="312" y="338"/>
                    <a:pt x="322" y="316"/>
                  </a:cubicBezTo>
                  <a:cubicBezTo>
                    <a:pt x="332" y="295"/>
                    <a:pt x="338" y="107"/>
                    <a:pt x="338" y="107"/>
                  </a:cubicBezTo>
                  <a:lnTo>
                    <a:pt x="320" y="72"/>
                  </a:lnTo>
                  <a:cubicBezTo>
                    <a:pt x="320" y="72"/>
                    <a:pt x="233" y="95"/>
                    <a:pt x="163" y="67"/>
                  </a:cubicBezTo>
                  <a:cubicBezTo>
                    <a:pt x="125" y="53"/>
                    <a:pt x="92" y="30"/>
                    <a:pt x="65" y="0"/>
                  </a:cubicBezTo>
                  <a:cubicBezTo>
                    <a:pt x="65" y="0"/>
                    <a:pt x="59" y="68"/>
                    <a:pt x="35" y="108"/>
                  </a:cubicBezTo>
                  <a:cubicBezTo>
                    <a:pt x="10" y="148"/>
                    <a:pt x="0" y="146"/>
                    <a:pt x="0" y="146"/>
                  </a:cubicBez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Freeform 279"/>
            <p:cNvSpPr/>
            <p:nvPr/>
          </p:nvSpPr>
          <p:spPr bwMode="auto">
            <a:xfrm>
              <a:off x="2565" y="1911"/>
              <a:ext cx="79" cy="71"/>
            </a:xfrm>
            <a:custGeom>
              <a:avLst/>
              <a:gdLst>
                <a:gd name="T0" fmla="*/ 149 w 149"/>
                <a:gd name="T1" fmla="*/ 21 h 135"/>
                <a:gd name="T2" fmla="*/ 69 w 149"/>
                <a:gd name="T3" fmla="*/ 1 h 135"/>
                <a:gd name="T4" fmla="*/ 0 w 149"/>
                <a:gd name="T5" fmla="*/ 15 h 135"/>
                <a:gd name="T6" fmla="*/ 22 w 149"/>
                <a:gd name="T7" fmla="*/ 109 h 135"/>
                <a:gd name="T8" fmla="*/ 128 w 149"/>
                <a:gd name="T9" fmla="*/ 105 h 135"/>
                <a:gd name="T10" fmla="*/ 149 w 149"/>
                <a:gd name="T11" fmla="*/ 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135">
                  <a:moveTo>
                    <a:pt x="149" y="21"/>
                  </a:moveTo>
                  <a:cubicBezTo>
                    <a:pt x="125" y="8"/>
                    <a:pt x="97" y="2"/>
                    <a:pt x="69" y="1"/>
                  </a:cubicBezTo>
                  <a:cubicBezTo>
                    <a:pt x="45" y="0"/>
                    <a:pt x="21" y="5"/>
                    <a:pt x="0" y="15"/>
                  </a:cubicBezTo>
                  <a:cubicBezTo>
                    <a:pt x="0" y="15"/>
                    <a:pt x="0" y="83"/>
                    <a:pt x="22" y="109"/>
                  </a:cubicBezTo>
                  <a:cubicBezTo>
                    <a:pt x="45" y="135"/>
                    <a:pt x="110" y="127"/>
                    <a:pt x="128" y="105"/>
                  </a:cubicBezTo>
                  <a:cubicBezTo>
                    <a:pt x="147" y="83"/>
                    <a:pt x="149" y="21"/>
                    <a:pt x="149" y="21"/>
                  </a:cubicBezTo>
                </a:path>
              </a:pathLst>
            </a:custGeom>
            <a:solidFill>
              <a:srgbClr val="263238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2" name="Freeform 280"/>
            <p:cNvSpPr/>
            <p:nvPr/>
          </p:nvSpPr>
          <p:spPr bwMode="auto">
            <a:xfrm>
              <a:off x="2565" y="1911"/>
              <a:ext cx="79" cy="71"/>
            </a:xfrm>
            <a:custGeom>
              <a:avLst/>
              <a:gdLst>
                <a:gd name="T0" fmla="*/ 79 w 79"/>
                <a:gd name="T1" fmla="*/ 11 h 71"/>
                <a:gd name="T2" fmla="*/ 36 w 79"/>
                <a:gd name="T3" fmla="*/ 1 h 71"/>
                <a:gd name="T4" fmla="*/ 0 w 79"/>
                <a:gd name="T5" fmla="*/ 8 h 71"/>
                <a:gd name="T6" fmla="*/ 12 w 79"/>
                <a:gd name="T7" fmla="*/ 58 h 71"/>
                <a:gd name="T8" fmla="*/ 67 w 79"/>
                <a:gd name="T9" fmla="*/ 56 h 71"/>
                <a:gd name="T10" fmla="*/ 79 w 79"/>
                <a:gd name="T11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1">
                  <a:moveTo>
                    <a:pt x="79" y="11"/>
                  </a:moveTo>
                  <a:cubicBezTo>
                    <a:pt x="66" y="5"/>
                    <a:pt x="51" y="1"/>
                    <a:pt x="36" y="1"/>
                  </a:cubicBezTo>
                  <a:cubicBezTo>
                    <a:pt x="24" y="0"/>
                    <a:pt x="11" y="3"/>
                    <a:pt x="0" y="8"/>
                  </a:cubicBezTo>
                  <a:cubicBezTo>
                    <a:pt x="0" y="8"/>
                    <a:pt x="0" y="44"/>
                    <a:pt x="12" y="58"/>
                  </a:cubicBezTo>
                  <a:cubicBezTo>
                    <a:pt x="24" y="71"/>
                    <a:pt x="58" y="67"/>
                    <a:pt x="67" y="56"/>
                  </a:cubicBezTo>
                  <a:cubicBezTo>
                    <a:pt x="78" y="44"/>
                    <a:pt x="79" y="11"/>
                    <a:pt x="79" y="11"/>
                  </a:cubicBezTo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Freeform 281"/>
            <p:cNvSpPr/>
            <p:nvPr/>
          </p:nvSpPr>
          <p:spPr bwMode="auto">
            <a:xfrm>
              <a:off x="2659" y="1911"/>
              <a:ext cx="78" cy="71"/>
            </a:xfrm>
            <a:custGeom>
              <a:avLst/>
              <a:gdLst>
                <a:gd name="T0" fmla="*/ 0 w 149"/>
                <a:gd name="T1" fmla="*/ 21 h 135"/>
                <a:gd name="T2" fmla="*/ 80 w 149"/>
                <a:gd name="T3" fmla="*/ 1 h 135"/>
                <a:gd name="T4" fmla="*/ 149 w 149"/>
                <a:gd name="T5" fmla="*/ 15 h 135"/>
                <a:gd name="T6" fmla="*/ 127 w 149"/>
                <a:gd name="T7" fmla="*/ 109 h 135"/>
                <a:gd name="T8" fmla="*/ 21 w 149"/>
                <a:gd name="T9" fmla="*/ 105 h 135"/>
                <a:gd name="T10" fmla="*/ 0 w 149"/>
                <a:gd name="T11" fmla="*/ 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135">
                  <a:moveTo>
                    <a:pt x="0" y="21"/>
                  </a:moveTo>
                  <a:cubicBezTo>
                    <a:pt x="25" y="8"/>
                    <a:pt x="52" y="2"/>
                    <a:pt x="80" y="1"/>
                  </a:cubicBezTo>
                  <a:cubicBezTo>
                    <a:pt x="104" y="0"/>
                    <a:pt x="128" y="5"/>
                    <a:pt x="149" y="15"/>
                  </a:cubicBezTo>
                  <a:cubicBezTo>
                    <a:pt x="149" y="15"/>
                    <a:pt x="149" y="83"/>
                    <a:pt x="127" y="109"/>
                  </a:cubicBezTo>
                  <a:cubicBezTo>
                    <a:pt x="104" y="135"/>
                    <a:pt x="39" y="127"/>
                    <a:pt x="21" y="105"/>
                  </a:cubicBezTo>
                  <a:cubicBezTo>
                    <a:pt x="2" y="83"/>
                    <a:pt x="0" y="21"/>
                    <a:pt x="0" y="21"/>
                  </a:cubicBezTo>
                </a:path>
              </a:pathLst>
            </a:custGeom>
            <a:solidFill>
              <a:srgbClr val="263238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4" name="Freeform 282"/>
            <p:cNvSpPr/>
            <p:nvPr/>
          </p:nvSpPr>
          <p:spPr bwMode="auto">
            <a:xfrm>
              <a:off x="2659" y="1911"/>
              <a:ext cx="78" cy="71"/>
            </a:xfrm>
            <a:custGeom>
              <a:avLst/>
              <a:gdLst>
                <a:gd name="T0" fmla="*/ 0 w 78"/>
                <a:gd name="T1" fmla="*/ 11 h 71"/>
                <a:gd name="T2" fmla="*/ 42 w 78"/>
                <a:gd name="T3" fmla="*/ 1 h 71"/>
                <a:gd name="T4" fmla="*/ 78 w 78"/>
                <a:gd name="T5" fmla="*/ 8 h 71"/>
                <a:gd name="T6" fmla="*/ 67 w 78"/>
                <a:gd name="T7" fmla="*/ 58 h 71"/>
                <a:gd name="T8" fmla="*/ 11 w 78"/>
                <a:gd name="T9" fmla="*/ 56 h 71"/>
                <a:gd name="T10" fmla="*/ 0 w 78"/>
                <a:gd name="T11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1">
                  <a:moveTo>
                    <a:pt x="0" y="11"/>
                  </a:moveTo>
                  <a:cubicBezTo>
                    <a:pt x="13" y="5"/>
                    <a:pt x="27" y="1"/>
                    <a:pt x="42" y="1"/>
                  </a:cubicBezTo>
                  <a:cubicBezTo>
                    <a:pt x="55" y="0"/>
                    <a:pt x="67" y="3"/>
                    <a:pt x="78" y="8"/>
                  </a:cubicBezTo>
                  <a:cubicBezTo>
                    <a:pt x="78" y="8"/>
                    <a:pt x="78" y="44"/>
                    <a:pt x="67" y="58"/>
                  </a:cubicBezTo>
                  <a:cubicBezTo>
                    <a:pt x="55" y="71"/>
                    <a:pt x="20" y="67"/>
                    <a:pt x="11" y="56"/>
                  </a:cubicBezTo>
                  <a:cubicBezTo>
                    <a:pt x="1" y="44"/>
                    <a:pt x="0" y="11"/>
                    <a:pt x="0" y="11"/>
                  </a:cubicBezTo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5" name="Line 283"/>
            <p:cNvSpPr>
              <a:spLocks noChangeShapeType="1"/>
            </p:cNvSpPr>
            <p:nvPr/>
          </p:nvSpPr>
          <p:spPr bwMode="auto">
            <a:xfrm>
              <a:off x="2644" y="1922"/>
              <a:ext cx="15" cy="0"/>
            </a:xfrm>
            <a:prstGeom prst="line">
              <a:avLst/>
            </a:pr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6" name="Freeform 284"/>
            <p:cNvSpPr/>
            <p:nvPr/>
          </p:nvSpPr>
          <p:spPr bwMode="auto">
            <a:xfrm>
              <a:off x="2614" y="2152"/>
              <a:ext cx="85" cy="444"/>
            </a:xfrm>
            <a:custGeom>
              <a:avLst/>
              <a:gdLst>
                <a:gd name="T0" fmla="*/ 15 w 85"/>
                <a:gd name="T1" fmla="*/ 27 h 444"/>
                <a:gd name="T2" fmla="*/ 37 w 85"/>
                <a:gd name="T3" fmla="*/ 64 h 444"/>
                <a:gd name="T4" fmla="*/ 0 w 85"/>
                <a:gd name="T5" fmla="*/ 377 h 444"/>
                <a:gd name="T6" fmla="*/ 46 w 85"/>
                <a:gd name="T7" fmla="*/ 444 h 444"/>
                <a:gd name="T8" fmla="*/ 85 w 85"/>
                <a:gd name="T9" fmla="*/ 371 h 444"/>
                <a:gd name="T10" fmla="*/ 54 w 85"/>
                <a:gd name="T11" fmla="*/ 60 h 444"/>
                <a:gd name="T12" fmla="*/ 81 w 85"/>
                <a:gd name="T13" fmla="*/ 17 h 444"/>
                <a:gd name="T14" fmla="*/ 42 w 85"/>
                <a:gd name="T15" fmla="*/ 0 h 444"/>
                <a:gd name="T16" fmla="*/ 15 w 85"/>
                <a:gd name="T17" fmla="*/ 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44">
                  <a:moveTo>
                    <a:pt x="15" y="27"/>
                  </a:moveTo>
                  <a:lnTo>
                    <a:pt x="37" y="64"/>
                  </a:lnTo>
                  <a:lnTo>
                    <a:pt x="0" y="377"/>
                  </a:lnTo>
                  <a:lnTo>
                    <a:pt x="46" y="444"/>
                  </a:lnTo>
                  <a:lnTo>
                    <a:pt x="85" y="371"/>
                  </a:lnTo>
                  <a:lnTo>
                    <a:pt x="54" y="60"/>
                  </a:lnTo>
                  <a:lnTo>
                    <a:pt x="81" y="17"/>
                  </a:lnTo>
                  <a:lnTo>
                    <a:pt x="42" y="0"/>
                  </a:lnTo>
                  <a:lnTo>
                    <a:pt x="15" y="27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Freeform 285"/>
            <p:cNvSpPr/>
            <p:nvPr/>
          </p:nvSpPr>
          <p:spPr bwMode="auto">
            <a:xfrm>
              <a:off x="2614" y="2152"/>
              <a:ext cx="85" cy="444"/>
            </a:xfrm>
            <a:custGeom>
              <a:avLst/>
              <a:gdLst>
                <a:gd name="T0" fmla="*/ 15 w 85"/>
                <a:gd name="T1" fmla="*/ 27 h 444"/>
                <a:gd name="T2" fmla="*/ 37 w 85"/>
                <a:gd name="T3" fmla="*/ 64 h 444"/>
                <a:gd name="T4" fmla="*/ 0 w 85"/>
                <a:gd name="T5" fmla="*/ 377 h 444"/>
                <a:gd name="T6" fmla="*/ 46 w 85"/>
                <a:gd name="T7" fmla="*/ 444 h 444"/>
                <a:gd name="T8" fmla="*/ 85 w 85"/>
                <a:gd name="T9" fmla="*/ 371 h 444"/>
                <a:gd name="T10" fmla="*/ 54 w 85"/>
                <a:gd name="T11" fmla="*/ 60 h 444"/>
                <a:gd name="T12" fmla="*/ 81 w 85"/>
                <a:gd name="T13" fmla="*/ 17 h 444"/>
                <a:gd name="T14" fmla="*/ 42 w 85"/>
                <a:gd name="T15" fmla="*/ 0 h 444"/>
                <a:gd name="T16" fmla="*/ 15 w 85"/>
                <a:gd name="T17" fmla="*/ 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44">
                  <a:moveTo>
                    <a:pt x="15" y="27"/>
                  </a:moveTo>
                  <a:lnTo>
                    <a:pt x="37" y="64"/>
                  </a:lnTo>
                  <a:lnTo>
                    <a:pt x="0" y="377"/>
                  </a:lnTo>
                  <a:lnTo>
                    <a:pt x="46" y="444"/>
                  </a:lnTo>
                  <a:lnTo>
                    <a:pt x="85" y="371"/>
                  </a:lnTo>
                  <a:lnTo>
                    <a:pt x="54" y="60"/>
                  </a:lnTo>
                  <a:lnTo>
                    <a:pt x="81" y="17"/>
                  </a:lnTo>
                  <a:lnTo>
                    <a:pt x="42" y="0"/>
                  </a:lnTo>
                  <a:lnTo>
                    <a:pt x="15" y="27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8" name="Freeform 286"/>
            <p:cNvSpPr/>
            <p:nvPr/>
          </p:nvSpPr>
          <p:spPr bwMode="auto">
            <a:xfrm>
              <a:off x="2571" y="2096"/>
              <a:ext cx="85" cy="108"/>
            </a:xfrm>
            <a:custGeom>
              <a:avLst/>
              <a:gdLst>
                <a:gd name="T0" fmla="*/ 85 w 85"/>
                <a:gd name="T1" fmla="*/ 56 h 108"/>
                <a:gd name="T2" fmla="*/ 55 w 85"/>
                <a:gd name="T3" fmla="*/ 108 h 108"/>
                <a:gd name="T4" fmla="*/ 0 w 85"/>
                <a:gd name="T5" fmla="*/ 36 h 108"/>
                <a:gd name="T6" fmla="*/ 31 w 85"/>
                <a:gd name="T7" fmla="*/ 0 h 108"/>
                <a:gd name="T8" fmla="*/ 85 w 85"/>
                <a:gd name="T9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8">
                  <a:moveTo>
                    <a:pt x="85" y="56"/>
                  </a:moveTo>
                  <a:lnTo>
                    <a:pt x="55" y="108"/>
                  </a:lnTo>
                  <a:lnTo>
                    <a:pt x="0" y="36"/>
                  </a:lnTo>
                  <a:lnTo>
                    <a:pt x="31" y="0"/>
                  </a:lnTo>
                  <a:lnTo>
                    <a:pt x="85" y="56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Freeform 287"/>
            <p:cNvSpPr/>
            <p:nvPr/>
          </p:nvSpPr>
          <p:spPr bwMode="auto">
            <a:xfrm>
              <a:off x="2571" y="2096"/>
              <a:ext cx="85" cy="108"/>
            </a:xfrm>
            <a:custGeom>
              <a:avLst/>
              <a:gdLst>
                <a:gd name="T0" fmla="*/ 85 w 85"/>
                <a:gd name="T1" fmla="*/ 56 h 108"/>
                <a:gd name="T2" fmla="*/ 55 w 85"/>
                <a:gd name="T3" fmla="*/ 108 h 108"/>
                <a:gd name="T4" fmla="*/ 0 w 85"/>
                <a:gd name="T5" fmla="*/ 36 h 108"/>
                <a:gd name="T6" fmla="*/ 31 w 85"/>
                <a:gd name="T7" fmla="*/ 0 h 108"/>
                <a:gd name="T8" fmla="*/ 85 w 85"/>
                <a:gd name="T9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8">
                  <a:moveTo>
                    <a:pt x="85" y="56"/>
                  </a:moveTo>
                  <a:lnTo>
                    <a:pt x="55" y="108"/>
                  </a:lnTo>
                  <a:lnTo>
                    <a:pt x="0" y="36"/>
                  </a:lnTo>
                  <a:lnTo>
                    <a:pt x="31" y="0"/>
                  </a:lnTo>
                  <a:lnTo>
                    <a:pt x="85" y="56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0" name="Freeform 288"/>
            <p:cNvSpPr/>
            <p:nvPr/>
          </p:nvSpPr>
          <p:spPr bwMode="auto">
            <a:xfrm>
              <a:off x="2656" y="2095"/>
              <a:ext cx="80" cy="114"/>
            </a:xfrm>
            <a:custGeom>
              <a:avLst/>
              <a:gdLst>
                <a:gd name="T0" fmla="*/ 0 w 80"/>
                <a:gd name="T1" fmla="*/ 57 h 114"/>
                <a:gd name="T2" fmla="*/ 36 w 80"/>
                <a:gd name="T3" fmla="*/ 114 h 114"/>
                <a:gd name="T4" fmla="*/ 80 w 80"/>
                <a:gd name="T5" fmla="*/ 33 h 114"/>
                <a:gd name="T6" fmla="*/ 54 w 80"/>
                <a:gd name="T7" fmla="*/ 0 h 114"/>
                <a:gd name="T8" fmla="*/ 0 w 80"/>
                <a:gd name="T9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4">
                  <a:moveTo>
                    <a:pt x="0" y="57"/>
                  </a:moveTo>
                  <a:lnTo>
                    <a:pt x="36" y="114"/>
                  </a:lnTo>
                  <a:lnTo>
                    <a:pt x="80" y="33"/>
                  </a:lnTo>
                  <a:lnTo>
                    <a:pt x="5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1" name="Freeform 289"/>
            <p:cNvSpPr/>
            <p:nvPr/>
          </p:nvSpPr>
          <p:spPr bwMode="auto">
            <a:xfrm>
              <a:off x="2656" y="2095"/>
              <a:ext cx="80" cy="114"/>
            </a:xfrm>
            <a:custGeom>
              <a:avLst/>
              <a:gdLst>
                <a:gd name="T0" fmla="*/ 0 w 80"/>
                <a:gd name="T1" fmla="*/ 57 h 114"/>
                <a:gd name="T2" fmla="*/ 36 w 80"/>
                <a:gd name="T3" fmla="*/ 114 h 114"/>
                <a:gd name="T4" fmla="*/ 80 w 80"/>
                <a:gd name="T5" fmla="*/ 33 h 114"/>
                <a:gd name="T6" fmla="*/ 54 w 80"/>
                <a:gd name="T7" fmla="*/ 0 h 114"/>
                <a:gd name="T8" fmla="*/ 0 w 80"/>
                <a:gd name="T9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4">
                  <a:moveTo>
                    <a:pt x="0" y="57"/>
                  </a:moveTo>
                  <a:lnTo>
                    <a:pt x="36" y="114"/>
                  </a:lnTo>
                  <a:lnTo>
                    <a:pt x="80" y="33"/>
                  </a:lnTo>
                  <a:lnTo>
                    <a:pt x="54" y="0"/>
                  </a:lnTo>
                  <a:lnTo>
                    <a:pt x="0" y="57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Freeform 290"/>
            <p:cNvSpPr/>
            <p:nvPr/>
          </p:nvSpPr>
          <p:spPr bwMode="auto">
            <a:xfrm>
              <a:off x="2191" y="2194"/>
              <a:ext cx="254" cy="446"/>
            </a:xfrm>
            <a:custGeom>
              <a:avLst/>
              <a:gdLst>
                <a:gd name="T0" fmla="*/ 229 w 254"/>
                <a:gd name="T1" fmla="*/ 0 h 446"/>
                <a:gd name="T2" fmla="*/ 0 w 254"/>
                <a:gd name="T3" fmla="*/ 301 h 446"/>
                <a:gd name="T4" fmla="*/ 202 w 254"/>
                <a:gd name="T5" fmla="*/ 446 h 446"/>
                <a:gd name="T6" fmla="*/ 231 w 254"/>
                <a:gd name="T7" fmla="*/ 396 h 446"/>
                <a:gd name="T8" fmla="*/ 169 w 254"/>
                <a:gd name="T9" fmla="*/ 277 h 446"/>
                <a:gd name="T10" fmla="*/ 254 w 254"/>
                <a:gd name="T11" fmla="*/ 200 h 446"/>
                <a:gd name="T12" fmla="*/ 229 w 254"/>
                <a:gd name="T13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446">
                  <a:moveTo>
                    <a:pt x="229" y="0"/>
                  </a:moveTo>
                  <a:lnTo>
                    <a:pt x="0" y="301"/>
                  </a:lnTo>
                  <a:lnTo>
                    <a:pt x="202" y="446"/>
                  </a:lnTo>
                  <a:lnTo>
                    <a:pt x="231" y="396"/>
                  </a:lnTo>
                  <a:lnTo>
                    <a:pt x="169" y="277"/>
                  </a:lnTo>
                  <a:lnTo>
                    <a:pt x="254" y="200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3" name="Freeform 291"/>
            <p:cNvSpPr/>
            <p:nvPr/>
          </p:nvSpPr>
          <p:spPr bwMode="auto">
            <a:xfrm>
              <a:off x="2191" y="2194"/>
              <a:ext cx="254" cy="446"/>
            </a:xfrm>
            <a:custGeom>
              <a:avLst/>
              <a:gdLst>
                <a:gd name="T0" fmla="*/ 229 w 254"/>
                <a:gd name="T1" fmla="*/ 0 h 446"/>
                <a:gd name="T2" fmla="*/ 0 w 254"/>
                <a:gd name="T3" fmla="*/ 301 h 446"/>
                <a:gd name="T4" fmla="*/ 202 w 254"/>
                <a:gd name="T5" fmla="*/ 446 h 446"/>
                <a:gd name="T6" fmla="*/ 231 w 254"/>
                <a:gd name="T7" fmla="*/ 396 h 446"/>
                <a:gd name="T8" fmla="*/ 169 w 254"/>
                <a:gd name="T9" fmla="*/ 277 h 446"/>
                <a:gd name="T10" fmla="*/ 254 w 254"/>
                <a:gd name="T11" fmla="*/ 200 h 446"/>
                <a:gd name="T12" fmla="*/ 229 w 254"/>
                <a:gd name="T13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446">
                  <a:moveTo>
                    <a:pt x="229" y="0"/>
                  </a:moveTo>
                  <a:lnTo>
                    <a:pt x="0" y="301"/>
                  </a:lnTo>
                  <a:lnTo>
                    <a:pt x="202" y="446"/>
                  </a:lnTo>
                  <a:lnTo>
                    <a:pt x="231" y="396"/>
                  </a:lnTo>
                  <a:lnTo>
                    <a:pt x="169" y="277"/>
                  </a:lnTo>
                  <a:lnTo>
                    <a:pt x="254" y="200"/>
                  </a:lnTo>
                  <a:lnTo>
                    <a:pt x="229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4" name="Freeform 292"/>
            <p:cNvSpPr/>
            <p:nvPr/>
          </p:nvSpPr>
          <p:spPr bwMode="auto">
            <a:xfrm>
              <a:off x="2394" y="2588"/>
              <a:ext cx="148" cy="95"/>
            </a:xfrm>
            <a:custGeom>
              <a:avLst/>
              <a:gdLst>
                <a:gd name="T0" fmla="*/ 54 w 281"/>
                <a:gd name="T1" fmla="*/ 3 h 180"/>
                <a:gd name="T2" fmla="*/ 183 w 281"/>
                <a:gd name="T3" fmla="*/ 0 h 180"/>
                <a:gd name="T4" fmla="*/ 281 w 281"/>
                <a:gd name="T5" fmla="*/ 88 h 180"/>
                <a:gd name="T6" fmla="*/ 269 w 281"/>
                <a:gd name="T7" fmla="*/ 119 h 180"/>
                <a:gd name="T8" fmla="*/ 226 w 281"/>
                <a:gd name="T9" fmla="*/ 122 h 180"/>
                <a:gd name="T10" fmla="*/ 160 w 281"/>
                <a:gd name="T11" fmla="*/ 180 h 180"/>
                <a:gd name="T12" fmla="*/ 0 w 281"/>
                <a:gd name="T13" fmla="*/ 100 h 180"/>
                <a:gd name="T14" fmla="*/ 54 w 281"/>
                <a:gd name="T15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80">
                  <a:moveTo>
                    <a:pt x="54" y="3"/>
                  </a:moveTo>
                  <a:lnTo>
                    <a:pt x="183" y="0"/>
                  </a:lnTo>
                  <a:lnTo>
                    <a:pt x="281" y="88"/>
                  </a:lnTo>
                  <a:cubicBezTo>
                    <a:pt x="281" y="99"/>
                    <a:pt x="277" y="110"/>
                    <a:pt x="269" y="119"/>
                  </a:cubicBezTo>
                  <a:cubicBezTo>
                    <a:pt x="258" y="130"/>
                    <a:pt x="226" y="122"/>
                    <a:pt x="226" y="122"/>
                  </a:cubicBezTo>
                  <a:cubicBezTo>
                    <a:pt x="226" y="122"/>
                    <a:pt x="203" y="180"/>
                    <a:pt x="160" y="180"/>
                  </a:cubicBezTo>
                  <a:cubicBezTo>
                    <a:pt x="116" y="180"/>
                    <a:pt x="0" y="100"/>
                    <a:pt x="0" y="100"/>
                  </a:cubicBezTo>
                  <a:lnTo>
                    <a:pt x="54" y="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5" name="Freeform 293"/>
            <p:cNvSpPr/>
            <p:nvPr/>
          </p:nvSpPr>
          <p:spPr bwMode="auto">
            <a:xfrm>
              <a:off x="2394" y="2588"/>
              <a:ext cx="148" cy="95"/>
            </a:xfrm>
            <a:custGeom>
              <a:avLst/>
              <a:gdLst>
                <a:gd name="T0" fmla="*/ 54 w 281"/>
                <a:gd name="T1" fmla="*/ 3 h 180"/>
                <a:gd name="T2" fmla="*/ 183 w 281"/>
                <a:gd name="T3" fmla="*/ 0 h 180"/>
                <a:gd name="T4" fmla="*/ 281 w 281"/>
                <a:gd name="T5" fmla="*/ 88 h 180"/>
                <a:gd name="T6" fmla="*/ 269 w 281"/>
                <a:gd name="T7" fmla="*/ 119 h 180"/>
                <a:gd name="T8" fmla="*/ 226 w 281"/>
                <a:gd name="T9" fmla="*/ 122 h 180"/>
                <a:gd name="T10" fmla="*/ 160 w 281"/>
                <a:gd name="T11" fmla="*/ 180 h 180"/>
                <a:gd name="T12" fmla="*/ 0 w 281"/>
                <a:gd name="T13" fmla="*/ 100 h 180"/>
                <a:gd name="T14" fmla="*/ 54 w 281"/>
                <a:gd name="T15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80">
                  <a:moveTo>
                    <a:pt x="54" y="3"/>
                  </a:moveTo>
                  <a:lnTo>
                    <a:pt x="183" y="0"/>
                  </a:lnTo>
                  <a:lnTo>
                    <a:pt x="281" y="88"/>
                  </a:lnTo>
                  <a:cubicBezTo>
                    <a:pt x="281" y="99"/>
                    <a:pt x="277" y="110"/>
                    <a:pt x="269" y="119"/>
                  </a:cubicBezTo>
                  <a:cubicBezTo>
                    <a:pt x="258" y="130"/>
                    <a:pt x="226" y="122"/>
                    <a:pt x="226" y="122"/>
                  </a:cubicBezTo>
                  <a:cubicBezTo>
                    <a:pt x="226" y="122"/>
                    <a:pt x="203" y="180"/>
                    <a:pt x="160" y="180"/>
                  </a:cubicBezTo>
                  <a:cubicBezTo>
                    <a:pt x="116" y="180"/>
                    <a:pt x="0" y="100"/>
                    <a:pt x="0" y="100"/>
                  </a:cubicBezTo>
                  <a:lnTo>
                    <a:pt x="54" y="3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6" name="Line 294"/>
            <p:cNvSpPr>
              <a:spLocks noChangeShapeType="1"/>
            </p:cNvSpPr>
            <p:nvPr/>
          </p:nvSpPr>
          <p:spPr bwMode="auto">
            <a:xfrm flipH="1">
              <a:off x="2371" y="2556"/>
              <a:ext cx="34" cy="62"/>
            </a:xfrm>
            <a:prstGeom prst="line">
              <a:avLst/>
            </a:prstGeom>
            <a:noFill/>
            <a:ln w="12700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7" name="Line 295"/>
            <p:cNvSpPr>
              <a:spLocks noChangeShapeType="1"/>
            </p:cNvSpPr>
            <p:nvPr/>
          </p:nvSpPr>
          <p:spPr bwMode="auto">
            <a:xfrm flipH="1" flipV="1">
              <a:off x="2333" y="2402"/>
              <a:ext cx="27" cy="69"/>
            </a:xfrm>
            <a:prstGeom prst="line">
              <a:avLst/>
            </a:prstGeom>
            <a:noFill/>
            <a:ln w="12700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8" name="Freeform 296"/>
            <p:cNvSpPr/>
            <p:nvPr/>
          </p:nvSpPr>
          <p:spPr bwMode="auto">
            <a:xfrm>
              <a:off x="2860" y="2177"/>
              <a:ext cx="267" cy="463"/>
            </a:xfrm>
            <a:custGeom>
              <a:avLst/>
              <a:gdLst>
                <a:gd name="T0" fmla="*/ 35 w 267"/>
                <a:gd name="T1" fmla="*/ 0 h 463"/>
                <a:gd name="T2" fmla="*/ 267 w 267"/>
                <a:gd name="T3" fmla="*/ 318 h 463"/>
                <a:gd name="T4" fmla="*/ 64 w 267"/>
                <a:gd name="T5" fmla="*/ 463 h 463"/>
                <a:gd name="T6" fmla="*/ 35 w 267"/>
                <a:gd name="T7" fmla="*/ 413 h 463"/>
                <a:gd name="T8" fmla="*/ 97 w 267"/>
                <a:gd name="T9" fmla="*/ 294 h 463"/>
                <a:gd name="T10" fmla="*/ 0 w 267"/>
                <a:gd name="T11" fmla="*/ 215 h 463"/>
                <a:gd name="T12" fmla="*/ 35 w 267"/>
                <a:gd name="T13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463">
                  <a:moveTo>
                    <a:pt x="35" y="0"/>
                  </a:moveTo>
                  <a:lnTo>
                    <a:pt x="267" y="318"/>
                  </a:lnTo>
                  <a:lnTo>
                    <a:pt x="64" y="463"/>
                  </a:lnTo>
                  <a:lnTo>
                    <a:pt x="35" y="413"/>
                  </a:lnTo>
                  <a:lnTo>
                    <a:pt x="97" y="294"/>
                  </a:lnTo>
                  <a:lnTo>
                    <a:pt x="0" y="21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9" name="Freeform 297"/>
            <p:cNvSpPr/>
            <p:nvPr/>
          </p:nvSpPr>
          <p:spPr bwMode="auto">
            <a:xfrm>
              <a:off x="2860" y="2177"/>
              <a:ext cx="267" cy="463"/>
            </a:xfrm>
            <a:custGeom>
              <a:avLst/>
              <a:gdLst>
                <a:gd name="T0" fmla="*/ 35 w 267"/>
                <a:gd name="T1" fmla="*/ 0 h 463"/>
                <a:gd name="T2" fmla="*/ 267 w 267"/>
                <a:gd name="T3" fmla="*/ 318 h 463"/>
                <a:gd name="T4" fmla="*/ 64 w 267"/>
                <a:gd name="T5" fmla="*/ 463 h 463"/>
                <a:gd name="T6" fmla="*/ 35 w 267"/>
                <a:gd name="T7" fmla="*/ 413 h 463"/>
                <a:gd name="T8" fmla="*/ 97 w 267"/>
                <a:gd name="T9" fmla="*/ 294 h 463"/>
                <a:gd name="T10" fmla="*/ 0 w 267"/>
                <a:gd name="T11" fmla="*/ 215 h 463"/>
                <a:gd name="T12" fmla="*/ 35 w 267"/>
                <a:gd name="T13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463">
                  <a:moveTo>
                    <a:pt x="35" y="0"/>
                  </a:moveTo>
                  <a:lnTo>
                    <a:pt x="267" y="318"/>
                  </a:lnTo>
                  <a:lnTo>
                    <a:pt x="64" y="463"/>
                  </a:lnTo>
                  <a:lnTo>
                    <a:pt x="35" y="413"/>
                  </a:lnTo>
                  <a:lnTo>
                    <a:pt x="97" y="294"/>
                  </a:lnTo>
                  <a:lnTo>
                    <a:pt x="0" y="215"/>
                  </a:lnTo>
                  <a:lnTo>
                    <a:pt x="35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0" name="Freeform 298"/>
            <p:cNvSpPr/>
            <p:nvPr/>
          </p:nvSpPr>
          <p:spPr bwMode="auto">
            <a:xfrm>
              <a:off x="2775" y="2588"/>
              <a:ext cx="149" cy="95"/>
            </a:xfrm>
            <a:custGeom>
              <a:avLst/>
              <a:gdLst>
                <a:gd name="T0" fmla="*/ 228 w 282"/>
                <a:gd name="T1" fmla="*/ 3 h 180"/>
                <a:gd name="T2" fmla="*/ 98 w 282"/>
                <a:gd name="T3" fmla="*/ 0 h 180"/>
                <a:gd name="T4" fmla="*/ 0 w 282"/>
                <a:gd name="T5" fmla="*/ 88 h 180"/>
                <a:gd name="T6" fmla="*/ 12 w 282"/>
                <a:gd name="T7" fmla="*/ 119 h 180"/>
                <a:gd name="T8" fmla="*/ 55 w 282"/>
                <a:gd name="T9" fmla="*/ 122 h 180"/>
                <a:gd name="T10" fmla="*/ 122 w 282"/>
                <a:gd name="T11" fmla="*/ 180 h 180"/>
                <a:gd name="T12" fmla="*/ 282 w 282"/>
                <a:gd name="T13" fmla="*/ 100 h 180"/>
                <a:gd name="T14" fmla="*/ 228 w 282"/>
                <a:gd name="T15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80">
                  <a:moveTo>
                    <a:pt x="228" y="3"/>
                  </a:moveTo>
                  <a:lnTo>
                    <a:pt x="98" y="0"/>
                  </a:lnTo>
                  <a:lnTo>
                    <a:pt x="0" y="88"/>
                  </a:lnTo>
                  <a:cubicBezTo>
                    <a:pt x="1" y="99"/>
                    <a:pt x="5" y="110"/>
                    <a:pt x="12" y="119"/>
                  </a:cubicBezTo>
                  <a:cubicBezTo>
                    <a:pt x="24" y="130"/>
                    <a:pt x="55" y="122"/>
                    <a:pt x="55" y="122"/>
                  </a:cubicBezTo>
                  <a:cubicBezTo>
                    <a:pt x="55" y="122"/>
                    <a:pt x="79" y="180"/>
                    <a:pt x="122" y="180"/>
                  </a:cubicBezTo>
                  <a:cubicBezTo>
                    <a:pt x="165" y="180"/>
                    <a:pt x="282" y="100"/>
                    <a:pt x="282" y="100"/>
                  </a:cubicBezTo>
                  <a:lnTo>
                    <a:pt x="228" y="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1" name="Freeform 299"/>
            <p:cNvSpPr/>
            <p:nvPr/>
          </p:nvSpPr>
          <p:spPr bwMode="auto">
            <a:xfrm>
              <a:off x="2775" y="2588"/>
              <a:ext cx="149" cy="95"/>
            </a:xfrm>
            <a:custGeom>
              <a:avLst/>
              <a:gdLst>
                <a:gd name="T0" fmla="*/ 228 w 282"/>
                <a:gd name="T1" fmla="*/ 3 h 180"/>
                <a:gd name="T2" fmla="*/ 98 w 282"/>
                <a:gd name="T3" fmla="*/ 0 h 180"/>
                <a:gd name="T4" fmla="*/ 0 w 282"/>
                <a:gd name="T5" fmla="*/ 88 h 180"/>
                <a:gd name="T6" fmla="*/ 12 w 282"/>
                <a:gd name="T7" fmla="*/ 119 h 180"/>
                <a:gd name="T8" fmla="*/ 55 w 282"/>
                <a:gd name="T9" fmla="*/ 122 h 180"/>
                <a:gd name="T10" fmla="*/ 122 w 282"/>
                <a:gd name="T11" fmla="*/ 180 h 180"/>
                <a:gd name="T12" fmla="*/ 282 w 282"/>
                <a:gd name="T13" fmla="*/ 100 h 180"/>
                <a:gd name="T14" fmla="*/ 228 w 282"/>
                <a:gd name="T15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80">
                  <a:moveTo>
                    <a:pt x="228" y="3"/>
                  </a:moveTo>
                  <a:lnTo>
                    <a:pt x="98" y="0"/>
                  </a:lnTo>
                  <a:lnTo>
                    <a:pt x="0" y="88"/>
                  </a:lnTo>
                  <a:cubicBezTo>
                    <a:pt x="1" y="99"/>
                    <a:pt x="5" y="110"/>
                    <a:pt x="12" y="119"/>
                  </a:cubicBezTo>
                  <a:cubicBezTo>
                    <a:pt x="24" y="130"/>
                    <a:pt x="55" y="122"/>
                    <a:pt x="55" y="122"/>
                  </a:cubicBezTo>
                  <a:cubicBezTo>
                    <a:pt x="55" y="122"/>
                    <a:pt x="79" y="180"/>
                    <a:pt x="122" y="180"/>
                  </a:cubicBezTo>
                  <a:cubicBezTo>
                    <a:pt x="165" y="180"/>
                    <a:pt x="282" y="100"/>
                    <a:pt x="282" y="100"/>
                  </a:cubicBezTo>
                  <a:lnTo>
                    <a:pt x="228" y="3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2" name="Line 300"/>
            <p:cNvSpPr>
              <a:spLocks noChangeShapeType="1"/>
            </p:cNvSpPr>
            <p:nvPr/>
          </p:nvSpPr>
          <p:spPr bwMode="auto">
            <a:xfrm>
              <a:off x="2912" y="2556"/>
              <a:ext cx="35" cy="62"/>
            </a:xfrm>
            <a:prstGeom prst="line">
              <a:avLst/>
            </a:prstGeom>
            <a:noFill/>
            <a:ln w="12700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3" name="Line 301"/>
            <p:cNvSpPr>
              <a:spLocks noChangeShapeType="1"/>
            </p:cNvSpPr>
            <p:nvPr/>
          </p:nvSpPr>
          <p:spPr bwMode="auto">
            <a:xfrm flipV="1">
              <a:off x="2957" y="2402"/>
              <a:ext cx="27" cy="69"/>
            </a:xfrm>
            <a:prstGeom prst="line">
              <a:avLst/>
            </a:prstGeom>
            <a:noFill/>
            <a:ln w="12700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4" name="Freeform 302"/>
            <p:cNvSpPr/>
            <p:nvPr/>
          </p:nvSpPr>
          <p:spPr bwMode="auto">
            <a:xfrm>
              <a:off x="2456" y="2274"/>
              <a:ext cx="126" cy="68"/>
            </a:xfrm>
            <a:custGeom>
              <a:avLst/>
              <a:gdLst>
                <a:gd name="T0" fmla="*/ 126 w 126"/>
                <a:gd name="T1" fmla="*/ 0 h 68"/>
                <a:gd name="T2" fmla="*/ 0 w 126"/>
                <a:gd name="T3" fmla="*/ 0 h 68"/>
                <a:gd name="T4" fmla="*/ 0 w 126"/>
                <a:gd name="T5" fmla="*/ 43 h 68"/>
                <a:gd name="T6" fmla="*/ 63 w 126"/>
                <a:gd name="T7" fmla="*/ 68 h 68"/>
                <a:gd name="T8" fmla="*/ 126 w 126"/>
                <a:gd name="T9" fmla="*/ 41 h 68"/>
                <a:gd name="T10" fmla="*/ 126 w 126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68">
                  <a:moveTo>
                    <a:pt x="126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63" y="68"/>
                  </a:lnTo>
                  <a:lnTo>
                    <a:pt x="126" y="4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5" name="Freeform 303"/>
            <p:cNvSpPr/>
            <p:nvPr/>
          </p:nvSpPr>
          <p:spPr bwMode="auto">
            <a:xfrm>
              <a:off x="2456" y="2274"/>
              <a:ext cx="126" cy="68"/>
            </a:xfrm>
            <a:custGeom>
              <a:avLst/>
              <a:gdLst>
                <a:gd name="T0" fmla="*/ 126 w 126"/>
                <a:gd name="T1" fmla="*/ 0 h 68"/>
                <a:gd name="T2" fmla="*/ 0 w 126"/>
                <a:gd name="T3" fmla="*/ 0 h 68"/>
                <a:gd name="T4" fmla="*/ 0 w 126"/>
                <a:gd name="T5" fmla="*/ 43 h 68"/>
                <a:gd name="T6" fmla="*/ 63 w 126"/>
                <a:gd name="T7" fmla="*/ 68 h 68"/>
                <a:gd name="T8" fmla="*/ 126 w 126"/>
                <a:gd name="T9" fmla="*/ 41 h 68"/>
                <a:gd name="T10" fmla="*/ 126 w 126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68">
                  <a:moveTo>
                    <a:pt x="126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63" y="68"/>
                  </a:lnTo>
                  <a:lnTo>
                    <a:pt x="126" y="41"/>
                  </a:lnTo>
                  <a:lnTo>
                    <a:pt x="126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6" name="Freeform 304"/>
            <p:cNvSpPr/>
            <p:nvPr/>
          </p:nvSpPr>
          <p:spPr bwMode="auto">
            <a:xfrm>
              <a:off x="2709" y="2274"/>
              <a:ext cx="127" cy="68"/>
            </a:xfrm>
            <a:custGeom>
              <a:avLst/>
              <a:gdLst>
                <a:gd name="T0" fmla="*/ 127 w 127"/>
                <a:gd name="T1" fmla="*/ 0 h 68"/>
                <a:gd name="T2" fmla="*/ 0 w 127"/>
                <a:gd name="T3" fmla="*/ 0 h 68"/>
                <a:gd name="T4" fmla="*/ 0 w 127"/>
                <a:gd name="T5" fmla="*/ 43 h 68"/>
                <a:gd name="T6" fmla="*/ 64 w 127"/>
                <a:gd name="T7" fmla="*/ 68 h 68"/>
                <a:gd name="T8" fmla="*/ 127 w 127"/>
                <a:gd name="T9" fmla="*/ 41 h 68"/>
                <a:gd name="T10" fmla="*/ 127 w 12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68">
                  <a:moveTo>
                    <a:pt x="127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64" y="68"/>
                  </a:lnTo>
                  <a:lnTo>
                    <a:pt x="127" y="4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84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7" name="Freeform 305"/>
            <p:cNvSpPr/>
            <p:nvPr/>
          </p:nvSpPr>
          <p:spPr bwMode="auto">
            <a:xfrm>
              <a:off x="2709" y="2274"/>
              <a:ext cx="127" cy="68"/>
            </a:xfrm>
            <a:custGeom>
              <a:avLst/>
              <a:gdLst>
                <a:gd name="T0" fmla="*/ 127 w 127"/>
                <a:gd name="T1" fmla="*/ 0 h 68"/>
                <a:gd name="T2" fmla="*/ 0 w 127"/>
                <a:gd name="T3" fmla="*/ 0 h 68"/>
                <a:gd name="T4" fmla="*/ 0 w 127"/>
                <a:gd name="T5" fmla="*/ 43 h 68"/>
                <a:gd name="T6" fmla="*/ 64 w 127"/>
                <a:gd name="T7" fmla="*/ 68 h 68"/>
                <a:gd name="T8" fmla="*/ 127 w 127"/>
                <a:gd name="T9" fmla="*/ 41 h 68"/>
                <a:gd name="T10" fmla="*/ 127 w 12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68">
                  <a:moveTo>
                    <a:pt x="127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64" y="68"/>
                  </a:lnTo>
                  <a:lnTo>
                    <a:pt x="127" y="41"/>
                  </a:lnTo>
                  <a:lnTo>
                    <a:pt x="127" y="0"/>
                  </a:lnTo>
                  <a:close/>
                </a:path>
              </a:pathLst>
            </a:cu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08" name="文本框 307" descr="e7d195523061f1c0d3ba7f298e59d031c9c3f97027ed136f882110EF8F17BAD1F2C348D17C7856EF46CB4678CC9E44EE1ABA681E3133328A7B4D22AAF822B2429426B2355AA8CC4431B8568D2CF3B73AAAD753476CCD8199994BD43C82BDB4A055B67CFBA66DDF37414317DA1BBA25705979FE7D57D375D82D7B24EC2F681DC196451350D92E9550"/>
          <p:cNvSpPr txBox="1"/>
          <p:nvPr/>
        </p:nvSpPr>
        <p:spPr>
          <a:xfrm>
            <a:off x="6068389" y="2594564"/>
            <a:ext cx="49055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网络安全的内涵</a:t>
            </a:r>
            <a:endParaRPr lang="zh-CN" altLang="en-US" sz="5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9" name="矩形 308" descr="e7d195523061f1c0d3ba7f298e59d031c9c3f97027ed136f882110EF8F17BAD1F2C348D17C7856EF46CB4678CC9E44EE1ABA681E3133328A7B4D22AAF822B2429426B2355AA8CC4431B8568D2CF3B73AAAD753476CCD8199994BD43C82BDB4A055B67CFBA66DDF37414317DA1BBA25705979FE7D57D375D82D7B24EC2F681DC196451350D92E9550"/>
          <p:cNvSpPr/>
          <p:nvPr/>
        </p:nvSpPr>
        <p:spPr>
          <a:xfrm>
            <a:off x="6068390" y="3544143"/>
            <a:ext cx="3931561" cy="988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>
              <a:lnSpc>
                <a:spcPct val="150000"/>
              </a:lnSpc>
            </a:pP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consectetuer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 Maecenas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porttitor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congue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massa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Fusce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posuere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ultricies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purus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lectus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malesuada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libero, sit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commodo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magna eros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quis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urna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0" name="组合 309"/>
          <p:cNvGrpSpPr/>
          <p:nvPr/>
        </p:nvGrpSpPr>
        <p:grpSpPr>
          <a:xfrm flipH="1" flipV="1">
            <a:off x="5648326" y="3825875"/>
            <a:ext cx="6544258" cy="3058382"/>
            <a:chOff x="537691" y="477299"/>
            <a:chExt cx="6544258" cy="3058382"/>
          </a:xfrm>
        </p:grpSpPr>
        <p:pic>
          <p:nvPicPr>
            <p:cNvPr id="311" name="图片 310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9" r="41793" b="53044"/>
            <a:stretch>
              <a:fillRect/>
            </a:stretch>
          </p:blipFill>
          <p:spPr>
            <a:xfrm>
              <a:off x="542887" y="488735"/>
              <a:ext cx="6539062" cy="3046946"/>
            </a:xfrm>
            <a:prstGeom prst="rect">
              <a:avLst/>
            </a:prstGeom>
          </p:spPr>
        </p:pic>
        <p:pic>
          <p:nvPicPr>
            <p:cNvPr id="312" name="图片 311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30" t="50000"/>
            <a:stretch>
              <a:fillRect/>
            </a:stretch>
          </p:blipFill>
          <p:spPr>
            <a:xfrm flipH="1" flipV="1">
              <a:off x="537691" y="477299"/>
              <a:ext cx="4587919" cy="2187129"/>
            </a:xfrm>
            <a:prstGeom prst="rect">
              <a:avLst/>
            </a:prstGeom>
          </p:spPr>
        </p:pic>
      </p:grpSp>
      <p:grpSp>
        <p:nvGrpSpPr>
          <p:cNvPr id="313" name="Group 36"/>
          <p:cNvGrpSpPr/>
          <p:nvPr/>
        </p:nvGrpSpPr>
        <p:grpSpPr>
          <a:xfrm>
            <a:off x="8705728" y="684666"/>
            <a:ext cx="654090" cy="654090"/>
            <a:chOff x="10996613" y="1925638"/>
            <a:chExt cx="534987" cy="534988"/>
          </a:xfrm>
          <a:solidFill>
            <a:schemeClr val="accent3">
              <a:alpha val="12000"/>
            </a:schemeClr>
          </a:solidFill>
        </p:grpSpPr>
        <p:sp>
          <p:nvSpPr>
            <p:cNvPr id="314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5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16" name="Group 36"/>
          <p:cNvGrpSpPr/>
          <p:nvPr/>
        </p:nvGrpSpPr>
        <p:grpSpPr>
          <a:xfrm>
            <a:off x="9713754" y="552937"/>
            <a:ext cx="992221" cy="992221"/>
            <a:chOff x="10996613" y="1925638"/>
            <a:chExt cx="534987" cy="534988"/>
          </a:xfrm>
          <a:solidFill>
            <a:schemeClr val="accent3">
              <a:alpha val="20000"/>
            </a:schemeClr>
          </a:solidFill>
        </p:grpSpPr>
        <p:sp>
          <p:nvSpPr>
            <p:cNvPr id="317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8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任意多边形: 形状 185"/>
          <p:cNvSpPr/>
          <p:nvPr/>
        </p:nvSpPr>
        <p:spPr>
          <a:xfrm rot="17930043">
            <a:off x="8856003" y="-560462"/>
            <a:ext cx="599136" cy="1088291"/>
          </a:xfrm>
          <a:custGeom>
            <a:avLst/>
            <a:gdLst>
              <a:gd name="connsiteX0" fmla="*/ 0 w 599136"/>
              <a:gd name="connsiteY0" fmla="*/ 0 h 1088291"/>
              <a:gd name="connsiteX1" fmla="*/ 599136 w 599136"/>
              <a:gd name="connsiteY1" fmla="*/ 1088291 h 1088291"/>
              <a:gd name="connsiteX2" fmla="*/ 0 w 599136"/>
              <a:gd name="connsiteY2" fmla="*/ 699365 h 1088291"/>
              <a:gd name="connsiteX3" fmla="*/ 0 w 599136"/>
              <a:gd name="connsiteY3" fmla="*/ 0 h 108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9136" h="1088291">
                <a:moveTo>
                  <a:pt x="0" y="0"/>
                </a:moveTo>
                <a:lnTo>
                  <a:pt x="599136" y="1088291"/>
                </a:lnTo>
                <a:lnTo>
                  <a:pt x="0" y="699365"/>
                </a:lnTo>
                <a:lnTo>
                  <a:pt x="0" y="0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7" name="任意多边形: 形状 186"/>
          <p:cNvSpPr/>
          <p:nvPr/>
        </p:nvSpPr>
        <p:spPr>
          <a:xfrm rot="17930043">
            <a:off x="171764" y="-2910532"/>
            <a:ext cx="7894495" cy="8570724"/>
          </a:xfrm>
          <a:custGeom>
            <a:avLst/>
            <a:gdLst>
              <a:gd name="connsiteX0" fmla="*/ 3176065 w 7894495"/>
              <a:gd name="connsiteY0" fmla="*/ 0 h 8570724"/>
              <a:gd name="connsiteX1" fmla="*/ 7894495 w 7894495"/>
              <a:gd name="connsiteY1" fmla="*/ 8570724 h 8570724"/>
              <a:gd name="connsiteX2" fmla="*/ 7894492 w 7894495"/>
              <a:gd name="connsiteY2" fmla="*/ 8570721 h 8570724"/>
              <a:gd name="connsiteX3" fmla="*/ 7295356 w 7894495"/>
              <a:gd name="connsiteY3" fmla="*/ 7482430 h 8570724"/>
              <a:gd name="connsiteX4" fmla="*/ 7295356 w 7894495"/>
              <a:gd name="connsiteY4" fmla="*/ 8181795 h 8570724"/>
              <a:gd name="connsiteX5" fmla="*/ 0 w 7894495"/>
              <a:gd name="connsiteY5" fmla="*/ 3446042 h 8570724"/>
              <a:gd name="connsiteX6" fmla="*/ 0 w 7894495"/>
              <a:gd name="connsiteY6" fmla="*/ 1748517 h 8570724"/>
              <a:gd name="connsiteX7" fmla="*/ 3176065 w 7894495"/>
              <a:gd name="connsiteY7" fmla="*/ 0 h 8570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94495" h="8570724">
                <a:moveTo>
                  <a:pt x="3176065" y="0"/>
                </a:moveTo>
                <a:lnTo>
                  <a:pt x="7894495" y="8570724"/>
                </a:lnTo>
                <a:lnTo>
                  <a:pt x="7894492" y="8570721"/>
                </a:lnTo>
                <a:lnTo>
                  <a:pt x="7295356" y="7482430"/>
                </a:lnTo>
                <a:lnTo>
                  <a:pt x="7295356" y="8181795"/>
                </a:lnTo>
                <a:lnTo>
                  <a:pt x="0" y="3446042"/>
                </a:lnTo>
                <a:lnTo>
                  <a:pt x="0" y="1748517"/>
                </a:lnTo>
                <a:lnTo>
                  <a:pt x="3176065" y="0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8" name="任意多边形: 形状 187"/>
          <p:cNvSpPr/>
          <p:nvPr/>
        </p:nvSpPr>
        <p:spPr>
          <a:xfrm rot="17930043">
            <a:off x="10212913" y="-1351436"/>
            <a:ext cx="1763961" cy="3475867"/>
          </a:xfrm>
          <a:custGeom>
            <a:avLst/>
            <a:gdLst>
              <a:gd name="connsiteX0" fmla="*/ 599136 w 1763961"/>
              <a:gd name="connsiteY0" fmla="*/ 388926 h 3475867"/>
              <a:gd name="connsiteX1" fmla="*/ 1763961 w 1763961"/>
              <a:gd name="connsiteY1" fmla="*/ 2504756 h 3475867"/>
              <a:gd name="connsiteX2" fmla="*/ 1 w 1763961"/>
              <a:gd name="connsiteY2" fmla="*/ 3475867 h 3475867"/>
              <a:gd name="connsiteX3" fmla="*/ 0 w 1763961"/>
              <a:gd name="connsiteY3" fmla="*/ 0 h 3475867"/>
              <a:gd name="connsiteX4" fmla="*/ 599136 w 1763961"/>
              <a:gd name="connsiteY4" fmla="*/ 388926 h 347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3961" h="3475867">
                <a:moveTo>
                  <a:pt x="599136" y="388926"/>
                </a:moveTo>
                <a:lnTo>
                  <a:pt x="1763961" y="2504756"/>
                </a:lnTo>
                <a:lnTo>
                  <a:pt x="1" y="3475867"/>
                </a:lnTo>
                <a:lnTo>
                  <a:pt x="0" y="0"/>
                </a:lnTo>
                <a:lnTo>
                  <a:pt x="599136" y="388926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9" name="任意多边形: 形状 188"/>
          <p:cNvSpPr/>
          <p:nvPr/>
        </p:nvSpPr>
        <p:spPr>
          <a:xfrm rot="17930043">
            <a:off x="-312138" y="3789595"/>
            <a:ext cx="1414986" cy="1697524"/>
          </a:xfrm>
          <a:custGeom>
            <a:avLst/>
            <a:gdLst>
              <a:gd name="connsiteX0" fmla="*/ 1414986 w 1414986"/>
              <a:gd name="connsiteY0" fmla="*/ 0 h 1697524"/>
              <a:gd name="connsiteX1" fmla="*/ 1414986 w 1414986"/>
              <a:gd name="connsiteY1" fmla="*/ 1697524 h 1697524"/>
              <a:gd name="connsiteX2" fmla="*/ 0 w 1414986"/>
              <a:gd name="connsiteY2" fmla="*/ 778991 h 1697524"/>
              <a:gd name="connsiteX3" fmla="*/ 1414986 w 1414986"/>
              <a:gd name="connsiteY3" fmla="*/ 0 h 169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4986" h="1697524">
                <a:moveTo>
                  <a:pt x="1414986" y="0"/>
                </a:moveTo>
                <a:lnTo>
                  <a:pt x="1414986" y="1697524"/>
                </a:lnTo>
                <a:lnTo>
                  <a:pt x="0" y="778991"/>
                </a:lnTo>
                <a:lnTo>
                  <a:pt x="1414986" y="0"/>
                </a:lnTo>
                <a:close/>
              </a:path>
            </a:pathLst>
          </a:custGeom>
          <a:solidFill>
            <a:srgbClr val="D1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0" name="任意多边形: 形状 189"/>
          <p:cNvSpPr/>
          <p:nvPr/>
        </p:nvSpPr>
        <p:spPr>
          <a:xfrm rot="17930043">
            <a:off x="1179375" y="3687107"/>
            <a:ext cx="2858910" cy="5987944"/>
          </a:xfrm>
          <a:custGeom>
            <a:avLst/>
            <a:gdLst>
              <a:gd name="connsiteX0" fmla="*/ 2858910 w 2858910"/>
              <a:gd name="connsiteY0" fmla="*/ 918533 h 5987944"/>
              <a:gd name="connsiteX1" fmla="*/ 2858910 w 2858910"/>
              <a:gd name="connsiteY1" fmla="*/ 5987944 h 5987944"/>
              <a:gd name="connsiteX2" fmla="*/ 0 w 2858910"/>
              <a:gd name="connsiteY2" fmla="*/ 794921 h 5987944"/>
              <a:gd name="connsiteX3" fmla="*/ 1443924 w 2858910"/>
              <a:gd name="connsiteY3" fmla="*/ 0 h 5987944"/>
              <a:gd name="connsiteX4" fmla="*/ 2858910 w 2858910"/>
              <a:gd name="connsiteY4" fmla="*/ 918533 h 598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8910" h="5987944">
                <a:moveTo>
                  <a:pt x="2858910" y="918533"/>
                </a:moveTo>
                <a:lnTo>
                  <a:pt x="2858910" y="5987944"/>
                </a:lnTo>
                <a:lnTo>
                  <a:pt x="0" y="794921"/>
                </a:lnTo>
                <a:lnTo>
                  <a:pt x="1443924" y="0"/>
                </a:lnTo>
                <a:lnTo>
                  <a:pt x="2858910" y="918533"/>
                </a:lnTo>
                <a:close/>
              </a:path>
            </a:pathLst>
          </a:custGeom>
          <a:solidFill>
            <a:srgbClr val="EF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1480094" y="884228"/>
            <a:ext cx="8775701" cy="5292052"/>
            <a:chOff x="1403" y="732"/>
            <a:chExt cx="4877" cy="2941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587" y="2160"/>
              <a:ext cx="418" cy="415"/>
            </a:xfrm>
            <a:custGeom>
              <a:avLst/>
              <a:gdLst>
                <a:gd name="T0" fmla="*/ 761 w 901"/>
                <a:gd name="T1" fmla="*/ 788 h 895"/>
                <a:gd name="T2" fmla="*/ 893 w 901"/>
                <a:gd name="T3" fmla="*/ 575 h 895"/>
                <a:gd name="T4" fmla="*/ 827 w 901"/>
                <a:gd name="T5" fmla="*/ 534 h 895"/>
                <a:gd name="T6" fmla="*/ 800 w 901"/>
                <a:gd name="T7" fmla="*/ 477 h 895"/>
                <a:gd name="T8" fmla="*/ 801 w 901"/>
                <a:gd name="T9" fmla="*/ 441 h 895"/>
                <a:gd name="T10" fmla="*/ 833 w 901"/>
                <a:gd name="T11" fmla="*/ 386 h 895"/>
                <a:gd name="T12" fmla="*/ 901 w 901"/>
                <a:gd name="T13" fmla="*/ 349 h 895"/>
                <a:gd name="T14" fmla="*/ 782 w 901"/>
                <a:gd name="T15" fmla="*/ 127 h 895"/>
                <a:gd name="T16" fmla="*/ 713 w 901"/>
                <a:gd name="T17" fmla="*/ 163 h 895"/>
                <a:gd name="T18" fmla="*/ 652 w 901"/>
                <a:gd name="T19" fmla="*/ 160 h 895"/>
                <a:gd name="T20" fmla="*/ 618 w 901"/>
                <a:gd name="T21" fmla="*/ 139 h 895"/>
                <a:gd name="T22" fmla="*/ 587 w 901"/>
                <a:gd name="T23" fmla="*/ 85 h 895"/>
                <a:gd name="T24" fmla="*/ 590 w 901"/>
                <a:gd name="T25" fmla="*/ 8 h 895"/>
                <a:gd name="T26" fmla="*/ 338 w 901"/>
                <a:gd name="T27" fmla="*/ 0 h 895"/>
                <a:gd name="T28" fmla="*/ 336 w 901"/>
                <a:gd name="T29" fmla="*/ 78 h 895"/>
                <a:gd name="T30" fmla="*/ 302 w 901"/>
                <a:gd name="T31" fmla="*/ 129 h 895"/>
                <a:gd name="T32" fmla="*/ 284 w 901"/>
                <a:gd name="T33" fmla="*/ 138 h 895"/>
                <a:gd name="T34" fmla="*/ 267 w 901"/>
                <a:gd name="T35" fmla="*/ 148 h 895"/>
                <a:gd name="T36" fmla="*/ 206 w 901"/>
                <a:gd name="T37" fmla="*/ 148 h 895"/>
                <a:gd name="T38" fmla="*/ 140 w 901"/>
                <a:gd name="T39" fmla="*/ 107 h 895"/>
                <a:gd name="T40" fmla="*/ 7 w 901"/>
                <a:gd name="T41" fmla="*/ 321 h 895"/>
                <a:gd name="T42" fmla="*/ 73 w 901"/>
                <a:gd name="T43" fmla="*/ 362 h 895"/>
                <a:gd name="T44" fmla="*/ 100 w 901"/>
                <a:gd name="T45" fmla="*/ 418 h 895"/>
                <a:gd name="T46" fmla="*/ 99 w 901"/>
                <a:gd name="T47" fmla="*/ 455 h 895"/>
                <a:gd name="T48" fmla="*/ 68 w 901"/>
                <a:gd name="T49" fmla="*/ 510 h 895"/>
                <a:gd name="T50" fmla="*/ 0 w 901"/>
                <a:gd name="T51" fmla="*/ 546 h 895"/>
                <a:gd name="T52" fmla="*/ 119 w 901"/>
                <a:gd name="T53" fmla="*/ 768 h 895"/>
                <a:gd name="T54" fmla="*/ 187 w 901"/>
                <a:gd name="T55" fmla="*/ 732 h 895"/>
                <a:gd name="T56" fmla="*/ 250 w 901"/>
                <a:gd name="T57" fmla="*/ 736 h 895"/>
                <a:gd name="T58" fmla="*/ 281 w 901"/>
                <a:gd name="T59" fmla="*/ 755 h 895"/>
                <a:gd name="T60" fmla="*/ 313 w 901"/>
                <a:gd name="T61" fmla="*/ 809 h 895"/>
                <a:gd name="T62" fmla="*/ 311 w 901"/>
                <a:gd name="T63" fmla="*/ 887 h 895"/>
                <a:gd name="T64" fmla="*/ 562 w 901"/>
                <a:gd name="T65" fmla="*/ 895 h 895"/>
                <a:gd name="T66" fmla="*/ 565 w 901"/>
                <a:gd name="T67" fmla="*/ 817 h 895"/>
                <a:gd name="T68" fmla="*/ 599 w 901"/>
                <a:gd name="T69" fmla="*/ 765 h 895"/>
                <a:gd name="T70" fmla="*/ 616 w 901"/>
                <a:gd name="T71" fmla="*/ 757 h 895"/>
                <a:gd name="T72" fmla="*/ 632 w 901"/>
                <a:gd name="T73" fmla="*/ 748 h 895"/>
                <a:gd name="T74" fmla="*/ 695 w 901"/>
                <a:gd name="T75" fmla="*/ 748 h 895"/>
                <a:gd name="T76" fmla="*/ 761 w 901"/>
                <a:gd name="T77" fmla="*/ 788 h 895"/>
                <a:gd name="T78" fmla="*/ 570 w 901"/>
                <a:gd name="T79" fmla="*/ 615 h 895"/>
                <a:gd name="T80" fmla="*/ 283 w 901"/>
                <a:gd name="T81" fmla="*/ 568 h 895"/>
                <a:gd name="T82" fmla="*/ 330 w 901"/>
                <a:gd name="T83" fmla="*/ 280 h 895"/>
                <a:gd name="T84" fmla="*/ 617 w 901"/>
                <a:gd name="T85" fmla="*/ 327 h 895"/>
                <a:gd name="T86" fmla="*/ 643 w 901"/>
                <a:gd name="T87" fmla="*/ 375 h 895"/>
                <a:gd name="T88" fmla="*/ 570 w 901"/>
                <a:gd name="T89" fmla="*/ 615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1" h="895">
                  <a:moveTo>
                    <a:pt x="761" y="788"/>
                  </a:moveTo>
                  <a:lnTo>
                    <a:pt x="893" y="575"/>
                  </a:lnTo>
                  <a:lnTo>
                    <a:pt x="827" y="534"/>
                  </a:lnTo>
                  <a:cubicBezTo>
                    <a:pt x="808" y="522"/>
                    <a:pt x="798" y="500"/>
                    <a:pt x="800" y="477"/>
                  </a:cubicBezTo>
                  <a:cubicBezTo>
                    <a:pt x="801" y="465"/>
                    <a:pt x="801" y="453"/>
                    <a:pt x="801" y="441"/>
                  </a:cubicBezTo>
                  <a:cubicBezTo>
                    <a:pt x="801" y="418"/>
                    <a:pt x="813" y="396"/>
                    <a:pt x="833" y="386"/>
                  </a:cubicBezTo>
                  <a:lnTo>
                    <a:pt x="901" y="349"/>
                  </a:lnTo>
                  <a:lnTo>
                    <a:pt x="782" y="127"/>
                  </a:lnTo>
                  <a:lnTo>
                    <a:pt x="713" y="163"/>
                  </a:lnTo>
                  <a:cubicBezTo>
                    <a:pt x="694" y="174"/>
                    <a:pt x="670" y="173"/>
                    <a:pt x="652" y="160"/>
                  </a:cubicBezTo>
                  <a:cubicBezTo>
                    <a:pt x="641" y="152"/>
                    <a:pt x="630" y="145"/>
                    <a:pt x="618" y="139"/>
                  </a:cubicBezTo>
                  <a:cubicBezTo>
                    <a:pt x="598" y="128"/>
                    <a:pt x="587" y="107"/>
                    <a:pt x="587" y="85"/>
                  </a:cubicBezTo>
                  <a:lnTo>
                    <a:pt x="590" y="8"/>
                  </a:lnTo>
                  <a:lnTo>
                    <a:pt x="338" y="0"/>
                  </a:lnTo>
                  <a:lnTo>
                    <a:pt x="336" y="78"/>
                  </a:lnTo>
                  <a:cubicBezTo>
                    <a:pt x="335" y="100"/>
                    <a:pt x="322" y="120"/>
                    <a:pt x="302" y="129"/>
                  </a:cubicBezTo>
                  <a:cubicBezTo>
                    <a:pt x="296" y="132"/>
                    <a:pt x="290" y="135"/>
                    <a:pt x="284" y="138"/>
                  </a:cubicBezTo>
                  <a:cubicBezTo>
                    <a:pt x="278" y="141"/>
                    <a:pt x="273" y="144"/>
                    <a:pt x="267" y="148"/>
                  </a:cubicBezTo>
                  <a:cubicBezTo>
                    <a:pt x="248" y="159"/>
                    <a:pt x="224" y="159"/>
                    <a:pt x="206" y="148"/>
                  </a:cubicBezTo>
                  <a:lnTo>
                    <a:pt x="140" y="107"/>
                  </a:lnTo>
                  <a:lnTo>
                    <a:pt x="7" y="321"/>
                  </a:lnTo>
                  <a:lnTo>
                    <a:pt x="73" y="362"/>
                  </a:lnTo>
                  <a:cubicBezTo>
                    <a:pt x="92" y="374"/>
                    <a:pt x="103" y="396"/>
                    <a:pt x="100" y="418"/>
                  </a:cubicBezTo>
                  <a:cubicBezTo>
                    <a:pt x="99" y="430"/>
                    <a:pt x="99" y="443"/>
                    <a:pt x="99" y="455"/>
                  </a:cubicBezTo>
                  <a:cubicBezTo>
                    <a:pt x="100" y="477"/>
                    <a:pt x="88" y="499"/>
                    <a:pt x="68" y="510"/>
                  </a:cubicBezTo>
                  <a:lnTo>
                    <a:pt x="0" y="546"/>
                  </a:lnTo>
                  <a:lnTo>
                    <a:pt x="119" y="768"/>
                  </a:lnTo>
                  <a:lnTo>
                    <a:pt x="187" y="732"/>
                  </a:lnTo>
                  <a:cubicBezTo>
                    <a:pt x="207" y="721"/>
                    <a:pt x="231" y="723"/>
                    <a:pt x="250" y="736"/>
                  </a:cubicBezTo>
                  <a:cubicBezTo>
                    <a:pt x="260" y="743"/>
                    <a:pt x="270" y="749"/>
                    <a:pt x="281" y="755"/>
                  </a:cubicBezTo>
                  <a:cubicBezTo>
                    <a:pt x="301" y="766"/>
                    <a:pt x="313" y="786"/>
                    <a:pt x="313" y="809"/>
                  </a:cubicBezTo>
                  <a:lnTo>
                    <a:pt x="311" y="887"/>
                  </a:lnTo>
                  <a:lnTo>
                    <a:pt x="562" y="895"/>
                  </a:lnTo>
                  <a:lnTo>
                    <a:pt x="565" y="817"/>
                  </a:lnTo>
                  <a:cubicBezTo>
                    <a:pt x="565" y="795"/>
                    <a:pt x="579" y="775"/>
                    <a:pt x="599" y="765"/>
                  </a:cubicBezTo>
                  <a:cubicBezTo>
                    <a:pt x="605" y="763"/>
                    <a:pt x="611" y="760"/>
                    <a:pt x="616" y="757"/>
                  </a:cubicBezTo>
                  <a:cubicBezTo>
                    <a:pt x="622" y="754"/>
                    <a:pt x="627" y="751"/>
                    <a:pt x="632" y="748"/>
                  </a:cubicBezTo>
                  <a:cubicBezTo>
                    <a:pt x="651" y="736"/>
                    <a:pt x="676" y="736"/>
                    <a:pt x="695" y="748"/>
                  </a:cubicBezTo>
                  <a:lnTo>
                    <a:pt x="761" y="788"/>
                  </a:lnTo>
                  <a:close/>
                  <a:moveTo>
                    <a:pt x="570" y="615"/>
                  </a:moveTo>
                  <a:cubicBezTo>
                    <a:pt x="478" y="682"/>
                    <a:pt x="349" y="661"/>
                    <a:pt x="283" y="568"/>
                  </a:cubicBezTo>
                  <a:cubicBezTo>
                    <a:pt x="216" y="476"/>
                    <a:pt x="237" y="347"/>
                    <a:pt x="330" y="280"/>
                  </a:cubicBezTo>
                  <a:cubicBezTo>
                    <a:pt x="422" y="214"/>
                    <a:pt x="551" y="235"/>
                    <a:pt x="617" y="327"/>
                  </a:cubicBezTo>
                  <a:cubicBezTo>
                    <a:pt x="628" y="342"/>
                    <a:pt x="637" y="358"/>
                    <a:pt x="643" y="375"/>
                  </a:cubicBezTo>
                  <a:cubicBezTo>
                    <a:pt x="676" y="463"/>
                    <a:pt x="646" y="561"/>
                    <a:pt x="570" y="615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397" y="1870"/>
              <a:ext cx="288" cy="290"/>
            </a:xfrm>
            <a:custGeom>
              <a:avLst/>
              <a:gdLst>
                <a:gd name="T0" fmla="*/ 389 w 621"/>
                <a:gd name="T1" fmla="*/ 626 h 626"/>
                <a:gd name="T2" fmla="*/ 542 w 621"/>
                <a:gd name="T3" fmla="*/ 538 h 626"/>
                <a:gd name="T4" fmla="*/ 515 w 621"/>
                <a:gd name="T5" fmla="*/ 491 h 626"/>
                <a:gd name="T6" fmla="*/ 517 w 621"/>
                <a:gd name="T7" fmla="*/ 447 h 626"/>
                <a:gd name="T8" fmla="*/ 530 w 621"/>
                <a:gd name="T9" fmla="*/ 424 h 626"/>
                <a:gd name="T10" fmla="*/ 567 w 621"/>
                <a:gd name="T11" fmla="*/ 401 h 626"/>
                <a:gd name="T12" fmla="*/ 621 w 621"/>
                <a:gd name="T13" fmla="*/ 401 h 626"/>
                <a:gd name="T14" fmla="*/ 621 w 621"/>
                <a:gd name="T15" fmla="*/ 225 h 626"/>
                <a:gd name="T16" fmla="*/ 567 w 621"/>
                <a:gd name="T17" fmla="*/ 225 h 626"/>
                <a:gd name="T18" fmla="*/ 530 w 621"/>
                <a:gd name="T19" fmla="*/ 202 h 626"/>
                <a:gd name="T20" fmla="*/ 517 w 621"/>
                <a:gd name="T21" fmla="*/ 179 h 626"/>
                <a:gd name="T22" fmla="*/ 515 w 621"/>
                <a:gd name="T23" fmla="*/ 135 h 626"/>
                <a:gd name="T24" fmla="*/ 542 w 621"/>
                <a:gd name="T25" fmla="*/ 88 h 626"/>
                <a:gd name="T26" fmla="*/ 389 w 621"/>
                <a:gd name="T27" fmla="*/ 0 h 626"/>
                <a:gd name="T28" fmla="*/ 362 w 621"/>
                <a:gd name="T29" fmla="*/ 47 h 626"/>
                <a:gd name="T30" fmla="*/ 324 w 621"/>
                <a:gd name="T31" fmla="*/ 67 h 626"/>
                <a:gd name="T32" fmla="*/ 310 w 621"/>
                <a:gd name="T33" fmla="*/ 67 h 626"/>
                <a:gd name="T34" fmla="*/ 297 w 621"/>
                <a:gd name="T35" fmla="*/ 67 h 626"/>
                <a:gd name="T36" fmla="*/ 259 w 621"/>
                <a:gd name="T37" fmla="*/ 47 h 626"/>
                <a:gd name="T38" fmla="*/ 232 w 621"/>
                <a:gd name="T39" fmla="*/ 0 h 626"/>
                <a:gd name="T40" fmla="*/ 79 w 621"/>
                <a:gd name="T41" fmla="*/ 88 h 626"/>
                <a:gd name="T42" fmla="*/ 106 w 621"/>
                <a:gd name="T43" fmla="*/ 135 h 626"/>
                <a:gd name="T44" fmla="*/ 104 w 621"/>
                <a:gd name="T45" fmla="*/ 179 h 626"/>
                <a:gd name="T46" fmla="*/ 91 w 621"/>
                <a:gd name="T47" fmla="*/ 201 h 626"/>
                <a:gd name="T48" fmla="*/ 54 w 621"/>
                <a:gd name="T49" fmla="*/ 224 h 626"/>
                <a:gd name="T50" fmla="*/ 0 w 621"/>
                <a:gd name="T51" fmla="*/ 224 h 626"/>
                <a:gd name="T52" fmla="*/ 0 w 621"/>
                <a:gd name="T53" fmla="*/ 400 h 626"/>
                <a:gd name="T54" fmla="*/ 53 w 621"/>
                <a:gd name="T55" fmla="*/ 400 h 626"/>
                <a:gd name="T56" fmla="*/ 91 w 621"/>
                <a:gd name="T57" fmla="*/ 424 h 626"/>
                <a:gd name="T58" fmla="*/ 104 w 621"/>
                <a:gd name="T59" fmla="*/ 446 h 626"/>
                <a:gd name="T60" fmla="*/ 105 w 621"/>
                <a:gd name="T61" fmla="*/ 490 h 626"/>
                <a:gd name="T62" fmla="*/ 78 w 621"/>
                <a:gd name="T63" fmla="*/ 537 h 626"/>
                <a:gd name="T64" fmla="*/ 231 w 621"/>
                <a:gd name="T65" fmla="*/ 625 h 626"/>
                <a:gd name="T66" fmla="*/ 258 w 621"/>
                <a:gd name="T67" fmla="*/ 578 h 626"/>
                <a:gd name="T68" fmla="*/ 297 w 621"/>
                <a:gd name="T69" fmla="*/ 558 h 626"/>
                <a:gd name="T70" fmla="*/ 310 w 621"/>
                <a:gd name="T71" fmla="*/ 558 h 626"/>
                <a:gd name="T72" fmla="*/ 323 w 621"/>
                <a:gd name="T73" fmla="*/ 558 h 626"/>
                <a:gd name="T74" fmla="*/ 362 w 621"/>
                <a:gd name="T75" fmla="*/ 578 h 626"/>
                <a:gd name="T76" fmla="*/ 389 w 621"/>
                <a:gd name="T77" fmla="*/ 626 h 626"/>
                <a:gd name="T78" fmla="*/ 309 w 621"/>
                <a:gd name="T79" fmla="*/ 457 h 626"/>
                <a:gd name="T80" fmla="*/ 165 w 621"/>
                <a:gd name="T81" fmla="*/ 313 h 626"/>
                <a:gd name="T82" fmla="*/ 309 w 621"/>
                <a:gd name="T83" fmla="*/ 169 h 626"/>
                <a:gd name="T84" fmla="*/ 453 w 621"/>
                <a:gd name="T85" fmla="*/ 313 h 626"/>
                <a:gd name="T86" fmla="*/ 309 w 621"/>
                <a:gd name="T87" fmla="*/ 457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1" h="626">
                  <a:moveTo>
                    <a:pt x="389" y="626"/>
                  </a:moveTo>
                  <a:lnTo>
                    <a:pt x="542" y="538"/>
                  </a:lnTo>
                  <a:lnTo>
                    <a:pt x="515" y="491"/>
                  </a:lnTo>
                  <a:cubicBezTo>
                    <a:pt x="507" y="477"/>
                    <a:pt x="508" y="460"/>
                    <a:pt x="517" y="447"/>
                  </a:cubicBezTo>
                  <a:cubicBezTo>
                    <a:pt x="521" y="440"/>
                    <a:pt x="526" y="432"/>
                    <a:pt x="530" y="424"/>
                  </a:cubicBezTo>
                  <a:cubicBezTo>
                    <a:pt x="537" y="410"/>
                    <a:pt x="551" y="401"/>
                    <a:pt x="567" y="401"/>
                  </a:cubicBezTo>
                  <a:lnTo>
                    <a:pt x="621" y="401"/>
                  </a:lnTo>
                  <a:lnTo>
                    <a:pt x="621" y="225"/>
                  </a:lnTo>
                  <a:lnTo>
                    <a:pt x="567" y="225"/>
                  </a:lnTo>
                  <a:cubicBezTo>
                    <a:pt x="551" y="225"/>
                    <a:pt x="537" y="216"/>
                    <a:pt x="530" y="202"/>
                  </a:cubicBezTo>
                  <a:cubicBezTo>
                    <a:pt x="526" y="194"/>
                    <a:pt x="521" y="186"/>
                    <a:pt x="517" y="179"/>
                  </a:cubicBezTo>
                  <a:cubicBezTo>
                    <a:pt x="508" y="166"/>
                    <a:pt x="507" y="149"/>
                    <a:pt x="515" y="135"/>
                  </a:cubicBezTo>
                  <a:lnTo>
                    <a:pt x="542" y="88"/>
                  </a:lnTo>
                  <a:lnTo>
                    <a:pt x="389" y="0"/>
                  </a:lnTo>
                  <a:lnTo>
                    <a:pt x="362" y="47"/>
                  </a:lnTo>
                  <a:cubicBezTo>
                    <a:pt x="354" y="60"/>
                    <a:pt x="339" y="68"/>
                    <a:pt x="324" y="67"/>
                  </a:cubicBezTo>
                  <a:cubicBezTo>
                    <a:pt x="319" y="67"/>
                    <a:pt x="315" y="67"/>
                    <a:pt x="310" y="67"/>
                  </a:cubicBezTo>
                  <a:cubicBezTo>
                    <a:pt x="306" y="67"/>
                    <a:pt x="302" y="67"/>
                    <a:pt x="297" y="67"/>
                  </a:cubicBezTo>
                  <a:cubicBezTo>
                    <a:pt x="282" y="68"/>
                    <a:pt x="267" y="60"/>
                    <a:pt x="259" y="47"/>
                  </a:cubicBezTo>
                  <a:lnTo>
                    <a:pt x="232" y="0"/>
                  </a:lnTo>
                  <a:lnTo>
                    <a:pt x="79" y="88"/>
                  </a:lnTo>
                  <a:lnTo>
                    <a:pt x="106" y="135"/>
                  </a:lnTo>
                  <a:cubicBezTo>
                    <a:pt x="114" y="148"/>
                    <a:pt x="113" y="165"/>
                    <a:pt x="104" y="179"/>
                  </a:cubicBezTo>
                  <a:cubicBezTo>
                    <a:pt x="100" y="186"/>
                    <a:pt x="95" y="193"/>
                    <a:pt x="91" y="201"/>
                  </a:cubicBezTo>
                  <a:cubicBezTo>
                    <a:pt x="84" y="215"/>
                    <a:pt x="70" y="224"/>
                    <a:pt x="54" y="224"/>
                  </a:cubicBezTo>
                  <a:lnTo>
                    <a:pt x="0" y="224"/>
                  </a:lnTo>
                  <a:lnTo>
                    <a:pt x="0" y="400"/>
                  </a:lnTo>
                  <a:lnTo>
                    <a:pt x="53" y="400"/>
                  </a:lnTo>
                  <a:cubicBezTo>
                    <a:pt x="69" y="400"/>
                    <a:pt x="84" y="409"/>
                    <a:pt x="91" y="424"/>
                  </a:cubicBezTo>
                  <a:cubicBezTo>
                    <a:pt x="95" y="431"/>
                    <a:pt x="99" y="439"/>
                    <a:pt x="104" y="446"/>
                  </a:cubicBezTo>
                  <a:cubicBezTo>
                    <a:pt x="113" y="459"/>
                    <a:pt x="113" y="476"/>
                    <a:pt x="105" y="490"/>
                  </a:cubicBezTo>
                  <a:lnTo>
                    <a:pt x="78" y="537"/>
                  </a:lnTo>
                  <a:lnTo>
                    <a:pt x="231" y="625"/>
                  </a:lnTo>
                  <a:lnTo>
                    <a:pt x="258" y="578"/>
                  </a:lnTo>
                  <a:cubicBezTo>
                    <a:pt x="266" y="565"/>
                    <a:pt x="281" y="557"/>
                    <a:pt x="297" y="558"/>
                  </a:cubicBezTo>
                  <a:lnTo>
                    <a:pt x="310" y="558"/>
                  </a:lnTo>
                  <a:lnTo>
                    <a:pt x="323" y="558"/>
                  </a:lnTo>
                  <a:cubicBezTo>
                    <a:pt x="339" y="557"/>
                    <a:pt x="354" y="565"/>
                    <a:pt x="362" y="578"/>
                  </a:cubicBezTo>
                  <a:lnTo>
                    <a:pt x="389" y="626"/>
                  </a:lnTo>
                  <a:close/>
                  <a:moveTo>
                    <a:pt x="309" y="457"/>
                  </a:moveTo>
                  <a:cubicBezTo>
                    <a:pt x="230" y="457"/>
                    <a:pt x="165" y="393"/>
                    <a:pt x="165" y="313"/>
                  </a:cubicBezTo>
                  <a:cubicBezTo>
                    <a:pt x="165" y="234"/>
                    <a:pt x="230" y="169"/>
                    <a:pt x="309" y="169"/>
                  </a:cubicBezTo>
                  <a:cubicBezTo>
                    <a:pt x="389" y="169"/>
                    <a:pt x="453" y="234"/>
                    <a:pt x="453" y="313"/>
                  </a:cubicBezTo>
                  <a:cubicBezTo>
                    <a:pt x="453" y="393"/>
                    <a:pt x="389" y="457"/>
                    <a:pt x="309" y="457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1679" y="877"/>
              <a:ext cx="290" cy="287"/>
            </a:xfrm>
            <a:custGeom>
              <a:avLst/>
              <a:gdLst>
                <a:gd name="T0" fmla="*/ 46 w 625"/>
                <a:gd name="T1" fmla="*/ 259 h 621"/>
                <a:gd name="T2" fmla="*/ 67 w 625"/>
                <a:gd name="T3" fmla="*/ 298 h 621"/>
                <a:gd name="T4" fmla="*/ 67 w 625"/>
                <a:gd name="T5" fmla="*/ 311 h 621"/>
                <a:gd name="T6" fmla="*/ 67 w 625"/>
                <a:gd name="T7" fmla="*/ 324 h 621"/>
                <a:gd name="T8" fmla="*/ 47 w 625"/>
                <a:gd name="T9" fmla="*/ 363 h 621"/>
                <a:gd name="T10" fmla="*/ 0 w 625"/>
                <a:gd name="T11" fmla="*/ 389 h 621"/>
                <a:gd name="T12" fmla="*/ 88 w 625"/>
                <a:gd name="T13" fmla="*/ 542 h 621"/>
                <a:gd name="T14" fmla="*/ 135 w 625"/>
                <a:gd name="T15" fmla="*/ 515 h 621"/>
                <a:gd name="T16" fmla="*/ 179 w 625"/>
                <a:gd name="T17" fmla="*/ 517 h 621"/>
                <a:gd name="T18" fmla="*/ 201 w 625"/>
                <a:gd name="T19" fmla="*/ 530 h 621"/>
                <a:gd name="T20" fmla="*/ 225 w 625"/>
                <a:gd name="T21" fmla="*/ 567 h 621"/>
                <a:gd name="T22" fmla="*/ 225 w 625"/>
                <a:gd name="T23" fmla="*/ 621 h 621"/>
                <a:gd name="T24" fmla="*/ 401 w 625"/>
                <a:gd name="T25" fmla="*/ 621 h 621"/>
                <a:gd name="T26" fmla="*/ 401 w 625"/>
                <a:gd name="T27" fmla="*/ 567 h 621"/>
                <a:gd name="T28" fmla="*/ 424 w 625"/>
                <a:gd name="T29" fmla="*/ 530 h 621"/>
                <a:gd name="T30" fmla="*/ 446 w 625"/>
                <a:gd name="T31" fmla="*/ 517 h 621"/>
                <a:gd name="T32" fmla="*/ 490 w 625"/>
                <a:gd name="T33" fmla="*/ 515 h 621"/>
                <a:gd name="T34" fmla="*/ 537 w 625"/>
                <a:gd name="T35" fmla="*/ 542 h 621"/>
                <a:gd name="T36" fmla="*/ 625 w 625"/>
                <a:gd name="T37" fmla="*/ 389 h 621"/>
                <a:gd name="T38" fmla="*/ 578 w 625"/>
                <a:gd name="T39" fmla="*/ 362 h 621"/>
                <a:gd name="T40" fmla="*/ 558 w 625"/>
                <a:gd name="T41" fmla="*/ 324 h 621"/>
                <a:gd name="T42" fmla="*/ 558 w 625"/>
                <a:gd name="T43" fmla="*/ 311 h 621"/>
                <a:gd name="T44" fmla="*/ 558 w 625"/>
                <a:gd name="T45" fmla="*/ 298 h 621"/>
                <a:gd name="T46" fmla="*/ 578 w 625"/>
                <a:gd name="T47" fmla="*/ 259 h 621"/>
                <a:gd name="T48" fmla="*/ 625 w 625"/>
                <a:gd name="T49" fmla="*/ 232 h 621"/>
                <a:gd name="T50" fmla="*/ 537 w 625"/>
                <a:gd name="T51" fmla="*/ 79 h 621"/>
                <a:gd name="T52" fmla="*/ 491 w 625"/>
                <a:gd name="T53" fmla="*/ 106 h 621"/>
                <a:gd name="T54" fmla="*/ 447 w 625"/>
                <a:gd name="T55" fmla="*/ 105 h 621"/>
                <a:gd name="T56" fmla="*/ 424 w 625"/>
                <a:gd name="T57" fmla="*/ 92 h 621"/>
                <a:gd name="T58" fmla="*/ 401 w 625"/>
                <a:gd name="T59" fmla="*/ 54 h 621"/>
                <a:gd name="T60" fmla="*/ 401 w 625"/>
                <a:gd name="T61" fmla="*/ 0 h 621"/>
                <a:gd name="T62" fmla="*/ 225 w 625"/>
                <a:gd name="T63" fmla="*/ 0 h 621"/>
                <a:gd name="T64" fmla="*/ 225 w 625"/>
                <a:gd name="T65" fmla="*/ 54 h 621"/>
                <a:gd name="T66" fmla="*/ 201 w 625"/>
                <a:gd name="T67" fmla="*/ 92 h 621"/>
                <a:gd name="T68" fmla="*/ 179 w 625"/>
                <a:gd name="T69" fmla="*/ 105 h 621"/>
                <a:gd name="T70" fmla="*/ 135 w 625"/>
                <a:gd name="T71" fmla="*/ 106 h 621"/>
                <a:gd name="T72" fmla="*/ 88 w 625"/>
                <a:gd name="T73" fmla="*/ 79 h 621"/>
                <a:gd name="T74" fmla="*/ 0 w 625"/>
                <a:gd name="T75" fmla="*/ 232 h 621"/>
                <a:gd name="T76" fmla="*/ 46 w 625"/>
                <a:gd name="T77" fmla="*/ 259 h 621"/>
                <a:gd name="T78" fmla="*/ 313 w 625"/>
                <a:gd name="T79" fmla="*/ 166 h 621"/>
                <a:gd name="T80" fmla="*/ 457 w 625"/>
                <a:gd name="T81" fmla="*/ 310 h 621"/>
                <a:gd name="T82" fmla="*/ 313 w 625"/>
                <a:gd name="T83" fmla="*/ 454 h 621"/>
                <a:gd name="T84" fmla="*/ 169 w 625"/>
                <a:gd name="T85" fmla="*/ 310 h 621"/>
                <a:gd name="T86" fmla="*/ 313 w 625"/>
                <a:gd name="T87" fmla="*/ 16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5" h="621">
                  <a:moveTo>
                    <a:pt x="46" y="259"/>
                  </a:moveTo>
                  <a:cubicBezTo>
                    <a:pt x="60" y="267"/>
                    <a:pt x="68" y="282"/>
                    <a:pt x="67" y="298"/>
                  </a:cubicBezTo>
                  <a:cubicBezTo>
                    <a:pt x="67" y="302"/>
                    <a:pt x="67" y="307"/>
                    <a:pt x="67" y="311"/>
                  </a:cubicBezTo>
                  <a:cubicBezTo>
                    <a:pt x="67" y="315"/>
                    <a:pt x="67" y="320"/>
                    <a:pt x="67" y="324"/>
                  </a:cubicBezTo>
                  <a:cubicBezTo>
                    <a:pt x="68" y="340"/>
                    <a:pt x="60" y="355"/>
                    <a:pt x="47" y="363"/>
                  </a:cubicBezTo>
                  <a:lnTo>
                    <a:pt x="0" y="389"/>
                  </a:lnTo>
                  <a:lnTo>
                    <a:pt x="88" y="542"/>
                  </a:lnTo>
                  <a:lnTo>
                    <a:pt x="135" y="515"/>
                  </a:lnTo>
                  <a:cubicBezTo>
                    <a:pt x="148" y="507"/>
                    <a:pt x="165" y="508"/>
                    <a:pt x="179" y="517"/>
                  </a:cubicBezTo>
                  <a:cubicBezTo>
                    <a:pt x="186" y="522"/>
                    <a:pt x="194" y="526"/>
                    <a:pt x="201" y="530"/>
                  </a:cubicBezTo>
                  <a:cubicBezTo>
                    <a:pt x="215" y="537"/>
                    <a:pt x="224" y="551"/>
                    <a:pt x="225" y="567"/>
                  </a:cubicBezTo>
                  <a:lnTo>
                    <a:pt x="225" y="621"/>
                  </a:lnTo>
                  <a:lnTo>
                    <a:pt x="401" y="621"/>
                  </a:lnTo>
                  <a:lnTo>
                    <a:pt x="401" y="567"/>
                  </a:lnTo>
                  <a:cubicBezTo>
                    <a:pt x="401" y="551"/>
                    <a:pt x="409" y="537"/>
                    <a:pt x="424" y="530"/>
                  </a:cubicBezTo>
                  <a:cubicBezTo>
                    <a:pt x="431" y="526"/>
                    <a:pt x="439" y="522"/>
                    <a:pt x="446" y="517"/>
                  </a:cubicBezTo>
                  <a:cubicBezTo>
                    <a:pt x="459" y="508"/>
                    <a:pt x="476" y="507"/>
                    <a:pt x="490" y="515"/>
                  </a:cubicBezTo>
                  <a:lnTo>
                    <a:pt x="537" y="542"/>
                  </a:lnTo>
                  <a:lnTo>
                    <a:pt x="625" y="389"/>
                  </a:lnTo>
                  <a:lnTo>
                    <a:pt x="578" y="362"/>
                  </a:lnTo>
                  <a:cubicBezTo>
                    <a:pt x="565" y="354"/>
                    <a:pt x="557" y="339"/>
                    <a:pt x="558" y="324"/>
                  </a:cubicBezTo>
                  <a:cubicBezTo>
                    <a:pt x="558" y="319"/>
                    <a:pt x="558" y="315"/>
                    <a:pt x="558" y="311"/>
                  </a:cubicBezTo>
                  <a:cubicBezTo>
                    <a:pt x="558" y="306"/>
                    <a:pt x="558" y="302"/>
                    <a:pt x="558" y="298"/>
                  </a:cubicBezTo>
                  <a:cubicBezTo>
                    <a:pt x="557" y="282"/>
                    <a:pt x="565" y="267"/>
                    <a:pt x="578" y="259"/>
                  </a:cubicBezTo>
                  <a:lnTo>
                    <a:pt x="625" y="232"/>
                  </a:lnTo>
                  <a:lnTo>
                    <a:pt x="537" y="79"/>
                  </a:lnTo>
                  <a:lnTo>
                    <a:pt x="491" y="106"/>
                  </a:lnTo>
                  <a:cubicBezTo>
                    <a:pt x="477" y="114"/>
                    <a:pt x="460" y="114"/>
                    <a:pt x="447" y="105"/>
                  </a:cubicBezTo>
                  <a:cubicBezTo>
                    <a:pt x="439" y="100"/>
                    <a:pt x="432" y="96"/>
                    <a:pt x="424" y="92"/>
                  </a:cubicBezTo>
                  <a:cubicBezTo>
                    <a:pt x="410" y="85"/>
                    <a:pt x="401" y="70"/>
                    <a:pt x="401" y="54"/>
                  </a:cubicBezTo>
                  <a:lnTo>
                    <a:pt x="401" y="0"/>
                  </a:lnTo>
                  <a:lnTo>
                    <a:pt x="225" y="0"/>
                  </a:lnTo>
                  <a:lnTo>
                    <a:pt x="225" y="54"/>
                  </a:lnTo>
                  <a:cubicBezTo>
                    <a:pt x="225" y="70"/>
                    <a:pt x="216" y="85"/>
                    <a:pt x="201" y="92"/>
                  </a:cubicBezTo>
                  <a:cubicBezTo>
                    <a:pt x="194" y="96"/>
                    <a:pt x="186" y="100"/>
                    <a:pt x="179" y="105"/>
                  </a:cubicBezTo>
                  <a:cubicBezTo>
                    <a:pt x="165" y="114"/>
                    <a:pt x="148" y="114"/>
                    <a:pt x="135" y="106"/>
                  </a:cubicBezTo>
                  <a:lnTo>
                    <a:pt x="88" y="79"/>
                  </a:lnTo>
                  <a:lnTo>
                    <a:pt x="0" y="232"/>
                  </a:lnTo>
                  <a:lnTo>
                    <a:pt x="46" y="259"/>
                  </a:lnTo>
                  <a:close/>
                  <a:moveTo>
                    <a:pt x="313" y="166"/>
                  </a:moveTo>
                  <a:cubicBezTo>
                    <a:pt x="393" y="166"/>
                    <a:pt x="457" y="231"/>
                    <a:pt x="457" y="310"/>
                  </a:cubicBezTo>
                  <a:cubicBezTo>
                    <a:pt x="457" y="390"/>
                    <a:pt x="393" y="454"/>
                    <a:pt x="313" y="454"/>
                  </a:cubicBezTo>
                  <a:cubicBezTo>
                    <a:pt x="234" y="454"/>
                    <a:pt x="169" y="390"/>
                    <a:pt x="169" y="310"/>
                  </a:cubicBezTo>
                  <a:cubicBezTo>
                    <a:pt x="169" y="231"/>
                    <a:pt x="234" y="166"/>
                    <a:pt x="313" y="166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5069" y="1006"/>
              <a:ext cx="181" cy="164"/>
            </a:xfrm>
            <a:custGeom>
              <a:avLst/>
              <a:gdLst>
                <a:gd name="T0" fmla="*/ 390 w 390"/>
                <a:gd name="T1" fmla="*/ 1 h 353"/>
                <a:gd name="T2" fmla="*/ 313 w 390"/>
                <a:gd name="T3" fmla="*/ 353 h 353"/>
                <a:gd name="T4" fmla="*/ 308 w 390"/>
                <a:gd name="T5" fmla="*/ 353 h 353"/>
                <a:gd name="T6" fmla="*/ 4 w 390"/>
                <a:gd name="T7" fmla="*/ 353 h 353"/>
                <a:gd name="T8" fmla="*/ 0 w 390"/>
                <a:gd name="T9" fmla="*/ 353 h 353"/>
                <a:gd name="T10" fmla="*/ 0 w 390"/>
                <a:gd name="T11" fmla="*/ 345 h 353"/>
                <a:gd name="T12" fmla="*/ 3 w 390"/>
                <a:gd name="T13" fmla="*/ 321 h 353"/>
                <a:gd name="T14" fmla="*/ 24 w 390"/>
                <a:gd name="T15" fmla="*/ 197 h 353"/>
                <a:gd name="T16" fmla="*/ 93 w 390"/>
                <a:gd name="T17" fmla="*/ 5 h 353"/>
                <a:gd name="T18" fmla="*/ 101 w 390"/>
                <a:gd name="T19" fmla="*/ 1 h 353"/>
                <a:gd name="T20" fmla="*/ 390 w 390"/>
                <a:gd name="T21" fmla="*/ 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0" h="353">
                  <a:moveTo>
                    <a:pt x="390" y="1"/>
                  </a:moveTo>
                  <a:cubicBezTo>
                    <a:pt x="346" y="114"/>
                    <a:pt x="320" y="232"/>
                    <a:pt x="313" y="353"/>
                  </a:cubicBezTo>
                  <a:lnTo>
                    <a:pt x="308" y="353"/>
                  </a:lnTo>
                  <a:lnTo>
                    <a:pt x="4" y="353"/>
                  </a:lnTo>
                  <a:lnTo>
                    <a:pt x="0" y="353"/>
                  </a:lnTo>
                  <a:lnTo>
                    <a:pt x="0" y="345"/>
                  </a:lnTo>
                  <a:cubicBezTo>
                    <a:pt x="0" y="337"/>
                    <a:pt x="2" y="329"/>
                    <a:pt x="3" y="321"/>
                  </a:cubicBezTo>
                  <a:cubicBezTo>
                    <a:pt x="7" y="279"/>
                    <a:pt x="14" y="238"/>
                    <a:pt x="24" y="197"/>
                  </a:cubicBezTo>
                  <a:cubicBezTo>
                    <a:pt x="40" y="131"/>
                    <a:pt x="63" y="67"/>
                    <a:pt x="93" y="5"/>
                  </a:cubicBezTo>
                  <a:cubicBezTo>
                    <a:pt x="94" y="2"/>
                    <a:pt x="97" y="0"/>
                    <a:pt x="101" y="1"/>
                  </a:cubicBezTo>
                  <a:lnTo>
                    <a:pt x="390" y="1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5070" y="1213"/>
              <a:ext cx="175" cy="159"/>
            </a:xfrm>
            <a:custGeom>
              <a:avLst/>
              <a:gdLst>
                <a:gd name="T0" fmla="*/ 379 w 379"/>
                <a:gd name="T1" fmla="*/ 344 h 345"/>
                <a:gd name="T2" fmla="*/ 92 w 379"/>
                <a:gd name="T3" fmla="*/ 344 h 345"/>
                <a:gd name="T4" fmla="*/ 85 w 379"/>
                <a:gd name="T5" fmla="*/ 340 h 345"/>
                <a:gd name="T6" fmla="*/ 14 w 379"/>
                <a:gd name="T7" fmla="*/ 123 h 345"/>
                <a:gd name="T8" fmla="*/ 0 w 379"/>
                <a:gd name="T9" fmla="*/ 13 h 345"/>
                <a:gd name="T10" fmla="*/ 0 w 379"/>
                <a:gd name="T11" fmla="*/ 9 h 345"/>
                <a:gd name="T12" fmla="*/ 0 w 379"/>
                <a:gd name="T13" fmla="*/ 0 h 345"/>
                <a:gd name="T14" fmla="*/ 5 w 379"/>
                <a:gd name="T15" fmla="*/ 0 h 345"/>
                <a:gd name="T16" fmla="*/ 307 w 379"/>
                <a:gd name="T17" fmla="*/ 0 h 345"/>
                <a:gd name="T18" fmla="*/ 313 w 379"/>
                <a:gd name="T19" fmla="*/ 6 h 345"/>
                <a:gd name="T20" fmla="*/ 319 w 379"/>
                <a:gd name="T21" fmla="*/ 81 h 345"/>
                <a:gd name="T22" fmla="*/ 338 w 379"/>
                <a:gd name="T23" fmla="*/ 200 h 345"/>
                <a:gd name="T24" fmla="*/ 379 w 379"/>
                <a:gd name="T25" fmla="*/ 340 h 345"/>
                <a:gd name="T26" fmla="*/ 379 w 379"/>
                <a:gd name="T27" fmla="*/ 344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9" h="345">
                  <a:moveTo>
                    <a:pt x="379" y="344"/>
                  </a:moveTo>
                  <a:lnTo>
                    <a:pt x="92" y="344"/>
                  </a:lnTo>
                  <a:cubicBezTo>
                    <a:pt x="89" y="345"/>
                    <a:pt x="86" y="343"/>
                    <a:pt x="85" y="340"/>
                  </a:cubicBezTo>
                  <a:cubicBezTo>
                    <a:pt x="52" y="271"/>
                    <a:pt x="28" y="198"/>
                    <a:pt x="14" y="123"/>
                  </a:cubicBezTo>
                  <a:cubicBezTo>
                    <a:pt x="7" y="87"/>
                    <a:pt x="2" y="50"/>
                    <a:pt x="0" y="13"/>
                  </a:cubicBezTo>
                  <a:cubicBezTo>
                    <a:pt x="0" y="12"/>
                    <a:pt x="0" y="10"/>
                    <a:pt x="0" y="9"/>
                  </a:cubicBez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lnTo>
                    <a:pt x="307" y="0"/>
                  </a:lnTo>
                  <a:cubicBezTo>
                    <a:pt x="313" y="0"/>
                    <a:pt x="312" y="0"/>
                    <a:pt x="313" y="6"/>
                  </a:cubicBezTo>
                  <a:cubicBezTo>
                    <a:pt x="315" y="31"/>
                    <a:pt x="316" y="56"/>
                    <a:pt x="319" y="81"/>
                  </a:cubicBezTo>
                  <a:cubicBezTo>
                    <a:pt x="323" y="121"/>
                    <a:pt x="329" y="161"/>
                    <a:pt x="338" y="200"/>
                  </a:cubicBezTo>
                  <a:cubicBezTo>
                    <a:pt x="348" y="247"/>
                    <a:pt x="362" y="294"/>
                    <a:pt x="379" y="340"/>
                  </a:cubicBezTo>
                  <a:cubicBezTo>
                    <a:pt x="379" y="342"/>
                    <a:pt x="379" y="343"/>
                    <a:pt x="379" y="344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5515" y="1414"/>
              <a:ext cx="290" cy="180"/>
            </a:xfrm>
            <a:custGeom>
              <a:avLst/>
              <a:gdLst>
                <a:gd name="T0" fmla="*/ 627 w 627"/>
                <a:gd name="T1" fmla="*/ 0 h 388"/>
                <a:gd name="T2" fmla="*/ 625 w 627"/>
                <a:gd name="T3" fmla="*/ 5 h 388"/>
                <a:gd name="T4" fmla="*/ 543 w 627"/>
                <a:gd name="T5" fmla="*/ 110 h 388"/>
                <a:gd name="T6" fmla="*/ 424 w 627"/>
                <a:gd name="T7" fmla="*/ 220 h 388"/>
                <a:gd name="T8" fmla="*/ 145 w 627"/>
                <a:gd name="T9" fmla="*/ 360 h 388"/>
                <a:gd name="T10" fmla="*/ 25 w 627"/>
                <a:gd name="T11" fmla="*/ 386 h 388"/>
                <a:gd name="T12" fmla="*/ 13 w 627"/>
                <a:gd name="T13" fmla="*/ 388 h 388"/>
                <a:gd name="T14" fmla="*/ 6 w 627"/>
                <a:gd name="T15" fmla="*/ 388 h 388"/>
                <a:gd name="T16" fmla="*/ 0 w 627"/>
                <a:gd name="T17" fmla="*/ 383 h 388"/>
                <a:gd name="T18" fmla="*/ 7 w 627"/>
                <a:gd name="T19" fmla="*/ 378 h 388"/>
                <a:gd name="T20" fmla="*/ 234 w 627"/>
                <a:gd name="T21" fmla="*/ 158 h 388"/>
                <a:gd name="T22" fmla="*/ 326 w 627"/>
                <a:gd name="T23" fmla="*/ 5 h 388"/>
                <a:gd name="T24" fmla="*/ 333 w 627"/>
                <a:gd name="T25" fmla="*/ 0 h 388"/>
                <a:gd name="T26" fmla="*/ 627 w 627"/>
                <a:gd name="T2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7" h="388">
                  <a:moveTo>
                    <a:pt x="627" y="0"/>
                  </a:moveTo>
                  <a:lnTo>
                    <a:pt x="625" y="5"/>
                  </a:lnTo>
                  <a:cubicBezTo>
                    <a:pt x="600" y="42"/>
                    <a:pt x="573" y="77"/>
                    <a:pt x="543" y="110"/>
                  </a:cubicBezTo>
                  <a:cubicBezTo>
                    <a:pt x="507" y="151"/>
                    <a:pt x="468" y="188"/>
                    <a:pt x="424" y="220"/>
                  </a:cubicBezTo>
                  <a:cubicBezTo>
                    <a:pt x="340" y="284"/>
                    <a:pt x="246" y="331"/>
                    <a:pt x="145" y="360"/>
                  </a:cubicBezTo>
                  <a:cubicBezTo>
                    <a:pt x="105" y="371"/>
                    <a:pt x="66" y="380"/>
                    <a:pt x="25" y="386"/>
                  </a:cubicBezTo>
                  <a:lnTo>
                    <a:pt x="13" y="388"/>
                  </a:lnTo>
                  <a:lnTo>
                    <a:pt x="6" y="388"/>
                  </a:lnTo>
                  <a:lnTo>
                    <a:pt x="0" y="383"/>
                  </a:lnTo>
                  <a:lnTo>
                    <a:pt x="7" y="378"/>
                  </a:lnTo>
                  <a:cubicBezTo>
                    <a:pt x="95" y="318"/>
                    <a:pt x="172" y="244"/>
                    <a:pt x="234" y="158"/>
                  </a:cubicBezTo>
                  <a:cubicBezTo>
                    <a:pt x="269" y="110"/>
                    <a:pt x="300" y="59"/>
                    <a:pt x="326" y="5"/>
                  </a:cubicBezTo>
                  <a:cubicBezTo>
                    <a:pt x="327" y="2"/>
                    <a:pt x="330" y="0"/>
                    <a:pt x="333" y="0"/>
                  </a:cubicBezTo>
                  <a:lnTo>
                    <a:pt x="627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5485" y="1007"/>
              <a:ext cx="187" cy="163"/>
            </a:xfrm>
            <a:custGeom>
              <a:avLst/>
              <a:gdLst>
                <a:gd name="T0" fmla="*/ 403 w 403"/>
                <a:gd name="T1" fmla="*/ 353 h 353"/>
                <a:gd name="T2" fmla="*/ 0 w 403"/>
                <a:gd name="T3" fmla="*/ 353 h 353"/>
                <a:gd name="T4" fmla="*/ 0 w 403"/>
                <a:gd name="T5" fmla="*/ 1 h 353"/>
                <a:gd name="T6" fmla="*/ 314 w 403"/>
                <a:gd name="T7" fmla="*/ 1 h 353"/>
                <a:gd name="T8" fmla="*/ 321 w 403"/>
                <a:gd name="T9" fmla="*/ 5 h 353"/>
                <a:gd name="T10" fmla="*/ 385 w 403"/>
                <a:gd name="T11" fmla="*/ 212 h 353"/>
                <a:gd name="T12" fmla="*/ 401 w 403"/>
                <a:gd name="T13" fmla="*/ 324 h 353"/>
                <a:gd name="T14" fmla="*/ 403 w 403"/>
                <a:gd name="T1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3" h="353">
                  <a:moveTo>
                    <a:pt x="403" y="353"/>
                  </a:moveTo>
                  <a:lnTo>
                    <a:pt x="0" y="353"/>
                  </a:lnTo>
                  <a:lnTo>
                    <a:pt x="0" y="1"/>
                  </a:lnTo>
                  <a:lnTo>
                    <a:pt x="314" y="1"/>
                  </a:lnTo>
                  <a:cubicBezTo>
                    <a:pt x="317" y="0"/>
                    <a:pt x="320" y="2"/>
                    <a:pt x="321" y="5"/>
                  </a:cubicBezTo>
                  <a:cubicBezTo>
                    <a:pt x="350" y="71"/>
                    <a:pt x="371" y="141"/>
                    <a:pt x="385" y="212"/>
                  </a:cubicBezTo>
                  <a:cubicBezTo>
                    <a:pt x="392" y="249"/>
                    <a:pt x="398" y="286"/>
                    <a:pt x="401" y="324"/>
                  </a:cubicBezTo>
                  <a:cubicBezTo>
                    <a:pt x="401" y="332"/>
                    <a:pt x="402" y="342"/>
                    <a:pt x="403" y="353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5484" y="1214"/>
              <a:ext cx="187" cy="158"/>
            </a:xfrm>
            <a:custGeom>
              <a:avLst/>
              <a:gdLst>
                <a:gd name="T0" fmla="*/ 404 w 404"/>
                <a:gd name="T1" fmla="*/ 0 h 342"/>
                <a:gd name="T2" fmla="*/ 402 w 404"/>
                <a:gd name="T3" fmla="*/ 25 h 342"/>
                <a:gd name="T4" fmla="*/ 397 w 404"/>
                <a:gd name="T5" fmla="*/ 84 h 342"/>
                <a:gd name="T6" fmla="*/ 383 w 404"/>
                <a:gd name="T7" fmla="*/ 164 h 342"/>
                <a:gd name="T8" fmla="*/ 331 w 404"/>
                <a:gd name="T9" fmla="*/ 336 h 342"/>
                <a:gd name="T10" fmla="*/ 323 w 404"/>
                <a:gd name="T11" fmla="*/ 342 h 342"/>
                <a:gd name="T12" fmla="*/ 0 w 404"/>
                <a:gd name="T13" fmla="*/ 342 h 342"/>
                <a:gd name="T14" fmla="*/ 0 w 404"/>
                <a:gd name="T15" fmla="*/ 0 h 342"/>
                <a:gd name="T16" fmla="*/ 404 w 404"/>
                <a:gd name="T17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342">
                  <a:moveTo>
                    <a:pt x="404" y="0"/>
                  </a:moveTo>
                  <a:cubicBezTo>
                    <a:pt x="404" y="8"/>
                    <a:pt x="404" y="16"/>
                    <a:pt x="402" y="25"/>
                  </a:cubicBezTo>
                  <a:cubicBezTo>
                    <a:pt x="401" y="44"/>
                    <a:pt x="399" y="64"/>
                    <a:pt x="397" y="84"/>
                  </a:cubicBezTo>
                  <a:cubicBezTo>
                    <a:pt x="393" y="111"/>
                    <a:pt x="389" y="138"/>
                    <a:pt x="383" y="164"/>
                  </a:cubicBezTo>
                  <a:cubicBezTo>
                    <a:pt x="371" y="223"/>
                    <a:pt x="354" y="281"/>
                    <a:pt x="331" y="336"/>
                  </a:cubicBezTo>
                  <a:cubicBezTo>
                    <a:pt x="330" y="340"/>
                    <a:pt x="327" y="342"/>
                    <a:pt x="323" y="342"/>
                  </a:cubicBezTo>
                  <a:lnTo>
                    <a:pt x="0" y="342"/>
                  </a:lnTo>
                  <a:lnTo>
                    <a:pt x="0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5261" y="1008"/>
              <a:ext cx="182" cy="163"/>
            </a:xfrm>
            <a:custGeom>
              <a:avLst/>
              <a:gdLst>
                <a:gd name="T0" fmla="*/ 394 w 394"/>
                <a:gd name="T1" fmla="*/ 0 h 353"/>
                <a:gd name="T2" fmla="*/ 394 w 394"/>
                <a:gd name="T3" fmla="*/ 353 h 353"/>
                <a:gd name="T4" fmla="*/ 0 w 394"/>
                <a:gd name="T5" fmla="*/ 353 h 353"/>
                <a:gd name="T6" fmla="*/ 1 w 394"/>
                <a:gd name="T7" fmla="*/ 327 h 353"/>
                <a:gd name="T8" fmla="*/ 8 w 394"/>
                <a:gd name="T9" fmla="*/ 268 h 353"/>
                <a:gd name="T10" fmla="*/ 24 w 394"/>
                <a:gd name="T11" fmla="*/ 178 h 353"/>
                <a:gd name="T12" fmla="*/ 81 w 394"/>
                <a:gd name="T13" fmla="*/ 5 h 353"/>
                <a:gd name="T14" fmla="*/ 88 w 394"/>
                <a:gd name="T15" fmla="*/ 0 h 353"/>
                <a:gd name="T16" fmla="*/ 393 w 394"/>
                <a:gd name="T17" fmla="*/ 0 h 353"/>
                <a:gd name="T18" fmla="*/ 394 w 394"/>
                <a:gd name="T1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4" h="353">
                  <a:moveTo>
                    <a:pt x="394" y="0"/>
                  </a:moveTo>
                  <a:lnTo>
                    <a:pt x="394" y="353"/>
                  </a:lnTo>
                  <a:lnTo>
                    <a:pt x="0" y="353"/>
                  </a:lnTo>
                  <a:cubicBezTo>
                    <a:pt x="0" y="344"/>
                    <a:pt x="1" y="336"/>
                    <a:pt x="1" y="327"/>
                  </a:cubicBezTo>
                  <a:cubicBezTo>
                    <a:pt x="3" y="307"/>
                    <a:pt x="5" y="287"/>
                    <a:pt x="8" y="268"/>
                  </a:cubicBezTo>
                  <a:cubicBezTo>
                    <a:pt x="13" y="238"/>
                    <a:pt x="18" y="208"/>
                    <a:pt x="24" y="178"/>
                  </a:cubicBezTo>
                  <a:cubicBezTo>
                    <a:pt x="37" y="119"/>
                    <a:pt x="57" y="61"/>
                    <a:pt x="81" y="5"/>
                  </a:cubicBezTo>
                  <a:cubicBezTo>
                    <a:pt x="82" y="2"/>
                    <a:pt x="85" y="0"/>
                    <a:pt x="88" y="0"/>
                  </a:cubicBezTo>
                  <a:lnTo>
                    <a:pt x="393" y="0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5261" y="1214"/>
              <a:ext cx="182" cy="158"/>
            </a:xfrm>
            <a:custGeom>
              <a:avLst/>
              <a:gdLst>
                <a:gd name="T0" fmla="*/ 394 w 394"/>
                <a:gd name="T1" fmla="*/ 6 h 343"/>
                <a:gd name="T2" fmla="*/ 394 w 394"/>
                <a:gd name="T3" fmla="*/ 337 h 343"/>
                <a:gd name="T4" fmla="*/ 394 w 394"/>
                <a:gd name="T5" fmla="*/ 342 h 343"/>
                <a:gd name="T6" fmla="*/ 79 w 394"/>
                <a:gd name="T7" fmla="*/ 342 h 343"/>
                <a:gd name="T8" fmla="*/ 72 w 394"/>
                <a:gd name="T9" fmla="*/ 338 h 343"/>
                <a:gd name="T10" fmla="*/ 19 w 394"/>
                <a:gd name="T11" fmla="*/ 160 h 343"/>
                <a:gd name="T12" fmla="*/ 4 w 394"/>
                <a:gd name="T13" fmla="*/ 65 h 343"/>
                <a:gd name="T14" fmla="*/ 0 w 394"/>
                <a:gd name="T15" fmla="*/ 3 h 343"/>
                <a:gd name="T16" fmla="*/ 0 w 394"/>
                <a:gd name="T17" fmla="*/ 1 h 343"/>
                <a:gd name="T18" fmla="*/ 389 w 394"/>
                <a:gd name="T19" fmla="*/ 1 h 343"/>
                <a:gd name="T20" fmla="*/ 394 w 394"/>
                <a:gd name="T21" fmla="*/ 6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4" h="343">
                  <a:moveTo>
                    <a:pt x="394" y="6"/>
                  </a:moveTo>
                  <a:cubicBezTo>
                    <a:pt x="394" y="116"/>
                    <a:pt x="394" y="227"/>
                    <a:pt x="394" y="337"/>
                  </a:cubicBezTo>
                  <a:lnTo>
                    <a:pt x="394" y="342"/>
                  </a:lnTo>
                  <a:lnTo>
                    <a:pt x="79" y="342"/>
                  </a:lnTo>
                  <a:cubicBezTo>
                    <a:pt x="76" y="343"/>
                    <a:pt x="73" y="341"/>
                    <a:pt x="72" y="338"/>
                  </a:cubicBezTo>
                  <a:cubicBezTo>
                    <a:pt x="48" y="281"/>
                    <a:pt x="30" y="221"/>
                    <a:pt x="19" y="160"/>
                  </a:cubicBezTo>
                  <a:cubicBezTo>
                    <a:pt x="13" y="128"/>
                    <a:pt x="8" y="97"/>
                    <a:pt x="4" y="65"/>
                  </a:cubicBezTo>
                  <a:cubicBezTo>
                    <a:pt x="2" y="45"/>
                    <a:pt x="1" y="2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lnTo>
                    <a:pt x="389" y="1"/>
                  </a:lnTo>
                  <a:cubicBezTo>
                    <a:pt x="393" y="0"/>
                    <a:pt x="394" y="2"/>
                    <a:pt x="394" y="6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5681" y="1007"/>
              <a:ext cx="190" cy="164"/>
            </a:xfrm>
            <a:custGeom>
              <a:avLst/>
              <a:gdLst>
                <a:gd name="T0" fmla="*/ 409 w 409"/>
                <a:gd name="T1" fmla="*/ 355 h 355"/>
                <a:gd name="T2" fmla="*/ 78 w 409"/>
                <a:gd name="T3" fmla="*/ 355 h 355"/>
                <a:gd name="T4" fmla="*/ 0 w 409"/>
                <a:gd name="T5" fmla="*/ 0 h 355"/>
                <a:gd name="T6" fmla="*/ 308 w 409"/>
                <a:gd name="T7" fmla="*/ 0 h 355"/>
                <a:gd name="T8" fmla="*/ 316 w 409"/>
                <a:gd name="T9" fmla="*/ 4 h 355"/>
                <a:gd name="T10" fmla="*/ 392 w 409"/>
                <a:gd name="T11" fmla="*/ 226 h 355"/>
                <a:gd name="T12" fmla="*/ 408 w 409"/>
                <a:gd name="T13" fmla="*/ 349 h 355"/>
                <a:gd name="T14" fmla="*/ 409 w 409"/>
                <a:gd name="T15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355">
                  <a:moveTo>
                    <a:pt x="409" y="355"/>
                  </a:moveTo>
                  <a:lnTo>
                    <a:pt x="78" y="355"/>
                  </a:lnTo>
                  <a:cubicBezTo>
                    <a:pt x="71" y="234"/>
                    <a:pt x="45" y="114"/>
                    <a:pt x="0" y="0"/>
                  </a:cubicBezTo>
                  <a:lnTo>
                    <a:pt x="308" y="0"/>
                  </a:lnTo>
                  <a:cubicBezTo>
                    <a:pt x="312" y="0"/>
                    <a:pt x="315" y="2"/>
                    <a:pt x="316" y="4"/>
                  </a:cubicBezTo>
                  <a:cubicBezTo>
                    <a:pt x="351" y="74"/>
                    <a:pt x="377" y="149"/>
                    <a:pt x="392" y="226"/>
                  </a:cubicBezTo>
                  <a:cubicBezTo>
                    <a:pt x="400" y="266"/>
                    <a:pt x="405" y="308"/>
                    <a:pt x="408" y="349"/>
                  </a:cubicBezTo>
                  <a:cubicBezTo>
                    <a:pt x="409" y="351"/>
                    <a:pt x="409" y="353"/>
                    <a:pt x="409" y="355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5686" y="1213"/>
              <a:ext cx="185" cy="160"/>
            </a:xfrm>
            <a:custGeom>
              <a:avLst/>
              <a:gdLst>
                <a:gd name="T0" fmla="*/ 399 w 399"/>
                <a:gd name="T1" fmla="*/ 0 h 346"/>
                <a:gd name="T2" fmla="*/ 398 w 399"/>
                <a:gd name="T3" fmla="*/ 24 h 346"/>
                <a:gd name="T4" fmla="*/ 326 w 399"/>
                <a:gd name="T5" fmla="*/ 312 h 346"/>
                <a:gd name="T6" fmla="*/ 312 w 399"/>
                <a:gd name="T7" fmla="*/ 342 h 346"/>
                <a:gd name="T8" fmla="*/ 307 w 399"/>
                <a:gd name="T9" fmla="*/ 345 h 346"/>
                <a:gd name="T10" fmla="*/ 3 w 399"/>
                <a:gd name="T11" fmla="*/ 345 h 346"/>
                <a:gd name="T12" fmla="*/ 0 w 399"/>
                <a:gd name="T13" fmla="*/ 345 h 346"/>
                <a:gd name="T14" fmla="*/ 11 w 399"/>
                <a:gd name="T15" fmla="*/ 314 h 346"/>
                <a:gd name="T16" fmla="*/ 52 w 399"/>
                <a:gd name="T17" fmla="*/ 153 h 346"/>
                <a:gd name="T18" fmla="*/ 66 w 399"/>
                <a:gd name="T19" fmla="*/ 33 h 346"/>
                <a:gd name="T20" fmla="*/ 68 w 399"/>
                <a:gd name="T21" fmla="*/ 5 h 346"/>
                <a:gd name="T22" fmla="*/ 71 w 399"/>
                <a:gd name="T23" fmla="*/ 1 h 346"/>
                <a:gd name="T24" fmla="*/ 399 w 399"/>
                <a:gd name="T25" fmla="*/ 1 h 346"/>
                <a:gd name="T26" fmla="*/ 399 w 399"/>
                <a:gd name="T27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9" h="346">
                  <a:moveTo>
                    <a:pt x="399" y="0"/>
                  </a:moveTo>
                  <a:cubicBezTo>
                    <a:pt x="399" y="8"/>
                    <a:pt x="399" y="16"/>
                    <a:pt x="398" y="24"/>
                  </a:cubicBezTo>
                  <a:cubicBezTo>
                    <a:pt x="391" y="123"/>
                    <a:pt x="367" y="221"/>
                    <a:pt x="326" y="312"/>
                  </a:cubicBezTo>
                  <a:cubicBezTo>
                    <a:pt x="322" y="322"/>
                    <a:pt x="317" y="332"/>
                    <a:pt x="312" y="342"/>
                  </a:cubicBezTo>
                  <a:cubicBezTo>
                    <a:pt x="311" y="344"/>
                    <a:pt x="309" y="346"/>
                    <a:pt x="307" y="345"/>
                  </a:cubicBezTo>
                  <a:lnTo>
                    <a:pt x="3" y="345"/>
                  </a:lnTo>
                  <a:lnTo>
                    <a:pt x="0" y="345"/>
                  </a:lnTo>
                  <a:cubicBezTo>
                    <a:pt x="4" y="335"/>
                    <a:pt x="7" y="324"/>
                    <a:pt x="11" y="314"/>
                  </a:cubicBezTo>
                  <a:cubicBezTo>
                    <a:pt x="29" y="262"/>
                    <a:pt x="42" y="208"/>
                    <a:pt x="52" y="153"/>
                  </a:cubicBezTo>
                  <a:cubicBezTo>
                    <a:pt x="59" y="114"/>
                    <a:pt x="64" y="74"/>
                    <a:pt x="66" y="33"/>
                  </a:cubicBezTo>
                  <a:cubicBezTo>
                    <a:pt x="66" y="24"/>
                    <a:pt x="67" y="14"/>
                    <a:pt x="68" y="5"/>
                  </a:cubicBezTo>
                  <a:cubicBezTo>
                    <a:pt x="68" y="2"/>
                    <a:pt x="68" y="1"/>
                    <a:pt x="71" y="1"/>
                  </a:cubicBezTo>
                  <a:lnTo>
                    <a:pt x="399" y="1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5514" y="793"/>
              <a:ext cx="287" cy="173"/>
            </a:xfrm>
            <a:custGeom>
              <a:avLst/>
              <a:gdLst>
                <a:gd name="T0" fmla="*/ 619 w 619"/>
                <a:gd name="T1" fmla="*/ 372 h 374"/>
                <a:gd name="T2" fmla="*/ 619 w 619"/>
                <a:gd name="T3" fmla="*/ 374 h 374"/>
                <a:gd name="T4" fmla="*/ 325 w 619"/>
                <a:gd name="T5" fmla="*/ 374 h 374"/>
                <a:gd name="T6" fmla="*/ 318 w 619"/>
                <a:gd name="T7" fmla="*/ 370 h 374"/>
                <a:gd name="T8" fmla="*/ 174 w 619"/>
                <a:gd name="T9" fmla="*/ 157 h 374"/>
                <a:gd name="T10" fmla="*/ 64 w 619"/>
                <a:gd name="T11" fmla="*/ 55 h 374"/>
                <a:gd name="T12" fmla="*/ 4 w 619"/>
                <a:gd name="T13" fmla="*/ 11 h 374"/>
                <a:gd name="T14" fmla="*/ 0 w 619"/>
                <a:gd name="T15" fmla="*/ 9 h 374"/>
                <a:gd name="T16" fmla="*/ 4 w 619"/>
                <a:gd name="T17" fmla="*/ 6 h 374"/>
                <a:gd name="T18" fmla="*/ 3 w 619"/>
                <a:gd name="T19" fmla="*/ 0 h 374"/>
                <a:gd name="T20" fmla="*/ 619 w 619"/>
                <a:gd name="T21" fmla="*/ 37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9" h="374">
                  <a:moveTo>
                    <a:pt x="619" y="372"/>
                  </a:moveTo>
                  <a:cubicBezTo>
                    <a:pt x="619" y="372"/>
                    <a:pt x="619" y="372"/>
                    <a:pt x="619" y="374"/>
                  </a:cubicBezTo>
                  <a:lnTo>
                    <a:pt x="325" y="374"/>
                  </a:lnTo>
                  <a:cubicBezTo>
                    <a:pt x="322" y="374"/>
                    <a:pt x="319" y="372"/>
                    <a:pt x="318" y="370"/>
                  </a:cubicBezTo>
                  <a:cubicBezTo>
                    <a:pt x="280" y="293"/>
                    <a:pt x="231" y="221"/>
                    <a:pt x="174" y="157"/>
                  </a:cubicBezTo>
                  <a:cubicBezTo>
                    <a:pt x="141" y="120"/>
                    <a:pt x="104" y="86"/>
                    <a:pt x="64" y="55"/>
                  </a:cubicBezTo>
                  <a:cubicBezTo>
                    <a:pt x="44" y="39"/>
                    <a:pt x="24" y="26"/>
                    <a:pt x="4" y="11"/>
                  </a:cubicBezTo>
                  <a:lnTo>
                    <a:pt x="0" y="9"/>
                  </a:lnTo>
                  <a:lnTo>
                    <a:pt x="4" y="6"/>
                  </a:lnTo>
                  <a:cubicBezTo>
                    <a:pt x="4" y="4"/>
                    <a:pt x="3" y="2"/>
                    <a:pt x="3" y="0"/>
                  </a:cubicBezTo>
                  <a:cubicBezTo>
                    <a:pt x="252" y="28"/>
                    <a:pt x="477" y="164"/>
                    <a:pt x="619" y="372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5134" y="1413"/>
              <a:ext cx="283" cy="179"/>
            </a:xfrm>
            <a:custGeom>
              <a:avLst/>
              <a:gdLst>
                <a:gd name="T0" fmla="*/ 610 w 610"/>
                <a:gd name="T1" fmla="*/ 386 h 387"/>
                <a:gd name="T2" fmla="*/ 601 w 610"/>
                <a:gd name="T3" fmla="*/ 387 h 387"/>
                <a:gd name="T4" fmla="*/ 507 w 610"/>
                <a:gd name="T5" fmla="*/ 369 h 387"/>
                <a:gd name="T6" fmla="*/ 339 w 610"/>
                <a:gd name="T7" fmla="*/ 307 h 387"/>
                <a:gd name="T8" fmla="*/ 168 w 610"/>
                <a:gd name="T9" fmla="*/ 195 h 387"/>
                <a:gd name="T10" fmla="*/ 65 w 610"/>
                <a:gd name="T11" fmla="*/ 92 h 387"/>
                <a:gd name="T12" fmla="*/ 1 w 610"/>
                <a:gd name="T13" fmla="*/ 3 h 387"/>
                <a:gd name="T14" fmla="*/ 0 w 610"/>
                <a:gd name="T15" fmla="*/ 0 h 387"/>
                <a:gd name="T16" fmla="*/ 274 w 610"/>
                <a:gd name="T17" fmla="*/ 0 h 387"/>
                <a:gd name="T18" fmla="*/ 281 w 610"/>
                <a:gd name="T19" fmla="*/ 4 h 387"/>
                <a:gd name="T20" fmla="*/ 379 w 610"/>
                <a:gd name="T21" fmla="*/ 165 h 387"/>
                <a:gd name="T22" fmla="*/ 495 w 610"/>
                <a:gd name="T23" fmla="*/ 293 h 387"/>
                <a:gd name="T24" fmla="*/ 607 w 610"/>
                <a:gd name="T25" fmla="*/ 383 h 387"/>
                <a:gd name="T26" fmla="*/ 610 w 610"/>
                <a:gd name="T27" fmla="*/ 38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0" h="387">
                  <a:moveTo>
                    <a:pt x="610" y="386"/>
                  </a:moveTo>
                  <a:cubicBezTo>
                    <a:pt x="607" y="386"/>
                    <a:pt x="604" y="387"/>
                    <a:pt x="601" y="387"/>
                  </a:cubicBezTo>
                  <a:cubicBezTo>
                    <a:pt x="569" y="383"/>
                    <a:pt x="538" y="377"/>
                    <a:pt x="507" y="369"/>
                  </a:cubicBezTo>
                  <a:cubicBezTo>
                    <a:pt x="449" y="354"/>
                    <a:pt x="393" y="333"/>
                    <a:pt x="339" y="307"/>
                  </a:cubicBezTo>
                  <a:cubicBezTo>
                    <a:pt x="278" y="276"/>
                    <a:pt x="221" y="239"/>
                    <a:pt x="168" y="195"/>
                  </a:cubicBezTo>
                  <a:cubicBezTo>
                    <a:pt x="131" y="163"/>
                    <a:pt x="97" y="129"/>
                    <a:pt x="65" y="92"/>
                  </a:cubicBezTo>
                  <a:cubicBezTo>
                    <a:pt x="42" y="63"/>
                    <a:pt x="21" y="34"/>
                    <a:pt x="1" y="3"/>
                  </a:cubicBezTo>
                  <a:lnTo>
                    <a:pt x="0" y="0"/>
                  </a:lnTo>
                  <a:lnTo>
                    <a:pt x="274" y="0"/>
                  </a:lnTo>
                  <a:cubicBezTo>
                    <a:pt x="277" y="0"/>
                    <a:pt x="280" y="2"/>
                    <a:pt x="281" y="4"/>
                  </a:cubicBezTo>
                  <a:cubicBezTo>
                    <a:pt x="309" y="61"/>
                    <a:pt x="342" y="115"/>
                    <a:pt x="379" y="165"/>
                  </a:cubicBezTo>
                  <a:cubicBezTo>
                    <a:pt x="414" y="211"/>
                    <a:pt x="453" y="254"/>
                    <a:pt x="495" y="293"/>
                  </a:cubicBezTo>
                  <a:cubicBezTo>
                    <a:pt x="530" y="326"/>
                    <a:pt x="568" y="356"/>
                    <a:pt x="607" y="383"/>
                  </a:cubicBezTo>
                  <a:lnTo>
                    <a:pt x="610" y="386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5139" y="794"/>
              <a:ext cx="276" cy="171"/>
            </a:xfrm>
            <a:custGeom>
              <a:avLst/>
              <a:gdLst>
                <a:gd name="T0" fmla="*/ 597 w 597"/>
                <a:gd name="T1" fmla="*/ 6 h 369"/>
                <a:gd name="T2" fmla="*/ 556 w 597"/>
                <a:gd name="T3" fmla="*/ 36 h 369"/>
                <a:gd name="T4" fmla="*/ 426 w 597"/>
                <a:gd name="T5" fmla="*/ 158 h 369"/>
                <a:gd name="T6" fmla="*/ 289 w 597"/>
                <a:gd name="T7" fmla="*/ 353 h 369"/>
                <a:gd name="T8" fmla="*/ 282 w 597"/>
                <a:gd name="T9" fmla="*/ 366 h 369"/>
                <a:gd name="T10" fmla="*/ 278 w 597"/>
                <a:gd name="T11" fmla="*/ 369 h 369"/>
                <a:gd name="T12" fmla="*/ 263 w 597"/>
                <a:gd name="T13" fmla="*/ 369 h 369"/>
                <a:gd name="T14" fmla="*/ 0 w 597"/>
                <a:gd name="T15" fmla="*/ 369 h 369"/>
                <a:gd name="T16" fmla="*/ 594 w 597"/>
                <a:gd name="T17" fmla="*/ 0 h 369"/>
                <a:gd name="T18" fmla="*/ 593 w 597"/>
                <a:gd name="T19" fmla="*/ 3 h 369"/>
                <a:gd name="T20" fmla="*/ 597 w 597"/>
                <a:gd name="T21" fmla="*/ 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7" h="369">
                  <a:moveTo>
                    <a:pt x="597" y="6"/>
                  </a:moveTo>
                  <a:cubicBezTo>
                    <a:pt x="585" y="16"/>
                    <a:pt x="570" y="26"/>
                    <a:pt x="556" y="36"/>
                  </a:cubicBezTo>
                  <a:cubicBezTo>
                    <a:pt x="509" y="73"/>
                    <a:pt x="466" y="114"/>
                    <a:pt x="426" y="158"/>
                  </a:cubicBezTo>
                  <a:cubicBezTo>
                    <a:pt x="372" y="217"/>
                    <a:pt x="326" y="282"/>
                    <a:pt x="289" y="353"/>
                  </a:cubicBezTo>
                  <a:cubicBezTo>
                    <a:pt x="287" y="358"/>
                    <a:pt x="285" y="362"/>
                    <a:pt x="282" y="366"/>
                  </a:cubicBezTo>
                  <a:cubicBezTo>
                    <a:pt x="281" y="368"/>
                    <a:pt x="280" y="369"/>
                    <a:pt x="278" y="369"/>
                  </a:cubicBezTo>
                  <a:cubicBezTo>
                    <a:pt x="273" y="369"/>
                    <a:pt x="268" y="369"/>
                    <a:pt x="263" y="369"/>
                  </a:cubicBezTo>
                  <a:lnTo>
                    <a:pt x="0" y="369"/>
                  </a:lnTo>
                  <a:cubicBezTo>
                    <a:pt x="146" y="162"/>
                    <a:pt x="343" y="38"/>
                    <a:pt x="594" y="0"/>
                  </a:cubicBezTo>
                  <a:lnTo>
                    <a:pt x="593" y="3"/>
                  </a:lnTo>
                  <a:lnTo>
                    <a:pt x="597" y="6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5484" y="1415"/>
              <a:ext cx="133" cy="143"/>
            </a:xfrm>
            <a:custGeom>
              <a:avLst/>
              <a:gdLst>
                <a:gd name="T0" fmla="*/ 286 w 286"/>
                <a:gd name="T1" fmla="*/ 0 h 309"/>
                <a:gd name="T2" fmla="*/ 152 w 286"/>
                <a:gd name="T3" fmla="*/ 180 h 309"/>
                <a:gd name="T4" fmla="*/ 0 w 286"/>
                <a:gd name="T5" fmla="*/ 309 h 309"/>
                <a:gd name="T6" fmla="*/ 0 w 286"/>
                <a:gd name="T7" fmla="*/ 0 h 309"/>
                <a:gd name="T8" fmla="*/ 286 w 286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309">
                  <a:moveTo>
                    <a:pt x="286" y="0"/>
                  </a:moveTo>
                  <a:cubicBezTo>
                    <a:pt x="248" y="65"/>
                    <a:pt x="204" y="125"/>
                    <a:pt x="152" y="180"/>
                  </a:cubicBezTo>
                  <a:cubicBezTo>
                    <a:pt x="107" y="229"/>
                    <a:pt x="56" y="272"/>
                    <a:pt x="0" y="309"/>
                  </a:cubicBezTo>
                  <a:lnTo>
                    <a:pt x="0" y="0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Freeform 21"/>
            <p:cNvSpPr/>
            <p:nvPr/>
          </p:nvSpPr>
          <p:spPr bwMode="auto">
            <a:xfrm>
              <a:off x="5316" y="1415"/>
              <a:ext cx="127" cy="140"/>
            </a:xfrm>
            <a:custGeom>
              <a:avLst/>
              <a:gdLst>
                <a:gd name="T0" fmla="*/ 274 w 274"/>
                <a:gd name="T1" fmla="*/ 0 h 303"/>
                <a:gd name="T2" fmla="*/ 274 w 274"/>
                <a:gd name="T3" fmla="*/ 303 h 303"/>
                <a:gd name="T4" fmla="*/ 0 w 274"/>
                <a:gd name="T5" fmla="*/ 0 h 303"/>
                <a:gd name="T6" fmla="*/ 274 w 274"/>
                <a:gd name="T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303">
                  <a:moveTo>
                    <a:pt x="274" y="0"/>
                  </a:moveTo>
                  <a:lnTo>
                    <a:pt x="274" y="303"/>
                  </a:lnTo>
                  <a:cubicBezTo>
                    <a:pt x="160" y="225"/>
                    <a:pt x="66" y="121"/>
                    <a:pt x="0" y="0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5485" y="831"/>
              <a:ext cx="127" cy="134"/>
            </a:xfrm>
            <a:custGeom>
              <a:avLst/>
              <a:gdLst>
                <a:gd name="T0" fmla="*/ 274 w 274"/>
                <a:gd name="T1" fmla="*/ 289 h 289"/>
                <a:gd name="T2" fmla="*/ 0 w 274"/>
                <a:gd name="T3" fmla="*/ 289 h 289"/>
                <a:gd name="T4" fmla="*/ 0 w 274"/>
                <a:gd name="T5" fmla="*/ 0 h 289"/>
                <a:gd name="T6" fmla="*/ 153 w 274"/>
                <a:gd name="T7" fmla="*/ 129 h 289"/>
                <a:gd name="T8" fmla="*/ 274 w 274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89">
                  <a:moveTo>
                    <a:pt x="274" y="289"/>
                  </a:moveTo>
                  <a:lnTo>
                    <a:pt x="0" y="289"/>
                  </a:lnTo>
                  <a:lnTo>
                    <a:pt x="0" y="0"/>
                  </a:lnTo>
                  <a:cubicBezTo>
                    <a:pt x="56" y="36"/>
                    <a:pt x="107" y="80"/>
                    <a:pt x="153" y="129"/>
                  </a:cubicBezTo>
                  <a:cubicBezTo>
                    <a:pt x="199" y="178"/>
                    <a:pt x="239" y="231"/>
                    <a:pt x="274" y="289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5321" y="835"/>
              <a:ext cx="122" cy="131"/>
            </a:xfrm>
            <a:custGeom>
              <a:avLst/>
              <a:gdLst>
                <a:gd name="T0" fmla="*/ 263 w 263"/>
                <a:gd name="T1" fmla="*/ 0 h 283"/>
                <a:gd name="T2" fmla="*/ 263 w 263"/>
                <a:gd name="T3" fmla="*/ 283 h 283"/>
                <a:gd name="T4" fmla="*/ 0 w 263"/>
                <a:gd name="T5" fmla="*/ 283 h 283"/>
                <a:gd name="T6" fmla="*/ 263 w 263"/>
                <a:gd name="T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283">
                  <a:moveTo>
                    <a:pt x="263" y="0"/>
                  </a:moveTo>
                  <a:lnTo>
                    <a:pt x="263" y="283"/>
                  </a:lnTo>
                  <a:lnTo>
                    <a:pt x="0" y="283"/>
                  </a:lnTo>
                  <a:cubicBezTo>
                    <a:pt x="64" y="170"/>
                    <a:pt x="154" y="73"/>
                    <a:pt x="263" y="0"/>
                  </a:cubicBezTo>
                  <a:close/>
                </a:path>
              </a:pathLst>
            </a:cu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098" y="735"/>
              <a:ext cx="965" cy="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Freeform 25"/>
            <p:cNvSpPr>
              <a:spLocks noEditPoints="1"/>
            </p:cNvSpPr>
            <p:nvPr/>
          </p:nvSpPr>
          <p:spPr bwMode="auto">
            <a:xfrm>
              <a:off x="2094" y="732"/>
              <a:ext cx="972" cy="657"/>
            </a:xfrm>
            <a:custGeom>
              <a:avLst/>
              <a:gdLst>
                <a:gd name="T0" fmla="*/ 972 w 972"/>
                <a:gd name="T1" fmla="*/ 657 h 657"/>
                <a:gd name="T2" fmla="*/ 0 w 972"/>
                <a:gd name="T3" fmla="*/ 657 h 657"/>
                <a:gd name="T4" fmla="*/ 0 w 972"/>
                <a:gd name="T5" fmla="*/ 0 h 657"/>
                <a:gd name="T6" fmla="*/ 972 w 972"/>
                <a:gd name="T7" fmla="*/ 0 h 657"/>
                <a:gd name="T8" fmla="*/ 972 w 972"/>
                <a:gd name="T9" fmla="*/ 657 h 657"/>
                <a:gd name="T10" fmla="*/ 7 w 972"/>
                <a:gd name="T11" fmla="*/ 650 h 657"/>
                <a:gd name="T12" fmla="*/ 965 w 972"/>
                <a:gd name="T13" fmla="*/ 650 h 657"/>
                <a:gd name="T14" fmla="*/ 965 w 972"/>
                <a:gd name="T15" fmla="*/ 7 h 657"/>
                <a:gd name="T16" fmla="*/ 7 w 972"/>
                <a:gd name="T17" fmla="*/ 7 h 657"/>
                <a:gd name="T18" fmla="*/ 7 w 972"/>
                <a:gd name="T19" fmla="*/ 65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2" h="657">
                  <a:moveTo>
                    <a:pt x="972" y="657"/>
                  </a:moveTo>
                  <a:lnTo>
                    <a:pt x="0" y="657"/>
                  </a:lnTo>
                  <a:lnTo>
                    <a:pt x="0" y="0"/>
                  </a:lnTo>
                  <a:lnTo>
                    <a:pt x="972" y="0"/>
                  </a:lnTo>
                  <a:lnTo>
                    <a:pt x="972" y="657"/>
                  </a:lnTo>
                  <a:close/>
                  <a:moveTo>
                    <a:pt x="7" y="650"/>
                  </a:moveTo>
                  <a:lnTo>
                    <a:pt x="965" y="650"/>
                  </a:lnTo>
                  <a:lnTo>
                    <a:pt x="965" y="7"/>
                  </a:lnTo>
                  <a:lnTo>
                    <a:pt x="7" y="7"/>
                  </a:lnTo>
                  <a:lnTo>
                    <a:pt x="7" y="650"/>
                  </a:lnTo>
                  <a:close/>
                </a:path>
              </a:pathLst>
            </a:custGeom>
            <a:solidFill>
              <a:srgbClr val="EBEBEB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Oval 26"/>
            <p:cNvSpPr>
              <a:spLocks noChangeArrowheads="1"/>
            </p:cNvSpPr>
            <p:nvPr/>
          </p:nvSpPr>
          <p:spPr bwMode="auto">
            <a:xfrm>
              <a:off x="2146" y="763"/>
              <a:ext cx="45" cy="44"/>
            </a:xfrm>
            <a:prstGeom prst="ellipse">
              <a:avLst/>
            </a:prstGeom>
            <a:solidFill>
              <a:srgbClr val="37474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Oval 27"/>
            <p:cNvSpPr>
              <a:spLocks noChangeArrowheads="1"/>
            </p:cNvSpPr>
            <p:nvPr/>
          </p:nvSpPr>
          <p:spPr bwMode="auto">
            <a:xfrm>
              <a:off x="2237" y="763"/>
              <a:ext cx="45" cy="44"/>
            </a:xfrm>
            <a:prstGeom prst="ellipse">
              <a:avLst/>
            </a:prstGeom>
            <a:solidFill>
              <a:srgbClr val="EB468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Oval 28"/>
            <p:cNvSpPr>
              <a:spLocks noChangeArrowheads="1"/>
            </p:cNvSpPr>
            <p:nvPr/>
          </p:nvSpPr>
          <p:spPr bwMode="auto">
            <a:xfrm>
              <a:off x="2328" y="763"/>
              <a:ext cx="44" cy="44"/>
            </a:xfrm>
            <a:prstGeom prst="ellipse">
              <a:avLst/>
            </a:pr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Rectangle 29"/>
            <p:cNvSpPr>
              <a:spLocks noChangeArrowheads="1"/>
            </p:cNvSpPr>
            <p:nvPr/>
          </p:nvSpPr>
          <p:spPr bwMode="auto">
            <a:xfrm>
              <a:off x="2098" y="830"/>
              <a:ext cx="965" cy="7"/>
            </a:xfrm>
            <a:prstGeom prst="rect">
              <a:avLst/>
            </a:prstGeom>
            <a:solidFill>
              <a:srgbClr val="EBEBEB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Oval 30"/>
            <p:cNvSpPr>
              <a:spLocks noChangeArrowheads="1"/>
            </p:cNvSpPr>
            <p:nvPr/>
          </p:nvSpPr>
          <p:spPr bwMode="auto">
            <a:xfrm>
              <a:off x="1403" y="3060"/>
              <a:ext cx="4877" cy="613"/>
            </a:xfrm>
            <a:prstGeom prst="ellipse">
              <a:avLst/>
            </a:prstGeom>
            <a:solidFill>
              <a:srgbClr val="EBEBE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Rectangle 32"/>
            <p:cNvSpPr>
              <a:spLocks noChangeArrowheads="1"/>
            </p:cNvSpPr>
            <p:nvPr/>
          </p:nvSpPr>
          <p:spPr bwMode="auto">
            <a:xfrm>
              <a:off x="2385" y="1029"/>
              <a:ext cx="2901" cy="1939"/>
            </a:xfrm>
            <a:prstGeom prst="rect">
              <a:avLst/>
            </a:prstGeom>
            <a:solidFill>
              <a:srgbClr val="DBDBDB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Rectangle 33"/>
            <p:cNvSpPr>
              <a:spLocks noChangeArrowheads="1"/>
            </p:cNvSpPr>
            <p:nvPr/>
          </p:nvSpPr>
          <p:spPr bwMode="auto">
            <a:xfrm>
              <a:off x="2406" y="1052"/>
              <a:ext cx="2859" cy="1893"/>
            </a:xfrm>
            <a:prstGeom prst="rect">
              <a:avLst/>
            </a:prstGeom>
            <a:solidFill>
              <a:srgbClr val="263238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2007" y="3114"/>
              <a:ext cx="3657" cy="133"/>
            </a:xfrm>
            <a:prstGeom prst="rect">
              <a:avLst/>
            </a:prstGeom>
            <a:solidFill>
              <a:srgbClr val="C7C7C7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2007" y="2968"/>
              <a:ext cx="3657" cy="146"/>
            </a:xfrm>
            <a:custGeom>
              <a:avLst/>
              <a:gdLst>
                <a:gd name="T0" fmla="*/ 0 w 3657"/>
                <a:gd name="T1" fmla="*/ 146 h 146"/>
                <a:gd name="T2" fmla="*/ 378 w 3657"/>
                <a:gd name="T3" fmla="*/ 0 h 146"/>
                <a:gd name="T4" fmla="*/ 3279 w 3657"/>
                <a:gd name="T5" fmla="*/ 0 h 146"/>
                <a:gd name="T6" fmla="*/ 3657 w 3657"/>
                <a:gd name="T7" fmla="*/ 146 h 146"/>
                <a:gd name="T8" fmla="*/ 0 w 3657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7" h="146">
                  <a:moveTo>
                    <a:pt x="0" y="146"/>
                  </a:moveTo>
                  <a:lnTo>
                    <a:pt x="378" y="0"/>
                  </a:lnTo>
                  <a:lnTo>
                    <a:pt x="3279" y="0"/>
                  </a:lnTo>
                  <a:lnTo>
                    <a:pt x="3657" y="146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DBDBDB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Freeform 36"/>
            <p:cNvSpPr/>
            <p:nvPr/>
          </p:nvSpPr>
          <p:spPr bwMode="auto">
            <a:xfrm>
              <a:off x="2418" y="2968"/>
              <a:ext cx="2835" cy="94"/>
            </a:xfrm>
            <a:custGeom>
              <a:avLst/>
              <a:gdLst>
                <a:gd name="T0" fmla="*/ 0 w 2835"/>
                <a:gd name="T1" fmla="*/ 94 h 94"/>
                <a:gd name="T2" fmla="*/ 244 w 2835"/>
                <a:gd name="T3" fmla="*/ 0 h 94"/>
                <a:gd name="T4" fmla="*/ 2591 w 2835"/>
                <a:gd name="T5" fmla="*/ 0 h 94"/>
                <a:gd name="T6" fmla="*/ 2835 w 2835"/>
                <a:gd name="T7" fmla="*/ 94 h 94"/>
                <a:gd name="T8" fmla="*/ 0 w 2835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5" h="94">
                  <a:moveTo>
                    <a:pt x="0" y="94"/>
                  </a:moveTo>
                  <a:lnTo>
                    <a:pt x="244" y="0"/>
                  </a:lnTo>
                  <a:lnTo>
                    <a:pt x="2591" y="0"/>
                  </a:lnTo>
                  <a:lnTo>
                    <a:pt x="2835" y="9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263238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2567" y="1196"/>
              <a:ext cx="2537" cy="16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Rectangle 38"/>
            <p:cNvSpPr>
              <a:spLocks noChangeArrowheads="1"/>
            </p:cNvSpPr>
            <p:nvPr/>
          </p:nvSpPr>
          <p:spPr bwMode="auto">
            <a:xfrm>
              <a:off x="2565" y="1196"/>
              <a:ext cx="2539" cy="62"/>
            </a:xfrm>
            <a:prstGeom prst="rect">
              <a:avLst/>
            </a:prstGeom>
            <a:solidFill>
              <a:srgbClr val="455A64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2583" y="1212"/>
              <a:ext cx="32" cy="30"/>
            </a:xfrm>
            <a:custGeom>
              <a:avLst/>
              <a:gdLst>
                <a:gd name="T0" fmla="*/ 67 w 67"/>
                <a:gd name="T1" fmla="*/ 33 h 66"/>
                <a:gd name="T2" fmla="*/ 34 w 67"/>
                <a:gd name="T3" fmla="*/ 66 h 66"/>
                <a:gd name="T4" fmla="*/ 1 w 67"/>
                <a:gd name="T5" fmla="*/ 33 h 66"/>
                <a:gd name="T6" fmla="*/ 34 w 67"/>
                <a:gd name="T7" fmla="*/ 0 h 66"/>
                <a:gd name="T8" fmla="*/ 34 w 67"/>
                <a:gd name="T9" fmla="*/ 0 h 66"/>
                <a:gd name="T10" fmla="*/ 67 w 67"/>
                <a:gd name="T11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6">
                  <a:moveTo>
                    <a:pt x="67" y="33"/>
                  </a:moveTo>
                  <a:cubicBezTo>
                    <a:pt x="67" y="51"/>
                    <a:pt x="52" y="66"/>
                    <a:pt x="34" y="66"/>
                  </a:cubicBezTo>
                  <a:cubicBezTo>
                    <a:pt x="16" y="66"/>
                    <a:pt x="1" y="52"/>
                    <a:pt x="1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5"/>
                    <a:pt x="67" y="33"/>
                  </a:cubicBezTo>
                </a:path>
              </a:pathLst>
            </a:custGeom>
            <a:solidFill>
              <a:srgbClr val="C7C7C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2647" y="1212"/>
              <a:ext cx="31" cy="30"/>
            </a:xfrm>
            <a:custGeom>
              <a:avLst/>
              <a:gdLst>
                <a:gd name="T0" fmla="*/ 66 w 67"/>
                <a:gd name="T1" fmla="*/ 33 h 66"/>
                <a:gd name="T2" fmla="*/ 34 w 67"/>
                <a:gd name="T3" fmla="*/ 66 h 66"/>
                <a:gd name="T4" fmla="*/ 0 w 67"/>
                <a:gd name="T5" fmla="*/ 33 h 66"/>
                <a:gd name="T6" fmla="*/ 33 w 67"/>
                <a:gd name="T7" fmla="*/ 0 h 66"/>
                <a:gd name="T8" fmla="*/ 34 w 67"/>
                <a:gd name="T9" fmla="*/ 0 h 66"/>
                <a:gd name="T10" fmla="*/ 66 w 67"/>
                <a:gd name="T11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6">
                  <a:moveTo>
                    <a:pt x="66" y="33"/>
                  </a:moveTo>
                  <a:cubicBezTo>
                    <a:pt x="67" y="51"/>
                    <a:pt x="52" y="66"/>
                    <a:pt x="34" y="66"/>
                  </a:cubicBezTo>
                  <a:cubicBezTo>
                    <a:pt x="15" y="66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52" y="0"/>
                    <a:pt x="66" y="15"/>
                    <a:pt x="66" y="33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2709" y="1212"/>
              <a:ext cx="31" cy="30"/>
            </a:xfrm>
            <a:custGeom>
              <a:avLst/>
              <a:gdLst>
                <a:gd name="T0" fmla="*/ 67 w 67"/>
                <a:gd name="T1" fmla="*/ 33 h 66"/>
                <a:gd name="T2" fmla="*/ 34 w 67"/>
                <a:gd name="T3" fmla="*/ 66 h 66"/>
                <a:gd name="T4" fmla="*/ 0 w 67"/>
                <a:gd name="T5" fmla="*/ 33 h 66"/>
                <a:gd name="T6" fmla="*/ 33 w 67"/>
                <a:gd name="T7" fmla="*/ 0 h 66"/>
                <a:gd name="T8" fmla="*/ 34 w 67"/>
                <a:gd name="T9" fmla="*/ 0 h 66"/>
                <a:gd name="T10" fmla="*/ 67 w 67"/>
                <a:gd name="T11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6">
                  <a:moveTo>
                    <a:pt x="67" y="33"/>
                  </a:moveTo>
                  <a:cubicBezTo>
                    <a:pt x="67" y="51"/>
                    <a:pt x="52" y="66"/>
                    <a:pt x="34" y="66"/>
                  </a:cubicBezTo>
                  <a:cubicBezTo>
                    <a:pt x="15" y="66"/>
                    <a:pt x="1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52" y="0"/>
                    <a:pt x="67" y="15"/>
                    <a:pt x="67" y="33"/>
                  </a:cubicBezTo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Freeform 42"/>
            <p:cNvSpPr/>
            <p:nvPr/>
          </p:nvSpPr>
          <p:spPr bwMode="auto">
            <a:xfrm>
              <a:off x="5713" y="2411"/>
              <a:ext cx="324" cy="458"/>
            </a:xfrm>
            <a:custGeom>
              <a:avLst/>
              <a:gdLst>
                <a:gd name="T0" fmla="*/ 14 w 698"/>
                <a:gd name="T1" fmla="*/ 422 h 989"/>
                <a:gd name="T2" fmla="*/ 28 w 698"/>
                <a:gd name="T3" fmla="*/ 704 h 989"/>
                <a:gd name="T4" fmla="*/ 71 w 698"/>
                <a:gd name="T5" fmla="*/ 828 h 989"/>
                <a:gd name="T6" fmla="*/ 111 w 698"/>
                <a:gd name="T7" fmla="*/ 986 h 989"/>
                <a:gd name="T8" fmla="*/ 125 w 698"/>
                <a:gd name="T9" fmla="*/ 983 h 989"/>
                <a:gd name="T10" fmla="*/ 584 w 698"/>
                <a:gd name="T11" fmla="*/ 742 h 989"/>
                <a:gd name="T12" fmla="*/ 680 w 698"/>
                <a:gd name="T13" fmla="*/ 508 h 989"/>
                <a:gd name="T14" fmla="*/ 675 w 698"/>
                <a:gd name="T15" fmla="*/ 225 h 989"/>
                <a:gd name="T16" fmla="*/ 538 w 698"/>
                <a:gd name="T17" fmla="*/ 37 h 989"/>
                <a:gd name="T18" fmla="*/ 290 w 698"/>
                <a:gd name="T19" fmla="*/ 26 h 989"/>
                <a:gd name="T20" fmla="*/ 14 w 698"/>
                <a:gd name="T21" fmla="*/ 422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8" h="989">
                  <a:moveTo>
                    <a:pt x="14" y="422"/>
                  </a:moveTo>
                  <a:cubicBezTo>
                    <a:pt x="0" y="516"/>
                    <a:pt x="5" y="612"/>
                    <a:pt x="28" y="704"/>
                  </a:cubicBezTo>
                  <a:cubicBezTo>
                    <a:pt x="39" y="746"/>
                    <a:pt x="53" y="788"/>
                    <a:pt x="71" y="828"/>
                  </a:cubicBezTo>
                  <a:cubicBezTo>
                    <a:pt x="93" y="879"/>
                    <a:pt x="117" y="930"/>
                    <a:pt x="111" y="986"/>
                  </a:cubicBezTo>
                  <a:cubicBezTo>
                    <a:pt x="106" y="989"/>
                    <a:pt x="124" y="989"/>
                    <a:pt x="125" y="983"/>
                  </a:cubicBezTo>
                  <a:cubicBezTo>
                    <a:pt x="275" y="898"/>
                    <a:pt x="468" y="882"/>
                    <a:pt x="584" y="742"/>
                  </a:cubicBezTo>
                  <a:cubicBezTo>
                    <a:pt x="639" y="676"/>
                    <a:pt x="667" y="592"/>
                    <a:pt x="680" y="508"/>
                  </a:cubicBezTo>
                  <a:cubicBezTo>
                    <a:pt x="694" y="416"/>
                    <a:pt x="698" y="315"/>
                    <a:pt x="675" y="225"/>
                  </a:cubicBezTo>
                  <a:cubicBezTo>
                    <a:pt x="655" y="148"/>
                    <a:pt x="611" y="75"/>
                    <a:pt x="538" y="37"/>
                  </a:cubicBezTo>
                  <a:cubicBezTo>
                    <a:pt x="466" y="0"/>
                    <a:pt x="367" y="2"/>
                    <a:pt x="290" y="26"/>
                  </a:cubicBezTo>
                  <a:cubicBezTo>
                    <a:pt x="121" y="79"/>
                    <a:pt x="38" y="260"/>
                    <a:pt x="14" y="422"/>
                  </a:cubicBezTo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5657" y="2490"/>
              <a:ext cx="318" cy="725"/>
            </a:xfrm>
            <a:custGeom>
              <a:avLst/>
              <a:gdLst>
                <a:gd name="T0" fmla="*/ 57 w 686"/>
                <a:gd name="T1" fmla="*/ 1364 h 1564"/>
                <a:gd name="T2" fmla="*/ 119 w 686"/>
                <a:gd name="T3" fmla="*/ 1159 h 1564"/>
                <a:gd name="T4" fmla="*/ 250 w 686"/>
                <a:gd name="T5" fmla="*/ 760 h 1564"/>
                <a:gd name="T6" fmla="*/ 340 w 686"/>
                <a:gd name="T7" fmla="*/ 526 h 1564"/>
                <a:gd name="T8" fmla="*/ 322 w 686"/>
                <a:gd name="T9" fmla="*/ 381 h 1564"/>
                <a:gd name="T10" fmla="*/ 274 w 686"/>
                <a:gd name="T11" fmla="*/ 209 h 1564"/>
                <a:gd name="T12" fmla="*/ 280 w 686"/>
                <a:gd name="T13" fmla="*/ 207 h 1564"/>
                <a:gd name="T14" fmla="*/ 359 w 686"/>
                <a:gd name="T15" fmla="*/ 479 h 1564"/>
                <a:gd name="T16" fmla="*/ 478 w 686"/>
                <a:gd name="T17" fmla="*/ 220 h 1564"/>
                <a:gd name="T18" fmla="*/ 471 w 686"/>
                <a:gd name="T19" fmla="*/ 5 h 1564"/>
                <a:gd name="T20" fmla="*/ 473 w 686"/>
                <a:gd name="T21" fmla="*/ 2 h 1564"/>
                <a:gd name="T22" fmla="*/ 476 w 686"/>
                <a:gd name="T23" fmla="*/ 4 h 1564"/>
                <a:gd name="T24" fmla="*/ 491 w 686"/>
                <a:gd name="T25" fmla="*/ 194 h 1564"/>
                <a:gd name="T26" fmla="*/ 593 w 686"/>
                <a:gd name="T27" fmla="*/ 5 h 1564"/>
                <a:gd name="T28" fmla="*/ 602 w 686"/>
                <a:gd name="T29" fmla="*/ 11 h 1564"/>
                <a:gd name="T30" fmla="*/ 443 w 686"/>
                <a:gd name="T31" fmla="*/ 343 h 1564"/>
                <a:gd name="T32" fmla="*/ 679 w 686"/>
                <a:gd name="T33" fmla="*/ 207 h 1564"/>
                <a:gd name="T34" fmla="*/ 682 w 686"/>
                <a:gd name="T35" fmla="*/ 212 h 1564"/>
                <a:gd name="T36" fmla="*/ 427 w 686"/>
                <a:gd name="T37" fmla="*/ 381 h 1564"/>
                <a:gd name="T38" fmla="*/ 326 w 686"/>
                <a:gd name="T39" fmla="*/ 631 h 1564"/>
                <a:gd name="T40" fmla="*/ 673 w 686"/>
                <a:gd name="T41" fmla="*/ 445 h 1564"/>
                <a:gd name="T42" fmla="*/ 675 w 686"/>
                <a:gd name="T43" fmla="*/ 452 h 1564"/>
                <a:gd name="T44" fmla="*/ 309 w 686"/>
                <a:gd name="T45" fmla="*/ 675 h 1564"/>
                <a:gd name="T46" fmla="*/ 271 w 686"/>
                <a:gd name="T47" fmla="*/ 777 h 1564"/>
                <a:gd name="T48" fmla="*/ 139 w 686"/>
                <a:gd name="T49" fmla="*/ 1166 h 1564"/>
                <a:gd name="T50" fmla="*/ 79 w 686"/>
                <a:gd name="T51" fmla="*/ 1354 h 1564"/>
                <a:gd name="T52" fmla="*/ 14 w 686"/>
                <a:gd name="T53" fmla="*/ 1557 h 1564"/>
                <a:gd name="T54" fmla="*/ 2 w 686"/>
                <a:gd name="T55" fmla="*/ 1555 h 1564"/>
                <a:gd name="T56" fmla="*/ 57 w 686"/>
                <a:gd name="T57" fmla="*/ 1364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6" h="1564">
                  <a:moveTo>
                    <a:pt x="57" y="1364"/>
                  </a:moveTo>
                  <a:cubicBezTo>
                    <a:pt x="77" y="1295"/>
                    <a:pt x="98" y="1227"/>
                    <a:pt x="119" y="1159"/>
                  </a:cubicBezTo>
                  <a:cubicBezTo>
                    <a:pt x="160" y="1025"/>
                    <a:pt x="203" y="892"/>
                    <a:pt x="250" y="760"/>
                  </a:cubicBezTo>
                  <a:cubicBezTo>
                    <a:pt x="279" y="682"/>
                    <a:pt x="309" y="603"/>
                    <a:pt x="340" y="526"/>
                  </a:cubicBezTo>
                  <a:cubicBezTo>
                    <a:pt x="337" y="477"/>
                    <a:pt x="331" y="429"/>
                    <a:pt x="322" y="381"/>
                  </a:cubicBezTo>
                  <a:cubicBezTo>
                    <a:pt x="310" y="322"/>
                    <a:pt x="292" y="266"/>
                    <a:pt x="274" y="209"/>
                  </a:cubicBezTo>
                  <a:cubicBezTo>
                    <a:pt x="273" y="206"/>
                    <a:pt x="279" y="204"/>
                    <a:pt x="280" y="207"/>
                  </a:cubicBezTo>
                  <a:cubicBezTo>
                    <a:pt x="314" y="286"/>
                    <a:pt x="358" y="386"/>
                    <a:pt x="359" y="479"/>
                  </a:cubicBezTo>
                  <a:cubicBezTo>
                    <a:pt x="396" y="392"/>
                    <a:pt x="435" y="305"/>
                    <a:pt x="478" y="220"/>
                  </a:cubicBezTo>
                  <a:cubicBezTo>
                    <a:pt x="482" y="149"/>
                    <a:pt x="480" y="76"/>
                    <a:pt x="471" y="5"/>
                  </a:cubicBezTo>
                  <a:cubicBezTo>
                    <a:pt x="471" y="3"/>
                    <a:pt x="472" y="2"/>
                    <a:pt x="473" y="2"/>
                  </a:cubicBezTo>
                  <a:cubicBezTo>
                    <a:pt x="474" y="2"/>
                    <a:pt x="476" y="2"/>
                    <a:pt x="476" y="4"/>
                  </a:cubicBezTo>
                  <a:cubicBezTo>
                    <a:pt x="489" y="66"/>
                    <a:pt x="494" y="130"/>
                    <a:pt x="491" y="194"/>
                  </a:cubicBezTo>
                  <a:cubicBezTo>
                    <a:pt x="523" y="130"/>
                    <a:pt x="557" y="67"/>
                    <a:pt x="593" y="5"/>
                  </a:cubicBezTo>
                  <a:cubicBezTo>
                    <a:pt x="597" y="0"/>
                    <a:pt x="604" y="5"/>
                    <a:pt x="602" y="11"/>
                  </a:cubicBezTo>
                  <a:cubicBezTo>
                    <a:pt x="545" y="120"/>
                    <a:pt x="492" y="230"/>
                    <a:pt x="443" y="343"/>
                  </a:cubicBezTo>
                  <a:cubicBezTo>
                    <a:pt x="513" y="283"/>
                    <a:pt x="593" y="237"/>
                    <a:pt x="679" y="207"/>
                  </a:cubicBezTo>
                  <a:cubicBezTo>
                    <a:pt x="683" y="205"/>
                    <a:pt x="686" y="211"/>
                    <a:pt x="682" y="212"/>
                  </a:cubicBezTo>
                  <a:cubicBezTo>
                    <a:pt x="588" y="253"/>
                    <a:pt x="501" y="310"/>
                    <a:pt x="427" y="381"/>
                  </a:cubicBezTo>
                  <a:cubicBezTo>
                    <a:pt x="392" y="464"/>
                    <a:pt x="358" y="547"/>
                    <a:pt x="326" y="631"/>
                  </a:cubicBezTo>
                  <a:cubicBezTo>
                    <a:pt x="420" y="538"/>
                    <a:pt x="549" y="478"/>
                    <a:pt x="673" y="445"/>
                  </a:cubicBezTo>
                  <a:cubicBezTo>
                    <a:pt x="678" y="444"/>
                    <a:pt x="679" y="450"/>
                    <a:pt x="675" y="452"/>
                  </a:cubicBezTo>
                  <a:cubicBezTo>
                    <a:pt x="531" y="495"/>
                    <a:pt x="419" y="577"/>
                    <a:pt x="309" y="675"/>
                  </a:cubicBezTo>
                  <a:cubicBezTo>
                    <a:pt x="296" y="709"/>
                    <a:pt x="283" y="743"/>
                    <a:pt x="271" y="777"/>
                  </a:cubicBezTo>
                  <a:cubicBezTo>
                    <a:pt x="225" y="906"/>
                    <a:pt x="181" y="1035"/>
                    <a:pt x="139" y="1166"/>
                  </a:cubicBezTo>
                  <a:cubicBezTo>
                    <a:pt x="118" y="1228"/>
                    <a:pt x="98" y="1291"/>
                    <a:pt x="79" y="1354"/>
                  </a:cubicBezTo>
                  <a:cubicBezTo>
                    <a:pt x="58" y="1421"/>
                    <a:pt x="41" y="1492"/>
                    <a:pt x="14" y="1557"/>
                  </a:cubicBezTo>
                  <a:cubicBezTo>
                    <a:pt x="11" y="1564"/>
                    <a:pt x="0" y="1562"/>
                    <a:pt x="2" y="1555"/>
                  </a:cubicBezTo>
                  <a:cubicBezTo>
                    <a:pt x="17" y="1490"/>
                    <a:pt x="35" y="1427"/>
                    <a:pt x="57" y="1364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Freeform 44"/>
            <p:cNvSpPr/>
            <p:nvPr/>
          </p:nvSpPr>
          <p:spPr bwMode="auto">
            <a:xfrm>
              <a:off x="5795" y="2544"/>
              <a:ext cx="29" cy="65"/>
            </a:xfrm>
            <a:custGeom>
              <a:avLst/>
              <a:gdLst>
                <a:gd name="T0" fmla="*/ 9 w 63"/>
                <a:gd name="T1" fmla="*/ 4 h 141"/>
                <a:gd name="T2" fmla="*/ 63 w 63"/>
                <a:gd name="T3" fmla="*/ 139 h 141"/>
                <a:gd name="T4" fmla="*/ 61 w 63"/>
                <a:gd name="T5" fmla="*/ 139 h 141"/>
                <a:gd name="T6" fmla="*/ 2 w 63"/>
                <a:gd name="T7" fmla="*/ 7 h 141"/>
                <a:gd name="T8" fmla="*/ 9 w 63"/>
                <a:gd name="T9" fmla="*/ 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41">
                  <a:moveTo>
                    <a:pt x="9" y="4"/>
                  </a:moveTo>
                  <a:cubicBezTo>
                    <a:pt x="36" y="45"/>
                    <a:pt x="54" y="91"/>
                    <a:pt x="63" y="139"/>
                  </a:cubicBezTo>
                  <a:cubicBezTo>
                    <a:pt x="63" y="140"/>
                    <a:pt x="62" y="141"/>
                    <a:pt x="61" y="139"/>
                  </a:cubicBezTo>
                  <a:cubicBezTo>
                    <a:pt x="44" y="94"/>
                    <a:pt x="25" y="49"/>
                    <a:pt x="2" y="7"/>
                  </a:cubicBezTo>
                  <a:cubicBezTo>
                    <a:pt x="0" y="3"/>
                    <a:pt x="6" y="0"/>
                    <a:pt x="9" y="4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5922" y="2670"/>
              <a:ext cx="65" cy="24"/>
            </a:xfrm>
            <a:custGeom>
              <a:avLst/>
              <a:gdLst>
                <a:gd name="T0" fmla="*/ 2 w 139"/>
                <a:gd name="T1" fmla="*/ 45 h 53"/>
                <a:gd name="T2" fmla="*/ 137 w 139"/>
                <a:gd name="T3" fmla="*/ 0 h 53"/>
                <a:gd name="T4" fmla="*/ 137 w 139"/>
                <a:gd name="T5" fmla="*/ 2 h 53"/>
                <a:gd name="T6" fmla="*/ 71 w 139"/>
                <a:gd name="T7" fmla="*/ 26 h 53"/>
                <a:gd name="T8" fmla="*/ 5 w 139"/>
                <a:gd name="T9" fmla="*/ 52 h 53"/>
                <a:gd name="T10" fmla="*/ 1 w 139"/>
                <a:gd name="T11" fmla="*/ 49 h 53"/>
                <a:gd name="T12" fmla="*/ 2 w 139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3">
                  <a:moveTo>
                    <a:pt x="2" y="45"/>
                  </a:moveTo>
                  <a:cubicBezTo>
                    <a:pt x="44" y="22"/>
                    <a:pt x="90" y="7"/>
                    <a:pt x="137" y="0"/>
                  </a:cubicBezTo>
                  <a:cubicBezTo>
                    <a:pt x="139" y="0"/>
                    <a:pt x="139" y="2"/>
                    <a:pt x="137" y="2"/>
                  </a:cubicBezTo>
                  <a:cubicBezTo>
                    <a:pt x="116" y="11"/>
                    <a:pt x="93" y="17"/>
                    <a:pt x="71" y="26"/>
                  </a:cubicBezTo>
                  <a:cubicBezTo>
                    <a:pt x="49" y="34"/>
                    <a:pt x="27" y="44"/>
                    <a:pt x="5" y="52"/>
                  </a:cubicBezTo>
                  <a:cubicBezTo>
                    <a:pt x="3" y="53"/>
                    <a:pt x="1" y="51"/>
                    <a:pt x="1" y="49"/>
                  </a:cubicBezTo>
                  <a:cubicBezTo>
                    <a:pt x="0" y="48"/>
                    <a:pt x="1" y="46"/>
                    <a:pt x="2" y="45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5957" y="2503"/>
              <a:ext cx="23" cy="16"/>
            </a:xfrm>
            <a:custGeom>
              <a:avLst/>
              <a:gdLst>
                <a:gd name="T0" fmla="*/ 3 w 50"/>
                <a:gd name="T1" fmla="*/ 27 h 34"/>
                <a:gd name="T2" fmla="*/ 46 w 50"/>
                <a:gd name="T3" fmla="*/ 1 h 34"/>
                <a:gd name="T4" fmla="*/ 50 w 50"/>
                <a:gd name="T5" fmla="*/ 1 h 34"/>
                <a:gd name="T6" fmla="*/ 49 w 50"/>
                <a:gd name="T7" fmla="*/ 4 h 34"/>
                <a:gd name="T8" fmla="*/ 6 w 50"/>
                <a:gd name="T9" fmla="*/ 32 h 34"/>
                <a:gd name="T10" fmla="*/ 3 w 50"/>
                <a:gd name="T11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4">
                  <a:moveTo>
                    <a:pt x="3" y="27"/>
                  </a:moveTo>
                  <a:cubicBezTo>
                    <a:pt x="17" y="17"/>
                    <a:pt x="31" y="8"/>
                    <a:pt x="46" y="1"/>
                  </a:cubicBezTo>
                  <a:cubicBezTo>
                    <a:pt x="47" y="0"/>
                    <a:pt x="49" y="0"/>
                    <a:pt x="50" y="1"/>
                  </a:cubicBezTo>
                  <a:cubicBezTo>
                    <a:pt x="50" y="2"/>
                    <a:pt x="50" y="4"/>
                    <a:pt x="49" y="4"/>
                  </a:cubicBezTo>
                  <a:cubicBezTo>
                    <a:pt x="35" y="15"/>
                    <a:pt x="21" y="24"/>
                    <a:pt x="6" y="32"/>
                  </a:cubicBezTo>
                  <a:cubicBezTo>
                    <a:pt x="3" y="34"/>
                    <a:pt x="0" y="29"/>
                    <a:pt x="3" y="27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5322" y="2457"/>
              <a:ext cx="402" cy="431"/>
            </a:xfrm>
            <a:custGeom>
              <a:avLst/>
              <a:gdLst>
                <a:gd name="T0" fmla="*/ 350 w 867"/>
                <a:gd name="T1" fmla="*/ 832 h 929"/>
                <a:gd name="T2" fmla="*/ 675 w 867"/>
                <a:gd name="T3" fmla="*/ 926 h 929"/>
                <a:gd name="T4" fmla="*/ 802 w 867"/>
                <a:gd name="T5" fmla="*/ 397 h 929"/>
                <a:gd name="T6" fmla="*/ 434 w 867"/>
                <a:gd name="T7" fmla="*/ 48 h 929"/>
                <a:gd name="T8" fmla="*/ 179 w 867"/>
                <a:gd name="T9" fmla="*/ 18 h 929"/>
                <a:gd name="T10" fmla="*/ 32 w 867"/>
                <a:gd name="T11" fmla="*/ 162 h 929"/>
                <a:gd name="T12" fmla="*/ 28 w 867"/>
                <a:gd name="T13" fmla="*/ 460 h 929"/>
                <a:gd name="T14" fmla="*/ 134 w 867"/>
                <a:gd name="T15" fmla="*/ 703 h 929"/>
                <a:gd name="T16" fmla="*/ 350 w 867"/>
                <a:gd name="T17" fmla="*/ 832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7" h="929">
                  <a:moveTo>
                    <a:pt x="350" y="832"/>
                  </a:moveTo>
                  <a:cubicBezTo>
                    <a:pt x="458" y="864"/>
                    <a:pt x="567" y="894"/>
                    <a:pt x="675" y="926"/>
                  </a:cubicBezTo>
                  <a:cubicBezTo>
                    <a:pt x="685" y="929"/>
                    <a:pt x="867" y="578"/>
                    <a:pt x="802" y="397"/>
                  </a:cubicBezTo>
                  <a:cubicBezTo>
                    <a:pt x="740" y="230"/>
                    <a:pt x="600" y="105"/>
                    <a:pt x="434" y="48"/>
                  </a:cubicBezTo>
                  <a:cubicBezTo>
                    <a:pt x="356" y="22"/>
                    <a:pt x="261" y="0"/>
                    <a:pt x="179" y="18"/>
                  </a:cubicBezTo>
                  <a:cubicBezTo>
                    <a:pt x="107" y="34"/>
                    <a:pt x="56" y="93"/>
                    <a:pt x="32" y="162"/>
                  </a:cubicBezTo>
                  <a:cubicBezTo>
                    <a:pt x="0" y="254"/>
                    <a:pt x="10" y="365"/>
                    <a:pt x="28" y="460"/>
                  </a:cubicBezTo>
                  <a:cubicBezTo>
                    <a:pt x="42" y="549"/>
                    <a:pt x="79" y="633"/>
                    <a:pt x="134" y="703"/>
                  </a:cubicBezTo>
                  <a:cubicBezTo>
                    <a:pt x="192" y="772"/>
                    <a:pt x="265" y="807"/>
                    <a:pt x="350" y="832"/>
                  </a:cubicBezTo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5410" y="2562"/>
              <a:ext cx="299" cy="673"/>
            </a:xfrm>
            <a:custGeom>
              <a:avLst/>
              <a:gdLst>
                <a:gd name="T0" fmla="*/ 4 w 646"/>
                <a:gd name="T1" fmla="*/ 274 h 1454"/>
                <a:gd name="T2" fmla="*/ 216 w 646"/>
                <a:gd name="T3" fmla="*/ 358 h 1454"/>
                <a:gd name="T4" fmla="*/ 358 w 646"/>
                <a:gd name="T5" fmla="*/ 409 h 1454"/>
                <a:gd name="T6" fmla="*/ 209 w 646"/>
                <a:gd name="T7" fmla="*/ 108 h 1454"/>
                <a:gd name="T8" fmla="*/ 12 w 646"/>
                <a:gd name="T9" fmla="*/ 7 h 1454"/>
                <a:gd name="T10" fmla="*/ 12 w 646"/>
                <a:gd name="T11" fmla="*/ 3 h 1454"/>
                <a:gd name="T12" fmla="*/ 16 w 646"/>
                <a:gd name="T13" fmla="*/ 2 h 1454"/>
                <a:gd name="T14" fmla="*/ 201 w 646"/>
                <a:gd name="T15" fmla="*/ 95 h 1454"/>
                <a:gd name="T16" fmla="*/ 158 w 646"/>
                <a:gd name="T17" fmla="*/ 15 h 1454"/>
                <a:gd name="T18" fmla="*/ 169 w 646"/>
                <a:gd name="T19" fmla="*/ 8 h 1454"/>
                <a:gd name="T20" fmla="*/ 323 w 646"/>
                <a:gd name="T21" fmla="*/ 266 h 1454"/>
                <a:gd name="T22" fmla="*/ 334 w 646"/>
                <a:gd name="T23" fmla="*/ 29 h 1454"/>
                <a:gd name="T24" fmla="*/ 335 w 646"/>
                <a:gd name="T25" fmla="*/ 28 h 1454"/>
                <a:gd name="T26" fmla="*/ 337 w 646"/>
                <a:gd name="T27" fmla="*/ 29 h 1454"/>
                <a:gd name="T28" fmla="*/ 334 w 646"/>
                <a:gd name="T29" fmla="*/ 290 h 1454"/>
                <a:gd name="T30" fmla="*/ 438 w 646"/>
                <a:gd name="T31" fmla="*/ 522 h 1454"/>
                <a:gd name="T32" fmla="*/ 477 w 646"/>
                <a:gd name="T33" fmla="*/ 380 h 1454"/>
                <a:gd name="T34" fmla="*/ 493 w 646"/>
                <a:gd name="T35" fmla="*/ 172 h 1454"/>
                <a:gd name="T36" fmla="*/ 496 w 646"/>
                <a:gd name="T37" fmla="*/ 172 h 1454"/>
                <a:gd name="T38" fmla="*/ 451 w 646"/>
                <a:gd name="T39" fmla="*/ 555 h 1454"/>
                <a:gd name="T40" fmla="*/ 502 w 646"/>
                <a:gd name="T41" fmla="*/ 698 h 1454"/>
                <a:gd name="T42" fmla="*/ 646 w 646"/>
                <a:gd name="T43" fmla="*/ 1450 h 1454"/>
                <a:gd name="T44" fmla="*/ 641 w 646"/>
                <a:gd name="T45" fmla="*/ 1453 h 1454"/>
                <a:gd name="T46" fmla="*/ 637 w 646"/>
                <a:gd name="T47" fmla="*/ 1450 h 1454"/>
                <a:gd name="T48" fmla="*/ 475 w 646"/>
                <a:gd name="T49" fmla="*/ 707 h 1454"/>
                <a:gd name="T50" fmla="*/ 368 w 646"/>
                <a:gd name="T51" fmla="*/ 431 h 1454"/>
                <a:gd name="T52" fmla="*/ 178 w 646"/>
                <a:gd name="T53" fmla="*/ 364 h 1454"/>
                <a:gd name="T54" fmla="*/ 2 w 646"/>
                <a:gd name="T55" fmla="*/ 278 h 1454"/>
                <a:gd name="T56" fmla="*/ 0 w 646"/>
                <a:gd name="T57" fmla="*/ 275 h 1454"/>
                <a:gd name="T58" fmla="*/ 4 w 646"/>
                <a:gd name="T59" fmla="*/ 274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46" h="1454">
                  <a:moveTo>
                    <a:pt x="4" y="274"/>
                  </a:moveTo>
                  <a:cubicBezTo>
                    <a:pt x="72" y="307"/>
                    <a:pt x="143" y="335"/>
                    <a:pt x="216" y="358"/>
                  </a:cubicBezTo>
                  <a:cubicBezTo>
                    <a:pt x="265" y="371"/>
                    <a:pt x="312" y="388"/>
                    <a:pt x="358" y="409"/>
                  </a:cubicBezTo>
                  <a:cubicBezTo>
                    <a:pt x="312" y="307"/>
                    <a:pt x="262" y="207"/>
                    <a:pt x="209" y="108"/>
                  </a:cubicBezTo>
                  <a:cubicBezTo>
                    <a:pt x="139" y="88"/>
                    <a:pt x="65" y="56"/>
                    <a:pt x="12" y="7"/>
                  </a:cubicBezTo>
                  <a:cubicBezTo>
                    <a:pt x="11" y="6"/>
                    <a:pt x="11" y="4"/>
                    <a:pt x="12" y="3"/>
                  </a:cubicBezTo>
                  <a:cubicBezTo>
                    <a:pt x="13" y="1"/>
                    <a:pt x="15" y="1"/>
                    <a:pt x="16" y="2"/>
                  </a:cubicBezTo>
                  <a:cubicBezTo>
                    <a:pt x="74" y="43"/>
                    <a:pt x="138" y="68"/>
                    <a:pt x="201" y="95"/>
                  </a:cubicBezTo>
                  <a:cubicBezTo>
                    <a:pt x="187" y="68"/>
                    <a:pt x="173" y="42"/>
                    <a:pt x="158" y="15"/>
                  </a:cubicBezTo>
                  <a:cubicBezTo>
                    <a:pt x="154" y="8"/>
                    <a:pt x="164" y="0"/>
                    <a:pt x="169" y="8"/>
                  </a:cubicBezTo>
                  <a:cubicBezTo>
                    <a:pt x="226" y="90"/>
                    <a:pt x="277" y="177"/>
                    <a:pt x="323" y="266"/>
                  </a:cubicBezTo>
                  <a:cubicBezTo>
                    <a:pt x="334" y="188"/>
                    <a:pt x="338" y="108"/>
                    <a:pt x="334" y="29"/>
                  </a:cubicBezTo>
                  <a:cubicBezTo>
                    <a:pt x="334" y="28"/>
                    <a:pt x="335" y="28"/>
                    <a:pt x="335" y="28"/>
                  </a:cubicBezTo>
                  <a:cubicBezTo>
                    <a:pt x="336" y="28"/>
                    <a:pt x="337" y="28"/>
                    <a:pt x="337" y="29"/>
                  </a:cubicBezTo>
                  <a:cubicBezTo>
                    <a:pt x="350" y="116"/>
                    <a:pt x="349" y="204"/>
                    <a:pt x="334" y="290"/>
                  </a:cubicBezTo>
                  <a:cubicBezTo>
                    <a:pt x="372" y="365"/>
                    <a:pt x="407" y="443"/>
                    <a:pt x="438" y="522"/>
                  </a:cubicBezTo>
                  <a:cubicBezTo>
                    <a:pt x="450" y="474"/>
                    <a:pt x="466" y="428"/>
                    <a:pt x="477" y="380"/>
                  </a:cubicBezTo>
                  <a:cubicBezTo>
                    <a:pt x="494" y="312"/>
                    <a:pt x="499" y="242"/>
                    <a:pt x="493" y="172"/>
                  </a:cubicBezTo>
                  <a:cubicBezTo>
                    <a:pt x="493" y="170"/>
                    <a:pt x="496" y="170"/>
                    <a:pt x="496" y="172"/>
                  </a:cubicBezTo>
                  <a:cubicBezTo>
                    <a:pt x="515" y="302"/>
                    <a:pt x="500" y="434"/>
                    <a:pt x="451" y="555"/>
                  </a:cubicBezTo>
                  <a:cubicBezTo>
                    <a:pt x="469" y="602"/>
                    <a:pt x="486" y="650"/>
                    <a:pt x="502" y="698"/>
                  </a:cubicBezTo>
                  <a:cubicBezTo>
                    <a:pt x="584" y="941"/>
                    <a:pt x="632" y="1194"/>
                    <a:pt x="646" y="1450"/>
                  </a:cubicBezTo>
                  <a:cubicBezTo>
                    <a:pt x="645" y="1452"/>
                    <a:pt x="643" y="1454"/>
                    <a:pt x="641" y="1453"/>
                  </a:cubicBezTo>
                  <a:cubicBezTo>
                    <a:pt x="639" y="1453"/>
                    <a:pt x="637" y="1451"/>
                    <a:pt x="637" y="1450"/>
                  </a:cubicBezTo>
                  <a:cubicBezTo>
                    <a:pt x="608" y="1197"/>
                    <a:pt x="554" y="948"/>
                    <a:pt x="475" y="707"/>
                  </a:cubicBezTo>
                  <a:cubicBezTo>
                    <a:pt x="443" y="612"/>
                    <a:pt x="408" y="521"/>
                    <a:pt x="368" y="431"/>
                  </a:cubicBezTo>
                  <a:cubicBezTo>
                    <a:pt x="304" y="412"/>
                    <a:pt x="240" y="386"/>
                    <a:pt x="178" y="364"/>
                  </a:cubicBezTo>
                  <a:cubicBezTo>
                    <a:pt x="115" y="343"/>
                    <a:pt x="53" y="319"/>
                    <a:pt x="2" y="278"/>
                  </a:cubicBezTo>
                  <a:cubicBezTo>
                    <a:pt x="0" y="278"/>
                    <a:pt x="0" y="276"/>
                    <a:pt x="0" y="275"/>
                  </a:cubicBezTo>
                  <a:cubicBezTo>
                    <a:pt x="1" y="274"/>
                    <a:pt x="2" y="273"/>
                    <a:pt x="4" y="274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Freeform 49"/>
            <p:cNvSpPr/>
            <p:nvPr/>
          </p:nvSpPr>
          <p:spPr bwMode="auto">
            <a:xfrm>
              <a:off x="5362" y="2641"/>
              <a:ext cx="95" cy="40"/>
            </a:xfrm>
            <a:custGeom>
              <a:avLst/>
              <a:gdLst>
                <a:gd name="T0" fmla="*/ 6 w 204"/>
                <a:gd name="T1" fmla="*/ 1 h 87"/>
                <a:gd name="T2" fmla="*/ 201 w 204"/>
                <a:gd name="T3" fmla="*/ 81 h 87"/>
                <a:gd name="T4" fmla="*/ 199 w 204"/>
                <a:gd name="T5" fmla="*/ 86 h 87"/>
                <a:gd name="T6" fmla="*/ 3 w 204"/>
                <a:gd name="T7" fmla="*/ 4 h 87"/>
                <a:gd name="T8" fmla="*/ 6 w 204"/>
                <a:gd name="T9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87">
                  <a:moveTo>
                    <a:pt x="6" y="1"/>
                  </a:moveTo>
                  <a:cubicBezTo>
                    <a:pt x="72" y="25"/>
                    <a:pt x="135" y="57"/>
                    <a:pt x="201" y="81"/>
                  </a:cubicBezTo>
                  <a:cubicBezTo>
                    <a:pt x="204" y="82"/>
                    <a:pt x="202" y="87"/>
                    <a:pt x="199" y="86"/>
                  </a:cubicBezTo>
                  <a:cubicBezTo>
                    <a:pt x="129" y="72"/>
                    <a:pt x="60" y="50"/>
                    <a:pt x="3" y="4"/>
                  </a:cubicBezTo>
                  <a:cubicBezTo>
                    <a:pt x="0" y="3"/>
                    <a:pt x="4" y="0"/>
                    <a:pt x="6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Freeform 50"/>
            <p:cNvSpPr/>
            <p:nvPr/>
          </p:nvSpPr>
          <p:spPr bwMode="auto">
            <a:xfrm>
              <a:off x="5616" y="2573"/>
              <a:ext cx="16" cy="89"/>
            </a:xfrm>
            <a:custGeom>
              <a:avLst/>
              <a:gdLst>
                <a:gd name="T0" fmla="*/ 0 w 36"/>
                <a:gd name="T1" fmla="*/ 5 h 193"/>
                <a:gd name="T2" fmla="*/ 5 w 36"/>
                <a:gd name="T3" fmla="*/ 3 h 193"/>
                <a:gd name="T4" fmla="*/ 18 w 36"/>
                <a:gd name="T5" fmla="*/ 191 h 193"/>
                <a:gd name="T6" fmla="*/ 15 w 36"/>
                <a:gd name="T7" fmla="*/ 193 h 193"/>
                <a:gd name="T8" fmla="*/ 13 w 36"/>
                <a:gd name="T9" fmla="*/ 191 h 193"/>
                <a:gd name="T10" fmla="*/ 0 w 36"/>
                <a:gd name="T11" fmla="*/ 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93">
                  <a:moveTo>
                    <a:pt x="0" y="5"/>
                  </a:moveTo>
                  <a:cubicBezTo>
                    <a:pt x="0" y="2"/>
                    <a:pt x="4" y="0"/>
                    <a:pt x="5" y="3"/>
                  </a:cubicBezTo>
                  <a:cubicBezTo>
                    <a:pt x="23" y="64"/>
                    <a:pt x="36" y="129"/>
                    <a:pt x="18" y="191"/>
                  </a:cubicBezTo>
                  <a:cubicBezTo>
                    <a:pt x="18" y="193"/>
                    <a:pt x="16" y="193"/>
                    <a:pt x="15" y="193"/>
                  </a:cubicBezTo>
                  <a:cubicBezTo>
                    <a:pt x="14" y="193"/>
                    <a:pt x="14" y="192"/>
                    <a:pt x="13" y="191"/>
                  </a:cubicBezTo>
                  <a:cubicBezTo>
                    <a:pt x="10" y="128"/>
                    <a:pt x="13" y="67"/>
                    <a:pt x="0" y="5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Freeform 51"/>
            <p:cNvSpPr/>
            <p:nvPr/>
          </p:nvSpPr>
          <p:spPr bwMode="auto">
            <a:xfrm>
              <a:off x="5484" y="2509"/>
              <a:ext cx="19" cy="51"/>
            </a:xfrm>
            <a:custGeom>
              <a:avLst/>
              <a:gdLst>
                <a:gd name="T0" fmla="*/ 8 w 40"/>
                <a:gd name="T1" fmla="*/ 1 h 109"/>
                <a:gd name="T2" fmla="*/ 37 w 40"/>
                <a:gd name="T3" fmla="*/ 105 h 109"/>
                <a:gd name="T4" fmla="*/ 33 w 40"/>
                <a:gd name="T5" fmla="*/ 106 h 109"/>
                <a:gd name="T6" fmla="*/ 1 w 40"/>
                <a:gd name="T7" fmla="*/ 5 h 109"/>
                <a:gd name="T8" fmla="*/ 4 w 40"/>
                <a:gd name="T9" fmla="*/ 0 h 109"/>
                <a:gd name="T10" fmla="*/ 8 w 40"/>
                <a:gd name="T11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09">
                  <a:moveTo>
                    <a:pt x="8" y="1"/>
                  </a:moveTo>
                  <a:cubicBezTo>
                    <a:pt x="30" y="32"/>
                    <a:pt x="40" y="68"/>
                    <a:pt x="37" y="105"/>
                  </a:cubicBezTo>
                  <a:cubicBezTo>
                    <a:pt x="37" y="108"/>
                    <a:pt x="33" y="109"/>
                    <a:pt x="33" y="106"/>
                  </a:cubicBezTo>
                  <a:cubicBezTo>
                    <a:pt x="25" y="71"/>
                    <a:pt x="11" y="40"/>
                    <a:pt x="1" y="5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Freeform 52"/>
            <p:cNvSpPr/>
            <p:nvPr/>
          </p:nvSpPr>
          <p:spPr bwMode="auto">
            <a:xfrm>
              <a:off x="5750" y="2814"/>
              <a:ext cx="344" cy="213"/>
            </a:xfrm>
            <a:custGeom>
              <a:avLst/>
              <a:gdLst>
                <a:gd name="T0" fmla="*/ 716 w 744"/>
                <a:gd name="T1" fmla="*/ 218 h 460"/>
                <a:gd name="T2" fmla="*/ 490 w 744"/>
                <a:gd name="T3" fmla="*/ 459 h 460"/>
                <a:gd name="T4" fmla="*/ 257 w 744"/>
                <a:gd name="T5" fmla="*/ 450 h 460"/>
                <a:gd name="T6" fmla="*/ 7 w 744"/>
                <a:gd name="T7" fmla="*/ 454 h 460"/>
                <a:gd name="T8" fmla="*/ 217 w 744"/>
                <a:gd name="T9" fmla="*/ 83 h 460"/>
                <a:gd name="T10" fmla="*/ 405 w 744"/>
                <a:gd name="T11" fmla="*/ 25 h 460"/>
                <a:gd name="T12" fmla="*/ 627 w 744"/>
                <a:gd name="T13" fmla="*/ 2 h 460"/>
                <a:gd name="T14" fmla="*/ 728 w 744"/>
                <a:gd name="T15" fmla="*/ 60 h 460"/>
                <a:gd name="T16" fmla="*/ 716 w 744"/>
                <a:gd name="T17" fmla="*/ 218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4" h="460">
                  <a:moveTo>
                    <a:pt x="716" y="218"/>
                  </a:moveTo>
                  <a:cubicBezTo>
                    <a:pt x="684" y="319"/>
                    <a:pt x="609" y="458"/>
                    <a:pt x="490" y="459"/>
                  </a:cubicBezTo>
                  <a:cubicBezTo>
                    <a:pt x="412" y="460"/>
                    <a:pt x="334" y="451"/>
                    <a:pt x="257" y="450"/>
                  </a:cubicBezTo>
                  <a:cubicBezTo>
                    <a:pt x="174" y="448"/>
                    <a:pt x="90" y="449"/>
                    <a:pt x="7" y="454"/>
                  </a:cubicBezTo>
                  <a:cubicBezTo>
                    <a:pt x="0" y="454"/>
                    <a:pt x="17" y="205"/>
                    <a:pt x="217" y="83"/>
                  </a:cubicBezTo>
                  <a:cubicBezTo>
                    <a:pt x="273" y="49"/>
                    <a:pt x="341" y="38"/>
                    <a:pt x="405" y="25"/>
                  </a:cubicBezTo>
                  <a:cubicBezTo>
                    <a:pt x="478" y="7"/>
                    <a:pt x="552" y="0"/>
                    <a:pt x="627" y="2"/>
                  </a:cubicBezTo>
                  <a:cubicBezTo>
                    <a:pt x="673" y="3"/>
                    <a:pt x="711" y="13"/>
                    <a:pt x="728" y="60"/>
                  </a:cubicBezTo>
                  <a:cubicBezTo>
                    <a:pt x="744" y="107"/>
                    <a:pt x="732" y="170"/>
                    <a:pt x="716" y="218"/>
                  </a:cubicBezTo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5660" y="2834"/>
              <a:ext cx="386" cy="415"/>
            </a:xfrm>
            <a:custGeom>
              <a:avLst/>
              <a:gdLst>
                <a:gd name="T0" fmla="*/ 823 w 832"/>
                <a:gd name="T1" fmla="*/ 48 h 896"/>
                <a:gd name="T2" fmla="*/ 677 w 832"/>
                <a:gd name="T3" fmla="*/ 90 h 896"/>
                <a:gd name="T4" fmla="*/ 717 w 832"/>
                <a:gd name="T5" fmla="*/ 51 h 896"/>
                <a:gd name="T6" fmla="*/ 784 w 832"/>
                <a:gd name="T7" fmla="*/ 4 h 896"/>
                <a:gd name="T8" fmla="*/ 782 w 832"/>
                <a:gd name="T9" fmla="*/ 1 h 896"/>
                <a:gd name="T10" fmla="*/ 664 w 832"/>
                <a:gd name="T11" fmla="*/ 94 h 896"/>
                <a:gd name="T12" fmla="*/ 485 w 832"/>
                <a:gd name="T13" fmla="*/ 159 h 896"/>
                <a:gd name="T14" fmla="*/ 371 w 832"/>
                <a:gd name="T15" fmla="*/ 220 h 896"/>
                <a:gd name="T16" fmla="*/ 412 w 832"/>
                <a:gd name="T17" fmla="*/ 148 h 896"/>
                <a:gd name="T18" fmla="*/ 509 w 832"/>
                <a:gd name="T19" fmla="*/ 70 h 896"/>
                <a:gd name="T20" fmla="*/ 510 w 832"/>
                <a:gd name="T21" fmla="*/ 65 h 896"/>
                <a:gd name="T22" fmla="*/ 506 w 832"/>
                <a:gd name="T23" fmla="*/ 64 h 896"/>
                <a:gd name="T24" fmla="*/ 350 w 832"/>
                <a:gd name="T25" fmla="*/ 233 h 896"/>
                <a:gd name="T26" fmla="*/ 237 w 832"/>
                <a:gd name="T27" fmla="*/ 336 h 896"/>
                <a:gd name="T28" fmla="*/ 0 w 832"/>
                <a:gd name="T29" fmla="*/ 890 h 896"/>
                <a:gd name="T30" fmla="*/ 9 w 832"/>
                <a:gd name="T31" fmla="*/ 891 h 896"/>
                <a:gd name="T32" fmla="*/ 261 w 832"/>
                <a:gd name="T33" fmla="*/ 350 h 896"/>
                <a:gd name="T34" fmla="*/ 290 w 832"/>
                <a:gd name="T35" fmla="*/ 318 h 896"/>
                <a:gd name="T36" fmla="*/ 399 w 832"/>
                <a:gd name="T37" fmla="*/ 310 h 896"/>
                <a:gd name="T38" fmla="*/ 527 w 832"/>
                <a:gd name="T39" fmla="*/ 319 h 896"/>
                <a:gd name="T40" fmla="*/ 737 w 832"/>
                <a:gd name="T41" fmla="*/ 291 h 896"/>
                <a:gd name="T42" fmla="*/ 735 w 832"/>
                <a:gd name="T43" fmla="*/ 285 h 896"/>
                <a:gd name="T44" fmla="*/ 307 w 832"/>
                <a:gd name="T45" fmla="*/ 302 h 896"/>
                <a:gd name="T46" fmla="*/ 515 w 832"/>
                <a:gd name="T47" fmla="*/ 168 h 896"/>
                <a:gd name="T48" fmla="*/ 528 w 832"/>
                <a:gd name="T49" fmla="*/ 163 h 896"/>
                <a:gd name="T50" fmla="*/ 801 w 832"/>
                <a:gd name="T51" fmla="*/ 168 h 896"/>
                <a:gd name="T52" fmla="*/ 800 w 832"/>
                <a:gd name="T53" fmla="*/ 164 h 896"/>
                <a:gd name="T54" fmla="*/ 550 w 832"/>
                <a:gd name="T55" fmla="*/ 154 h 896"/>
                <a:gd name="T56" fmla="*/ 825 w 832"/>
                <a:gd name="T57" fmla="*/ 56 h 896"/>
                <a:gd name="T58" fmla="*/ 823 w 832"/>
                <a:gd name="T59" fmla="*/ 48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2" h="896">
                  <a:moveTo>
                    <a:pt x="823" y="48"/>
                  </a:moveTo>
                  <a:cubicBezTo>
                    <a:pt x="775" y="60"/>
                    <a:pt x="726" y="75"/>
                    <a:pt x="677" y="90"/>
                  </a:cubicBezTo>
                  <a:cubicBezTo>
                    <a:pt x="690" y="77"/>
                    <a:pt x="703" y="63"/>
                    <a:pt x="717" y="51"/>
                  </a:cubicBezTo>
                  <a:cubicBezTo>
                    <a:pt x="738" y="34"/>
                    <a:pt x="761" y="19"/>
                    <a:pt x="784" y="4"/>
                  </a:cubicBezTo>
                  <a:cubicBezTo>
                    <a:pt x="785" y="3"/>
                    <a:pt x="784" y="0"/>
                    <a:pt x="782" y="1"/>
                  </a:cubicBezTo>
                  <a:cubicBezTo>
                    <a:pt x="735" y="20"/>
                    <a:pt x="694" y="53"/>
                    <a:pt x="664" y="94"/>
                  </a:cubicBezTo>
                  <a:cubicBezTo>
                    <a:pt x="603" y="114"/>
                    <a:pt x="543" y="136"/>
                    <a:pt x="485" y="159"/>
                  </a:cubicBezTo>
                  <a:cubicBezTo>
                    <a:pt x="445" y="176"/>
                    <a:pt x="407" y="196"/>
                    <a:pt x="371" y="220"/>
                  </a:cubicBezTo>
                  <a:cubicBezTo>
                    <a:pt x="382" y="194"/>
                    <a:pt x="396" y="170"/>
                    <a:pt x="412" y="148"/>
                  </a:cubicBezTo>
                  <a:cubicBezTo>
                    <a:pt x="439" y="113"/>
                    <a:pt x="475" y="94"/>
                    <a:pt x="509" y="70"/>
                  </a:cubicBezTo>
                  <a:cubicBezTo>
                    <a:pt x="511" y="69"/>
                    <a:pt x="511" y="67"/>
                    <a:pt x="510" y="65"/>
                  </a:cubicBezTo>
                  <a:cubicBezTo>
                    <a:pt x="510" y="64"/>
                    <a:pt x="508" y="63"/>
                    <a:pt x="506" y="64"/>
                  </a:cubicBezTo>
                  <a:cubicBezTo>
                    <a:pt x="433" y="96"/>
                    <a:pt x="376" y="157"/>
                    <a:pt x="350" y="233"/>
                  </a:cubicBezTo>
                  <a:cubicBezTo>
                    <a:pt x="309" y="263"/>
                    <a:pt x="271" y="298"/>
                    <a:pt x="237" y="336"/>
                  </a:cubicBezTo>
                  <a:cubicBezTo>
                    <a:pt x="105" y="486"/>
                    <a:pt x="1" y="686"/>
                    <a:pt x="0" y="890"/>
                  </a:cubicBezTo>
                  <a:cubicBezTo>
                    <a:pt x="0" y="895"/>
                    <a:pt x="8" y="896"/>
                    <a:pt x="9" y="891"/>
                  </a:cubicBezTo>
                  <a:cubicBezTo>
                    <a:pt x="43" y="691"/>
                    <a:pt x="130" y="504"/>
                    <a:pt x="261" y="350"/>
                  </a:cubicBezTo>
                  <a:cubicBezTo>
                    <a:pt x="271" y="339"/>
                    <a:pt x="280" y="328"/>
                    <a:pt x="290" y="318"/>
                  </a:cubicBezTo>
                  <a:cubicBezTo>
                    <a:pt x="326" y="313"/>
                    <a:pt x="363" y="310"/>
                    <a:pt x="399" y="310"/>
                  </a:cubicBezTo>
                  <a:cubicBezTo>
                    <a:pt x="442" y="310"/>
                    <a:pt x="484" y="316"/>
                    <a:pt x="527" y="319"/>
                  </a:cubicBezTo>
                  <a:cubicBezTo>
                    <a:pt x="597" y="325"/>
                    <a:pt x="674" y="326"/>
                    <a:pt x="737" y="291"/>
                  </a:cubicBezTo>
                  <a:cubicBezTo>
                    <a:pt x="740" y="289"/>
                    <a:pt x="737" y="284"/>
                    <a:pt x="735" y="285"/>
                  </a:cubicBezTo>
                  <a:cubicBezTo>
                    <a:pt x="595" y="336"/>
                    <a:pt x="447" y="272"/>
                    <a:pt x="307" y="302"/>
                  </a:cubicBezTo>
                  <a:cubicBezTo>
                    <a:pt x="367" y="245"/>
                    <a:pt x="438" y="199"/>
                    <a:pt x="515" y="168"/>
                  </a:cubicBezTo>
                  <a:lnTo>
                    <a:pt x="528" y="163"/>
                  </a:lnTo>
                  <a:cubicBezTo>
                    <a:pt x="618" y="174"/>
                    <a:pt x="713" y="198"/>
                    <a:pt x="801" y="168"/>
                  </a:cubicBezTo>
                  <a:cubicBezTo>
                    <a:pt x="803" y="167"/>
                    <a:pt x="802" y="163"/>
                    <a:pt x="800" y="164"/>
                  </a:cubicBezTo>
                  <a:cubicBezTo>
                    <a:pt x="715" y="185"/>
                    <a:pt x="633" y="159"/>
                    <a:pt x="550" y="154"/>
                  </a:cubicBezTo>
                  <a:cubicBezTo>
                    <a:pt x="641" y="119"/>
                    <a:pt x="734" y="90"/>
                    <a:pt x="825" y="56"/>
                  </a:cubicBezTo>
                  <a:cubicBezTo>
                    <a:pt x="831" y="52"/>
                    <a:pt x="832" y="46"/>
                    <a:pt x="823" y="48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5999" y="2897"/>
              <a:ext cx="63" cy="10"/>
            </a:xfrm>
            <a:custGeom>
              <a:avLst/>
              <a:gdLst>
                <a:gd name="T0" fmla="*/ 132 w 135"/>
                <a:gd name="T1" fmla="*/ 1 h 21"/>
                <a:gd name="T2" fmla="*/ 1 w 135"/>
                <a:gd name="T3" fmla="*/ 11 h 21"/>
                <a:gd name="T4" fmla="*/ 0 w 135"/>
                <a:gd name="T5" fmla="*/ 12 h 21"/>
                <a:gd name="T6" fmla="*/ 1 w 135"/>
                <a:gd name="T7" fmla="*/ 12 h 21"/>
                <a:gd name="T8" fmla="*/ 133 w 135"/>
                <a:gd name="T9" fmla="*/ 4 h 21"/>
                <a:gd name="T10" fmla="*/ 132 w 135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1">
                  <a:moveTo>
                    <a:pt x="132" y="1"/>
                  </a:moveTo>
                  <a:cubicBezTo>
                    <a:pt x="88" y="6"/>
                    <a:pt x="45" y="10"/>
                    <a:pt x="1" y="11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45" y="21"/>
                    <a:pt x="90" y="18"/>
                    <a:pt x="133" y="4"/>
                  </a:cubicBezTo>
                  <a:cubicBezTo>
                    <a:pt x="135" y="3"/>
                    <a:pt x="134" y="0"/>
                    <a:pt x="132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5892" y="2857"/>
              <a:ext cx="34" cy="24"/>
            </a:xfrm>
            <a:custGeom>
              <a:avLst/>
              <a:gdLst>
                <a:gd name="T0" fmla="*/ 67 w 73"/>
                <a:gd name="T1" fmla="*/ 0 h 51"/>
                <a:gd name="T2" fmla="*/ 2 w 73"/>
                <a:gd name="T3" fmla="*/ 45 h 51"/>
                <a:gd name="T4" fmla="*/ 5 w 73"/>
                <a:gd name="T5" fmla="*/ 50 h 51"/>
                <a:gd name="T6" fmla="*/ 39 w 73"/>
                <a:gd name="T7" fmla="*/ 27 h 51"/>
                <a:gd name="T8" fmla="*/ 71 w 73"/>
                <a:gd name="T9" fmla="*/ 7 h 51"/>
                <a:gd name="T10" fmla="*/ 71 w 73"/>
                <a:gd name="T11" fmla="*/ 1 h 51"/>
                <a:gd name="T12" fmla="*/ 67 w 73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1">
                  <a:moveTo>
                    <a:pt x="67" y="0"/>
                  </a:moveTo>
                  <a:cubicBezTo>
                    <a:pt x="43" y="11"/>
                    <a:pt x="21" y="26"/>
                    <a:pt x="2" y="45"/>
                  </a:cubicBezTo>
                  <a:cubicBezTo>
                    <a:pt x="0" y="47"/>
                    <a:pt x="3" y="51"/>
                    <a:pt x="5" y="50"/>
                  </a:cubicBezTo>
                  <a:cubicBezTo>
                    <a:pt x="16" y="42"/>
                    <a:pt x="28" y="34"/>
                    <a:pt x="39" y="27"/>
                  </a:cubicBezTo>
                  <a:cubicBezTo>
                    <a:pt x="50" y="21"/>
                    <a:pt x="61" y="14"/>
                    <a:pt x="71" y="7"/>
                  </a:cubicBezTo>
                  <a:cubicBezTo>
                    <a:pt x="73" y="5"/>
                    <a:pt x="73" y="3"/>
                    <a:pt x="71" y="1"/>
                  </a:cubicBezTo>
                  <a:cubicBezTo>
                    <a:pt x="70" y="0"/>
                    <a:pt x="68" y="0"/>
                    <a:pt x="67" y="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5326" y="2839"/>
              <a:ext cx="271" cy="195"/>
            </a:xfrm>
            <a:custGeom>
              <a:avLst/>
              <a:gdLst>
                <a:gd name="T0" fmla="*/ 582 w 584"/>
                <a:gd name="T1" fmla="*/ 365 h 422"/>
                <a:gd name="T2" fmla="*/ 577 w 584"/>
                <a:gd name="T3" fmla="*/ 368 h 422"/>
                <a:gd name="T4" fmla="*/ 577 w 584"/>
                <a:gd name="T5" fmla="*/ 368 h 422"/>
                <a:gd name="T6" fmla="*/ 574 w 584"/>
                <a:gd name="T7" fmla="*/ 370 h 422"/>
                <a:gd name="T8" fmla="*/ 330 w 584"/>
                <a:gd name="T9" fmla="*/ 412 h 422"/>
                <a:gd name="T10" fmla="*/ 130 w 584"/>
                <a:gd name="T11" fmla="*/ 384 h 422"/>
                <a:gd name="T12" fmla="*/ 42 w 584"/>
                <a:gd name="T13" fmla="*/ 104 h 422"/>
                <a:gd name="T14" fmla="*/ 319 w 584"/>
                <a:gd name="T15" fmla="*/ 94 h 422"/>
                <a:gd name="T16" fmla="*/ 582 w 584"/>
                <a:gd name="T17" fmla="*/ 365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422">
                  <a:moveTo>
                    <a:pt x="582" y="365"/>
                  </a:moveTo>
                  <a:cubicBezTo>
                    <a:pt x="584" y="368"/>
                    <a:pt x="579" y="371"/>
                    <a:pt x="577" y="368"/>
                  </a:cubicBezTo>
                  <a:cubicBezTo>
                    <a:pt x="577" y="368"/>
                    <a:pt x="577" y="368"/>
                    <a:pt x="577" y="368"/>
                  </a:cubicBezTo>
                  <a:cubicBezTo>
                    <a:pt x="577" y="369"/>
                    <a:pt x="575" y="370"/>
                    <a:pt x="574" y="370"/>
                  </a:cubicBezTo>
                  <a:cubicBezTo>
                    <a:pt x="494" y="389"/>
                    <a:pt x="412" y="403"/>
                    <a:pt x="330" y="412"/>
                  </a:cubicBezTo>
                  <a:cubicBezTo>
                    <a:pt x="264" y="418"/>
                    <a:pt x="188" y="422"/>
                    <a:pt x="130" y="384"/>
                  </a:cubicBezTo>
                  <a:cubicBezTo>
                    <a:pt x="52" y="332"/>
                    <a:pt x="0" y="193"/>
                    <a:pt x="42" y="104"/>
                  </a:cubicBezTo>
                  <a:cubicBezTo>
                    <a:pt x="92" y="0"/>
                    <a:pt x="244" y="56"/>
                    <a:pt x="319" y="94"/>
                  </a:cubicBezTo>
                  <a:cubicBezTo>
                    <a:pt x="436" y="151"/>
                    <a:pt x="529" y="246"/>
                    <a:pt x="582" y="365"/>
                  </a:cubicBezTo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5380" y="2888"/>
              <a:ext cx="356" cy="372"/>
            </a:xfrm>
            <a:custGeom>
              <a:avLst/>
              <a:gdLst>
                <a:gd name="T0" fmla="*/ 524 w 768"/>
                <a:gd name="T1" fmla="*/ 307 h 804"/>
                <a:gd name="T2" fmla="*/ 378 w 768"/>
                <a:gd name="T3" fmla="*/ 196 h 804"/>
                <a:gd name="T4" fmla="*/ 230 w 768"/>
                <a:gd name="T5" fmla="*/ 46 h 804"/>
                <a:gd name="T6" fmla="*/ 228 w 768"/>
                <a:gd name="T7" fmla="*/ 50 h 804"/>
                <a:gd name="T8" fmla="*/ 352 w 768"/>
                <a:gd name="T9" fmla="*/ 181 h 804"/>
                <a:gd name="T10" fmla="*/ 169 w 768"/>
                <a:gd name="T11" fmla="*/ 98 h 804"/>
                <a:gd name="T12" fmla="*/ 71 w 768"/>
                <a:gd name="T13" fmla="*/ 0 h 804"/>
                <a:gd name="T14" fmla="*/ 70 w 768"/>
                <a:gd name="T15" fmla="*/ 1 h 804"/>
                <a:gd name="T16" fmla="*/ 159 w 768"/>
                <a:gd name="T17" fmla="*/ 94 h 804"/>
                <a:gd name="T18" fmla="*/ 47 w 768"/>
                <a:gd name="T19" fmla="*/ 55 h 804"/>
                <a:gd name="T20" fmla="*/ 45 w 768"/>
                <a:gd name="T21" fmla="*/ 60 h 804"/>
                <a:gd name="T22" fmla="*/ 247 w 768"/>
                <a:gd name="T23" fmla="*/ 145 h 804"/>
                <a:gd name="T24" fmla="*/ 3 w 768"/>
                <a:gd name="T25" fmla="*/ 145 h 804"/>
                <a:gd name="T26" fmla="*/ 2 w 768"/>
                <a:gd name="T27" fmla="*/ 148 h 804"/>
                <a:gd name="T28" fmla="*/ 261 w 768"/>
                <a:gd name="T29" fmla="*/ 152 h 804"/>
                <a:gd name="T30" fmla="*/ 383 w 768"/>
                <a:gd name="T31" fmla="*/ 221 h 804"/>
                <a:gd name="T32" fmla="*/ 284 w 768"/>
                <a:gd name="T33" fmla="*/ 229 h 804"/>
                <a:gd name="T34" fmla="*/ 110 w 768"/>
                <a:gd name="T35" fmla="*/ 248 h 804"/>
                <a:gd name="T36" fmla="*/ 110 w 768"/>
                <a:gd name="T37" fmla="*/ 252 h 804"/>
                <a:gd name="T38" fmla="*/ 407 w 768"/>
                <a:gd name="T39" fmla="*/ 236 h 804"/>
                <a:gd name="T40" fmla="*/ 663 w 768"/>
                <a:gd name="T41" fmla="*/ 536 h 804"/>
                <a:gd name="T42" fmla="*/ 762 w 768"/>
                <a:gd name="T43" fmla="*/ 802 h 804"/>
                <a:gd name="T44" fmla="*/ 766 w 768"/>
                <a:gd name="T45" fmla="*/ 803 h 804"/>
                <a:gd name="T46" fmla="*/ 768 w 768"/>
                <a:gd name="T47" fmla="*/ 800 h 804"/>
                <a:gd name="T48" fmla="*/ 524 w 768"/>
                <a:gd name="T49" fmla="*/ 307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68" h="804">
                  <a:moveTo>
                    <a:pt x="524" y="307"/>
                  </a:moveTo>
                  <a:cubicBezTo>
                    <a:pt x="480" y="265"/>
                    <a:pt x="431" y="227"/>
                    <a:pt x="378" y="196"/>
                  </a:cubicBezTo>
                  <a:cubicBezTo>
                    <a:pt x="340" y="136"/>
                    <a:pt x="290" y="85"/>
                    <a:pt x="230" y="46"/>
                  </a:cubicBezTo>
                  <a:cubicBezTo>
                    <a:pt x="227" y="44"/>
                    <a:pt x="225" y="48"/>
                    <a:pt x="228" y="50"/>
                  </a:cubicBezTo>
                  <a:cubicBezTo>
                    <a:pt x="275" y="88"/>
                    <a:pt x="317" y="132"/>
                    <a:pt x="352" y="181"/>
                  </a:cubicBezTo>
                  <a:cubicBezTo>
                    <a:pt x="293" y="149"/>
                    <a:pt x="232" y="121"/>
                    <a:pt x="169" y="98"/>
                  </a:cubicBezTo>
                  <a:cubicBezTo>
                    <a:pt x="147" y="56"/>
                    <a:pt x="113" y="22"/>
                    <a:pt x="71" y="0"/>
                  </a:cubicBezTo>
                  <a:cubicBezTo>
                    <a:pt x="70" y="0"/>
                    <a:pt x="69" y="0"/>
                    <a:pt x="70" y="1"/>
                  </a:cubicBezTo>
                  <a:cubicBezTo>
                    <a:pt x="105" y="27"/>
                    <a:pt x="135" y="58"/>
                    <a:pt x="159" y="94"/>
                  </a:cubicBezTo>
                  <a:cubicBezTo>
                    <a:pt x="122" y="80"/>
                    <a:pt x="84" y="67"/>
                    <a:pt x="47" y="55"/>
                  </a:cubicBezTo>
                  <a:cubicBezTo>
                    <a:pt x="44" y="54"/>
                    <a:pt x="42" y="59"/>
                    <a:pt x="45" y="60"/>
                  </a:cubicBezTo>
                  <a:cubicBezTo>
                    <a:pt x="112" y="86"/>
                    <a:pt x="181" y="114"/>
                    <a:pt x="247" y="145"/>
                  </a:cubicBezTo>
                  <a:cubicBezTo>
                    <a:pt x="166" y="158"/>
                    <a:pt x="84" y="158"/>
                    <a:pt x="3" y="145"/>
                  </a:cubicBezTo>
                  <a:cubicBezTo>
                    <a:pt x="1" y="145"/>
                    <a:pt x="0" y="148"/>
                    <a:pt x="2" y="148"/>
                  </a:cubicBezTo>
                  <a:cubicBezTo>
                    <a:pt x="86" y="173"/>
                    <a:pt x="176" y="174"/>
                    <a:pt x="261" y="152"/>
                  </a:cubicBezTo>
                  <a:cubicBezTo>
                    <a:pt x="303" y="172"/>
                    <a:pt x="344" y="195"/>
                    <a:pt x="383" y="221"/>
                  </a:cubicBezTo>
                  <a:cubicBezTo>
                    <a:pt x="350" y="218"/>
                    <a:pt x="317" y="221"/>
                    <a:pt x="284" y="229"/>
                  </a:cubicBezTo>
                  <a:cubicBezTo>
                    <a:pt x="227" y="242"/>
                    <a:pt x="169" y="249"/>
                    <a:pt x="110" y="248"/>
                  </a:cubicBezTo>
                  <a:cubicBezTo>
                    <a:pt x="108" y="248"/>
                    <a:pt x="107" y="252"/>
                    <a:pt x="110" y="252"/>
                  </a:cubicBezTo>
                  <a:cubicBezTo>
                    <a:pt x="211" y="270"/>
                    <a:pt x="307" y="224"/>
                    <a:pt x="407" y="236"/>
                  </a:cubicBezTo>
                  <a:cubicBezTo>
                    <a:pt x="517" y="312"/>
                    <a:pt x="606" y="415"/>
                    <a:pt x="663" y="536"/>
                  </a:cubicBezTo>
                  <a:cubicBezTo>
                    <a:pt x="705" y="622"/>
                    <a:pt x="728" y="713"/>
                    <a:pt x="762" y="802"/>
                  </a:cubicBezTo>
                  <a:cubicBezTo>
                    <a:pt x="763" y="803"/>
                    <a:pt x="765" y="804"/>
                    <a:pt x="766" y="803"/>
                  </a:cubicBezTo>
                  <a:cubicBezTo>
                    <a:pt x="767" y="803"/>
                    <a:pt x="768" y="801"/>
                    <a:pt x="768" y="800"/>
                  </a:cubicBezTo>
                  <a:cubicBezTo>
                    <a:pt x="738" y="624"/>
                    <a:pt x="651" y="432"/>
                    <a:pt x="524" y="307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5455" y="2894"/>
              <a:ext cx="27" cy="26"/>
            </a:xfrm>
            <a:custGeom>
              <a:avLst/>
              <a:gdLst>
                <a:gd name="T0" fmla="*/ 57 w 57"/>
                <a:gd name="T1" fmla="*/ 55 h 56"/>
                <a:gd name="T2" fmla="*/ 31 w 57"/>
                <a:gd name="T3" fmla="*/ 23 h 56"/>
                <a:gd name="T4" fmla="*/ 1 w 57"/>
                <a:gd name="T5" fmla="*/ 0 h 56"/>
                <a:gd name="T6" fmla="*/ 0 w 57"/>
                <a:gd name="T7" fmla="*/ 2 h 56"/>
                <a:gd name="T8" fmla="*/ 29 w 57"/>
                <a:gd name="T9" fmla="*/ 27 h 56"/>
                <a:gd name="T10" fmla="*/ 55 w 57"/>
                <a:gd name="T11" fmla="*/ 56 h 56"/>
                <a:gd name="T12" fmla="*/ 57 w 57"/>
                <a:gd name="T13" fmla="*/ 55 h 56"/>
                <a:gd name="T14" fmla="*/ 57 w 57"/>
                <a:gd name="T15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6">
                  <a:moveTo>
                    <a:pt x="57" y="55"/>
                  </a:moveTo>
                  <a:cubicBezTo>
                    <a:pt x="51" y="42"/>
                    <a:pt x="42" y="32"/>
                    <a:pt x="31" y="23"/>
                  </a:cubicBezTo>
                  <a:cubicBezTo>
                    <a:pt x="23" y="13"/>
                    <a:pt x="13" y="6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9" y="11"/>
                    <a:pt x="20" y="18"/>
                    <a:pt x="29" y="27"/>
                  </a:cubicBezTo>
                  <a:cubicBezTo>
                    <a:pt x="38" y="36"/>
                    <a:pt x="45" y="47"/>
                    <a:pt x="55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5362" y="2935"/>
              <a:ext cx="44" cy="13"/>
            </a:xfrm>
            <a:custGeom>
              <a:avLst/>
              <a:gdLst>
                <a:gd name="T0" fmla="*/ 93 w 95"/>
                <a:gd name="T1" fmla="*/ 20 h 28"/>
                <a:gd name="T2" fmla="*/ 46 w 95"/>
                <a:gd name="T3" fmla="*/ 13 h 28"/>
                <a:gd name="T4" fmla="*/ 2 w 95"/>
                <a:gd name="T5" fmla="*/ 0 h 28"/>
                <a:gd name="T6" fmla="*/ 0 w 95"/>
                <a:gd name="T7" fmla="*/ 1 h 28"/>
                <a:gd name="T8" fmla="*/ 0 w 95"/>
                <a:gd name="T9" fmla="*/ 3 h 28"/>
                <a:gd name="T10" fmla="*/ 93 w 95"/>
                <a:gd name="T11" fmla="*/ 24 h 28"/>
                <a:gd name="T12" fmla="*/ 94 w 95"/>
                <a:gd name="T13" fmla="*/ 21 h 28"/>
                <a:gd name="T14" fmla="*/ 93 w 95"/>
                <a:gd name="T15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28">
                  <a:moveTo>
                    <a:pt x="93" y="20"/>
                  </a:moveTo>
                  <a:cubicBezTo>
                    <a:pt x="77" y="16"/>
                    <a:pt x="62" y="16"/>
                    <a:pt x="46" y="13"/>
                  </a:cubicBezTo>
                  <a:cubicBezTo>
                    <a:pt x="31" y="10"/>
                    <a:pt x="16" y="5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8" y="20"/>
                    <a:pt x="60" y="28"/>
                    <a:pt x="93" y="24"/>
                  </a:cubicBezTo>
                  <a:cubicBezTo>
                    <a:pt x="94" y="24"/>
                    <a:pt x="95" y="23"/>
                    <a:pt x="94" y="21"/>
                  </a:cubicBezTo>
                  <a:cubicBezTo>
                    <a:pt x="94" y="21"/>
                    <a:pt x="93" y="20"/>
                    <a:pt x="93" y="2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5571" y="3158"/>
              <a:ext cx="245" cy="306"/>
            </a:xfrm>
            <a:custGeom>
              <a:avLst/>
              <a:gdLst>
                <a:gd name="T0" fmla="*/ 245 w 245"/>
                <a:gd name="T1" fmla="*/ 0 h 306"/>
                <a:gd name="T2" fmla="*/ 239 w 245"/>
                <a:gd name="T3" fmla="*/ 70 h 306"/>
                <a:gd name="T4" fmla="*/ 218 w 245"/>
                <a:gd name="T5" fmla="*/ 306 h 306"/>
                <a:gd name="T6" fmla="*/ 33 w 245"/>
                <a:gd name="T7" fmla="*/ 306 h 306"/>
                <a:gd name="T8" fmla="*/ 7 w 245"/>
                <a:gd name="T9" fmla="*/ 70 h 306"/>
                <a:gd name="T10" fmla="*/ 0 w 245"/>
                <a:gd name="T11" fmla="*/ 0 h 306"/>
                <a:gd name="T12" fmla="*/ 245 w 245"/>
                <a:gd name="T1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306">
                  <a:moveTo>
                    <a:pt x="245" y="0"/>
                  </a:moveTo>
                  <a:lnTo>
                    <a:pt x="239" y="70"/>
                  </a:lnTo>
                  <a:lnTo>
                    <a:pt x="218" y="306"/>
                  </a:lnTo>
                  <a:lnTo>
                    <a:pt x="33" y="306"/>
                  </a:lnTo>
                  <a:lnTo>
                    <a:pt x="7" y="70"/>
                  </a:lnTo>
                  <a:lnTo>
                    <a:pt x="0" y="0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rgbClr val="455A6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5571" y="3158"/>
              <a:ext cx="245" cy="70"/>
            </a:xfrm>
            <a:custGeom>
              <a:avLst/>
              <a:gdLst>
                <a:gd name="T0" fmla="*/ 245 w 245"/>
                <a:gd name="T1" fmla="*/ 0 h 70"/>
                <a:gd name="T2" fmla="*/ 239 w 245"/>
                <a:gd name="T3" fmla="*/ 70 h 70"/>
                <a:gd name="T4" fmla="*/ 7 w 245"/>
                <a:gd name="T5" fmla="*/ 70 h 70"/>
                <a:gd name="T6" fmla="*/ 0 w 245"/>
                <a:gd name="T7" fmla="*/ 0 h 70"/>
                <a:gd name="T8" fmla="*/ 245 w 24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70">
                  <a:moveTo>
                    <a:pt x="245" y="0"/>
                  </a:moveTo>
                  <a:lnTo>
                    <a:pt x="239" y="70"/>
                  </a:lnTo>
                  <a:lnTo>
                    <a:pt x="7" y="70"/>
                  </a:lnTo>
                  <a:lnTo>
                    <a:pt x="0" y="0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rgbClr val="263238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Rectangle 62"/>
            <p:cNvSpPr>
              <a:spLocks noChangeArrowheads="1"/>
            </p:cNvSpPr>
            <p:nvPr/>
          </p:nvSpPr>
          <p:spPr bwMode="auto">
            <a:xfrm>
              <a:off x="5552" y="3139"/>
              <a:ext cx="282" cy="57"/>
            </a:xfrm>
            <a:prstGeom prst="rect">
              <a:avLst/>
            </a:prstGeom>
            <a:solidFill>
              <a:srgbClr val="455A64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Rectangle 63"/>
            <p:cNvSpPr>
              <a:spLocks noChangeArrowheads="1"/>
            </p:cNvSpPr>
            <p:nvPr/>
          </p:nvSpPr>
          <p:spPr bwMode="auto">
            <a:xfrm>
              <a:off x="2186" y="1494"/>
              <a:ext cx="3311" cy="4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Freeform 64"/>
            <p:cNvSpPr>
              <a:spLocks noEditPoints="1"/>
            </p:cNvSpPr>
            <p:nvPr/>
          </p:nvSpPr>
          <p:spPr bwMode="auto">
            <a:xfrm>
              <a:off x="2182" y="1491"/>
              <a:ext cx="3319" cy="459"/>
            </a:xfrm>
            <a:custGeom>
              <a:avLst/>
              <a:gdLst>
                <a:gd name="T0" fmla="*/ 3319 w 3319"/>
                <a:gd name="T1" fmla="*/ 459 h 459"/>
                <a:gd name="T2" fmla="*/ 0 w 3319"/>
                <a:gd name="T3" fmla="*/ 459 h 459"/>
                <a:gd name="T4" fmla="*/ 0 w 3319"/>
                <a:gd name="T5" fmla="*/ 0 h 459"/>
                <a:gd name="T6" fmla="*/ 3319 w 3319"/>
                <a:gd name="T7" fmla="*/ 0 h 459"/>
                <a:gd name="T8" fmla="*/ 3319 w 3319"/>
                <a:gd name="T9" fmla="*/ 459 h 459"/>
                <a:gd name="T10" fmla="*/ 7 w 3319"/>
                <a:gd name="T11" fmla="*/ 451 h 459"/>
                <a:gd name="T12" fmla="*/ 3312 w 3319"/>
                <a:gd name="T13" fmla="*/ 451 h 459"/>
                <a:gd name="T14" fmla="*/ 3312 w 3319"/>
                <a:gd name="T15" fmla="*/ 7 h 459"/>
                <a:gd name="T16" fmla="*/ 7 w 3319"/>
                <a:gd name="T17" fmla="*/ 7 h 459"/>
                <a:gd name="T18" fmla="*/ 7 w 3319"/>
                <a:gd name="T19" fmla="*/ 451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19" h="459">
                  <a:moveTo>
                    <a:pt x="3319" y="459"/>
                  </a:moveTo>
                  <a:lnTo>
                    <a:pt x="0" y="459"/>
                  </a:lnTo>
                  <a:lnTo>
                    <a:pt x="0" y="0"/>
                  </a:lnTo>
                  <a:lnTo>
                    <a:pt x="3319" y="0"/>
                  </a:lnTo>
                  <a:lnTo>
                    <a:pt x="3319" y="459"/>
                  </a:lnTo>
                  <a:close/>
                  <a:moveTo>
                    <a:pt x="7" y="451"/>
                  </a:moveTo>
                  <a:lnTo>
                    <a:pt x="3312" y="451"/>
                  </a:lnTo>
                  <a:lnTo>
                    <a:pt x="3312" y="7"/>
                  </a:lnTo>
                  <a:lnTo>
                    <a:pt x="7" y="7"/>
                  </a:lnTo>
                  <a:lnTo>
                    <a:pt x="7" y="451"/>
                  </a:lnTo>
                  <a:close/>
                </a:path>
              </a:pathLst>
            </a:custGeom>
            <a:solidFill>
              <a:srgbClr val="C7C7C7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>
              <a:off x="5046" y="1494"/>
              <a:ext cx="451" cy="452"/>
            </a:xfrm>
            <a:prstGeom prst="rect">
              <a:avLst/>
            </a:prstGeom>
            <a:solidFill>
              <a:srgbClr val="084C94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Freeform 66"/>
            <p:cNvSpPr/>
            <p:nvPr/>
          </p:nvSpPr>
          <p:spPr bwMode="auto">
            <a:xfrm>
              <a:off x="5267" y="1702"/>
              <a:ext cx="148" cy="176"/>
            </a:xfrm>
            <a:custGeom>
              <a:avLst/>
              <a:gdLst>
                <a:gd name="T0" fmla="*/ 318 w 318"/>
                <a:gd name="T1" fmla="*/ 312 h 380"/>
                <a:gd name="T2" fmla="*/ 228 w 318"/>
                <a:gd name="T3" fmla="*/ 380 h 380"/>
                <a:gd name="T4" fmla="*/ 61 w 318"/>
                <a:gd name="T5" fmla="*/ 159 h 380"/>
                <a:gd name="T6" fmla="*/ 0 w 318"/>
                <a:gd name="T7" fmla="*/ 79 h 380"/>
                <a:gd name="T8" fmla="*/ 35 w 318"/>
                <a:gd name="T9" fmla="*/ 60 h 380"/>
                <a:gd name="T10" fmla="*/ 81 w 318"/>
                <a:gd name="T11" fmla="*/ 0 h 380"/>
                <a:gd name="T12" fmla="*/ 146 w 318"/>
                <a:gd name="T13" fmla="*/ 85 h 380"/>
                <a:gd name="T14" fmla="*/ 318 w 318"/>
                <a:gd name="T15" fmla="*/ 31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380">
                  <a:moveTo>
                    <a:pt x="318" y="312"/>
                  </a:moveTo>
                  <a:lnTo>
                    <a:pt x="228" y="380"/>
                  </a:lnTo>
                  <a:lnTo>
                    <a:pt x="61" y="159"/>
                  </a:lnTo>
                  <a:lnTo>
                    <a:pt x="0" y="79"/>
                  </a:lnTo>
                  <a:cubicBezTo>
                    <a:pt x="13" y="75"/>
                    <a:pt x="25" y="68"/>
                    <a:pt x="35" y="60"/>
                  </a:cubicBezTo>
                  <a:cubicBezTo>
                    <a:pt x="56" y="44"/>
                    <a:pt x="72" y="23"/>
                    <a:pt x="81" y="0"/>
                  </a:cubicBezTo>
                  <a:lnTo>
                    <a:pt x="146" y="85"/>
                  </a:lnTo>
                  <a:lnTo>
                    <a:pt x="318" y="312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Freeform 67"/>
            <p:cNvSpPr>
              <a:spLocks noEditPoints="1"/>
            </p:cNvSpPr>
            <p:nvPr/>
          </p:nvSpPr>
          <p:spPr bwMode="auto">
            <a:xfrm>
              <a:off x="5114" y="1547"/>
              <a:ext cx="250" cy="255"/>
            </a:xfrm>
            <a:custGeom>
              <a:avLst/>
              <a:gdLst>
                <a:gd name="T0" fmla="*/ 472 w 540"/>
                <a:gd name="T1" fmla="*/ 128 h 551"/>
                <a:gd name="T2" fmla="*/ 128 w 540"/>
                <a:gd name="T3" fmla="*/ 83 h 551"/>
                <a:gd name="T4" fmla="*/ 82 w 540"/>
                <a:gd name="T5" fmla="*/ 427 h 551"/>
                <a:gd name="T6" fmla="*/ 392 w 540"/>
                <a:gd name="T7" fmla="*/ 495 h 551"/>
                <a:gd name="T8" fmla="*/ 477 w 540"/>
                <a:gd name="T9" fmla="*/ 420 h 551"/>
                <a:gd name="T10" fmla="*/ 472 w 540"/>
                <a:gd name="T11" fmla="*/ 128 h 551"/>
                <a:gd name="T12" fmla="*/ 367 w 540"/>
                <a:gd name="T13" fmla="*/ 394 h 551"/>
                <a:gd name="T14" fmla="*/ 332 w 540"/>
                <a:gd name="T15" fmla="*/ 414 h 551"/>
                <a:gd name="T16" fmla="*/ 143 w 540"/>
                <a:gd name="T17" fmla="*/ 332 h 551"/>
                <a:gd name="T18" fmla="*/ 225 w 540"/>
                <a:gd name="T19" fmla="*/ 143 h 551"/>
                <a:gd name="T20" fmla="*/ 414 w 540"/>
                <a:gd name="T21" fmla="*/ 225 h 551"/>
                <a:gd name="T22" fmla="*/ 367 w 540"/>
                <a:gd name="T23" fmla="*/ 394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0" h="551">
                  <a:moveTo>
                    <a:pt x="472" y="128"/>
                  </a:moveTo>
                  <a:cubicBezTo>
                    <a:pt x="390" y="20"/>
                    <a:pt x="236" y="0"/>
                    <a:pt x="128" y="83"/>
                  </a:cubicBezTo>
                  <a:cubicBezTo>
                    <a:pt x="20" y="165"/>
                    <a:pt x="0" y="319"/>
                    <a:pt x="82" y="427"/>
                  </a:cubicBezTo>
                  <a:cubicBezTo>
                    <a:pt x="155" y="522"/>
                    <a:pt x="286" y="551"/>
                    <a:pt x="392" y="495"/>
                  </a:cubicBezTo>
                  <a:cubicBezTo>
                    <a:pt x="426" y="477"/>
                    <a:pt x="455" y="451"/>
                    <a:pt x="477" y="420"/>
                  </a:cubicBezTo>
                  <a:cubicBezTo>
                    <a:pt x="540" y="332"/>
                    <a:pt x="538" y="214"/>
                    <a:pt x="472" y="128"/>
                  </a:cubicBezTo>
                  <a:close/>
                  <a:moveTo>
                    <a:pt x="367" y="394"/>
                  </a:moveTo>
                  <a:cubicBezTo>
                    <a:pt x="356" y="403"/>
                    <a:pt x="344" y="409"/>
                    <a:pt x="332" y="414"/>
                  </a:cubicBezTo>
                  <a:cubicBezTo>
                    <a:pt x="257" y="444"/>
                    <a:pt x="172" y="407"/>
                    <a:pt x="143" y="332"/>
                  </a:cubicBezTo>
                  <a:cubicBezTo>
                    <a:pt x="113" y="257"/>
                    <a:pt x="150" y="173"/>
                    <a:pt x="225" y="143"/>
                  </a:cubicBezTo>
                  <a:cubicBezTo>
                    <a:pt x="300" y="113"/>
                    <a:pt x="385" y="150"/>
                    <a:pt x="414" y="225"/>
                  </a:cubicBezTo>
                  <a:cubicBezTo>
                    <a:pt x="438" y="286"/>
                    <a:pt x="419" y="355"/>
                    <a:pt x="367" y="394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Rectangle 68"/>
            <p:cNvSpPr>
              <a:spLocks noChangeArrowheads="1"/>
            </p:cNvSpPr>
            <p:nvPr/>
          </p:nvSpPr>
          <p:spPr bwMode="auto">
            <a:xfrm>
              <a:off x="2280" y="1583"/>
              <a:ext cx="25" cy="274"/>
            </a:xfrm>
            <a:prstGeom prst="rect">
              <a:avLst/>
            </a:prstGeom>
            <a:solidFill>
              <a:srgbClr val="263238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2168" y="2996"/>
              <a:ext cx="611" cy="504"/>
            </a:xfrm>
            <a:custGeom>
              <a:avLst/>
              <a:gdLst>
                <a:gd name="T0" fmla="*/ 1279 w 1317"/>
                <a:gd name="T1" fmla="*/ 1072 h 1088"/>
                <a:gd name="T2" fmla="*/ 123 w 1317"/>
                <a:gd name="T3" fmla="*/ 1062 h 1088"/>
                <a:gd name="T4" fmla="*/ 91 w 1317"/>
                <a:gd name="T5" fmla="*/ 706 h 1088"/>
                <a:gd name="T6" fmla="*/ 88 w 1317"/>
                <a:gd name="T7" fmla="*/ 579 h 1088"/>
                <a:gd name="T8" fmla="*/ 0 w 1317"/>
                <a:gd name="T9" fmla="*/ 5 h 1088"/>
                <a:gd name="T10" fmla="*/ 720 w 1317"/>
                <a:gd name="T11" fmla="*/ 0 h 1088"/>
                <a:gd name="T12" fmla="*/ 788 w 1317"/>
                <a:gd name="T13" fmla="*/ 575 h 1088"/>
                <a:gd name="T14" fmla="*/ 786 w 1317"/>
                <a:gd name="T15" fmla="*/ 701 h 1088"/>
                <a:gd name="T16" fmla="*/ 1241 w 1317"/>
                <a:gd name="T17" fmla="*/ 918 h 1088"/>
                <a:gd name="T18" fmla="*/ 1279 w 1317"/>
                <a:gd name="T19" fmla="*/ 107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7" h="1088">
                  <a:moveTo>
                    <a:pt x="1279" y="1072"/>
                  </a:moveTo>
                  <a:cubicBezTo>
                    <a:pt x="1242" y="1084"/>
                    <a:pt x="164" y="1088"/>
                    <a:pt x="123" y="1062"/>
                  </a:cubicBezTo>
                  <a:cubicBezTo>
                    <a:pt x="107" y="1053"/>
                    <a:pt x="98" y="896"/>
                    <a:pt x="91" y="706"/>
                  </a:cubicBezTo>
                  <a:cubicBezTo>
                    <a:pt x="90" y="665"/>
                    <a:pt x="89" y="622"/>
                    <a:pt x="88" y="579"/>
                  </a:cubicBezTo>
                  <a:lnTo>
                    <a:pt x="0" y="5"/>
                  </a:lnTo>
                  <a:lnTo>
                    <a:pt x="720" y="0"/>
                  </a:lnTo>
                  <a:lnTo>
                    <a:pt x="788" y="575"/>
                  </a:lnTo>
                  <a:lnTo>
                    <a:pt x="786" y="701"/>
                  </a:lnTo>
                  <a:cubicBezTo>
                    <a:pt x="786" y="701"/>
                    <a:pt x="1199" y="884"/>
                    <a:pt x="1241" y="918"/>
                  </a:cubicBezTo>
                  <a:cubicBezTo>
                    <a:pt x="1283" y="951"/>
                    <a:pt x="1317" y="1059"/>
                    <a:pt x="1279" y="1072"/>
                  </a:cubicBezTo>
                  <a:close/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2209" y="3263"/>
              <a:ext cx="570" cy="237"/>
            </a:xfrm>
            <a:custGeom>
              <a:avLst/>
              <a:gdLst>
                <a:gd name="T0" fmla="*/ 1191 w 1229"/>
                <a:gd name="T1" fmla="*/ 497 h 513"/>
                <a:gd name="T2" fmla="*/ 35 w 1229"/>
                <a:gd name="T3" fmla="*/ 487 h 513"/>
                <a:gd name="T4" fmla="*/ 0 w 1229"/>
                <a:gd name="T5" fmla="*/ 4 h 513"/>
                <a:gd name="T6" fmla="*/ 701 w 1229"/>
                <a:gd name="T7" fmla="*/ 0 h 513"/>
                <a:gd name="T8" fmla="*/ 698 w 1229"/>
                <a:gd name="T9" fmla="*/ 126 h 513"/>
                <a:gd name="T10" fmla="*/ 1153 w 1229"/>
                <a:gd name="T11" fmla="*/ 343 h 513"/>
                <a:gd name="T12" fmla="*/ 1191 w 1229"/>
                <a:gd name="T13" fmla="*/ 497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9" h="513">
                  <a:moveTo>
                    <a:pt x="1191" y="497"/>
                  </a:moveTo>
                  <a:cubicBezTo>
                    <a:pt x="1154" y="509"/>
                    <a:pt x="76" y="513"/>
                    <a:pt x="35" y="487"/>
                  </a:cubicBezTo>
                  <a:cubicBezTo>
                    <a:pt x="16" y="475"/>
                    <a:pt x="6" y="246"/>
                    <a:pt x="0" y="4"/>
                  </a:cubicBezTo>
                  <a:lnTo>
                    <a:pt x="701" y="0"/>
                  </a:lnTo>
                  <a:lnTo>
                    <a:pt x="698" y="126"/>
                  </a:lnTo>
                  <a:cubicBezTo>
                    <a:pt x="698" y="126"/>
                    <a:pt x="1111" y="309"/>
                    <a:pt x="1153" y="343"/>
                  </a:cubicBezTo>
                  <a:cubicBezTo>
                    <a:pt x="1195" y="376"/>
                    <a:pt x="1229" y="484"/>
                    <a:pt x="1191" y="497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2210" y="3321"/>
              <a:ext cx="569" cy="179"/>
            </a:xfrm>
            <a:custGeom>
              <a:avLst/>
              <a:gdLst>
                <a:gd name="T0" fmla="*/ 1188 w 1226"/>
                <a:gd name="T1" fmla="*/ 371 h 387"/>
                <a:gd name="T2" fmla="*/ 32 w 1226"/>
                <a:gd name="T3" fmla="*/ 361 h 387"/>
                <a:gd name="T4" fmla="*/ 0 w 1226"/>
                <a:gd name="T5" fmla="*/ 5 h 387"/>
                <a:gd name="T6" fmla="*/ 695 w 1226"/>
                <a:gd name="T7" fmla="*/ 0 h 387"/>
                <a:gd name="T8" fmla="*/ 1150 w 1226"/>
                <a:gd name="T9" fmla="*/ 217 h 387"/>
                <a:gd name="T10" fmla="*/ 1188 w 1226"/>
                <a:gd name="T11" fmla="*/ 371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6" h="387">
                  <a:moveTo>
                    <a:pt x="1188" y="371"/>
                  </a:moveTo>
                  <a:cubicBezTo>
                    <a:pt x="1151" y="383"/>
                    <a:pt x="73" y="387"/>
                    <a:pt x="32" y="361"/>
                  </a:cubicBezTo>
                  <a:cubicBezTo>
                    <a:pt x="16" y="352"/>
                    <a:pt x="7" y="195"/>
                    <a:pt x="0" y="5"/>
                  </a:cubicBezTo>
                  <a:lnTo>
                    <a:pt x="695" y="0"/>
                  </a:lnTo>
                  <a:cubicBezTo>
                    <a:pt x="695" y="0"/>
                    <a:pt x="1108" y="183"/>
                    <a:pt x="1150" y="217"/>
                  </a:cubicBezTo>
                  <a:cubicBezTo>
                    <a:pt x="1192" y="250"/>
                    <a:pt x="1226" y="358"/>
                    <a:pt x="1188" y="371"/>
                  </a:cubicBezTo>
                  <a:close/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2249" y="3471"/>
              <a:ext cx="506" cy="9"/>
            </a:xfrm>
            <a:custGeom>
              <a:avLst/>
              <a:gdLst>
                <a:gd name="T0" fmla="*/ 1090 w 1093"/>
                <a:gd name="T1" fmla="*/ 4 h 20"/>
                <a:gd name="T2" fmla="*/ 2 w 1093"/>
                <a:gd name="T3" fmla="*/ 11 h 20"/>
                <a:gd name="T4" fmla="*/ 2 w 1093"/>
                <a:gd name="T5" fmla="*/ 13 h 20"/>
                <a:gd name="T6" fmla="*/ 1090 w 1093"/>
                <a:gd name="T7" fmla="*/ 6 h 20"/>
                <a:gd name="T8" fmla="*/ 1090 w 1093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3" h="20">
                  <a:moveTo>
                    <a:pt x="1090" y="4"/>
                  </a:moveTo>
                  <a:cubicBezTo>
                    <a:pt x="909" y="0"/>
                    <a:pt x="180" y="1"/>
                    <a:pt x="2" y="11"/>
                  </a:cubicBezTo>
                  <a:cubicBezTo>
                    <a:pt x="0" y="11"/>
                    <a:pt x="0" y="12"/>
                    <a:pt x="2" y="13"/>
                  </a:cubicBezTo>
                  <a:cubicBezTo>
                    <a:pt x="181" y="20"/>
                    <a:pt x="909" y="13"/>
                    <a:pt x="1090" y="6"/>
                  </a:cubicBezTo>
                  <a:cubicBezTo>
                    <a:pt x="1093" y="6"/>
                    <a:pt x="1093" y="4"/>
                    <a:pt x="1090" y="4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2643" y="3403"/>
              <a:ext cx="68" cy="66"/>
            </a:xfrm>
            <a:custGeom>
              <a:avLst/>
              <a:gdLst>
                <a:gd name="T0" fmla="*/ 148 w 148"/>
                <a:gd name="T1" fmla="*/ 1 h 143"/>
                <a:gd name="T2" fmla="*/ 40 w 148"/>
                <a:gd name="T3" fmla="*/ 45 h 143"/>
                <a:gd name="T4" fmla="*/ 0 w 148"/>
                <a:gd name="T5" fmla="*/ 141 h 143"/>
                <a:gd name="T6" fmla="*/ 2 w 148"/>
                <a:gd name="T7" fmla="*/ 141 h 143"/>
                <a:gd name="T8" fmla="*/ 148 w 148"/>
                <a:gd name="T9" fmla="*/ 3 h 143"/>
                <a:gd name="T10" fmla="*/ 148 w 148"/>
                <a:gd name="T11" fmla="*/ 1 h 143"/>
                <a:gd name="T12" fmla="*/ 148 w 148"/>
                <a:gd name="T13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43">
                  <a:moveTo>
                    <a:pt x="148" y="1"/>
                  </a:moveTo>
                  <a:cubicBezTo>
                    <a:pt x="107" y="0"/>
                    <a:pt x="68" y="16"/>
                    <a:pt x="40" y="45"/>
                  </a:cubicBezTo>
                  <a:cubicBezTo>
                    <a:pt x="15" y="71"/>
                    <a:pt x="0" y="105"/>
                    <a:pt x="0" y="141"/>
                  </a:cubicBezTo>
                  <a:cubicBezTo>
                    <a:pt x="0" y="142"/>
                    <a:pt x="2" y="143"/>
                    <a:pt x="2" y="141"/>
                  </a:cubicBezTo>
                  <a:cubicBezTo>
                    <a:pt x="14" y="68"/>
                    <a:pt x="74" y="11"/>
                    <a:pt x="148" y="3"/>
                  </a:cubicBezTo>
                  <a:cubicBezTo>
                    <a:pt x="148" y="2"/>
                    <a:pt x="148" y="1"/>
                    <a:pt x="148" y="1"/>
                  </a:cubicBezTo>
                  <a:cubicBezTo>
                    <a:pt x="148" y="1"/>
                    <a:pt x="148" y="1"/>
                    <a:pt x="148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2471" y="3329"/>
              <a:ext cx="96" cy="42"/>
            </a:xfrm>
            <a:custGeom>
              <a:avLst/>
              <a:gdLst>
                <a:gd name="T0" fmla="*/ 202 w 207"/>
                <a:gd name="T1" fmla="*/ 0 h 89"/>
                <a:gd name="T2" fmla="*/ 1 w 207"/>
                <a:gd name="T3" fmla="*/ 84 h 89"/>
                <a:gd name="T4" fmla="*/ 5 w 207"/>
                <a:gd name="T5" fmla="*/ 88 h 89"/>
                <a:gd name="T6" fmla="*/ 203 w 207"/>
                <a:gd name="T7" fmla="*/ 9 h 89"/>
                <a:gd name="T8" fmla="*/ 206 w 207"/>
                <a:gd name="T9" fmla="*/ 3 h 89"/>
                <a:gd name="T10" fmla="*/ 202 w 207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89">
                  <a:moveTo>
                    <a:pt x="202" y="0"/>
                  </a:moveTo>
                  <a:cubicBezTo>
                    <a:pt x="130" y="0"/>
                    <a:pt x="46" y="25"/>
                    <a:pt x="1" y="84"/>
                  </a:cubicBezTo>
                  <a:cubicBezTo>
                    <a:pt x="0" y="87"/>
                    <a:pt x="3" y="89"/>
                    <a:pt x="5" y="88"/>
                  </a:cubicBezTo>
                  <a:cubicBezTo>
                    <a:pt x="68" y="55"/>
                    <a:pt x="135" y="28"/>
                    <a:pt x="203" y="9"/>
                  </a:cubicBezTo>
                  <a:cubicBezTo>
                    <a:pt x="206" y="8"/>
                    <a:pt x="207" y="5"/>
                    <a:pt x="206" y="3"/>
                  </a:cubicBezTo>
                  <a:cubicBezTo>
                    <a:pt x="205" y="1"/>
                    <a:pt x="204" y="0"/>
                    <a:pt x="202" y="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2497" y="3339"/>
              <a:ext cx="96" cy="42"/>
            </a:xfrm>
            <a:custGeom>
              <a:avLst/>
              <a:gdLst>
                <a:gd name="T0" fmla="*/ 202 w 207"/>
                <a:gd name="T1" fmla="*/ 1 h 90"/>
                <a:gd name="T2" fmla="*/ 1 w 207"/>
                <a:gd name="T3" fmla="*/ 85 h 90"/>
                <a:gd name="T4" fmla="*/ 5 w 207"/>
                <a:gd name="T5" fmla="*/ 89 h 90"/>
                <a:gd name="T6" fmla="*/ 203 w 207"/>
                <a:gd name="T7" fmla="*/ 10 h 90"/>
                <a:gd name="T8" fmla="*/ 206 w 207"/>
                <a:gd name="T9" fmla="*/ 4 h 90"/>
                <a:gd name="T10" fmla="*/ 202 w 207"/>
                <a:gd name="T11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90">
                  <a:moveTo>
                    <a:pt x="202" y="1"/>
                  </a:moveTo>
                  <a:cubicBezTo>
                    <a:pt x="130" y="0"/>
                    <a:pt x="46" y="26"/>
                    <a:pt x="1" y="85"/>
                  </a:cubicBezTo>
                  <a:cubicBezTo>
                    <a:pt x="0" y="87"/>
                    <a:pt x="3" y="90"/>
                    <a:pt x="5" y="89"/>
                  </a:cubicBezTo>
                  <a:cubicBezTo>
                    <a:pt x="68" y="55"/>
                    <a:pt x="134" y="29"/>
                    <a:pt x="203" y="10"/>
                  </a:cubicBezTo>
                  <a:cubicBezTo>
                    <a:pt x="206" y="9"/>
                    <a:pt x="207" y="6"/>
                    <a:pt x="206" y="4"/>
                  </a:cubicBezTo>
                  <a:cubicBezTo>
                    <a:pt x="205" y="2"/>
                    <a:pt x="204" y="1"/>
                    <a:pt x="202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2523" y="3349"/>
              <a:ext cx="96" cy="41"/>
            </a:xfrm>
            <a:custGeom>
              <a:avLst/>
              <a:gdLst>
                <a:gd name="T0" fmla="*/ 203 w 208"/>
                <a:gd name="T1" fmla="*/ 1 h 90"/>
                <a:gd name="T2" fmla="*/ 2 w 208"/>
                <a:gd name="T3" fmla="*/ 85 h 90"/>
                <a:gd name="T4" fmla="*/ 6 w 208"/>
                <a:gd name="T5" fmla="*/ 89 h 90"/>
                <a:gd name="T6" fmla="*/ 204 w 208"/>
                <a:gd name="T7" fmla="*/ 10 h 90"/>
                <a:gd name="T8" fmla="*/ 207 w 208"/>
                <a:gd name="T9" fmla="*/ 4 h 90"/>
                <a:gd name="T10" fmla="*/ 203 w 208"/>
                <a:gd name="T11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90">
                  <a:moveTo>
                    <a:pt x="203" y="1"/>
                  </a:moveTo>
                  <a:cubicBezTo>
                    <a:pt x="130" y="0"/>
                    <a:pt x="47" y="26"/>
                    <a:pt x="2" y="85"/>
                  </a:cubicBezTo>
                  <a:cubicBezTo>
                    <a:pt x="0" y="88"/>
                    <a:pt x="4" y="90"/>
                    <a:pt x="6" y="89"/>
                  </a:cubicBezTo>
                  <a:cubicBezTo>
                    <a:pt x="69" y="56"/>
                    <a:pt x="135" y="29"/>
                    <a:pt x="204" y="10"/>
                  </a:cubicBezTo>
                  <a:cubicBezTo>
                    <a:pt x="206" y="9"/>
                    <a:pt x="208" y="7"/>
                    <a:pt x="207" y="4"/>
                  </a:cubicBezTo>
                  <a:cubicBezTo>
                    <a:pt x="207" y="2"/>
                    <a:pt x="205" y="1"/>
                    <a:pt x="203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2549" y="3359"/>
              <a:ext cx="96" cy="42"/>
            </a:xfrm>
            <a:custGeom>
              <a:avLst/>
              <a:gdLst>
                <a:gd name="T0" fmla="*/ 203 w 208"/>
                <a:gd name="T1" fmla="*/ 0 h 89"/>
                <a:gd name="T2" fmla="*/ 2 w 208"/>
                <a:gd name="T3" fmla="*/ 84 h 89"/>
                <a:gd name="T4" fmla="*/ 6 w 208"/>
                <a:gd name="T5" fmla="*/ 88 h 89"/>
                <a:gd name="T6" fmla="*/ 204 w 208"/>
                <a:gd name="T7" fmla="*/ 9 h 89"/>
                <a:gd name="T8" fmla="*/ 207 w 208"/>
                <a:gd name="T9" fmla="*/ 3 h 89"/>
                <a:gd name="T10" fmla="*/ 203 w 208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89">
                  <a:moveTo>
                    <a:pt x="203" y="0"/>
                  </a:moveTo>
                  <a:cubicBezTo>
                    <a:pt x="130" y="0"/>
                    <a:pt x="47" y="25"/>
                    <a:pt x="2" y="84"/>
                  </a:cubicBezTo>
                  <a:cubicBezTo>
                    <a:pt x="0" y="86"/>
                    <a:pt x="4" y="89"/>
                    <a:pt x="6" y="88"/>
                  </a:cubicBezTo>
                  <a:cubicBezTo>
                    <a:pt x="69" y="54"/>
                    <a:pt x="135" y="28"/>
                    <a:pt x="204" y="9"/>
                  </a:cubicBezTo>
                  <a:cubicBezTo>
                    <a:pt x="206" y="8"/>
                    <a:pt x="208" y="5"/>
                    <a:pt x="207" y="3"/>
                  </a:cubicBezTo>
                  <a:cubicBezTo>
                    <a:pt x="206" y="1"/>
                    <a:pt x="205" y="0"/>
                    <a:pt x="203" y="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2233" y="3396"/>
              <a:ext cx="75" cy="59"/>
            </a:xfrm>
            <a:custGeom>
              <a:avLst/>
              <a:gdLst>
                <a:gd name="T0" fmla="*/ 81 w 162"/>
                <a:gd name="T1" fmla="*/ 1 h 127"/>
                <a:gd name="T2" fmla="*/ 82 w 162"/>
                <a:gd name="T3" fmla="*/ 127 h 127"/>
                <a:gd name="T4" fmla="*/ 81 w 162"/>
                <a:gd name="T5" fmla="*/ 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127">
                  <a:moveTo>
                    <a:pt x="81" y="1"/>
                  </a:moveTo>
                  <a:cubicBezTo>
                    <a:pt x="0" y="1"/>
                    <a:pt x="1" y="127"/>
                    <a:pt x="82" y="127"/>
                  </a:cubicBezTo>
                  <a:cubicBezTo>
                    <a:pt x="162" y="126"/>
                    <a:pt x="162" y="0"/>
                    <a:pt x="81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2522" y="3225"/>
              <a:ext cx="95" cy="120"/>
            </a:xfrm>
            <a:custGeom>
              <a:avLst/>
              <a:gdLst>
                <a:gd name="T0" fmla="*/ 171 w 205"/>
                <a:gd name="T1" fmla="*/ 33 h 259"/>
                <a:gd name="T2" fmla="*/ 65 w 205"/>
                <a:gd name="T3" fmla="*/ 65 h 259"/>
                <a:gd name="T4" fmla="*/ 0 w 205"/>
                <a:gd name="T5" fmla="*/ 249 h 259"/>
                <a:gd name="T6" fmla="*/ 2 w 205"/>
                <a:gd name="T7" fmla="*/ 251 h 259"/>
                <a:gd name="T8" fmla="*/ 3 w 205"/>
                <a:gd name="T9" fmla="*/ 251 h 259"/>
                <a:gd name="T10" fmla="*/ 13 w 205"/>
                <a:gd name="T11" fmla="*/ 258 h 259"/>
                <a:gd name="T12" fmla="*/ 16 w 205"/>
                <a:gd name="T13" fmla="*/ 257 h 259"/>
                <a:gd name="T14" fmla="*/ 165 w 205"/>
                <a:gd name="T15" fmla="*/ 139 h 259"/>
                <a:gd name="T16" fmla="*/ 171 w 205"/>
                <a:gd name="T17" fmla="*/ 33 h 259"/>
                <a:gd name="T18" fmla="*/ 82 w 205"/>
                <a:gd name="T19" fmla="*/ 187 h 259"/>
                <a:gd name="T20" fmla="*/ 8 w 205"/>
                <a:gd name="T21" fmla="*/ 241 h 259"/>
                <a:gd name="T22" fmla="*/ 48 w 205"/>
                <a:gd name="T23" fmla="*/ 134 h 259"/>
                <a:gd name="T24" fmla="*/ 74 w 205"/>
                <a:gd name="T25" fmla="*/ 85 h 259"/>
                <a:gd name="T26" fmla="*/ 168 w 205"/>
                <a:gd name="T27" fmla="*/ 79 h 259"/>
                <a:gd name="T28" fmla="*/ 82 w 205"/>
                <a:gd name="T29" fmla="*/ 18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59">
                  <a:moveTo>
                    <a:pt x="171" y="33"/>
                  </a:moveTo>
                  <a:cubicBezTo>
                    <a:pt x="134" y="3"/>
                    <a:pt x="88" y="33"/>
                    <a:pt x="65" y="65"/>
                  </a:cubicBezTo>
                  <a:cubicBezTo>
                    <a:pt x="28" y="120"/>
                    <a:pt x="5" y="183"/>
                    <a:pt x="0" y="249"/>
                  </a:cubicBezTo>
                  <a:cubicBezTo>
                    <a:pt x="0" y="251"/>
                    <a:pt x="1" y="251"/>
                    <a:pt x="2" y="251"/>
                  </a:cubicBezTo>
                  <a:cubicBezTo>
                    <a:pt x="2" y="251"/>
                    <a:pt x="2" y="251"/>
                    <a:pt x="3" y="251"/>
                  </a:cubicBezTo>
                  <a:cubicBezTo>
                    <a:pt x="4" y="256"/>
                    <a:pt x="8" y="259"/>
                    <a:pt x="13" y="258"/>
                  </a:cubicBezTo>
                  <a:cubicBezTo>
                    <a:pt x="14" y="258"/>
                    <a:pt x="15" y="258"/>
                    <a:pt x="16" y="257"/>
                  </a:cubicBezTo>
                  <a:cubicBezTo>
                    <a:pt x="67" y="221"/>
                    <a:pt x="126" y="190"/>
                    <a:pt x="165" y="139"/>
                  </a:cubicBezTo>
                  <a:cubicBezTo>
                    <a:pt x="188" y="109"/>
                    <a:pt x="205" y="61"/>
                    <a:pt x="171" y="33"/>
                  </a:cubicBezTo>
                  <a:close/>
                  <a:moveTo>
                    <a:pt x="82" y="187"/>
                  </a:moveTo>
                  <a:cubicBezTo>
                    <a:pt x="58" y="205"/>
                    <a:pt x="32" y="222"/>
                    <a:pt x="8" y="241"/>
                  </a:cubicBezTo>
                  <a:cubicBezTo>
                    <a:pt x="21" y="205"/>
                    <a:pt x="32" y="169"/>
                    <a:pt x="48" y="134"/>
                  </a:cubicBezTo>
                  <a:cubicBezTo>
                    <a:pt x="56" y="117"/>
                    <a:pt x="65" y="101"/>
                    <a:pt x="74" y="85"/>
                  </a:cubicBezTo>
                  <a:cubicBezTo>
                    <a:pt x="90" y="61"/>
                    <a:pt x="161" y="0"/>
                    <a:pt x="168" y="79"/>
                  </a:cubicBezTo>
                  <a:cubicBezTo>
                    <a:pt x="172" y="122"/>
                    <a:pt x="111" y="165"/>
                    <a:pt x="82" y="187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3" name="Freeform 87"/>
            <p:cNvSpPr>
              <a:spLocks noEditPoints="1"/>
            </p:cNvSpPr>
            <p:nvPr/>
          </p:nvSpPr>
          <p:spPr bwMode="auto">
            <a:xfrm>
              <a:off x="2396" y="3292"/>
              <a:ext cx="134" cy="65"/>
            </a:xfrm>
            <a:custGeom>
              <a:avLst/>
              <a:gdLst>
                <a:gd name="T0" fmla="*/ 93 w 290"/>
                <a:gd name="T1" fmla="*/ 131 h 140"/>
                <a:gd name="T2" fmla="*/ 283 w 290"/>
                <a:gd name="T3" fmla="*/ 112 h 140"/>
                <a:gd name="T4" fmla="*/ 289 w 290"/>
                <a:gd name="T5" fmla="*/ 102 h 140"/>
                <a:gd name="T6" fmla="*/ 288 w 290"/>
                <a:gd name="T7" fmla="*/ 99 h 140"/>
                <a:gd name="T8" fmla="*/ 288 w 290"/>
                <a:gd name="T9" fmla="*/ 96 h 140"/>
                <a:gd name="T10" fmla="*/ 113 w 290"/>
                <a:gd name="T11" fmla="*/ 7 h 140"/>
                <a:gd name="T12" fmla="*/ 15 w 290"/>
                <a:gd name="T13" fmla="*/ 58 h 140"/>
                <a:gd name="T14" fmla="*/ 93 w 290"/>
                <a:gd name="T15" fmla="*/ 131 h 140"/>
                <a:gd name="T16" fmla="*/ 49 w 290"/>
                <a:gd name="T17" fmla="*/ 90 h 140"/>
                <a:gd name="T18" fmla="*/ 121 w 290"/>
                <a:gd name="T19" fmla="*/ 29 h 140"/>
                <a:gd name="T20" fmla="*/ 174 w 290"/>
                <a:gd name="T21" fmla="*/ 46 h 140"/>
                <a:gd name="T22" fmla="*/ 277 w 290"/>
                <a:gd name="T23" fmla="*/ 95 h 140"/>
                <a:gd name="T24" fmla="*/ 186 w 290"/>
                <a:gd name="T25" fmla="*/ 108 h 140"/>
                <a:gd name="T26" fmla="*/ 49 w 290"/>
                <a:gd name="T27" fmla="*/ 9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140">
                  <a:moveTo>
                    <a:pt x="93" y="131"/>
                  </a:moveTo>
                  <a:cubicBezTo>
                    <a:pt x="156" y="140"/>
                    <a:pt x="221" y="122"/>
                    <a:pt x="283" y="112"/>
                  </a:cubicBezTo>
                  <a:cubicBezTo>
                    <a:pt x="287" y="111"/>
                    <a:pt x="290" y="106"/>
                    <a:pt x="289" y="102"/>
                  </a:cubicBezTo>
                  <a:cubicBezTo>
                    <a:pt x="289" y="101"/>
                    <a:pt x="288" y="100"/>
                    <a:pt x="288" y="99"/>
                  </a:cubicBezTo>
                  <a:cubicBezTo>
                    <a:pt x="289" y="99"/>
                    <a:pt x="289" y="97"/>
                    <a:pt x="288" y="96"/>
                  </a:cubicBezTo>
                  <a:cubicBezTo>
                    <a:pt x="238" y="52"/>
                    <a:pt x="178" y="21"/>
                    <a:pt x="113" y="7"/>
                  </a:cubicBezTo>
                  <a:cubicBezTo>
                    <a:pt x="75" y="0"/>
                    <a:pt x="21" y="11"/>
                    <a:pt x="15" y="58"/>
                  </a:cubicBezTo>
                  <a:cubicBezTo>
                    <a:pt x="10" y="103"/>
                    <a:pt x="56" y="125"/>
                    <a:pt x="93" y="131"/>
                  </a:cubicBezTo>
                  <a:close/>
                  <a:moveTo>
                    <a:pt x="49" y="90"/>
                  </a:moveTo>
                  <a:cubicBezTo>
                    <a:pt x="0" y="28"/>
                    <a:pt x="93" y="22"/>
                    <a:pt x="121" y="29"/>
                  </a:cubicBezTo>
                  <a:cubicBezTo>
                    <a:pt x="139" y="33"/>
                    <a:pt x="156" y="39"/>
                    <a:pt x="174" y="46"/>
                  </a:cubicBezTo>
                  <a:cubicBezTo>
                    <a:pt x="209" y="61"/>
                    <a:pt x="243" y="77"/>
                    <a:pt x="277" y="95"/>
                  </a:cubicBezTo>
                  <a:cubicBezTo>
                    <a:pt x="246" y="98"/>
                    <a:pt x="216" y="104"/>
                    <a:pt x="186" y="108"/>
                  </a:cubicBezTo>
                  <a:cubicBezTo>
                    <a:pt x="149" y="113"/>
                    <a:pt x="76" y="124"/>
                    <a:pt x="49" y="90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4" name="Freeform 88"/>
            <p:cNvSpPr/>
            <p:nvPr/>
          </p:nvSpPr>
          <p:spPr bwMode="auto">
            <a:xfrm>
              <a:off x="1678" y="1768"/>
              <a:ext cx="853" cy="1478"/>
            </a:xfrm>
            <a:custGeom>
              <a:avLst/>
              <a:gdLst>
                <a:gd name="T0" fmla="*/ 0 w 1841"/>
                <a:gd name="T1" fmla="*/ 0 h 3191"/>
                <a:gd name="T2" fmla="*/ 859 w 1841"/>
                <a:gd name="T3" fmla="*/ 1522 h 3191"/>
                <a:gd name="T4" fmla="*/ 1140 w 1841"/>
                <a:gd name="T5" fmla="*/ 3191 h 3191"/>
                <a:gd name="T6" fmla="*/ 1841 w 1841"/>
                <a:gd name="T7" fmla="*/ 3178 h 3191"/>
                <a:gd name="T8" fmla="*/ 1605 w 1841"/>
                <a:gd name="T9" fmla="*/ 1414 h 3191"/>
                <a:gd name="T10" fmla="*/ 814 w 1841"/>
                <a:gd name="T11" fmla="*/ 30 h 3191"/>
                <a:gd name="T12" fmla="*/ 0 w 1841"/>
                <a:gd name="T13" fmla="*/ 0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1" h="3191">
                  <a:moveTo>
                    <a:pt x="0" y="0"/>
                  </a:moveTo>
                  <a:cubicBezTo>
                    <a:pt x="0" y="0"/>
                    <a:pt x="836" y="1422"/>
                    <a:pt x="859" y="1522"/>
                  </a:cubicBezTo>
                  <a:cubicBezTo>
                    <a:pt x="893" y="1676"/>
                    <a:pt x="1140" y="3191"/>
                    <a:pt x="1140" y="3191"/>
                  </a:cubicBezTo>
                  <a:lnTo>
                    <a:pt x="1841" y="3178"/>
                  </a:lnTo>
                  <a:cubicBezTo>
                    <a:pt x="1841" y="3178"/>
                    <a:pt x="1747" y="1854"/>
                    <a:pt x="1605" y="1414"/>
                  </a:cubicBezTo>
                  <a:cubicBezTo>
                    <a:pt x="1503" y="1097"/>
                    <a:pt x="814" y="30"/>
                    <a:pt x="814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1488" y="2945"/>
              <a:ext cx="551" cy="604"/>
            </a:xfrm>
            <a:custGeom>
              <a:avLst/>
              <a:gdLst>
                <a:gd name="T0" fmla="*/ 1149 w 1188"/>
                <a:gd name="T1" fmla="*/ 1300 h 1303"/>
                <a:gd name="T2" fmla="*/ 7 w 1188"/>
                <a:gd name="T3" fmla="*/ 986 h 1303"/>
                <a:gd name="T4" fmla="*/ 4 w 1188"/>
                <a:gd name="T5" fmla="*/ 979 h 1303"/>
                <a:gd name="T6" fmla="*/ 93 w 1188"/>
                <a:gd name="T7" fmla="*/ 644 h 1303"/>
                <a:gd name="T8" fmla="*/ 144 w 1188"/>
                <a:gd name="T9" fmla="*/ 514 h 1303"/>
                <a:gd name="T10" fmla="*/ 360 w 1188"/>
                <a:gd name="T11" fmla="*/ 0 h 1303"/>
                <a:gd name="T12" fmla="*/ 1048 w 1188"/>
                <a:gd name="T13" fmla="*/ 176 h 1303"/>
                <a:gd name="T14" fmla="*/ 800 w 1188"/>
                <a:gd name="T15" fmla="*/ 695 h 1303"/>
                <a:gd name="T16" fmla="*/ 765 w 1188"/>
                <a:gd name="T17" fmla="*/ 816 h 1303"/>
                <a:gd name="T18" fmla="*/ 1150 w 1188"/>
                <a:gd name="T19" fmla="*/ 1141 h 1303"/>
                <a:gd name="T20" fmla="*/ 1149 w 1188"/>
                <a:gd name="T21" fmla="*/ 1300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8" h="1303">
                  <a:moveTo>
                    <a:pt x="1149" y="1300"/>
                  </a:moveTo>
                  <a:cubicBezTo>
                    <a:pt x="1109" y="1303"/>
                    <a:pt x="40" y="1021"/>
                    <a:pt x="7" y="986"/>
                  </a:cubicBezTo>
                  <a:cubicBezTo>
                    <a:pt x="5" y="984"/>
                    <a:pt x="4" y="981"/>
                    <a:pt x="4" y="979"/>
                  </a:cubicBezTo>
                  <a:cubicBezTo>
                    <a:pt x="0" y="944"/>
                    <a:pt x="55" y="812"/>
                    <a:pt x="93" y="644"/>
                  </a:cubicBezTo>
                  <a:cubicBezTo>
                    <a:pt x="95" y="634"/>
                    <a:pt x="116" y="583"/>
                    <a:pt x="144" y="514"/>
                  </a:cubicBezTo>
                  <a:cubicBezTo>
                    <a:pt x="221" y="324"/>
                    <a:pt x="360" y="0"/>
                    <a:pt x="360" y="0"/>
                  </a:cubicBezTo>
                  <a:lnTo>
                    <a:pt x="1048" y="176"/>
                  </a:lnTo>
                  <a:lnTo>
                    <a:pt x="800" y="695"/>
                  </a:lnTo>
                  <a:lnTo>
                    <a:pt x="765" y="816"/>
                  </a:lnTo>
                  <a:cubicBezTo>
                    <a:pt x="765" y="816"/>
                    <a:pt x="1118" y="1098"/>
                    <a:pt x="1150" y="1141"/>
                  </a:cubicBezTo>
                  <a:cubicBezTo>
                    <a:pt x="1182" y="1184"/>
                    <a:pt x="1188" y="1298"/>
                    <a:pt x="1149" y="1300"/>
                  </a:cubicBezTo>
                  <a:close/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1488" y="3183"/>
              <a:ext cx="551" cy="366"/>
            </a:xfrm>
            <a:custGeom>
              <a:avLst/>
              <a:gdLst>
                <a:gd name="T0" fmla="*/ 1149 w 1188"/>
                <a:gd name="T1" fmla="*/ 786 h 789"/>
                <a:gd name="T2" fmla="*/ 7 w 1188"/>
                <a:gd name="T3" fmla="*/ 472 h 789"/>
                <a:gd name="T4" fmla="*/ 4 w 1188"/>
                <a:gd name="T5" fmla="*/ 465 h 789"/>
                <a:gd name="T6" fmla="*/ 93 w 1188"/>
                <a:gd name="T7" fmla="*/ 130 h 789"/>
                <a:gd name="T8" fmla="*/ 144 w 1188"/>
                <a:gd name="T9" fmla="*/ 0 h 789"/>
                <a:gd name="T10" fmla="*/ 801 w 1188"/>
                <a:gd name="T11" fmla="*/ 181 h 789"/>
                <a:gd name="T12" fmla="*/ 766 w 1188"/>
                <a:gd name="T13" fmla="*/ 303 h 789"/>
                <a:gd name="T14" fmla="*/ 1151 w 1188"/>
                <a:gd name="T15" fmla="*/ 628 h 789"/>
                <a:gd name="T16" fmla="*/ 1149 w 1188"/>
                <a:gd name="T17" fmla="*/ 786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8" h="789">
                  <a:moveTo>
                    <a:pt x="1149" y="786"/>
                  </a:moveTo>
                  <a:cubicBezTo>
                    <a:pt x="1109" y="789"/>
                    <a:pt x="40" y="507"/>
                    <a:pt x="7" y="472"/>
                  </a:cubicBezTo>
                  <a:cubicBezTo>
                    <a:pt x="5" y="470"/>
                    <a:pt x="4" y="467"/>
                    <a:pt x="4" y="465"/>
                  </a:cubicBezTo>
                  <a:cubicBezTo>
                    <a:pt x="0" y="430"/>
                    <a:pt x="55" y="298"/>
                    <a:pt x="93" y="130"/>
                  </a:cubicBezTo>
                  <a:cubicBezTo>
                    <a:pt x="95" y="120"/>
                    <a:pt x="116" y="69"/>
                    <a:pt x="144" y="0"/>
                  </a:cubicBezTo>
                  <a:lnTo>
                    <a:pt x="801" y="181"/>
                  </a:lnTo>
                  <a:lnTo>
                    <a:pt x="766" y="303"/>
                  </a:lnTo>
                  <a:cubicBezTo>
                    <a:pt x="766" y="303"/>
                    <a:pt x="1119" y="585"/>
                    <a:pt x="1151" y="628"/>
                  </a:cubicBezTo>
                  <a:cubicBezTo>
                    <a:pt x="1183" y="671"/>
                    <a:pt x="1188" y="784"/>
                    <a:pt x="1149" y="786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1485" y="3244"/>
              <a:ext cx="554" cy="305"/>
            </a:xfrm>
            <a:custGeom>
              <a:avLst/>
              <a:gdLst>
                <a:gd name="T0" fmla="*/ 1155 w 1194"/>
                <a:gd name="T1" fmla="*/ 656 h 659"/>
                <a:gd name="T2" fmla="*/ 13 w 1194"/>
                <a:gd name="T3" fmla="*/ 342 h 659"/>
                <a:gd name="T4" fmla="*/ 99 w 1194"/>
                <a:gd name="T5" fmla="*/ 0 h 659"/>
                <a:gd name="T6" fmla="*/ 772 w 1194"/>
                <a:gd name="T7" fmla="*/ 173 h 659"/>
                <a:gd name="T8" fmla="*/ 1157 w 1194"/>
                <a:gd name="T9" fmla="*/ 498 h 659"/>
                <a:gd name="T10" fmla="*/ 1155 w 1194"/>
                <a:gd name="T11" fmla="*/ 656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4" h="659">
                  <a:moveTo>
                    <a:pt x="1155" y="656"/>
                  </a:moveTo>
                  <a:cubicBezTo>
                    <a:pt x="1115" y="659"/>
                    <a:pt x="46" y="377"/>
                    <a:pt x="13" y="342"/>
                  </a:cubicBezTo>
                  <a:cubicBezTo>
                    <a:pt x="0" y="328"/>
                    <a:pt x="28" y="184"/>
                    <a:pt x="99" y="0"/>
                  </a:cubicBezTo>
                  <a:lnTo>
                    <a:pt x="772" y="173"/>
                  </a:lnTo>
                  <a:cubicBezTo>
                    <a:pt x="772" y="173"/>
                    <a:pt x="1125" y="455"/>
                    <a:pt x="1157" y="498"/>
                  </a:cubicBezTo>
                  <a:cubicBezTo>
                    <a:pt x="1189" y="540"/>
                    <a:pt x="1194" y="654"/>
                    <a:pt x="1155" y="656"/>
                  </a:cubicBezTo>
                  <a:close/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1529" y="3402"/>
              <a:ext cx="491" cy="127"/>
            </a:xfrm>
            <a:custGeom>
              <a:avLst/>
              <a:gdLst>
                <a:gd name="T0" fmla="*/ 1056 w 1060"/>
                <a:gd name="T1" fmla="*/ 270 h 273"/>
                <a:gd name="T2" fmla="*/ 2 w 1060"/>
                <a:gd name="T3" fmla="*/ 0 h 273"/>
                <a:gd name="T4" fmla="*/ 2 w 1060"/>
                <a:gd name="T5" fmla="*/ 1 h 273"/>
                <a:gd name="T6" fmla="*/ 1056 w 1060"/>
                <a:gd name="T7" fmla="*/ 272 h 273"/>
                <a:gd name="T8" fmla="*/ 1056 w 1060"/>
                <a:gd name="T9" fmla="*/ 27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0" h="273">
                  <a:moveTo>
                    <a:pt x="1056" y="270"/>
                  </a:moveTo>
                  <a:cubicBezTo>
                    <a:pt x="883" y="220"/>
                    <a:pt x="177" y="36"/>
                    <a:pt x="2" y="0"/>
                  </a:cubicBezTo>
                  <a:cubicBezTo>
                    <a:pt x="1" y="0"/>
                    <a:pt x="0" y="0"/>
                    <a:pt x="2" y="1"/>
                  </a:cubicBezTo>
                  <a:cubicBezTo>
                    <a:pt x="173" y="54"/>
                    <a:pt x="880" y="232"/>
                    <a:pt x="1056" y="272"/>
                  </a:cubicBezTo>
                  <a:cubicBezTo>
                    <a:pt x="1059" y="273"/>
                    <a:pt x="1060" y="270"/>
                    <a:pt x="1056" y="27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9" name="Freeform 93"/>
            <p:cNvSpPr/>
            <p:nvPr/>
          </p:nvSpPr>
          <p:spPr bwMode="auto">
            <a:xfrm>
              <a:off x="1912" y="3444"/>
              <a:ext cx="83" cy="52"/>
            </a:xfrm>
            <a:custGeom>
              <a:avLst/>
              <a:gdLst>
                <a:gd name="T0" fmla="*/ 179 w 180"/>
                <a:gd name="T1" fmla="*/ 12 h 112"/>
                <a:gd name="T2" fmla="*/ 64 w 180"/>
                <a:gd name="T3" fmla="*/ 28 h 112"/>
                <a:gd name="T4" fmla="*/ 0 w 180"/>
                <a:gd name="T5" fmla="*/ 111 h 112"/>
                <a:gd name="T6" fmla="*/ 2 w 180"/>
                <a:gd name="T7" fmla="*/ 111 h 112"/>
                <a:gd name="T8" fmla="*/ 178 w 180"/>
                <a:gd name="T9" fmla="*/ 14 h 112"/>
                <a:gd name="T10" fmla="*/ 180 w 180"/>
                <a:gd name="T11" fmla="*/ 13 h 112"/>
                <a:gd name="T12" fmla="*/ 179 w 180"/>
                <a:gd name="T1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12">
                  <a:moveTo>
                    <a:pt x="179" y="12"/>
                  </a:moveTo>
                  <a:cubicBezTo>
                    <a:pt x="140" y="0"/>
                    <a:pt x="98" y="6"/>
                    <a:pt x="64" y="28"/>
                  </a:cubicBezTo>
                  <a:cubicBezTo>
                    <a:pt x="33" y="46"/>
                    <a:pt x="10" y="76"/>
                    <a:pt x="0" y="111"/>
                  </a:cubicBezTo>
                  <a:cubicBezTo>
                    <a:pt x="0" y="112"/>
                    <a:pt x="1" y="112"/>
                    <a:pt x="2" y="111"/>
                  </a:cubicBezTo>
                  <a:cubicBezTo>
                    <a:pt x="32" y="43"/>
                    <a:pt x="104" y="3"/>
                    <a:pt x="178" y="14"/>
                  </a:cubicBezTo>
                  <a:cubicBezTo>
                    <a:pt x="178" y="14"/>
                    <a:pt x="179" y="14"/>
                    <a:pt x="180" y="13"/>
                  </a:cubicBezTo>
                  <a:cubicBezTo>
                    <a:pt x="180" y="13"/>
                    <a:pt x="180" y="12"/>
                    <a:pt x="179" y="12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0" name="Freeform 94"/>
            <p:cNvSpPr/>
            <p:nvPr/>
          </p:nvSpPr>
          <p:spPr bwMode="auto">
            <a:xfrm>
              <a:off x="1771" y="3331"/>
              <a:ext cx="103" cy="26"/>
            </a:xfrm>
            <a:custGeom>
              <a:avLst/>
              <a:gdLst>
                <a:gd name="T0" fmla="*/ 218 w 221"/>
                <a:gd name="T1" fmla="*/ 19 h 55"/>
                <a:gd name="T2" fmla="*/ 2 w 221"/>
                <a:gd name="T3" fmla="*/ 50 h 55"/>
                <a:gd name="T4" fmla="*/ 5 w 221"/>
                <a:gd name="T5" fmla="*/ 54 h 55"/>
                <a:gd name="T6" fmla="*/ 217 w 221"/>
                <a:gd name="T7" fmla="*/ 28 h 55"/>
                <a:gd name="T8" fmla="*/ 221 w 221"/>
                <a:gd name="T9" fmla="*/ 23 h 55"/>
                <a:gd name="T10" fmla="*/ 218 w 221"/>
                <a:gd name="T11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55">
                  <a:moveTo>
                    <a:pt x="218" y="19"/>
                  </a:moveTo>
                  <a:cubicBezTo>
                    <a:pt x="148" y="0"/>
                    <a:pt x="61" y="3"/>
                    <a:pt x="2" y="50"/>
                  </a:cubicBezTo>
                  <a:cubicBezTo>
                    <a:pt x="0" y="52"/>
                    <a:pt x="2" y="55"/>
                    <a:pt x="5" y="54"/>
                  </a:cubicBezTo>
                  <a:cubicBezTo>
                    <a:pt x="75" y="38"/>
                    <a:pt x="146" y="30"/>
                    <a:pt x="217" y="28"/>
                  </a:cubicBezTo>
                  <a:cubicBezTo>
                    <a:pt x="220" y="28"/>
                    <a:pt x="221" y="26"/>
                    <a:pt x="221" y="23"/>
                  </a:cubicBezTo>
                  <a:cubicBezTo>
                    <a:pt x="221" y="21"/>
                    <a:pt x="220" y="20"/>
                    <a:pt x="218" y="19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1794" y="3347"/>
              <a:ext cx="103" cy="26"/>
            </a:xfrm>
            <a:custGeom>
              <a:avLst/>
              <a:gdLst>
                <a:gd name="T0" fmla="*/ 218 w 221"/>
                <a:gd name="T1" fmla="*/ 20 h 55"/>
                <a:gd name="T2" fmla="*/ 2 w 221"/>
                <a:gd name="T3" fmla="*/ 50 h 55"/>
                <a:gd name="T4" fmla="*/ 5 w 221"/>
                <a:gd name="T5" fmla="*/ 54 h 55"/>
                <a:gd name="T6" fmla="*/ 217 w 221"/>
                <a:gd name="T7" fmla="*/ 28 h 55"/>
                <a:gd name="T8" fmla="*/ 221 w 221"/>
                <a:gd name="T9" fmla="*/ 23 h 55"/>
                <a:gd name="T10" fmla="*/ 218 w 221"/>
                <a:gd name="T11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55">
                  <a:moveTo>
                    <a:pt x="218" y="20"/>
                  </a:moveTo>
                  <a:cubicBezTo>
                    <a:pt x="148" y="0"/>
                    <a:pt x="60" y="4"/>
                    <a:pt x="2" y="50"/>
                  </a:cubicBezTo>
                  <a:cubicBezTo>
                    <a:pt x="0" y="52"/>
                    <a:pt x="2" y="55"/>
                    <a:pt x="5" y="54"/>
                  </a:cubicBezTo>
                  <a:cubicBezTo>
                    <a:pt x="74" y="38"/>
                    <a:pt x="145" y="30"/>
                    <a:pt x="217" y="28"/>
                  </a:cubicBezTo>
                  <a:cubicBezTo>
                    <a:pt x="219" y="28"/>
                    <a:pt x="221" y="26"/>
                    <a:pt x="221" y="23"/>
                  </a:cubicBezTo>
                  <a:cubicBezTo>
                    <a:pt x="220" y="22"/>
                    <a:pt x="219" y="20"/>
                    <a:pt x="218" y="2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2" name="Freeform 96"/>
            <p:cNvSpPr/>
            <p:nvPr/>
          </p:nvSpPr>
          <p:spPr bwMode="auto">
            <a:xfrm>
              <a:off x="1816" y="3364"/>
              <a:ext cx="103" cy="25"/>
            </a:xfrm>
            <a:custGeom>
              <a:avLst/>
              <a:gdLst>
                <a:gd name="T0" fmla="*/ 218 w 221"/>
                <a:gd name="T1" fmla="*/ 19 h 54"/>
                <a:gd name="T2" fmla="*/ 3 w 221"/>
                <a:gd name="T3" fmla="*/ 49 h 54"/>
                <a:gd name="T4" fmla="*/ 5 w 221"/>
                <a:gd name="T5" fmla="*/ 53 h 54"/>
                <a:gd name="T6" fmla="*/ 217 w 221"/>
                <a:gd name="T7" fmla="*/ 28 h 54"/>
                <a:gd name="T8" fmla="*/ 221 w 221"/>
                <a:gd name="T9" fmla="*/ 22 h 54"/>
                <a:gd name="T10" fmla="*/ 218 w 221"/>
                <a:gd name="T1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54">
                  <a:moveTo>
                    <a:pt x="218" y="19"/>
                  </a:moveTo>
                  <a:cubicBezTo>
                    <a:pt x="148" y="0"/>
                    <a:pt x="61" y="3"/>
                    <a:pt x="3" y="49"/>
                  </a:cubicBezTo>
                  <a:cubicBezTo>
                    <a:pt x="0" y="51"/>
                    <a:pt x="3" y="54"/>
                    <a:pt x="5" y="53"/>
                  </a:cubicBezTo>
                  <a:cubicBezTo>
                    <a:pt x="75" y="37"/>
                    <a:pt x="146" y="29"/>
                    <a:pt x="217" y="28"/>
                  </a:cubicBezTo>
                  <a:cubicBezTo>
                    <a:pt x="220" y="27"/>
                    <a:pt x="221" y="25"/>
                    <a:pt x="221" y="22"/>
                  </a:cubicBezTo>
                  <a:cubicBezTo>
                    <a:pt x="221" y="21"/>
                    <a:pt x="220" y="19"/>
                    <a:pt x="218" y="19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1839" y="3380"/>
              <a:ext cx="102" cy="25"/>
            </a:xfrm>
            <a:custGeom>
              <a:avLst/>
              <a:gdLst>
                <a:gd name="T0" fmla="*/ 218 w 221"/>
                <a:gd name="T1" fmla="*/ 19 h 54"/>
                <a:gd name="T2" fmla="*/ 2 w 221"/>
                <a:gd name="T3" fmla="*/ 49 h 54"/>
                <a:gd name="T4" fmla="*/ 5 w 221"/>
                <a:gd name="T5" fmla="*/ 54 h 54"/>
                <a:gd name="T6" fmla="*/ 217 w 221"/>
                <a:gd name="T7" fmla="*/ 28 h 54"/>
                <a:gd name="T8" fmla="*/ 221 w 221"/>
                <a:gd name="T9" fmla="*/ 23 h 54"/>
                <a:gd name="T10" fmla="*/ 218 w 221"/>
                <a:gd name="T1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54">
                  <a:moveTo>
                    <a:pt x="218" y="19"/>
                  </a:moveTo>
                  <a:cubicBezTo>
                    <a:pt x="148" y="0"/>
                    <a:pt x="60" y="3"/>
                    <a:pt x="2" y="49"/>
                  </a:cubicBezTo>
                  <a:cubicBezTo>
                    <a:pt x="0" y="51"/>
                    <a:pt x="2" y="54"/>
                    <a:pt x="5" y="54"/>
                  </a:cubicBezTo>
                  <a:cubicBezTo>
                    <a:pt x="74" y="37"/>
                    <a:pt x="145" y="29"/>
                    <a:pt x="217" y="28"/>
                  </a:cubicBezTo>
                  <a:cubicBezTo>
                    <a:pt x="219" y="28"/>
                    <a:pt x="221" y="25"/>
                    <a:pt x="221" y="23"/>
                  </a:cubicBezTo>
                  <a:cubicBezTo>
                    <a:pt x="221" y="21"/>
                    <a:pt x="220" y="19"/>
                    <a:pt x="218" y="19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4" name="Freeform 98"/>
            <p:cNvSpPr/>
            <p:nvPr/>
          </p:nvSpPr>
          <p:spPr bwMode="auto">
            <a:xfrm>
              <a:off x="1520" y="3321"/>
              <a:ext cx="87" cy="75"/>
            </a:xfrm>
            <a:custGeom>
              <a:avLst/>
              <a:gdLst>
                <a:gd name="T0" fmla="*/ 109 w 188"/>
                <a:gd name="T1" fmla="*/ 20 h 162"/>
                <a:gd name="T2" fmla="*/ 77 w 188"/>
                <a:gd name="T3" fmla="*/ 142 h 162"/>
                <a:gd name="T4" fmla="*/ 109 w 188"/>
                <a:gd name="T5" fmla="*/ 2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8" h="162">
                  <a:moveTo>
                    <a:pt x="109" y="20"/>
                  </a:moveTo>
                  <a:cubicBezTo>
                    <a:pt x="31" y="0"/>
                    <a:pt x="0" y="122"/>
                    <a:pt x="77" y="142"/>
                  </a:cubicBezTo>
                  <a:cubicBezTo>
                    <a:pt x="155" y="162"/>
                    <a:pt x="188" y="40"/>
                    <a:pt x="109" y="2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5" name="Freeform 99"/>
            <p:cNvSpPr>
              <a:spLocks noEditPoints="1"/>
            </p:cNvSpPr>
            <p:nvPr/>
          </p:nvSpPr>
          <p:spPr bwMode="auto">
            <a:xfrm>
              <a:off x="1828" y="3245"/>
              <a:ext cx="114" cy="101"/>
            </a:xfrm>
            <a:custGeom>
              <a:avLst/>
              <a:gdLst>
                <a:gd name="T0" fmla="*/ 220 w 246"/>
                <a:gd name="T1" fmla="*/ 38 h 218"/>
                <a:gd name="T2" fmla="*/ 111 w 246"/>
                <a:gd name="T3" fmla="*/ 42 h 218"/>
                <a:gd name="T4" fmla="*/ 0 w 246"/>
                <a:gd name="T5" fmla="*/ 204 h 218"/>
                <a:gd name="T6" fmla="*/ 2 w 246"/>
                <a:gd name="T7" fmla="*/ 207 h 218"/>
                <a:gd name="T8" fmla="*/ 2 w 246"/>
                <a:gd name="T9" fmla="*/ 207 h 218"/>
                <a:gd name="T10" fmla="*/ 13 w 246"/>
                <a:gd name="T11" fmla="*/ 216 h 218"/>
                <a:gd name="T12" fmla="*/ 188 w 246"/>
                <a:gd name="T13" fmla="*/ 140 h 218"/>
                <a:gd name="T14" fmla="*/ 220 w 246"/>
                <a:gd name="T15" fmla="*/ 38 h 218"/>
                <a:gd name="T16" fmla="*/ 96 w 246"/>
                <a:gd name="T17" fmla="*/ 165 h 218"/>
                <a:gd name="T18" fmla="*/ 10 w 246"/>
                <a:gd name="T19" fmla="*/ 198 h 218"/>
                <a:gd name="T20" fmla="*/ 76 w 246"/>
                <a:gd name="T21" fmla="*/ 105 h 218"/>
                <a:gd name="T22" fmla="*/ 114 w 246"/>
                <a:gd name="T23" fmla="*/ 64 h 218"/>
                <a:gd name="T24" fmla="*/ 206 w 246"/>
                <a:gd name="T25" fmla="*/ 82 h 218"/>
                <a:gd name="T26" fmla="*/ 96 w 246"/>
                <a:gd name="T27" fmla="*/ 16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6" h="218">
                  <a:moveTo>
                    <a:pt x="220" y="38"/>
                  </a:moveTo>
                  <a:cubicBezTo>
                    <a:pt x="192" y="0"/>
                    <a:pt x="140" y="17"/>
                    <a:pt x="111" y="42"/>
                  </a:cubicBezTo>
                  <a:cubicBezTo>
                    <a:pt x="60" y="85"/>
                    <a:pt x="22" y="141"/>
                    <a:pt x="0" y="204"/>
                  </a:cubicBezTo>
                  <a:cubicBezTo>
                    <a:pt x="0" y="205"/>
                    <a:pt x="1" y="206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12"/>
                    <a:pt x="7" y="218"/>
                    <a:pt x="13" y="216"/>
                  </a:cubicBezTo>
                  <a:cubicBezTo>
                    <a:pt x="72" y="194"/>
                    <a:pt x="137" y="178"/>
                    <a:pt x="188" y="140"/>
                  </a:cubicBezTo>
                  <a:cubicBezTo>
                    <a:pt x="217" y="117"/>
                    <a:pt x="246" y="75"/>
                    <a:pt x="220" y="38"/>
                  </a:cubicBezTo>
                  <a:close/>
                  <a:moveTo>
                    <a:pt x="96" y="165"/>
                  </a:moveTo>
                  <a:cubicBezTo>
                    <a:pt x="67" y="176"/>
                    <a:pt x="38" y="186"/>
                    <a:pt x="10" y="198"/>
                  </a:cubicBezTo>
                  <a:cubicBezTo>
                    <a:pt x="30" y="166"/>
                    <a:pt x="52" y="135"/>
                    <a:pt x="76" y="105"/>
                  </a:cubicBezTo>
                  <a:cubicBezTo>
                    <a:pt x="88" y="90"/>
                    <a:pt x="100" y="77"/>
                    <a:pt x="114" y="64"/>
                  </a:cubicBezTo>
                  <a:cubicBezTo>
                    <a:pt x="135" y="45"/>
                    <a:pt x="219" y="5"/>
                    <a:pt x="206" y="82"/>
                  </a:cubicBezTo>
                  <a:cubicBezTo>
                    <a:pt x="199" y="125"/>
                    <a:pt x="130" y="151"/>
                    <a:pt x="96" y="165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6" name="Freeform 100"/>
            <p:cNvSpPr>
              <a:spLocks noEditPoints="1"/>
            </p:cNvSpPr>
            <p:nvPr/>
          </p:nvSpPr>
          <p:spPr bwMode="auto">
            <a:xfrm>
              <a:off x="1710" y="3269"/>
              <a:ext cx="126" cy="76"/>
            </a:xfrm>
            <a:custGeom>
              <a:avLst/>
              <a:gdLst>
                <a:gd name="T0" fmla="*/ 74 w 272"/>
                <a:gd name="T1" fmla="*/ 134 h 165"/>
                <a:gd name="T2" fmla="*/ 262 w 272"/>
                <a:gd name="T3" fmla="*/ 164 h 165"/>
                <a:gd name="T4" fmla="*/ 271 w 272"/>
                <a:gd name="T5" fmla="*/ 156 h 165"/>
                <a:gd name="T6" fmla="*/ 271 w 272"/>
                <a:gd name="T7" fmla="*/ 153 h 165"/>
                <a:gd name="T8" fmla="*/ 272 w 272"/>
                <a:gd name="T9" fmla="*/ 151 h 165"/>
                <a:gd name="T10" fmla="*/ 272 w 272"/>
                <a:gd name="T11" fmla="*/ 150 h 165"/>
                <a:gd name="T12" fmla="*/ 125 w 272"/>
                <a:gd name="T13" fmla="*/ 20 h 165"/>
                <a:gd name="T14" fmla="*/ 18 w 272"/>
                <a:gd name="T15" fmla="*/ 44 h 165"/>
                <a:gd name="T16" fmla="*/ 74 w 272"/>
                <a:gd name="T17" fmla="*/ 134 h 165"/>
                <a:gd name="T18" fmla="*/ 42 w 272"/>
                <a:gd name="T19" fmla="*/ 83 h 165"/>
                <a:gd name="T20" fmla="*/ 127 w 272"/>
                <a:gd name="T21" fmla="*/ 43 h 165"/>
                <a:gd name="T22" fmla="*/ 174 w 272"/>
                <a:gd name="T23" fmla="*/ 73 h 165"/>
                <a:gd name="T24" fmla="*/ 261 w 272"/>
                <a:gd name="T25" fmla="*/ 147 h 165"/>
                <a:gd name="T26" fmla="*/ 170 w 272"/>
                <a:gd name="T27" fmla="*/ 136 h 165"/>
                <a:gd name="T28" fmla="*/ 42 w 272"/>
                <a:gd name="T29" fmla="*/ 8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165">
                  <a:moveTo>
                    <a:pt x="74" y="134"/>
                  </a:moveTo>
                  <a:cubicBezTo>
                    <a:pt x="132" y="159"/>
                    <a:pt x="200" y="158"/>
                    <a:pt x="262" y="164"/>
                  </a:cubicBezTo>
                  <a:cubicBezTo>
                    <a:pt x="267" y="165"/>
                    <a:pt x="271" y="161"/>
                    <a:pt x="271" y="156"/>
                  </a:cubicBezTo>
                  <a:cubicBezTo>
                    <a:pt x="271" y="155"/>
                    <a:pt x="271" y="154"/>
                    <a:pt x="271" y="153"/>
                  </a:cubicBezTo>
                  <a:cubicBezTo>
                    <a:pt x="272" y="153"/>
                    <a:pt x="272" y="152"/>
                    <a:pt x="272" y="151"/>
                  </a:cubicBezTo>
                  <a:cubicBezTo>
                    <a:pt x="272" y="150"/>
                    <a:pt x="272" y="150"/>
                    <a:pt x="272" y="150"/>
                  </a:cubicBezTo>
                  <a:cubicBezTo>
                    <a:pt x="235" y="95"/>
                    <a:pt x="184" y="50"/>
                    <a:pt x="125" y="20"/>
                  </a:cubicBezTo>
                  <a:cubicBezTo>
                    <a:pt x="90" y="4"/>
                    <a:pt x="35" y="0"/>
                    <a:pt x="18" y="44"/>
                  </a:cubicBezTo>
                  <a:cubicBezTo>
                    <a:pt x="0" y="88"/>
                    <a:pt x="40" y="119"/>
                    <a:pt x="74" y="134"/>
                  </a:cubicBezTo>
                  <a:close/>
                  <a:moveTo>
                    <a:pt x="42" y="83"/>
                  </a:moveTo>
                  <a:cubicBezTo>
                    <a:pt x="10" y="11"/>
                    <a:pt x="102" y="30"/>
                    <a:pt x="127" y="43"/>
                  </a:cubicBezTo>
                  <a:cubicBezTo>
                    <a:pt x="143" y="52"/>
                    <a:pt x="159" y="62"/>
                    <a:pt x="174" y="73"/>
                  </a:cubicBezTo>
                  <a:cubicBezTo>
                    <a:pt x="204" y="96"/>
                    <a:pt x="233" y="120"/>
                    <a:pt x="261" y="147"/>
                  </a:cubicBezTo>
                  <a:cubicBezTo>
                    <a:pt x="231" y="142"/>
                    <a:pt x="200" y="139"/>
                    <a:pt x="170" y="136"/>
                  </a:cubicBezTo>
                  <a:cubicBezTo>
                    <a:pt x="133" y="131"/>
                    <a:pt x="60" y="122"/>
                    <a:pt x="42" y="83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7" name="Freeform 101"/>
            <p:cNvSpPr/>
            <p:nvPr/>
          </p:nvSpPr>
          <p:spPr bwMode="auto">
            <a:xfrm>
              <a:off x="1561" y="1677"/>
              <a:ext cx="657" cy="1572"/>
            </a:xfrm>
            <a:custGeom>
              <a:avLst/>
              <a:gdLst>
                <a:gd name="T0" fmla="*/ 663 w 1417"/>
                <a:gd name="T1" fmla="*/ 3393 h 3393"/>
                <a:gd name="T2" fmla="*/ 0 w 1417"/>
                <a:gd name="T3" fmla="*/ 3219 h 3393"/>
                <a:gd name="T4" fmla="*/ 619 w 1417"/>
                <a:gd name="T5" fmla="*/ 1629 h 3393"/>
                <a:gd name="T6" fmla="*/ 74 w 1417"/>
                <a:gd name="T7" fmla="*/ 592 h 3393"/>
                <a:gd name="T8" fmla="*/ 257 w 1417"/>
                <a:gd name="T9" fmla="*/ 0 h 3393"/>
                <a:gd name="T10" fmla="*/ 1066 w 1417"/>
                <a:gd name="T11" fmla="*/ 228 h 3393"/>
                <a:gd name="T12" fmla="*/ 883 w 1417"/>
                <a:gd name="T13" fmla="*/ 456 h 3393"/>
                <a:gd name="T14" fmla="*/ 1404 w 1417"/>
                <a:gd name="T15" fmla="*/ 1584 h 3393"/>
                <a:gd name="T16" fmla="*/ 663 w 1417"/>
                <a:gd name="T17" fmla="*/ 3393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7" h="3393">
                  <a:moveTo>
                    <a:pt x="663" y="3393"/>
                  </a:moveTo>
                  <a:lnTo>
                    <a:pt x="0" y="3219"/>
                  </a:lnTo>
                  <a:cubicBezTo>
                    <a:pt x="0" y="3219"/>
                    <a:pt x="624" y="1730"/>
                    <a:pt x="619" y="1629"/>
                  </a:cubicBezTo>
                  <a:cubicBezTo>
                    <a:pt x="613" y="1538"/>
                    <a:pt x="124" y="822"/>
                    <a:pt x="74" y="592"/>
                  </a:cubicBezTo>
                  <a:cubicBezTo>
                    <a:pt x="21" y="350"/>
                    <a:pt x="142" y="133"/>
                    <a:pt x="257" y="0"/>
                  </a:cubicBezTo>
                  <a:lnTo>
                    <a:pt x="1066" y="228"/>
                  </a:lnTo>
                  <a:cubicBezTo>
                    <a:pt x="1066" y="228"/>
                    <a:pt x="1002" y="367"/>
                    <a:pt x="883" y="456"/>
                  </a:cubicBezTo>
                  <a:cubicBezTo>
                    <a:pt x="883" y="456"/>
                    <a:pt x="1391" y="1304"/>
                    <a:pt x="1404" y="1584"/>
                  </a:cubicBezTo>
                  <a:cubicBezTo>
                    <a:pt x="1417" y="1864"/>
                    <a:pt x="663" y="3393"/>
                    <a:pt x="663" y="3393"/>
                  </a:cubicBezTo>
                  <a:close/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1571" y="1676"/>
              <a:ext cx="927" cy="1295"/>
            </a:xfrm>
            <a:custGeom>
              <a:avLst/>
              <a:gdLst>
                <a:gd name="T0" fmla="*/ 2001 w 2001"/>
                <a:gd name="T1" fmla="*/ 2599 h 2794"/>
                <a:gd name="T2" fmla="*/ 1273 w 2001"/>
                <a:gd name="T3" fmla="*/ 2789 h 2794"/>
                <a:gd name="T4" fmla="*/ 1178 w 2001"/>
                <a:gd name="T5" fmla="*/ 2223 h 2794"/>
                <a:gd name="T6" fmla="*/ 927 w 2001"/>
                <a:gd name="T7" fmla="*/ 2794 h 2794"/>
                <a:gd name="T8" fmla="*/ 203 w 2001"/>
                <a:gd name="T9" fmla="*/ 2679 h 2794"/>
                <a:gd name="T10" fmla="*/ 598 w 2001"/>
                <a:gd name="T11" fmla="*/ 1630 h 2794"/>
                <a:gd name="T12" fmla="*/ 53 w 2001"/>
                <a:gd name="T13" fmla="*/ 593 h 2794"/>
                <a:gd name="T14" fmla="*/ 236 w 2001"/>
                <a:gd name="T15" fmla="*/ 0 h 2794"/>
                <a:gd name="T16" fmla="*/ 1045 w 2001"/>
                <a:gd name="T17" fmla="*/ 228 h 2794"/>
                <a:gd name="T18" fmla="*/ 1836 w 2001"/>
                <a:gd name="T19" fmla="*/ 1612 h 2794"/>
                <a:gd name="T20" fmla="*/ 2001 w 2001"/>
                <a:gd name="T21" fmla="*/ 2599 h 2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1" h="2794">
                  <a:moveTo>
                    <a:pt x="2001" y="2599"/>
                  </a:moveTo>
                  <a:cubicBezTo>
                    <a:pt x="1798" y="2677"/>
                    <a:pt x="1533" y="2759"/>
                    <a:pt x="1273" y="2789"/>
                  </a:cubicBezTo>
                  <a:cubicBezTo>
                    <a:pt x="1242" y="2604"/>
                    <a:pt x="1209" y="2402"/>
                    <a:pt x="1178" y="2223"/>
                  </a:cubicBezTo>
                  <a:cubicBezTo>
                    <a:pt x="1100" y="2410"/>
                    <a:pt x="1010" y="2612"/>
                    <a:pt x="927" y="2794"/>
                  </a:cubicBezTo>
                  <a:cubicBezTo>
                    <a:pt x="682" y="2778"/>
                    <a:pt x="440" y="2740"/>
                    <a:pt x="203" y="2679"/>
                  </a:cubicBezTo>
                  <a:cubicBezTo>
                    <a:pt x="382" y="2242"/>
                    <a:pt x="601" y="1691"/>
                    <a:pt x="598" y="1630"/>
                  </a:cubicBezTo>
                  <a:cubicBezTo>
                    <a:pt x="592" y="1540"/>
                    <a:pt x="103" y="823"/>
                    <a:pt x="53" y="593"/>
                  </a:cubicBezTo>
                  <a:cubicBezTo>
                    <a:pt x="0" y="351"/>
                    <a:pt x="121" y="134"/>
                    <a:pt x="236" y="0"/>
                  </a:cubicBezTo>
                  <a:lnTo>
                    <a:pt x="1045" y="228"/>
                  </a:lnTo>
                  <a:cubicBezTo>
                    <a:pt x="1045" y="228"/>
                    <a:pt x="1734" y="1295"/>
                    <a:pt x="1836" y="1612"/>
                  </a:cubicBezTo>
                  <a:cubicBezTo>
                    <a:pt x="1903" y="1821"/>
                    <a:pt x="1960" y="2229"/>
                    <a:pt x="2001" y="2599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1571" y="1676"/>
              <a:ext cx="929" cy="1258"/>
            </a:xfrm>
            <a:custGeom>
              <a:avLst/>
              <a:gdLst>
                <a:gd name="T0" fmla="*/ 236 w 2005"/>
                <a:gd name="T1" fmla="*/ 0 h 2714"/>
                <a:gd name="T2" fmla="*/ 1105 w 2005"/>
                <a:gd name="T3" fmla="*/ 240 h 2714"/>
                <a:gd name="T4" fmla="*/ 1819 w 2005"/>
                <a:gd name="T5" fmla="*/ 1511 h 2714"/>
                <a:gd name="T6" fmla="*/ 2005 w 2005"/>
                <a:gd name="T7" fmla="*/ 2416 h 2714"/>
                <a:gd name="T8" fmla="*/ 193 w 2005"/>
                <a:gd name="T9" fmla="*/ 2615 h 2714"/>
                <a:gd name="T10" fmla="*/ 574 w 2005"/>
                <a:gd name="T11" fmla="*/ 1637 h 2714"/>
                <a:gd name="T12" fmla="*/ 18 w 2005"/>
                <a:gd name="T13" fmla="*/ 443 h 2714"/>
                <a:gd name="T14" fmla="*/ 236 w 2005"/>
                <a:gd name="T15" fmla="*/ 0 h 2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5" h="2714">
                  <a:moveTo>
                    <a:pt x="236" y="0"/>
                  </a:moveTo>
                  <a:lnTo>
                    <a:pt x="1105" y="240"/>
                  </a:lnTo>
                  <a:cubicBezTo>
                    <a:pt x="1105" y="240"/>
                    <a:pt x="1733" y="1333"/>
                    <a:pt x="1819" y="1511"/>
                  </a:cubicBezTo>
                  <a:cubicBezTo>
                    <a:pt x="1931" y="1740"/>
                    <a:pt x="2005" y="2416"/>
                    <a:pt x="2005" y="2416"/>
                  </a:cubicBezTo>
                  <a:cubicBezTo>
                    <a:pt x="1592" y="2714"/>
                    <a:pt x="255" y="2649"/>
                    <a:pt x="193" y="2615"/>
                  </a:cubicBezTo>
                  <a:cubicBezTo>
                    <a:pt x="193" y="2615"/>
                    <a:pt x="573" y="1697"/>
                    <a:pt x="574" y="1637"/>
                  </a:cubicBezTo>
                  <a:cubicBezTo>
                    <a:pt x="578" y="1526"/>
                    <a:pt x="0" y="847"/>
                    <a:pt x="18" y="443"/>
                  </a:cubicBezTo>
                  <a:cubicBezTo>
                    <a:pt x="30" y="163"/>
                    <a:pt x="236" y="0"/>
                    <a:pt x="236" y="0"/>
                  </a:cubicBezTo>
                  <a:close/>
                </a:path>
              </a:pathLst>
            </a:custGeom>
            <a:solidFill>
              <a:srgbClr val="37474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044" y="1986"/>
              <a:ext cx="18" cy="231"/>
            </a:xfrm>
            <a:custGeom>
              <a:avLst/>
              <a:gdLst>
                <a:gd name="T0" fmla="*/ 26 w 38"/>
                <a:gd name="T1" fmla="*/ 249 h 497"/>
                <a:gd name="T2" fmla="*/ 7 w 38"/>
                <a:gd name="T3" fmla="*/ 4 h 497"/>
                <a:gd name="T4" fmla="*/ 3 w 38"/>
                <a:gd name="T5" fmla="*/ 1 h 497"/>
                <a:gd name="T6" fmla="*/ 0 w 38"/>
                <a:gd name="T7" fmla="*/ 4 h 497"/>
                <a:gd name="T8" fmla="*/ 15 w 38"/>
                <a:gd name="T9" fmla="*/ 250 h 497"/>
                <a:gd name="T10" fmla="*/ 36 w 38"/>
                <a:gd name="T11" fmla="*/ 495 h 497"/>
                <a:gd name="T12" fmla="*/ 38 w 38"/>
                <a:gd name="T13" fmla="*/ 495 h 497"/>
                <a:gd name="T14" fmla="*/ 26 w 38"/>
                <a:gd name="T15" fmla="*/ 24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97">
                  <a:moveTo>
                    <a:pt x="26" y="249"/>
                  </a:moveTo>
                  <a:cubicBezTo>
                    <a:pt x="21" y="167"/>
                    <a:pt x="15" y="85"/>
                    <a:pt x="7" y="4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3" y="86"/>
                    <a:pt x="8" y="168"/>
                    <a:pt x="15" y="250"/>
                  </a:cubicBezTo>
                  <a:cubicBezTo>
                    <a:pt x="21" y="331"/>
                    <a:pt x="30" y="413"/>
                    <a:pt x="36" y="495"/>
                  </a:cubicBezTo>
                  <a:cubicBezTo>
                    <a:pt x="36" y="497"/>
                    <a:pt x="38" y="497"/>
                    <a:pt x="38" y="495"/>
                  </a:cubicBezTo>
                  <a:cubicBezTo>
                    <a:pt x="33" y="414"/>
                    <a:pt x="30" y="331"/>
                    <a:pt x="26" y="249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068" y="2186"/>
              <a:ext cx="129" cy="636"/>
            </a:xfrm>
            <a:custGeom>
              <a:avLst/>
              <a:gdLst>
                <a:gd name="T0" fmla="*/ 212 w 279"/>
                <a:gd name="T1" fmla="*/ 292 h 1372"/>
                <a:gd name="T2" fmla="*/ 177 w 279"/>
                <a:gd name="T3" fmla="*/ 222 h 1372"/>
                <a:gd name="T4" fmla="*/ 143 w 279"/>
                <a:gd name="T5" fmla="*/ 151 h 1372"/>
                <a:gd name="T6" fmla="*/ 70 w 279"/>
                <a:gd name="T7" fmla="*/ 3 h 1372"/>
                <a:gd name="T8" fmla="*/ 65 w 279"/>
                <a:gd name="T9" fmla="*/ 5 h 1372"/>
                <a:gd name="T10" fmla="*/ 177 w 279"/>
                <a:gd name="T11" fmla="*/ 267 h 1372"/>
                <a:gd name="T12" fmla="*/ 248 w 279"/>
                <a:gd name="T13" fmla="*/ 520 h 1372"/>
                <a:gd name="T14" fmla="*/ 190 w 279"/>
                <a:gd name="T15" fmla="*/ 787 h 1372"/>
                <a:gd name="T16" fmla="*/ 98 w 279"/>
                <a:gd name="T17" fmla="*/ 1059 h 1372"/>
                <a:gd name="T18" fmla="*/ 49 w 279"/>
                <a:gd name="T19" fmla="*/ 1214 h 1372"/>
                <a:gd name="T20" fmla="*/ 25 w 279"/>
                <a:gd name="T21" fmla="*/ 1290 h 1372"/>
                <a:gd name="T22" fmla="*/ 0 w 279"/>
                <a:gd name="T23" fmla="*/ 1370 h 1372"/>
                <a:gd name="T24" fmla="*/ 3 w 279"/>
                <a:gd name="T25" fmla="*/ 1370 h 1372"/>
                <a:gd name="T26" fmla="*/ 29 w 279"/>
                <a:gd name="T27" fmla="*/ 1301 h 1372"/>
                <a:gd name="T28" fmla="*/ 56 w 279"/>
                <a:gd name="T29" fmla="*/ 1229 h 1372"/>
                <a:gd name="T30" fmla="*/ 108 w 279"/>
                <a:gd name="T31" fmla="*/ 1094 h 1372"/>
                <a:gd name="T32" fmla="*/ 207 w 279"/>
                <a:gd name="T33" fmla="*/ 821 h 1372"/>
                <a:gd name="T34" fmla="*/ 275 w 279"/>
                <a:gd name="T35" fmla="*/ 550 h 1372"/>
                <a:gd name="T36" fmla="*/ 212 w 279"/>
                <a:gd name="T37" fmla="*/ 292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9" h="1372">
                  <a:moveTo>
                    <a:pt x="212" y="292"/>
                  </a:moveTo>
                  <a:cubicBezTo>
                    <a:pt x="201" y="268"/>
                    <a:pt x="189" y="245"/>
                    <a:pt x="177" y="222"/>
                  </a:cubicBezTo>
                  <a:cubicBezTo>
                    <a:pt x="166" y="199"/>
                    <a:pt x="154" y="175"/>
                    <a:pt x="143" y="151"/>
                  </a:cubicBezTo>
                  <a:cubicBezTo>
                    <a:pt x="118" y="102"/>
                    <a:pt x="94" y="53"/>
                    <a:pt x="70" y="3"/>
                  </a:cubicBezTo>
                  <a:cubicBezTo>
                    <a:pt x="69" y="0"/>
                    <a:pt x="64" y="3"/>
                    <a:pt x="65" y="5"/>
                  </a:cubicBezTo>
                  <a:cubicBezTo>
                    <a:pt x="103" y="92"/>
                    <a:pt x="141" y="179"/>
                    <a:pt x="177" y="267"/>
                  </a:cubicBezTo>
                  <a:cubicBezTo>
                    <a:pt x="211" y="347"/>
                    <a:pt x="245" y="431"/>
                    <a:pt x="248" y="520"/>
                  </a:cubicBezTo>
                  <a:cubicBezTo>
                    <a:pt x="252" y="612"/>
                    <a:pt x="220" y="701"/>
                    <a:pt x="190" y="787"/>
                  </a:cubicBezTo>
                  <a:cubicBezTo>
                    <a:pt x="158" y="877"/>
                    <a:pt x="127" y="967"/>
                    <a:pt x="98" y="1059"/>
                  </a:cubicBezTo>
                  <a:cubicBezTo>
                    <a:pt x="82" y="1110"/>
                    <a:pt x="63" y="1162"/>
                    <a:pt x="49" y="1214"/>
                  </a:cubicBezTo>
                  <a:cubicBezTo>
                    <a:pt x="42" y="1239"/>
                    <a:pt x="33" y="1264"/>
                    <a:pt x="25" y="1290"/>
                  </a:cubicBezTo>
                  <a:cubicBezTo>
                    <a:pt x="17" y="1315"/>
                    <a:pt x="9" y="1343"/>
                    <a:pt x="0" y="1370"/>
                  </a:cubicBezTo>
                  <a:cubicBezTo>
                    <a:pt x="0" y="1371"/>
                    <a:pt x="2" y="1372"/>
                    <a:pt x="3" y="1370"/>
                  </a:cubicBezTo>
                  <a:cubicBezTo>
                    <a:pt x="11" y="1346"/>
                    <a:pt x="20" y="1324"/>
                    <a:pt x="29" y="1301"/>
                  </a:cubicBezTo>
                  <a:cubicBezTo>
                    <a:pt x="38" y="1278"/>
                    <a:pt x="46" y="1253"/>
                    <a:pt x="56" y="1229"/>
                  </a:cubicBezTo>
                  <a:cubicBezTo>
                    <a:pt x="74" y="1185"/>
                    <a:pt x="91" y="1139"/>
                    <a:pt x="108" y="1094"/>
                  </a:cubicBezTo>
                  <a:cubicBezTo>
                    <a:pt x="142" y="1003"/>
                    <a:pt x="175" y="912"/>
                    <a:pt x="207" y="821"/>
                  </a:cubicBezTo>
                  <a:cubicBezTo>
                    <a:pt x="238" y="733"/>
                    <a:pt x="271" y="644"/>
                    <a:pt x="275" y="550"/>
                  </a:cubicBezTo>
                  <a:cubicBezTo>
                    <a:pt x="279" y="459"/>
                    <a:pt x="249" y="373"/>
                    <a:pt x="212" y="292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1829" y="929"/>
              <a:ext cx="438" cy="377"/>
            </a:xfrm>
            <a:custGeom>
              <a:avLst/>
              <a:gdLst>
                <a:gd name="T0" fmla="*/ 335 w 945"/>
                <a:gd name="T1" fmla="*/ 56 h 813"/>
                <a:gd name="T2" fmla="*/ 139 w 945"/>
                <a:gd name="T3" fmla="*/ 300 h 813"/>
                <a:gd name="T4" fmla="*/ 7 w 945"/>
                <a:gd name="T5" fmla="*/ 550 h 813"/>
                <a:gd name="T6" fmla="*/ 90 w 945"/>
                <a:gd name="T7" fmla="*/ 689 h 813"/>
                <a:gd name="T8" fmla="*/ 91 w 945"/>
                <a:gd name="T9" fmla="*/ 636 h 813"/>
                <a:gd name="T10" fmla="*/ 216 w 945"/>
                <a:gd name="T11" fmla="*/ 761 h 813"/>
                <a:gd name="T12" fmla="*/ 564 w 945"/>
                <a:gd name="T13" fmla="*/ 791 h 813"/>
                <a:gd name="T14" fmla="*/ 700 w 945"/>
                <a:gd name="T15" fmla="*/ 716 h 813"/>
                <a:gd name="T16" fmla="*/ 654 w 945"/>
                <a:gd name="T17" fmla="*/ 785 h 813"/>
                <a:gd name="T18" fmla="*/ 854 w 945"/>
                <a:gd name="T19" fmla="*/ 705 h 813"/>
                <a:gd name="T20" fmla="*/ 789 w 945"/>
                <a:gd name="T21" fmla="*/ 356 h 813"/>
                <a:gd name="T22" fmla="*/ 535 w 945"/>
                <a:gd name="T23" fmla="*/ 34 h 813"/>
                <a:gd name="T24" fmla="*/ 335 w 945"/>
                <a:gd name="T25" fmla="*/ 56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5" h="813">
                  <a:moveTo>
                    <a:pt x="335" y="56"/>
                  </a:moveTo>
                  <a:cubicBezTo>
                    <a:pt x="207" y="136"/>
                    <a:pt x="139" y="300"/>
                    <a:pt x="139" y="300"/>
                  </a:cubicBezTo>
                  <a:cubicBezTo>
                    <a:pt x="139" y="300"/>
                    <a:pt x="0" y="450"/>
                    <a:pt x="7" y="550"/>
                  </a:cubicBezTo>
                  <a:cubicBezTo>
                    <a:pt x="10" y="607"/>
                    <a:pt x="41" y="659"/>
                    <a:pt x="90" y="689"/>
                  </a:cubicBezTo>
                  <a:lnTo>
                    <a:pt x="91" y="636"/>
                  </a:lnTo>
                  <a:cubicBezTo>
                    <a:pt x="91" y="636"/>
                    <a:pt x="110" y="709"/>
                    <a:pt x="216" y="761"/>
                  </a:cubicBezTo>
                  <a:cubicBezTo>
                    <a:pt x="322" y="813"/>
                    <a:pt x="478" y="812"/>
                    <a:pt x="564" y="791"/>
                  </a:cubicBezTo>
                  <a:cubicBezTo>
                    <a:pt x="615" y="778"/>
                    <a:pt x="662" y="752"/>
                    <a:pt x="700" y="716"/>
                  </a:cubicBezTo>
                  <a:lnTo>
                    <a:pt x="654" y="785"/>
                  </a:lnTo>
                  <a:cubicBezTo>
                    <a:pt x="730" y="794"/>
                    <a:pt x="805" y="764"/>
                    <a:pt x="854" y="705"/>
                  </a:cubicBezTo>
                  <a:cubicBezTo>
                    <a:pt x="945" y="604"/>
                    <a:pt x="797" y="395"/>
                    <a:pt x="789" y="356"/>
                  </a:cubicBezTo>
                  <a:cubicBezTo>
                    <a:pt x="782" y="317"/>
                    <a:pt x="820" y="51"/>
                    <a:pt x="535" y="34"/>
                  </a:cubicBezTo>
                  <a:cubicBezTo>
                    <a:pt x="535" y="34"/>
                    <a:pt x="422" y="0"/>
                    <a:pt x="335" y="56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1816" y="1054"/>
              <a:ext cx="94" cy="189"/>
            </a:xfrm>
            <a:custGeom>
              <a:avLst/>
              <a:gdLst>
                <a:gd name="T0" fmla="*/ 78 w 202"/>
                <a:gd name="T1" fmla="*/ 404 h 407"/>
                <a:gd name="T2" fmla="*/ 23 w 202"/>
                <a:gd name="T3" fmla="*/ 311 h 407"/>
                <a:gd name="T4" fmla="*/ 29 w 202"/>
                <a:gd name="T5" fmla="*/ 204 h 407"/>
                <a:gd name="T6" fmla="*/ 106 w 202"/>
                <a:gd name="T7" fmla="*/ 100 h 407"/>
                <a:gd name="T8" fmla="*/ 201 w 202"/>
                <a:gd name="T9" fmla="*/ 4 h 407"/>
                <a:gd name="T10" fmla="*/ 198 w 202"/>
                <a:gd name="T11" fmla="*/ 1 h 407"/>
                <a:gd name="T12" fmla="*/ 109 w 202"/>
                <a:gd name="T13" fmla="*/ 76 h 407"/>
                <a:gd name="T14" fmla="*/ 34 w 202"/>
                <a:gd name="T15" fmla="*/ 156 h 407"/>
                <a:gd name="T16" fmla="*/ 0 w 202"/>
                <a:gd name="T17" fmla="*/ 249 h 407"/>
                <a:gd name="T18" fmla="*/ 18 w 202"/>
                <a:gd name="T19" fmla="*/ 329 h 407"/>
                <a:gd name="T20" fmla="*/ 76 w 202"/>
                <a:gd name="T21" fmla="*/ 406 h 407"/>
                <a:gd name="T22" fmla="*/ 78 w 202"/>
                <a:gd name="T23" fmla="*/ 406 h 407"/>
                <a:gd name="T24" fmla="*/ 79 w 202"/>
                <a:gd name="T25" fmla="*/ 404 h 407"/>
                <a:gd name="T26" fmla="*/ 78 w 202"/>
                <a:gd name="T27" fmla="*/ 404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2" h="407">
                  <a:moveTo>
                    <a:pt x="78" y="404"/>
                  </a:moveTo>
                  <a:cubicBezTo>
                    <a:pt x="53" y="378"/>
                    <a:pt x="34" y="346"/>
                    <a:pt x="23" y="311"/>
                  </a:cubicBezTo>
                  <a:cubicBezTo>
                    <a:pt x="13" y="276"/>
                    <a:pt x="15" y="238"/>
                    <a:pt x="29" y="204"/>
                  </a:cubicBezTo>
                  <a:cubicBezTo>
                    <a:pt x="48" y="165"/>
                    <a:pt x="74" y="130"/>
                    <a:pt x="106" y="100"/>
                  </a:cubicBezTo>
                  <a:cubicBezTo>
                    <a:pt x="137" y="68"/>
                    <a:pt x="170" y="37"/>
                    <a:pt x="201" y="4"/>
                  </a:cubicBezTo>
                  <a:cubicBezTo>
                    <a:pt x="202" y="2"/>
                    <a:pt x="200" y="0"/>
                    <a:pt x="198" y="1"/>
                  </a:cubicBezTo>
                  <a:cubicBezTo>
                    <a:pt x="167" y="24"/>
                    <a:pt x="137" y="49"/>
                    <a:pt x="109" y="76"/>
                  </a:cubicBezTo>
                  <a:cubicBezTo>
                    <a:pt x="81" y="99"/>
                    <a:pt x="56" y="126"/>
                    <a:pt x="34" y="156"/>
                  </a:cubicBezTo>
                  <a:cubicBezTo>
                    <a:pt x="14" y="183"/>
                    <a:pt x="3" y="215"/>
                    <a:pt x="0" y="249"/>
                  </a:cubicBezTo>
                  <a:cubicBezTo>
                    <a:pt x="0" y="277"/>
                    <a:pt x="6" y="304"/>
                    <a:pt x="18" y="329"/>
                  </a:cubicBezTo>
                  <a:cubicBezTo>
                    <a:pt x="33" y="358"/>
                    <a:pt x="53" y="383"/>
                    <a:pt x="76" y="406"/>
                  </a:cubicBezTo>
                  <a:cubicBezTo>
                    <a:pt x="76" y="406"/>
                    <a:pt x="77" y="407"/>
                    <a:pt x="78" y="406"/>
                  </a:cubicBezTo>
                  <a:cubicBezTo>
                    <a:pt x="79" y="406"/>
                    <a:pt x="79" y="405"/>
                    <a:pt x="79" y="404"/>
                  </a:cubicBezTo>
                  <a:cubicBezTo>
                    <a:pt x="79" y="404"/>
                    <a:pt x="79" y="404"/>
                    <a:pt x="78" y="404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2165" y="1001"/>
              <a:ext cx="88" cy="285"/>
            </a:xfrm>
            <a:custGeom>
              <a:avLst/>
              <a:gdLst>
                <a:gd name="T0" fmla="*/ 179 w 188"/>
                <a:gd name="T1" fmla="*/ 435 h 615"/>
                <a:gd name="T2" fmla="*/ 61 w 188"/>
                <a:gd name="T3" fmla="*/ 156 h 615"/>
                <a:gd name="T4" fmla="*/ 3 w 188"/>
                <a:gd name="T5" fmla="*/ 1 h 615"/>
                <a:gd name="T6" fmla="*/ 1 w 188"/>
                <a:gd name="T7" fmla="*/ 2 h 615"/>
                <a:gd name="T8" fmla="*/ 44 w 188"/>
                <a:gd name="T9" fmla="*/ 137 h 615"/>
                <a:gd name="T10" fmla="*/ 101 w 188"/>
                <a:gd name="T11" fmla="*/ 269 h 615"/>
                <a:gd name="T12" fmla="*/ 155 w 188"/>
                <a:gd name="T13" fmla="*/ 527 h 615"/>
                <a:gd name="T14" fmla="*/ 59 w 188"/>
                <a:gd name="T15" fmla="*/ 612 h 615"/>
                <a:gd name="T16" fmla="*/ 59 w 188"/>
                <a:gd name="T17" fmla="*/ 615 h 615"/>
                <a:gd name="T18" fmla="*/ 152 w 188"/>
                <a:gd name="T19" fmla="*/ 556 h 615"/>
                <a:gd name="T20" fmla="*/ 179 w 188"/>
                <a:gd name="T21" fmla="*/ 43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615">
                  <a:moveTo>
                    <a:pt x="179" y="435"/>
                  </a:moveTo>
                  <a:cubicBezTo>
                    <a:pt x="167" y="332"/>
                    <a:pt x="94" y="251"/>
                    <a:pt x="61" y="156"/>
                  </a:cubicBezTo>
                  <a:cubicBezTo>
                    <a:pt x="42" y="104"/>
                    <a:pt x="32" y="49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24" y="45"/>
                    <a:pt x="32" y="91"/>
                    <a:pt x="44" y="137"/>
                  </a:cubicBezTo>
                  <a:cubicBezTo>
                    <a:pt x="59" y="182"/>
                    <a:pt x="78" y="227"/>
                    <a:pt x="101" y="269"/>
                  </a:cubicBezTo>
                  <a:cubicBezTo>
                    <a:pt x="140" y="346"/>
                    <a:pt x="188" y="438"/>
                    <a:pt x="155" y="527"/>
                  </a:cubicBezTo>
                  <a:cubicBezTo>
                    <a:pt x="140" y="568"/>
                    <a:pt x="105" y="609"/>
                    <a:pt x="59" y="612"/>
                  </a:cubicBezTo>
                  <a:cubicBezTo>
                    <a:pt x="57" y="612"/>
                    <a:pt x="58" y="615"/>
                    <a:pt x="59" y="615"/>
                  </a:cubicBezTo>
                  <a:cubicBezTo>
                    <a:pt x="97" y="609"/>
                    <a:pt x="130" y="588"/>
                    <a:pt x="152" y="556"/>
                  </a:cubicBezTo>
                  <a:cubicBezTo>
                    <a:pt x="175" y="520"/>
                    <a:pt x="184" y="478"/>
                    <a:pt x="179" y="435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169" y="1075"/>
              <a:ext cx="84" cy="215"/>
            </a:xfrm>
            <a:custGeom>
              <a:avLst/>
              <a:gdLst>
                <a:gd name="T0" fmla="*/ 169 w 183"/>
                <a:gd name="T1" fmla="*/ 303 h 465"/>
                <a:gd name="T2" fmla="*/ 169 w 183"/>
                <a:gd name="T3" fmla="*/ 194 h 465"/>
                <a:gd name="T4" fmla="*/ 107 w 183"/>
                <a:gd name="T5" fmla="*/ 103 h 465"/>
                <a:gd name="T6" fmla="*/ 33 w 183"/>
                <a:gd name="T7" fmla="*/ 1 h 465"/>
                <a:gd name="T8" fmla="*/ 31 w 183"/>
                <a:gd name="T9" fmla="*/ 1 h 465"/>
                <a:gd name="T10" fmla="*/ 31 w 183"/>
                <a:gd name="T11" fmla="*/ 2 h 465"/>
                <a:gd name="T12" fmla="*/ 145 w 183"/>
                <a:gd name="T13" fmla="*/ 173 h 465"/>
                <a:gd name="T14" fmla="*/ 114 w 183"/>
                <a:gd name="T15" fmla="*/ 383 h 465"/>
                <a:gd name="T16" fmla="*/ 0 w 183"/>
                <a:gd name="T17" fmla="*/ 463 h 465"/>
                <a:gd name="T18" fmla="*/ 0 w 183"/>
                <a:gd name="T19" fmla="*/ 464 h 465"/>
                <a:gd name="T20" fmla="*/ 169 w 183"/>
                <a:gd name="T21" fmla="*/ 30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465">
                  <a:moveTo>
                    <a:pt x="169" y="303"/>
                  </a:moveTo>
                  <a:cubicBezTo>
                    <a:pt x="181" y="268"/>
                    <a:pt x="181" y="229"/>
                    <a:pt x="169" y="194"/>
                  </a:cubicBezTo>
                  <a:cubicBezTo>
                    <a:pt x="156" y="159"/>
                    <a:pt x="134" y="128"/>
                    <a:pt x="107" y="103"/>
                  </a:cubicBezTo>
                  <a:cubicBezTo>
                    <a:pt x="78" y="72"/>
                    <a:pt x="47" y="42"/>
                    <a:pt x="33" y="1"/>
                  </a:cubicBezTo>
                  <a:cubicBezTo>
                    <a:pt x="33" y="0"/>
                    <a:pt x="32" y="0"/>
                    <a:pt x="31" y="1"/>
                  </a:cubicBezTo>
                  <a:cubicBezTo>
                    <a:pt x="31" y="1"/>
                    <a:pt x="31" y="2"/>
                    <a:pt x="31" y="2"/>
                  </a:cubicBezTo>
                  <a:cubicBezTo>
                    <a:pt x="52" y="70"/>
                    <a:pt x="111" y="112"/>
                    <a:pt x="145" y="173"/>
                  </a:cubicBezTo>
                  <a:cubicBezTo>
                    <a:pt x="183" y="242"/>
                    <a:pt x="164" y="325"/>
                    <a:pt x="114" y="383"/>
                  </a:cubicBezTo>
                  <a:cubicBezTo>
                    <a:pt x="83" y="419"/>
                    <a:pt x="44" y="446"/>
                    <a:pt x="0" y="463"/>
                  </a:cubicBezTo>
                  <a:cubicBezTo>
                    <a:pt x="0" y="463"/>
                    <a:pt x="0" y="465"/>
                    <a:pt x="0" y="464"/>
                  </a:cubicBezTo>
                  <a:cubicBezTo>
                    <a:pt x="74" y="436"/>
                    <a:pt x="146" y="383"/>
                    <a:pt x="169" y="303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018" y="1266"/>
              <a:ext cx="673" cy="275"/>
            </a:xfrm>
            <a:custGeom>
              <a:avLst/>
              <a:gdLst>
                <a:gd name="T0" fmla="*/ 42 w 1452"/>
                <a:gd name="T1" fmla="*/ 161 h 594"/>
                <a:gd name="T2" fmla="*/ 662 w 1452"/>
                <a:gd name="T3" fmla="*/ 570 h 594"/>
                <a:gd name="T4" fmla="*/ 1299 w 1452"/>
                <a:gd name="T5" fmla="*/ 574 h 594"/>
                <a:gd name="T6" fmla="*/ 1245 w 1452"/>
                <a:gd name="T7" fmla="*/ 148 h 594"/>
                <a:gd name="T8" fmla="*/ 719 w 1452"/>
                <a:gd name="T9" fmla="*/ 209 h 594"/>
                <a:gd name="T10" fmla="*/ 146 w 1452"/>
                <a:gd name="T11" fmla="*/ 48 h 594"/>
                <a:gd name="T12" fmla="*/ 42 w 1452"/>
                <a:gd name="T13" fmla="*/ 16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594">
                  <a:moveTo>
                    <a:pt x="42" y="161"/>
                  </a:moveTo>
                  <a:cubicBezTo>
                    <a:pt x="115" y="323"/>
                    <a:pt x="487" y="546"/>
                    <a:pt x="662" y="570"/>
                  </a:cubicBezTo>
                  <a:cubicBezTo>
                    <a:pt x="787" y="588"/>
                    <a:pt x="1168" y="594"/>
                    <a:pt x="1299" y="574"/>
                  </a:cubicBezTo>
                  <a:cubicBezTo>
                    <a:pt x="1452" y="551"/>
                    <a:pt x="1335" y="138"/>
                    <a:pt x="1245" y="148"/>
                  </a:cubicBezTo>
                  <a:cubicBezTo>
                    <a:pt x="996" y="177"/>
                    <a:pt x="785" y="209"/>
                    <a:pt x="719" y="209"/>
                  </a:cubicBezTo>
                  <a:cubicBezTo>
                    <a:pt x="638" y="209"/>
                    <a:pt x="199" y="68"/>
                    <a:pt x="146" y="48"/>
                  </a:cubicBezTo>
                  <a:cubicBezTo>
                    <a:pt x="17" y="0"/>
                    <a:pt x="0" y="69"/>
                    <a:pt x="42" y="161"/>
                  </a:cubicBezTo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573" y="1312"/>
              <a:ext cx="354" cy="209"/>
            </a:xfrm>
            <a:custGeom>
              <a:avLst/>
              <a:gdLst>
                <a:gd name="T0" fmla="*/ 0 w 764"/>
                <a:gd name="T1" fmla="*/ 54 h 452"/>
                <a:gd name="T2" fmla="*/ 498 w 764"/>
                <a:gd name="T3" fmla="*/ 68 h 452"/>
                <a:gd name="T4" fmla="*/ 540 w 764"/>
                <a:gd name="T5" fmla="*/ 104 h 452"/>
                <a:gd name="T6" fmla="*/ 620 w 764"/>
                <a:gd name="T7" fmla="*/ 175 h 452"/>
                <a:gd name="T8" fmla="*/ 680 w 764"/>
                <a:gd name="T9" fmla="*/ 267 h 452"/>
                <a:gd name="T10" fmla="*/ 751 w 764"/>
                <a:gd name="T11" fmla="*/ 356 h 452"/>
                <a:gd name="T12" fmla="*/ 539 w 764"/>
                <a:gd name="T13" fmla="*/ 361 h 452"/>
                <a:gd name="T14" fmla="*/ 24 w 764"/>
                <a:gd name="T15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4" h="452">
                  <a:moveTo>
                    <a:pt x="0" y="54"/>
                  </a:moveTo>
                  <a:cubicBezTo>
                    <a:pt x="152" y="34"/>
                    <a:pt x="339" y="0"/>
                    <a:pt x="498" y="68"/>
                  </a:cubicBezTo>
                  <a:cubicBezTo>
                    <a:pt x="515" y="75"/>
                    <a:pt x="530" y="87"/>
                    <a:pt x="540" y="104"/>
                  </a:cubicBezTo>
                  <a:cubicBezTo>
                    <a:pt x="611" y="133"/>
                    <a:pt x="620" y="175"/>
                    <a:pt x="620" y="175"/>
                  </a:cubicBezTo>
                  <a:cubicBezTo>
                    <a:pt x="678" y="223"/>
                    <a:pt x="680" y="267"/>
                    <a:pt x="680" y="267"/>
                  </a:cubicBezTo>
                  <a:cubicBezTo>
                    <a:pt x="680" y="267"/>
                    <a:pt x="764" y="302"/>
                    <a:pt x="751" y="356"/>
                  </a:cubicBezTo>
                  <a:cubicBezTo>
                    <a:pt x="737" y="417"/>
                    <a:pt x="623" y="356"/>
                    <a:pt x="539" y="361"/>
                  </a:cubicBezTo>
                  <a:cubicBezTo>
                    <a:pt x="347" y="373"/>
                    <a:pt x="79" y="443"/>
                    <a:pt x="24" y="452"/>
                  </a:cubicBezTo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2725" y="1409"/>
              <a:ext cx="164" cy="27"/>
            </a:xfrm>
            <a:custGeom>
              <a:avLst/>
              <a:gdLst>
                <a:gd name="T0" fmla="*/ 3 w 354"/>
                <a:gd name="T1" fmla="*/ 23 h 60"/>
                <a:gd name="T2" fmla="*/ 171 w 354"/>
                <a:gd name="T3" fmla="*/ 23 h 60"/>
                <a:gd name="T4" fmla="*/ 351 w 354"/>
                <a:gd name="T5" fmla="*/ 59 h 60"/>
                <a:gd name="T6" fmla="*/ 353 w 354"/>
                <a:gd name="T7" fmla="*/ 58 h 60"/>
                <a:gd name="T8" fmla="*/ 352 w 354"/>
                <a:gd name="T9" fmla="*/ 57 h 60"/>
                <a:gd name="T10" fmla="*/ 2 w 354"/>
                <a:gd name="T11" fmla="*/ 21 h 60"/>
                <a:gd name="T12" fmla="*/ 3 w 354"/>
                <a:gd name="T13" fmla="*/ 2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60">
                  <a:moveTo>
                    <a:pt x="3" y="23"/>
                  </a:moveTo>
                  <a:cubicBezTo>
                    <a:pt x="59" y="19"/>
                    <a:pt x="115" y="19"/>
                    <a:pt x="171" y="23"/>
                  </a:cubicBezTo>
                  <a:cubicBezTo>
                    <a:pt x="232" y="30"/>
                    <a:pt x="292" y="43"/>
                    <a:pt x="351" y="59"/>
                  </a:cubicBezTo>
                  <a:cubicBezTo>
                    <a:pt x="352" y="60"/>
                    <a:pt x="353" y="59"/>
                    <a:pt x="353" y="58"/>
                  </a:cubicBezTo>
                  <a:cubicBezTo>
                    <a:pt x="354" y="58"/>
                    <a:pt x="353" y="57"/>
                    <a:pt x="352" y="57"/>
                  </a:cubicBezTo>
                  <a:cubicBezTo>
                    <a:pt x="241" y="13"/>
                    <a:pt x="120" y="0"/>
                    <a:pt x="2" y="21"/>
                  </a:cubicBezTo>
                  <a:cubicBezTo>
                    <a:pt x="0" y="21"/>
                    <a:pt x="0" y="23"/>
                    <a:pt x="3" y="23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2713" y="1361"/>
              <a:ext cx="148" cy="33"/>
            </a:xfrm>
            <a:custGeom>
              <a:avLst/>
              <a:gdLst>
                <a:gd name="T0" fmla="*/ 4 w 318"/>
                <a:gd name="T1" fmla="*/ 12 h 71"/>
                <a:gd name="T2" fmla="*/ 317 w 318"/>
                <a:gd name="T3" fmla="*/ 71 h 71"/>
                <a:gd name="T4" fmla="*/ 317 w 318"/>
                <a:gd name="T5" fmla="*/ 70 h 71"/>
                <a:gd name="T6" fmla="*/ 3 w 318"/>
                <a:gd name="T7" fmla="*/ 9 h 71"/>
                <a:gd name="T8" fmla="*/ 4 w 318"/>
                <a:gd name="T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71">
                  <a:moveTo>
                    <a:pt x="4" y="12"/>
                  </a:moveTo>
                  <a:cubicBezTo>
                    <a:pt x="59" y="12"/>
                    <a:pt x="155" y="15"/>
                    <a:pt x="317" y="71"/>
                  </a:cubicBezTo>
                  <a:cubicBezTo>
                    <a:pt x="317" y="71"/>
                    <a:pt x="318" y="71"/>
                    <a:pt x="317" y="70"/>
                  </a:cubicBezTo>
                  <a:cubicBezTo>
                    <a:pt x="220" y="21"/>
                    <a:pt x="112" y="0"/>
                    <a:pt x="3" y="9"/>
                  </a:cubicBezTo>
                  <a:cubicBezTo>
                    <a:pt x="0" y="9"/>
                    <a:pt x="0" y="12"/>
                    <a:pt x="4" y="12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2708" y="1336"/>
              <a:ext cx="116" cy="24"/>
            </a:xfrm>
            <a:custGeom>
              <a:avLst/>
              <a:gdLst>
                <a:gd name="T0" fmla="*/ 4 w 251"/>
                <a:gd name="T1" fmla="*/ 3 h 51"/>
                <a:gd name="T2" fmla="*/ 250 w 251"/>
                <a:gd name="T3" fmla="*/ 51 h 51"/>
                <a:gd name="T4" fmla="*/ 250 w 251"/>
                <a:gd name="T5" fmla="*/ 50 h 51"/>
                <a:gd name="T6" fmla="*/ 4 w 251"/>
                <a:gd name="T7" fmla="*/ 0 h 51"/>
                <a:gd name="T8" fmla="*/ 4 w 251"/>
                <a:gd name="T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51">
                  <a:moveTo>
                    <a:pt x="4" y="3"/>
                  </a:moveTo>
                  <a:cubicBezTo>
                    <a:pt x="98" y="8"/>
                    <a:pt x="156" y="23"/>
                    <a:pt x="250" y="51"/>
                  </a:cubicBezTo>
                  <a:cubicBezTo>
                    <a:pt x="250" y="51"/>
                    <a:pt x="251" y="50"/>
                    <a:pt x="250" y="50"/>
                  </a:cubicBezTo>
                  <a:cubicBezTo>
                    <a:pt x="147" y="7"/>
                    <a:pt x="104" y="2"/>
                    <a:pt x="4" y="0"/>
                  </a:cubicBezTo>
                  <a:cubicBezTo>
                    <a:pt x="0" y="0"/>
                    <a:pt x="1" y="3"/>
                    <a:pt x="4" y="3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2584" y="1492"/>
              <a:ext cx="257" cy="86"/>
            </a:xfrm>
            <a:custGeom>
              <a:avLst/>
              <a:gdLst>
                <a:gd name="T0" fmla="*/ 285 w 553"/>
                <a:gd name="T1" fmla="*/ 0 h 184"/>
                <a:gd name="T2" fmla="*/ 313 w 553"/>
                <a:gd name="T3" fmla="*/ 35 h 184"/>
                <a:gd name="T4" fmla="*/ 546 w 553"/>
                <a:gd name="T5" fmla="*/ 116 h 184"/>
                <a:gd name="T6" fmla="*/ 190 w 553"/>
                <a:gd name="T7" fmla="*/ 151 h 184"/>
                <a:gd name="T8" fmla="*/ 0 w 553"/>
                <a:gd name="T9" fmla="*/ 62 h 184"/>
                <a:gd name="T10" fmla="*/ 285 w 553"/>
                <a:gd name="T1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184">
                  <a:moveTo>
                    <a:pt x="285" y="0"/>
                  </a:moveTo>
                  <a:cubicBezTo>
                    <a:pt x="261" y="11"/>
                    <a:pt x="267" y="24"/>
                    <a:pt x="313" y="35"/>
                  </a:cubicBezTo>
                  <a:cubicBezTo>
                    <a:pt x="360" y="46"/>
                    <a:pt x="553" y="49"/>
                    <a:pt x="546" y="116"/>
                  </a:cubicBezTo>
                  <a:cubicBezTo>
                    <a:pt x="539" y="184"/>
                    <a:pt x="267" y="175"/>
                    <a:pt x="190" y="151"/>
                  </a:cubicBezTo>
                  <a:cubicBezTo>
                    <a:pt x="114" y="127"/>
                    <a:pt x="0" y="62"/>
                    <a:pt x="0" y="62"/>
                  </a:cubicBezTo>
                  <a:cubicBezTo>
                    <a:pt x="53" y="52"/>
                    <a:pt x="180" y="19"/>
                    <a:pt x="285" y="0"/>
                  </a:cubicBezTo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" name="Freeform 116"/>
            <p:cNvSpPr/>
            <p:nvPr/>
          </p:nvSpPr>
          <p:spPr bwMode="auto">
            <a:xfrm>
              <a:off x="1993" y="1263"/>
              <a:ext cx="293" cy="250"/>
            </a:xfrm>
            <a:custGeom>
              <a:avLst/>
              <a:gdLst>
                <a:gd name="T0" fmla="*/ 73 w 632"/>
                <a:gd name="T1" fmla="*/ 185 h 540"/>
                <a:gd name="T2" fmla="*/ 445 w 632"/>
                <a:gd name="T3" fmla="*/ 540 h 540"/>
                <a:gd name="T4" fmla="*/ 488 w 632"/>
                <a:gd name="T5" fmla="*/ 451 h 540"/>
                <a:gd name="T6" fmla="*/ 632 w 632"/>
                <a:gd name="T7" fmla="*/ 156 h 540"/>
                <a:gd name="T8" fmla="*/ 189 w 632"/>
                <a:gd name="T9" fmla="*/ 21 h 540"/>
                <a:gd name="T10" fmla="*/ 125 w 632"/>
                <a:gd name="T11" fmla="*/ 10 h 540"/>
                <a:gd name="T12" fmla="*/ 73 w 632"/>
                <a:gd name="T13" fmla="*/ 185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2" h="540">
                  <a:moveTo>
                    <a:pt x="73" y="185"/>
                  </a:moveTo>
                  <a:cubicBezTo>
                    <a:pt x="157" y="318"/>
                    <a:pt x="445" y="540"/>
                    <a:pt x="445" y="540"/>
                  </a:cubicBezTo>
                  <a:lnTo>
                    <a:pt x="488" y="451"/>
                  </a:lnTo>
                  <a:lnTo>
                    <a:pt x="632" y="156"/>
                  </a:lnTo>
                  <a:cubicBezTo>
                    <a:pt x="632" y="156"/>
                    <a:pt x="365" y="63"/>
                    <a:pt x="189" y="21"/>
                  </a:cubicBezTo>
                  <a:cubicBezTo>
                    <a:pt x="168" y="15"/>
                    <a:pt x="147" y="12"/>
                    <a:pt x="125" y="10"/>
                  </a:cubicBezTo>
                  <a:cubicBezTo>
                    <a:pt x="12" y="0"/>
                    <a:pt x="0" y="70"/>
                    <a:pt x="73" y="185"/>
                  </a:cubicBezTo>
                  <a:close/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" name="Freeform 117"/>
            <p:cNvSpPr/>
            <p:nvPr/>
          </p:nvSpPr>
          <p:spPr bwMode="auto">
            <a:xfrm>
              <a:off x="2180" y="1310"/>
              <a:ext cx="4" cy="35"/>
            </a:xfrm>
            <a:custGeom>
              <a:avLst/>
              <a:gdLst>
                <a:gd name="T0" fmla="*/ 6 w 9"/>
                <a:gd name="T1" fmla="*/ 0 h 76"/>
                <a:gd name="T2" fmla="*/ 9 w 9"/>
                <a:gd name="T3" fmla="*/ 38 h 76"/>
                <a:gd name="T4" fmla="*/ 4 w 9"/>
                <a:gd name="T5" fmla="*/ 76 h 76"/>
                <a:gd name="T6" fmla="*/ 1 w 9"/>
                <a:gd name="T7" fmla="*/ 38 h 76"/>
                <a:gd name="T8" fmla="*/ 6 w 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6">
                  <a:moveTo>
                    <a:pt x="6" y="0"/>
                  </a:moveTo>
                  <a:cubicBezTo>
                    <a:pt x="8" y="13"/>
                    <a:pt x="9" y="25"/>
                    <a:pt x="9" y="38"/>
                  </a:cubicBezTo>
                  <a:cubicBezTo>
                    <a:pt x="9" y="51"/>
                    <a:pt x="7" y="64"/>
                    <a:pt x="4" y="76"/>
                  </a:cubicBezTo>
                  <a:cubicBezTo>
                    <a:pt x="1" y="63"/>
                    <a:pt x="0" y="51"/>
                    <a:pt x="1" y="38"/>
                  </a:cubicBezTo>
                  <a:cubicBezTo>
                    <a:pt x="1" y="25"/>
                    <a:pt x="3" y="12"/>
                    <a:pt x="6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" name="Freeform 118"/>
            <p:cNvSpPr/>
            <p:nvPr/>
          </p:nvSpPr>
          <p:spPr bwMode="auto">
            <a:xfrm>
              <a:off x="2198" y="1379"/>
              <a:ext cx="36" cy="5"/>
            </a:xfrm>
            <a:custGeom>
              <a:avLst/>
              <a:gdLst>
                <a:gd name="T0" fmla="*/ 0 w 76"/>
                <a:gd name="T1" fmla="*/ 4 h 10"/>
                <a:gd name="T2" fmla="*/ 76 w 76"/>
                <a:gd name="T3" fmla="*/ 6 h 10"/>
                <a:gd name="T4" fmla="*/ 37 w 76"/>
                <a:gd name="T5" fmla="*/ 9 h 10"/>
                <a:gd name="T6" fmla="*/ 0 w 76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0">
                  <a:moveTo>
                    <a:pt x="0" y="4"/>
                  </a:moveTo>
                  <a:cubicBezTo>
                    <a:pt x="25" y="0"/>
                    <a:pt x="51" y="0"/>
                    <a:pt x="76" y="6"/>
                  </a:cubicBezTo>
                  <a:cubicBezTo>
                    <a:pt x="63" y="9"/>
                    <a:pt x="50" y="10"/>
                    <a:pt x="37" y="9"/>
                  </a:cubicBezTo>
                  <a:cubicBezTo>
                    <a:pt x="25" y="9"/>
                    <a:pt x="12" y="7"/>
                    <a:pt x="0" y="4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" name="Freeform 119"/>
            <p:cNvSpPr/>
            <p:nvPr/>
          </p:nvSpPr>
          <p:spPr bwMode="auto">
            <a:xfrm>
              <a:off x="2022" y="1278"/>
              <a:ext cx="35" cy="4"/>
            </a:xfrm>
            <a:custGeom>
              <a:avLst/>
              <a:gdLst>
                <a:gd name="T0" fmla="*/ 0 w 76"/>
                <a:gd name="T1" fmla="*/ 3 h 9"/>
                <a:gd name="T2" fmla="*/ 38 w 76"/>
                <a:gd name="T3" fmla="*/ 0 h 9"/>
                <a:gd name="T4" fmla="*/ 76 w 76"/>
                <a:gd name="T5" fmla="*/ 5 h 9"/>
                <a:gd name="T6" fmla="*/ 38 w 76"/>
                <a:gd name="T7" fmla="*/ 8 h 9"/>
                <a:gd name="T8" fmla="*/ 0 w 76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">
                  <a:moveTo>
                    <a:pt x="0" y="3"/>
                  </a:moveTo>
                  <a:cubicBezTo>
                    <a:pt x="13" y="1"/>
                    <a:pt x="25" y="0"/>
                    <a:pt x="38" y="0"/>
                  </a:cubicBezTo>
                  <a:cubicBezTo>
                    <a:pt x="51" y="0"/>
                    <a:pt x="64" y="2"/>
                    <a:pt x="76" y="5"/>
                  </a:cubicBezTo>
                  <a:cubicBezTo>
                    <a:pt x="64" y="8"/>
                    <a:pt x="51" y="9"/>
                    <a:pt x="38" y="8"/>
                  </a:cubicBezTo>
                  <a:cubicBezTo>
                    <a:pt x="25" y="8"/>
                    <a:pt x="13" y="6"/>
                    <a:pt x="0" y="3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" name="Freeform 120"/>
            <p:cNvSpPr/>
            <p:nvPr/>
          </p:nvSpPr>
          <p:spPr bwMode="auto">
            <a:xfrm>
              <a:off x="2092" y="1353"/>
              <a:ext cx="26" cy="24"/>
            </a:xfrm>
            <a:custGeom>
              <a:avLst/>
              <a:gdLst>
                <a:gd name="T0" fmla="*/ 55 w 55"/>
                <a:gd name="T1" fmla="*/ 0 h 52"/>
                <a:gd name="T2" fmla="*/ 30 w 55"/>
                <a:gd name="T3" fmla="*/ 29 h 52"/>
                <a:gd name="T4" fmla="*/ 0 w 55"/>
                <a:gd name="T5" fmla="*/ 52 h 52"/>
                <a:gd name="T6" fmla="*/ 55 w 55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2">
                  <a:moveTo>
                    <a:pt x="55" y="0"/>
                  </a:moveTo>
                  <a:cubicBezTo>
                    <a:pt x="48" y="10"/>
                    <a:pt x="40" y="20"/>
                    <a:pt x="30" y="29"/>
                  </a:cubicBezTo>
                  <a:cubicBezTo>
                    <a:pt x="21" y="38"/>
                    <a:pt x="11" y="45"/>
                    <a:pt x="0" y="52"/>
                  </a:cubicBezTo>
                  <a:cubicBezTo>
                    <a:pt x="15" y="31"/>
                    <a:pt x="33" y="13"/>
                    <a:pt x="55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" name="Freeform 121"/>
            <p:cNvSpPr/>
            <p:nvPr/>
          </p:nvSpPr>
          <p:spPr bwMode="auto">
            <a:xfrm>
              <a:off x="2158" y="1438"/>
              <a:ext cx="25" cy="24"/>
            </a:xfrm>
            <a:custGeom>
              <a:avLst/>
              <a:gdLst>
                <a:gd name="T0" fmla="*/ 55 w 55"/>
                <a:gd name="T1" fmla="*/ 0 h 52"/>
                <a:gd name="T2" fmla="*/ 0 w 55"/>
                <a:gd name="T3" fmla="*/ 52 h 52"/>
                <a:gd name="T4" fmla="*/ 25 w 55"/>
                <a:gd name="T5" fmla="*/ 23 h 52"/>
                <a:gd name="T6" fmla="*/ 55 w 55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2">
                  <a:moveTo>
                    <a:pt x="55" y="0"/>
                  </a:moveTo>
                  <a:cubicBezTo>
                    <a:pt x="41" y="21"/>
                    <a:pt x="22" y="39"/>
                    <a:pt x="0" y="52"/>
                  </a:cubicBezTo>
                  <a:cubicBezTo>
                    <a:pt x="7" y="42"/>
                    <a:pt x="16" y="32"/>
                    <a:pt x="25" y="23"/>
                  </a:cubicBezTo>
                  <a:cubicBezTo>
                    <a:pt x="34" y="14"/>
                    <a:pt x="44" y="6"/>
                    <a:pt x="55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" name="Freeform 122"/>
            <p:cNvSpPr/>
            <p:nvPr/>
          </p:nvSpPr>
          <p:spPr bwMode="auto">
            <a:xfrm>
              <a:off x="1993" y="1263"/>
              <a:ext cx="227" cy="250"/>
            </a:xfrm>
            <a:custGeom>
              <a:avLst/>
              <a:gdLst>
                <a:gd name="T0" fmla="*/ 73 w 488"/>
                <a:gd name="T1" fmla="*/ 185 h 540"/>
                <a:gd name="T2" fmla="*/ 445 w 488"/>
                <a:gd name="T3" fmla="*/ 540 h 540"/>
                <a:gd name="T4" fmla="*/ 488 w 488"/>
                <a:gd name="T5" fmla="*/ 451 h 540"/>
                <a:gd name="T6" fmla="*/ 125 w 488"/>
                <a:gd name="T7" fmla="*/ 10 h 540"/>
                <a:gd name="T8" fmla="*/ 73 w 488"/>
                <a:gd name="T9" fmla="*/ 185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40">
                  <a:moveTo>
                    <a:pt x="73" y="185"/>
                  </a:moveTo>
                  <a:cubicBezTo>
                    <a:pt x="157" y="318"/>
                    <a:pt x="445" y="540"/>
                    <a:pt x="445" y="540"/>
                  </a:cubicBezTo>
                  <a:lnTo>
                    <a:pt x="488" y="451"/>
                  </a:lnTo>
                  <a:cubicBezTo>
                    <a:pt x="382" y="321"/>
                    <a:pt x="219" y="123"/>
                    <a:pt x="125" y="10"/>
                  </a:cubicBezTo>
                  <a:cubicBezTo>
                    <a:pt x="12" y="0"/>
                    <a:pt x="0" y="70"/>
                    <a:pt x="73" y="185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" name="Freeform 123"/>
            <p:cNvSpPr/>
            <p:nvPr/>
          </p:nvSpPr>
          <p:spPr bwMode="auto">
            <a:xfrm>
              <a:off x="2176" y="1335"/>
              <a:ext cx="74" cy="150"/>
            </a:xfrm>
            <a:custGeom>
              <a:avLst/>
              <a:gdLst>
                <a:gd name="T0" fmla="*/ 1 w 161"/>
                <a:gd name="T1" fmla="*/ 322 h 324"/>
                <a:gd name="T2" fmla="*/ 157 w 161"/>
                <a:gd name="T3" fmla="*/ 4 h 324"/>
                <a:gd name="T4" fmla="*/ 159 w 161"/>
                <a:gd name="T5" fmla="*/ 4 h 324"/>
                <a:gd name="T6" fmla="*/ 3 w 161"/>
                <a:gd name="T7" fmla="*/ 322 h 324"/>
                <a:gd name="T8" fmla="*/ 1 w 161"/>
                <a:gd name="T9" fmla="*/ 3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324">
                  <a:moveTo>
                    <a:pt x="1" y="322"/>
                  </a:moveTo>
                  <a:cubicBezTo>
                    <a:pt x="25" y="268"/>
                    <a:pt x="131" y="50"/>
                    <a:pt x="157" y="4"/>
                  </a:cubicBezTo>
                  <a:cubicBezTo>
                    <a:pt x="158" y="0"/>
                    <a:pt x="161" y="1"/>
                    <a:pt x="159" y="4"/>
                  </a:cubicBezTo>
                  <a:cubicBezTo>
                    <a:pt x="113" y="113"/>
                    <a:pt x="61" y="219"/>
                    <a:pt x="3" y="322"/>
                  </a:cubicBezTo>
                  <a:cubicBezTo>
                    <a:pt x="2" y="324"/>
                    <a:pt x="0" y="323"/>
                    <a:pt x="1" y="322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2128" y="1444"/>
              <a:ext cx="16" cy="133"/>
            </a:xfrm>
            <a:custGeom>
              <a:avLst/>
              <a:gdLst>
                <a:gd name="T0" fmla="*/ 17 w 34"/>
                <a:gd name="T1" fmla="*/ 2 h 286"/>
                <a:gd name="T2" fmla="*/ 21 w 34"/>
                <a:gd name="T3" fmla="*/ 85 h 286"/>
                <a:gd name="T4" fmla="*/ 21 w 34"/>
                <a:gd name="T5" fmla="*/ 82 h 286"/>
                <a:gd name="T6" fmla="*/ 32 w 34"/>
                <a:gd name="T7" fmla="*/ 37 h 286"/>
                <a:gd name="T8" fmla="*/ 34 w 34"/>
                <a:gd name="T9" fmla="*/ 37 h 286"/>
                <a:gd name="T10" fmla="*/ 26 w 34"/>
                <a:gd name="T11" fmla="*/ 83 h 286"/>
                <a:gd name="T12" fmla="*/ 20 w 34"/>
                <a:gd name="T13" fmla="*/ 105 h 286"/>
                <a:gd name="T14" fmla="*/ 19 w 34"/>
                <a:gd name="T15" fmla="*/ 142 h 286"/>
                <a:gd name="T16" fmla="*/ 7 w 34"/>
                <a:gd name="T17" fmla="*/ 283 h 286"/>
                <a:gd name="T18" fmla="*/ 2 w 34"/>
                <a:gd name="T19" fmla="*/ 283 h 286"/>
                <a:gd name="T20" fmla="*/ 5 w 34"/>
                <a:gd name="T21" fmla="*/ 137 h 286"/>
                <a:gd name="T22" fmla="*/ 15 w 34"/>
                <a:gd name="T23" fmla="*/ 2 h 286"/>
                <a:gd name="T24" fmla="*/ 17 w 34"/>
                <a:gd name="T25" fmla="*/ 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86">
                  <a:moveTo>
                    <a:pt x="17" y="2"/>
                  </a:moveTo>
                  <a:cubicBezTo>
                    <a:pt x="20" y="29"/>
                    <a:pt x="21" y="57"/>
                    <a:pt x="21" y="85"/>
                  </a:cubicBezTo>
                  <a:cubicBezTo>
                    <a:pt x="21" y="84"/>
                    <a:pt x="21" y="83"/>
                    <a:pt x="21" y="82"/>
                  </a:cubicBezTo>
                  <a:cubicBezTo>
                    <a:pt x="25" y="67"/>
                    <a:pt x="28" y="52"/>
                    <a:pt x="32" y="37"/>
                  </a:cubicBezTo>
                  <a:cubicBezTo>
                    <a:pt x="32" y="36"/>
                    <a:pt x="34" y="36"/>
                    <a:pt x="34" y="37"/>
                  </a:cubicBezTo>
                  <a:cubicBezTo>
                    <a:pt x="33" y="52"/>
                    <a:pt x="30" y="68"/>
                    <a:pt x="26" y="83"/>
                  </a:cubicBezTo>
                  <a:cubicBezTo>
                    <a:pt x="24" y="90"/>
                    <a:pt x="22" y="97"/>
                    <a:pt x="20" y="105"/>
                  </a:cubicBezTo>
                  <a:cubicBezTo>
                    <a:pt x="20" y="117"/>
                    <a:pt x="20" y="130"/>
                    <a:pt x="19" y="142"/>
                  </a:cubicBezTo>
                  <a:cubicBezTo>
                    <a:pt x="17" y="165"/>
                    <a:pt x="9" y="266"/>
                    <a:pt x="7" y="283"/>
                  </a:cubicBezTo>
                  <a:cubicBezTo>
                    <a:pt x="7" y="286"/>
                    <a:pt x="2" y="286"/>
                    <a:pt x="2" y="283"/>
                  </a:cubicBezTo>
                  <a:cubicBezTo>
                    <a:pt x="0" y="265"/>
                    <a:pt x="4" y="161"/>
                    <a:pt x="5" y="137"/>
                  </a:cubicBezTo>
                  <a:cubicBezTo>
                    <a:pt x="6" y="92"/>
                    <a:pt x="9" y="47"/>
                    <a:pt x="15" y="2"/>
                  </a:cubicBezTo>
                  <a:cubicBezTo>
                    <a:pt x="15" y="0"/>
                    <a:pt x="17" y="1"/>
                    <a:pt x="17" y="2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" name="Freeform 125"/>
            <p:cNvSpPr/>
            <p:nvPr/>
          </p:nvSpPr>
          <p:spPr bwMode="auto">
            <a:xfrm>
              <a:off x="1628" y="1241"/>
              <a:ext cx="553" cy="582"/>
            </a:xfrm>
            <a:custGeom>
              <a:avLst/>
              <a:gdLst>
                <a:gd name="T0" fmla="*/ 1038 w 1193"/>
                <a:gd name="T1" fmla="*/ 1255 h 1256"/>
                <a:gd name="T2" fmla="*/ 0 w 1193"/>
                <a:gd name="T3" fmla="*/ 1041 h 1256"/>
                <a:gd name="T4" fmla="*/ 725 w 1193"/>
                <a:gd name="T5" fmla="*/ 81 h 1256"/>
                <a:gd name="T6" fmla="*/ 1002 w 1193"/>
                <a:gd name="T7" fmla="*/ 123 h 1256"/>
                <a:gd name="T8" fmla="*/ 1189 w 1193"/>
                <a:gd name="T9" fmla="*/ 631 h 1256"/>
                <a:gd name="T10" fmla="*/ 1081 w 1193"/>
                <a:gd name="T11" fmla="*/ 822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3" h="1256">
                  <a:moveTo>
                    <a:pt x="1038" y="1255"/>
                  </a:moveTo>
                  <a:cubicBezTo>
                    <a:pt x="1038" y="1255"/>
                    <a:pt x="662" y="1256"/>
                    <a:pt x="0" y="1041"/>
                  </a:cubicBezTo>
                  <a:cubicBezTo>
                    <a:pt x="0" y="1041"/>
                    <a:pt x="460" y="259"/>
                    <a:pt x="725" y="81"/>
                  </a:cubicBezTo>
                  <a:cubicBezTo>
                    <a:pt x="846" y="0"/>
                    <a:pt x="937" y="38"/>
                    <a:pt x="1002" y="123"/>
                  </a:cubicBezTo>
                  <a:cubicBezTo>
                    <a:pt x="1018" y="144"/>
                    <a:pt x="1193" y="517"/>
                    <a:pt x="1189" y="631"/>
                  </a:cubicBezTo>
                  <a:cubicBezTo>
                    <a:pt x="1185" y="733"/>
                    <a:pt x="1081" y="822"/>
                    <a:pt x="1081" y="822"/>
                  </a:cubicBezTo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2" name="Freeform 126"/>
            <p:cNvSpPr/>
            <p:nvPr/>
          </p:nvSpPr>
          <p:spPr bwMode="auto">
            <a:xfrm>
              <a:off x="2037" y="1423"/>
              <a:ext cx="3" cy="35"/>
            </a:xfrm>
            <a:custGeom>
              <a:avLst/>
              <a:gdLst>
                <a:gd name="T0" fmla="*/ 4 w 8"/>
                <a:gd name="T1" fmla="*/ 0 h 76"/>
                <a:gd name="T2" fmla="*/ 8 w 8"/>
                <a:gd name="T3" fmla="*/ 38 h 76"/>
                <a:gd name="T4" fmla="*/ 4 w 8"/>
                <a:gd name="T5" fmla="*/ 76 h 76"/>
                <a:gd name="T6" fmla="*/ 0 w 8"/>
                <a:gd name="T7" fmla="*/ 38 h 76"/>
                <a:gd name="T8" fmla="*/ 4 w 8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6">
                  <a:moveTo>
                    <a:pt x="4" y="0"/>
                  </a:moveTo>
                  <a:cubicBezTo>
                    <a:pt x="7" y="13"/>
                    <a:pt x="8" y="26"/>
                    <a:pt x="8" y="38"/>
                  </a:cubicBezTo>
                  <a:cubicBezTo>
                    <a:pt x="8" y="51"/>
                    <a:pt x="7" y="64"/>
                    <a:pt x="4" y="76"/>
                  </a:cubicBezTo>
                  <a:cubicBezTo>
                    <a:pt x="1" y="64"/>
                    <a:pt x="0" y="51"/>
                    <a:pt x="0" y="38"/>
                  </a:cubicBezTo>
                  <a:cubicBezTo>
                    <a:pt x="0" y="26"/>
                    <a:pt x="1" y="13"/>
                    <a:pt x="4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3" name="Freeform 127"/>
            <p:cNvSpPr/>
            <p:nvPr/>
          </p:nvSpPr>
          <p:spPr bwMode="auto">
            <a:xfrm>
              <a:off x="1989" y="1625"/>
              <a:ext cx="3" cy="35"/>
            </a:xfrm>
            <a:custGeom>
              <a:avLst/>
              <a:gdLst>
                <a:gd name="T0" fmla="*/ 4 w 8"/>
                <a:gd name="T1" fmla="*/ 0 h 76"/>
                <a:gd name="T2" fmla="*/ 8 w 8"/>
                <a:gd name="T3" fmla="*/ 38 h 76"/>
                <a:gd name="T4" fmla="*/ 4 w 8"/>
                <a:gd name="T5" fmla="*/ 76 h 76"/>
                <a:gd name="T6" fmla="*/ 0 w 8"/>
                <a:gd name="T7" fmla="*/ 38 h 76"/>
                <a:gd name="T8" fmla="*/ 4 w 8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6">
                  <a:moveTo>
                    <a:pt x="4" y="0"/>
                  </a:moveTo>
                  <a:cubicBezTo>
                    <a:pt x="7" y="13"/>
                    <a:pt x="8" y="25"/>
                    <a:pt x="8" y="38"/>
                  </a:cubicBezTo>
                  <a:cubicBezTo>
                    <a:pt x="8" y="51"/>
                    <a:pt x="7" y="64"/>
                    <a:pt x="4" y="76"/>
                  </a:cubicBezTo>
                  <a:cubicBezTo>
                    <a:pt x="1" y="64"/>
                    <a:pt x="0" y="51"/>
                    <a:pt x="0" y="38"/>
                  </a:cubicBezTo>
                  <a:cubicBezTo>
                    <a:pt x="0" y="25"/>
                    <a:pt x="1" y="13"/>
                    <a:pt x="4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4" name="Freeform 128"/>
            <p:cNvSpPr/>
            <p:nvPr/>
          </p:nvSpPr>
          <p:spPr bwMode="auto">
            <a:xfrm>
              <a:off x="1842" y="1500"/>
              <a:ext cx="4" cy="35"/>
            </a:xfrm>
            <a:custGeom>
              <a:avLst/>
              <a:gdLst>
                <a:gd name="T0" fmla="*/ 4 w 9"/>
                <a:gd name="T1" fmla="*/ 0 h 75"/>
                <a:gd name="T2" fmla="*/ 4 w 9"/>
                <a:gd name="T3" fmla="*/ 75 h 75"/>
                <a:gd name="T4" fmla="*/ 0 w 9"/>
                <a:gd name="T5" fmla="*/ 38 h 75"/>
                <a:gd name="T6" fmla="*/ 4 w 9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5">
                  <a:moveTo>
                    <a:pt x="4" y="0"/>
                  </a:moveTo>
                  <a:cubicBezTo>
                    <a:pt x="9" y="25"/>
                    <a:pt x="9" y="50"/>
                    <a:pt x="4" y="75"/>
                  </a:cubicBezTo>
                  <a:cubicBezTo>
                    <a:pt x="1" y="63"/>
                    <a:pt x="0" y="50"/>
                    <a:pt x="0" y="38"/>
                  </a:cubicBezTo>
                  <a:cubicBezTo>
                    <a:pt x="0" y="25"/>
                    <a:pt x="1" y="12"/>
                    <a:pt x="4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5" name="Freeform 129"/>
            <p:cNvSpPr/>
            <p:nvPr/>
          </p:nvSpPr>
          <p:spPr bwMode="auto">
            <a:xfrm>
              <a:off x="2111" y="1598"/>
              <a:ext cx="4" cy="35"/>
            </a:xfrm>
            <a:custGeom>
              <a:avLst/>
              <a:gdLst>
                <a:gd name="T0" fmla="*/ 4 w 9"/>
                <a:gd name="T1" fmla="*/ 0 h 76"/>
                <a:gd name="T2" fmla="*/ 4 w 9"/>
                <a:gd name="T3" fmla="*/ 76 h 76"/>
                <a:gd name="T4" fmla="*/ 0 w 9"/>
                <a:gd name="T5" fmla="*/ 38 h 76"/>
                <a:gd name="T6" fmla="*/ 4 w 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6">
                  <a:moveTo>
                    <a:pt x="4" y="0"/>
                  </a:moveTo>
                  <a:cubicBezTo>
                    <a:pt x="9" y="25"/>
                    <a:pt x="9" y="51"/>
                    <a:pt x="4" y="76"/>
                  </a:cubicBezTo>
                  <a:cubicBezTo>
                    <a:pt x="1" y="64"/>
                    <a:pt x="0" y="51"/>
                    <a:pt x="0" y="38"/>
                  </a:cubicBezTo>
                  <a:cubicBezTo>
                    <a:pt x="0" y="26"/>
                    <a:pt x="1" y="13"/>
                    <a:pt x="4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6" name="Freeform 130"/>
            <p:cNvSpPr/>
            <p:nvPr/>
          </p:nvSpPr>
          <p:spPr bwMode="auto">
            <a:xfrm>
              <a:off x="1928" y="1461"/>
              <a:ext cx="35" cy="5"/>
            </a:xfrm>
            <a:custGeom>
              <a:avLst/>
              <a:gdLst>
                <a:gd name="T0" fmla="*/ 0 w 76"/>
                <a:gd name="T1" fmla="*/ 5 h 10"/>
                <a:gd name="T2" fmla="*/ 38 w 76"/>
                <a:gd name="T3" fmla="*/ 1 h 10"/>
                <a:gd name="T4" fmla="*/ 76 w 76"/>
                <a:gd name="T5" fmla="*/ 5 h 10"/>
                <a:gd name="T6" fmla="*/ 0 w 7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0">
                  <a:moveTo>
                    <a:pt x="0" y="5"/>
                  </a:moveTo>
                  <a:cubicBezTo>
                    <a:pt x="13" y="2"/>
                    <a:pt x="26" y="0"/>
                    <a:pt x="38" y="1"/>
                  </a:cubicBezTo>
                  <a:cubicBezTo>
                    <a:pt x="51" y="0"/>
                    <a:pt x="64" y="2"/>
                    <a:pt x="76" y="5"/>
                  </a:cubicBezTo>
                  <a:cubicBezTo>
                    <a:pt x="51" y="10"/>
                    <a:pt x="25" y="10"/>
                    <a:pt x="0" y="5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1803" y="1617"/>
              <a:ext cx="36" cy="5"/>
            </a:xfrm>
            <a:custGeom>
              <a:avLst/>
              <a:gdLst>
                <a:gd name="T0" fmla="*/ 0 w 76"/>
                <a:gd name="T1" fmla="*/ 5 h 10"/>
                <a:gd name="T2" fmla="*/ 76 w 76"/>
                <a:gd name="T3" fmla="*/ 5 h 10"/>
                <a:gd name="T4" fmla="*/ 0 w 76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">
                  <a:moveTo>
                    <a:pt x="0" y="5"/>
                  </a:moveTo>
                  <a:cubicBezTo>
                    <a:pt x="25" y="0"/>
                    <a:pt x="50" y="0"/>
                    <a:pt x="76" y="5"/>
                  </a:cubicBezTo>
                  <a:cubicBezTo>
                    <a:pt x="50" y="10"/>
                    <a:pt x="25" y="10"/>
                    <a:pt x="0" y="5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1993" y="1741"/>
              <a:ext cx="35" cy="5"/>
            </a:xfrm>
            <a:custGeom>
              <a:avLst/>
              <a:gdLst>
                <a:gd name="T0" fmla="*/ 0 w 76"/>
                <a:gd name="T1" fmla="*/ 5 h 11"/>
                <a:gd name="T2" fmla="*/ 76 w 76"/>
                <a:gd name="T3" fmla="*/ 5 h 11"/>
                <a:gd name="T4" fmla="*/ 0 w 76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1">
                  <a:moveTo>
                    <a:pt x="0" y="5"/>
                  </a:moveTo>
                  <a:cubicBezTo>
                    <a:pt x="25" y="0"/>
                    <a:pt x="51" y="0"/>
                    <a:pt x="76" y="5"/>
                  </a:cubicBezTo>
                  <a:cubicBezTo>
                    <a:pt x="51" y="11"/>
                    <a:pt x="25" y="11"/>
                    <a:pt x="0" y="5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1772" y="1718"/>
              <a:ext cx="35" cy="4"/>
            </a:xfrm>
            <a:custGeom>
              <a:avLst/>
              <a:gdLst>
                <a:gd name="T0" fmla="*/ 0 w 76"/>
                <a:gd name="T1" fmla="*/ 5 h 10"/>
                <a:gd name="T2" fmla="*/ 76 w 76"/>
                <a:gd name="T3" fmla="*/ 5 h 10"/>
                <a:gd name="T4" fmla="*/ 0 w 76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">
                  <a:moveTo>
                    <a:pt x="0" y="5"/>
                  </a:moveTo>
                  <a:cubicBezTo>
                    <a:pt x="25" y="0"/>
                    <a:pt x="51" y="0"/>
                    <a:pt x="76" y="5"/>
                  </a:cubicBezTo>
                  <a:cubicBezTo>
                    <a:pt x="51" y="10"/>
                    <a:pt x="25" y="10"/>
                    <a:pt x="0" y="5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2019" y="1291"/>
              <a:ext cx="36" cy="5"/>
            </a:xfrm>
            <a:custGeom>
              <a:avLst/>
              <a:gdLst>
                <a:gd name="T0" fmla="*/ 0 w 76"/>
                <a:gd name="T1" fmla="*/ 5 h 10"/>
                <a:gd name="T2" fmla="*/ 76 w 76"/>
                <a:gd name="T3" fmla="*/ 5 h 10"/>
                <a:gd name="T4" fmla="*/ 0 w 76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">
                  <a:moveTo>
                    <a:pt x="0" y="5"/>
                  </a:moveTo>
                  <a:cubicBezTo>
                    <a:pt x="25" y="0"/>
                    <a:pt x="51" y="0"/>
                    <a:pt x="76" y="5"/>
                  </a:cubicBezTo>
                  <a:cubicBezTo>
                    <a:pt x="51" y="10"/>
                    <a:pt x="25" y="10"/>
                    <a:pt x="0" y="5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" name="Freeform 135"/>
            <p:cNvSpPr/>
            <p:nvPr/>
          </p:nvSpPr>
          <p:spPr bwMode="auto">
            <a:xfrm>
              <a:off x="1933" y="1316"/>
              <a:ext cx="25" cy="25"/>
            </a:xfrm>
            <a:custGeom>
              <a:avLst/>
              <a:gdLst>
                <a:gd name="T0" fmla="*/ 53 w 53"/>
                <a:gd name="T1" fmla="*/ 0 h 54"/>
                <a:gd name="T2" fmla="*/ 0 w 53"/>
                <a:gd name="T3" fmla="*/ 54 h 54"/>
                <a:gd name="T4" fmla="*/ 24 w 53"/>
                <a:gd name="T5" fmla="*/ 24 h 54"/>
                <a:gd name="T6" fmla="*/ 53 w 53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4">
                  <a:moveTo>
                    <a:pt x="53" y="0"/>
                  </a:moveTo>
                  <a:cubicBezTo>
                    <a:pt x="40" y="22"/>
                    <a:pt x="21" y="40"/>
                    <a:pt x="0" y="54"/>
                  </a:cubicBezTo>
                  <a:cubicBezTo>
                    <a:pt x="7" y="43"/>
                    <a:pt x="15" y="33"/>
                    <a:pt x="24" y="24"/>
                  </a:cubicBezTo>
                  <a:cubicBezTo>
                    <a:pt x="33" y="15"/>
                    <a:pt x="43" y="7"/>
                    <a:pt x="53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" name="Freeform 136"/>
            <p:cNvSpPr/>
            <p:nvPr/>
          </p:nvSpPr>
          <p:spPr bwMode="auto">
            <a:xfrm>
              <a:off x="1750" y="1512"/>
              <a:ext cx="25" cy="25"/>
            </a:xfrm>
            <a:custGeom>
              <a:avLst/>
              <a:gdLst>
                <a:gd name="T0" fmla="*/ 53 w 53"/>
                <a:gd name="T1" fmla="*/ 0 h 54"/>
                <a:gd name="T2" fmla="*/ 29 w 53"/>
                <a:gd name="T3" fmla="*/ 30 h 54"/>
                <a:gd name="T4" fmla="*/ 0 w 53"/>
                <a:gd name="T5" fmla="*/ 54 h 54"/>
                <a:gd name="T6" fmla="*/ 24 w 53"/>
                <a:gd name="T7" fmla="*/ 24 h 54"/>
                <a:gd name="T8" fmla="*/ 53 w 5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0"/>
                  </a:moveTo>
                  <a:cubicBezTo>
                    <a:pt x="46" y="11"/>
                    <a:pt x="38" y="21"/>
                    <a:pt x="29" y="30"/>
                  </a:cubicBezTo>
                  <a:cubicBezTo>
                    <a:pt x="20" y="39"/>
                    <a:pt x="10" y="47"/>
                    <a:pt x="0" y="54"/>
                  </a:cubicBezTo>
                  <a:cubicBezTo>
                    <a:pt x="6" y="43"/>
                    <a:pt x="14" y="33"/>
                    <a:pt x="24" y="24"/>
                  </a:cubicBezTo>
                  <a:cubicBezTo>
                    <a:pt x="33" y="15"/>
                    <a:pt x="42" y="7"/>
                    <a:pt x="53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3" name="Freeform 137"/>
            <p:cNvSpPr/>
            <p:nvPr/>
          </p:nvSpPr>
          <p:spPr bwMode="auto">
            <a:xfrm>
              <a:off x="2043" y="1534"/>
              <a:ext cx="25" cy="24"/>
            </a:xfrm>
            <a:custGeom>
              <a:avLst/>
              <a:gdLst>
                <a:gd name="T0" fmla="*/ 54 w 54"/>
                <a:gd name="T1" fmla="*/ 0 h 53"/>
                <a:gd name="T2" fmla="*/ 29 w 54"/>
                <a:gd name="T3" fmla="*/ 29 h 53"/>
                <a:gd name="T4" fmla="*/ 0 w 54"/>
                <a:gd name="T5" fmla="*/ 53 h 53"/>
                <a:gd name="T6" fmla="*/ 54 w 54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3">
                  <a:moveTo>
                    <a:pt x="54" y="0"/>
                  </a:moveTo>
                  <a:cubicBezTo>
                    <a:pt x="47" y="10"/>
                    <a:pt x="39" y="20"/>
                    <a:pt x="29" y="29"/>
                  </a:cubicBezTo>
                  <a:cubicBezTo>
                    <a:pt x="21" y="38"/>
                    <a:pt x="11" y="46"/>
                    <a:pt x="0" y="53"/>
                  </a:cubicBezTo>
                  <a:cubicBezTo>
                    <a:pt x="14" y="32"/>
                    <a:pt x="32" y="14"/>
                    <a:pt x="54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4" name="Freeform 138"/>
            <p:cNvSpPr/>
            <p:nvPr/>
          </p:nvSpPr>
          <p:spPr bwMode="auto">
            <a:xfrm>
              <a:off x="1875" y="1675"/>
              <a:ext cx="25" cy="25"/>
            </a:xfrm>
            <a:custGeom>
              <a:avLst/>
              <a:gdLst>
                <a:gd name="T0" fmla="*/ 54 w 54"/>
                <a:gd name="T1" fmla="*/ 0 h 54"/>
                <a:gd name="T2" fmla="*/ 30 w 54"/>
                <a:gd name="T3" fmla="*/ 30 h 54"/>
                <a:gd name="T4" fmla="*/ 0 w 54"/>
                <a:gd name="T5" fmla="*/ 54 h 54"/>
                <a:gd name="T6" fmla="*/ 54 w 54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4">
                  <a:moveTo>
                    <a:pt x="54" y="0"/>
                  </a:moveTo>
                  <a:cubicBezTo>
                    <a:pt x="47" y="11"/>
                    <a:pt x="39" y="21"/>
                    <a:pt x="30" y="30"/>
                  </a:cubicBezTo>
                  <a:cubicBezTo>
                    <a:pt x="21" y="39"/>
                    <a:pt x="11" y="47"/>
                    <a:pt x="0" y="54"/>
                  </a:cubicBezTo>
                  <a:cubicBezTo>
                    <a:pt x="14" y="33"/>
                    <a:pt x="32" y="14"/>
                    <a:pt x="54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5" name="Freeform 139"/>
            <p:cNvSpPr/>
            <p:nvPr/>
          </p:nvSpPr>
          <p:spPr bwMode="auto">
            <a:xfrm>
              <a:off x="2091" y="1365"/>
              <a:ext cx="25" cy="25"/>
            </a:xfrm>
            <a:custGeom>
              <a:avLst/>
              <a:gdLst>
                <a:gd name="T0" fmla="*/ 54 w 54"/>
                <a:gd name="T1" fmla="*/ 0 h 54"/>
                <a:gd name="T2" fmla="*/ 0 w 54"/>
                <a:gd name="T3" fmla="*/ 54 h 54"/>
                <a:gd name="T4" fmla="*/ 54 w 54"/>
                <a:gd name="T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4">
                  <a:moveTo>
                    <a:pt x="54" y="0"/>
                  </a:moveTo>
                  <a:cubicBezTo>
                    <a:pt x="40" y="22"/>
                    <a:pt x="22" y="40"/>
                    <a:pt x="0" y="54"/>
                  </a:cubicBezTo>
                  <a:cubicBezTo>
                    <a:pt x="14" y="32"/>
                    <a:pt x="33" y="14"/>
                    <a:pt x="54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6" name="Freeform 140"/>
            <p:cNvSpPr/>
            <p:nvPr/>
          </p:nvSpPr>
          <p:spPr bwMode="auto">
            <a:xfrm>
              <a:off x="2107" y="1475"/>
              <a:ext cx="24" cy="25"/>
            </a:xfrm>
            <a:custGeom>
              <a:avLst/>
              <a:gdLst>
                <a:gd name="T0" fmla="*/ 53 w 53"/>
                <a:gd name="T1" fmla="*/ 54 h 54"/>
                <a:gd name="T2" fmla="*/ 24 w 53"/>
                <a:gd name="T3" fmla="*/ 30 h 54"/>
                <a:gd name="T4" fmla="*/ 0 w 53"/>
                <a:gd name="T5" fmla="*/ 0 h 54"/>
                <a:gd name="T6" fmla="*/ 53 w 5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4">
                  <a:moveTo>
                    <a:pt x="53" y="54"/>
                  </a:moveTo>
                  <a:cubicBezTo>
                    <a:pt x="43" y="47"/>
                    <a:pt x="33" y="39"/>
                    <a:pt x="24" y="30"/>
                  </a:cubicBezTo>
                  <a:cubicBezTo>
                    <a:pt x="15" y="21"/>
                    <a:pt x="6" y="11"/>
                    <a:pt x="0" y="0"/>
                  </a:cubicBezTo>
                  <a:cubicBezTo>
                    <a:pt x="21" y="14"/>
                    <a:pt x="40" y="32"/>
                    <a:pt x="53" y="54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7" name="Freeform 141"/>
            <p:cNvSpPr/>
            <p:nvPr/>
          </p:nvSpPr>
          <p:spPr bwMode="auto">
            <a:xfrm>
              <a:off x="1708" y="1625"/>
              <a:ext cx="25" cy="25"/>
            </a:xfrm>
            <a:custGeom>
              <a:avLst/>
              <a:gdLst>
                <a:gd name="T0" fmla="*/ 54 w 54"/>
                <a:gd name="T1" fmla="*/ 53 h 53"/>
                <a:gd name="T2" fmla="*/ 0 w 54"/>
                <a:gd name="T3" fmla="*/ 0 h 53"/>
                <a:gd name="T4" fmla="*/ 30 w 54"/>
                <a:gd name="T5" fmla="*/ 24 h 53"/>
                <a:gd name="T6" fmla="*/ 54 w 54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3">
                  <a:moveTo>
                    <a:pt x="54" y="53"/>
                  </a:moveTo>
                  <a:cubicBezTo>
                    <a:pt x="32" y="40"/>
                    <a:pt x="14" y="21"/>
                    <a:pt x="0" y="0"/>
                  </a:cubicBezTo>
                  <a:cubicBezTo>
                    <a:pt x="11" y="7"/>
                    <a:pt x="21" y="15"/>
                    <a:pt x="30" y="24"/>
                  </a:cubicBezTo>
                  <a:cubicBezTo>
                    <a:pt x="39" y="33"/>
                    <a:pt x="47" y="43"/>
                    <a:pt x="54" y="53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8" name="Freeform 142"/>
            <p:cNvSpPr/>
            <p:nvPr/>
          </p:nvSpPr>
          <p:spPr bwMode="auto">
            <a:xfrm>
              <a:off x="2085" y="1685"/>
              <a:ext cx="25" cy="25"/>
            </a:xfrm>
            <a:custGeom>
              <a:avLst/>
              <a:gdLst>
                <a:gd name="T0" fmla="*/ 54 w 54"/>
                <a:gd name="T1" fmla="*/ 53 h 53"/>
                <a:gd name="T2" fmla="*/ 24 w 54"/>
                <a:gd name="T3" fmla="*/ 29 h 53"/>
                <a:gd name="T4" fmla="*/ 0 w 54"/>
                <a:gd name="T5" fmla="*/ 0 h 53"/>
                <a:gd name="T6" fmla="*/ 54 w 54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3">
                  <a:moveTo>
                    <a:pt x="54" y="53"/>
                  </a:moveTo>
                  <a:cubicBezTo>
                    <a:pt x="43" y="47"/>
                    <a:pt x="33" y="38"/>
                    <a:pt x="24" y="29"/>
                  </a:cubicBezTo>
                  <a:cubicBezTo>
                    <a:pt x="15" y="20"/>
                    <a:pt x="7" y="10"/>
                    <a:pt x="0" y="0"/>
                  </a:cubicBezTo>
                  <a:cubicBezTo>
                    <a:pt x="21" y="14"/>
                    <a:pt x="40" y="32"/>
                    <a:pt x="54" y="53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9" name="Freeform 143"/>
            <p:cNvSpPr/>
            <p:nvPr/>
          </p:nvSpPr>
          <p:spPr bwMode="auto">
            <a:xfrm>
              <a:off x="1860" y="1396"/>
              <a:ext cx="25" cy="25"/>
            </a:xfrm>
            <a:custGeom>
              <a:avLst/>
              <a:gdLst>
                <a:gd name="T0" fmla="*/ 54 w 54"/>
                <a:gd name="T1" fmla="*/ 54 h 54"/>
                <a:gd name="T2" fmla="*/ 0 w 54"/>
                <a:gd name="T3" fmla="*/ 0 h 54"/>
                <a:gd name="T4" fmla="*/ 54 w 54"/>
                <a:gd name="T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4">
                  <a:moveTo>
                    <a:pt x="54" y="54"/>
                  </a:moveTo>
                  <a:cubicBezTo>
                    <a:pt x="32" y="40"/>
                    <a:pt x="14" y="22"/>
                    <a:pt x="0" y="0"/>
                  </a:cubicBezTo>
                  <a:cubicBezTo>
                    <a:pt x="22" y="14"/>
                    <a:pt x="40" y="32"/>
                    <a:pt x="54" y="54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0" name="Freeform 144"/>
            <p:cNvSpPr/>
            <p:nvPr/>
          </p:nvSpPr>
          <p:spPr bwMode="auto">
            <a:xfrm>
              <a:off x="1916" y="1772"/>
              <a:ext cx="25" cy="25"/>
            </a:xfrm>
            <a:custGeom>
              <a:avLst/>
              <a:gdLst>
                <a:gd name="T0" fmla="*/ 54 w 54"/>
                <a:gd name="T1" fmla="*/ 54 h 54"/>
                <a:gd name="T2" fmla="*/ 24 w 54"/>
                <a:gd name="T3" fmla="*/ 30 h 54"/>
                <a:gd name="T4" fmla="*/ 0 w 54"/>
                <a:gd name="T5" fmla="*/ 0 h 54"/>
                <a:gd name="T6" fmla="*/ 30 w 54"/>
                <a:gd name="T7" fmla="*/ 24 h 54"/>
                <a:gd name="T8" fmla="*/ 54 w 54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4" y="54"/>
                  </a:moveTo>
                  <a:cubicBezTo>
                    <a:pt x="43" y="47"/>
                    <a:pt x="33" y="39"/>
                    <a:pt x="24" y="30"/>
                  </a:cubicBezTo>
                  <a:cubicBezTo>
                    <a:pt x="15" y="21"/>
                    <a:pt x="7" y="11"/>
                    <a:pt x="0" y="0"/>
                  </a:cubicBezTo>
                  <a:cubicBezTo>
                    <a:pt x="11" y="7"/>
                    <a:pt x="21" y="15"/>
                    <a:pt x="30" y="24"/>
                  </a:cubicBezTo>
                  <a:cubicBezTo>
                    <a:pt x="39" y="33"/>
                    <a:pt x="47" y="43"/>
                    <a:pt x="54" y="54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1" name="Freeform 145"/>
            <p:cNvSpPr/>
            <p:nvPr/>
          </p:nvSpPr>
          <p:spPr bwMode="auto">
            <a:xfrm>
              <a:off x="1916" y="1546"/>
              <a:ext cx="25" cy="25"/>
            </a:xfrm>
            <a:custGeom>
              <a:avLst/>
              <a:gdLst>
                <a:gd name="T0" fmla="*/ 54 w 54"/>
                <a:gd name="T1" fmla="*/ 54 h 54"/>
                <a:gd name="T2" fmla="*/ 0 w 54"/>
                <a:gd name="T3" fmla="*/ 0 h 54"/>
                <a:gd name="T4" fmla="*/ 54 w 54"/>
                <a:gd name="T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4">
                  <a:moveTo>
                    <a:pt x="54" y="54"/>
                  </a:moveTo>
                  <a:cubicBezTo>
                    <a:pt x="32" y="40"/>
                    <a:pt x="14" y="22"/>
                    <a:pt x="0" y="0"/>
                  </a:cubicBezTo>
                  <a:cubicBezTo>
                    <a:pt x="22" y="14"/>
                    <a:pt x="40" y="33"/>
                    <a:pt x="54" y="54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2" name="Freeform 146"/>
            <p:cNvSpPr/>
            <p:nvPr/>
          </p:nvSpPr>
          <p:spPr bwMode="auto">
            <a:xfrm>
              <a:off x="1894" y="1315"/>
              <a:ext cx="492" cy="700"/>
            </a:xfrm>
            <a:custGeom>
              <a:avLst/>
              <a:gdLst>
                <a:gd name="T0" fmla="*/ 62 w 1062"/>
                <a:gd name="T1" fmla="*/ 94 h 1512"/>
                <a:gd name="T2" fmla="*/ 194 w 1062"/>
                <a:gd name="T3" fmla="*/ 1044 h 1512"/>
                <a:gd name="T4" fmla="*/ 779 w 1062"/>
                <a:gd name="T5" fmla="*/ 1487 h 1512"/>
                <a:gd name="T6" fmla="*/ 1012 w 1062"/>
                <a:gd name="T7" fmla="*/ 1107 h 1512"/>
                <a:gd name="T8" fmla="*/ 528 w 1062"/>
                <a:gd name="T9" fmla="*/ 820 h 1512"/>
                <a:gd name="T10" fmla="*/ 278 w 1062"/>
                <a:gd name="T11" fmla="*/ 255 h 1512"/>
                <a:gd name="T12" fmla="*/ 62 w 1062"/>
                <a:gd name="T13" fmla="*/ 94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2" h="1512">
                  <a:moveTo>
                    <a:pt x="62" y="94"/>
                  </a:moveTo>
                  <a:cubicBezTo>
                    <a:pt x="0" y="269"/>
                    <a:pt x="89" y="909"/>
                    <a:pt x="194" y="1044"/>
                  </a:cubicBezTo>
                  <a:cubicBezTo>
                    <a:pt x="351" y="1245"/>
                    <a:pt x="661" y="1430"/>
                    <a:pt x="779" y="1487"/>
                  </a:cubicBezTo>
                  <a:cubicBezTo>
                    <a:pt x="830" y="1512"/>
                    <a:pt x="1062" y="1142"/>
                    <a:pt x="1012" y="1107"/>
                  </a:cubicBezTo>
                  <a:cubicBezTo>
                    <a:pt x="904" y="1033"/>
                    <a:pt x="557" y="855"/>
                    <a:pt x="528" y="820"/>
                  </a:cubicBezTo>
                  <a:cubicBezTo>
                    <a:pt x="499" y="785"/>
                    <a:pt x="341" y="446"/>
                    <a:pt x="278" y="255"/>
                  </a:cubicBezTo>
                  <a:cubicBezTo>
                    <a:pt x="193" y="0"/>
                    <a:pt x="93" y="6"/>
                    <a:pt x="62" y="94"/>
                  </a:cubicBezTo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3" name="Freeform 147"/>
            <p:cNvSpPr/>
            <p:nvPr/>
          </p:nvSpPr>
          <p:spPr bwMode="auto">
            <a:xfrm>
              <a:off x="2255" y="1812"/>
              <a:ext cx="365" cy="235"/>
            </a:xfrm>
            <a:custGeom>
              <a:avLst/>
              <a:gdLst>
                <a:gd name="T0" fmla="*/ 0 w 786"/>
                <a:gd name="T1" fmla="*/ 415 h 509"/>
                <a:gd name="T2" fmla="*/ 535 w 786"/>
                <a:gd name="T3" fmla="*/ 482 h 509"/>
                <a:gd name="T4" fmla="*/ 593 w 786"/>
                <a:gd name="T5" fmla="*/ 464 h 509"/>
                <a:gd name="T6" fmla="*/ 680 w 786"/>
                <a:gd name="T7" fmla="*/ 407 h 509"/>
                <a:gd name="T8" fmla="*/ 775 w 786"/>
                <a:gd name="T9" fmla="*/ 356 h 509"/>
                <a:gd name="T10" fmla="*/ 592 w 786"/>
                <a:gd name="T11" fmla="*/ 272 h 509"/>
                <a:gd name="T12" fmla="*/ 179 w 786"/>
                <a:gd name="T13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6" h="509">
                  <a:moveTo>
                    <a:pt x="0" y="415"/>
                  </a:moveTo>
                  <a:cubicBezTo>
                    <a:pt x="164" y="509"/>
                    <a:pt x="491" y="495"/>
                    <a:pt x="535" y="482"/>
                  </a:cubicBezTo>
                  <a:cubicBezTo>
                    <a:pt x="574" y="470"/>
                    <a:pt x="593" y="464"/>
                    <a:pt x="593" y="464"/>
                  </a:cubicBezTo>
                  <a:cubicBezTo>
                    <a:pt x="662" y="445"/>
                    <a:pt x="680" y="407"/>
                    <a:pt x="680" y="407"/>
                  </a:cubicBezTo>
                  <a:cubicBezTo>
                    <a:pt x="680" y="407"/>
                    <a:pt x="766" y="408"/>
                    <a:pt x="775" y="356"/>
                  </a:cubicBezTo>
                  <a:cubicBezTo>
                    <a:pt x="786" y="298"/>
                    <a:pt x="663" y="308"/>
                    <a:pt x="592" y="272"/>
                  </a:cubicBezTo>
                  <a:cubicBezTo>
                    <a:pt x="430" y="190"/>
                    <a:pt x="223" y="28"/>
                    <a:pt x="179" y="0"/>
                  </a:cubicBezTo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4" name="Freeform 148"/>
            <p:cNvSpPr/>
            <p:nvPr/>
          </p:nvSpPr>
          <p:spPr bwMode="auto">
            <a:xfrm>
              <a:off x="2421" y="1952"/>
              <a:ext cx="150" cy="49"/>
            </a:xfrm>
            <a:custGeom>
              <a:avLst/>
              <a:gdLst>
                <a:gd name="T0" fmla="*/ 4 w 322"/>
                <a:gd name="T1" fmla="*/ 2 h 104"/>
                <a:gd name="T2" fmla="*/ 150 w 322"/>
                <a:gd name="T3" fmla="*/ 66 h 104"/>
                <a:gd name="T4" fmla="*/ 321 w 322"/>
                <a:gd name="T5" fmla="*/ 101 h 104"/>
                <a:gd name="T6" fmla="*/ 322 w 322"/>
                <a:gd name="T7" fmla="*/ 103 h 104"/>
                <a:gd name="T8" fmla="*/ 321 w 322"/>
                <a:gd name="T9" fmla="*/ 104 h 104"/>
                <a:gd name="T10" fmla="*/ 2 w 322"/>
                <a:gd name="T11" fmla="*/ 6 h 104"/>
                <a:gd name="T12" fmla="*/ 4 w 322"/>
                <a:gd name="T13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104">
                  <a:moveTo>
                    <a:pt x="4" y="2"/>
                  </a:moveTo>
                  <a:cubicBezTo>
                    <a:pt x="51" y="26"/>
                    <a:pt x="100" y="48"/>
                    <a:pt x="150" y="66"/>
                  </a:cubicBezTo>
                  <a:cubicBezTo>
                    <a:pt x="206" y="82"/>
                    <a:pt x="263" y="94"/>
                    <a:pt x="321" y="101"/>
                  </a:cubicBezTo>
                  <a:cubicBezTo>
                    <a:pt x="322" y="101"/>
                    <a:pt x="322" y="102"/>
                    <a:pt x="322" y="103"/>
                  </a:cubicBezTo>
                  <a:cubicBezTo>
                    <a:pt x="322" y="104"/>
                    <a:pt x="322" y="104"/>
                    <a:pt x="321" y="104"/>
                  </a:cubicBezTo>
                  <a:cubicBezTo>
                    <a:pt x="208" y="101"/>
                    <a:pt x="97" y="67"/>
                    <a:pt x="2" y="6"/>
                  </a:cubicBezTo>
                  <a:cubicBezTo>
                    <a:pt x="0" y="3"/>
                    <a:pt x="2" y="0"/>
                    <a:pt x="4" y="2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5" name="Freeform 149"/>
            <p:cNvSpPr/>
            <p:nvPr/>
          </p:nvSpPr>
          <p:spPr bwMode="auto">
            <a:xfrm>
              <a:off x="2392" y="1995"/>
              <a:ext cx="138" cy="34"/>
            </a:xfrm>
            <a:custGeom>
              <a:avLst/>
              <a:gdLst>
                <a:gd name="T0" fmla="*/ 4 w 299"/>
                <a:gd name="T1" fmla="*/ 1 h 75"/>
                <a:gd name="T2" fmla="*/ 299 w 299"/>
                <a:gd name="T3" fmla="*/ 67 h 75"/>
                <a:gd name="T4" fmla="*/ 299 w 299"/>
                <a:gd name="T5" fmla="*/ 68 h 75"/>
                <a:gd name="T6" fmla="*/ 2 w 299"/>
                <a:gd name="T7" fmla="*/ 6 h 75"/>
                <a:gd name="T8" fmla="*/ 4 w 299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75">
                  <a:moveTo>
                    <a:pt x="4" y="1"/>
                  </a:moveTo>
                  <a:cubicBezTo>
                    <a:pt x="52" y="21"/>
                    <a:pt x="137" y="56"/>
                    <a:pt x="299" y="67"/>
                  </a:cubicBezTo>
                  <a:cubicBezTo>
                    <a:pt x="299" y="67"/>
                    <a:pt x="299" y="68"/>
                    <a:pt x="299" y="68"/>
                  </a:cubicBezTo>
                  <a:cubicBezTo>
                    <a:pt x="196" y="75"/>
                    <a:pt x="94" y="54"/>
                    <a:pt x="2" y="6"/>
                  </a:cubicBezTo>
                  <a:cubicBezTo>
                    <a:pt x="0" y="4"/>
                    <a:pt x="1" y="0"/>
                    <a:pt x="4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6" name="Freeform 150"/>
            <p:cNvSpPr/>
            <p:nvPr/>
          </p:nvSpPr>
          <p:spPr bwMode="auto">
            <a:xfrm>
              <a:off x="2336" y="1805"/>
              <a:ext cx="241" cy="108"/>
            </a:xfrm>
            <a:custGeom>
              <a:avLst/>
              <a:gdLst>
                <a:gd name="T0" fmla="*/ 228 w 518"/>
                <a:gd name="T1" fmla="*/ 176 h 234"/>
                <a:gd name="T2" fmla="*/ 266 w 518"/>
                <a:gd name="T3" fmla="*/ 156 h 234"/>
                <a:gd name="T4" fmla="*/ 499 w 518"/>
                <a:gd name="T5" fmla="*/ 172 h 234"/>
                <a:gd name="T6" fmla="*/ 203 w 518"/>
                <a:gd name="T7" fmla="*/ 8 h 234"/>
                <a:gd name="T8" fmla="*/ 0 w 518"/>
                <a:gd name="T9" fmla="*/ 14 h 234"/>
                <a:gd name="T10" fmla="*/ 228 w 518"/>
                <a:gd name="T11" fmla="*/ 17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34">
                  <a:moveTo>
                    <a:pt x="228" y="176"/>
                  </a:moveTo>
                  <a:cubicBezTo>
                    <a:pt x="211" y="157"/>
                    <a:pt x="221" y="148"/>
                    <a:pt x="266" y="156"/>
                  </a:cubicBezTo>
                  <a:cubicBezTo>
                    <a:pt x="310" y="164"/>
                    <a:pt x="480" y="234"/>
                    <a:pt x="499" y="172"/>
                  </a:cubicBezTo>
                  <a:cubicBezTo>
                    <a:pt x="518" y="110"/>
                    <a:pt x="278" y="16"/>
                    <a:pt x="203" y="8"/>
                  </a:cubicBezTo>
                  <a:cubicBezTo>
                    <a:pt x="128" y="0"/>
                    <a:pt x="0" y="14"/>
                    <a:pt x="0" y="14"/>
                  </a:cubicBezTo>
                  <a:cubicBezTo>
                    <a:pt x="43" y="43"/>
                    <a:pt x="145" y="120"/>
                    <a:pt x="228" y="176"/>
                  </a:cubicBezTo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7" name="Freeform 151"/>
            <p:cNvSpPr/>
            <p:nvPr/>
          </p:nvSpPr>
          <p:spPr bwMode="auto">
            <a:xfrm>
              <a:off x="1898" y="1272"/>
              <a:ext cx="198" cy="353"/>
            </a:xfrm>
            <a:custGeom>
              <a:avLst/>
              <a:gdLst>
                <a:gd name="T0" fmla="*/ 227 w 426"/>
                <a:gd name="T1" fmla="*/ 230 h 762"/>
                <a:gd name="T2" fmla="*/ 8 w 426"/>
                <a:gd name="T3" fmla="*/ 288 h 762"/>
                <a:gd name="T4" fmla="*/ 30 w 426"/>
                <a:gd name="T5" fmla="*/ 762 h 762"/>
                <a:gd name="T6" fmla="*/ 426 w 426"/>
                <a:gd name="T7" fmla="*/ 648 h 762"/>
                <a:gd name="T8" fmla="*/ 227 w 426"/>
                <a:gd name="T9" fmla="*/ 23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762">
                  <a:moveTo>
                    <a:pt x="227" y="230"/>
                  </a:moveTo>
                  <a:cubicBezTo>
                    <a:pt x="118" y="0"/>
                    <a:pt x="18" y="61"/>
                    <a:pt x="8" y="288"/>
                  </a:cubicBezTo>
                  <a:cubicBezTo>
                    <a:pt x="0" y="501"/>
                    <a:pt x="30" y="762"/>
                    <a:pt x="30" y="762"/>
                  </a:cubicBezTo>
                  <a:lnTo>
                    <a:pt x="426" y="648"/>
                  </a:lnTo>
                  <a:lnTo>
                    <a:pt x="227" y="230"/>
                  </a:lnTo>
                  <a:close/>
                </a:path>
              </a:pathLst>
            </a:custGeom>
            <a:solidFill>
              <a:srgbClr val="084C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8" name="Freeform 152"/>
            <p:cNvSpPr/>
            <p:nvPr/>
          </p:nvSpPr>
          <p:spPr bwMode="auto">
            <a:xfrm>
              <a:off x="2037" y="1423"/>
              <a:ext cx="3" cy="35"/>
            </a:xfrm>
            <a:custGeom>
              <a:avLst/>
              <a:gdLst>
                <a:gd name="T0" fmla="*/ 4 w 8"/>
                <a:gd name="T1" fmla="*/ 0 h 76"/>
                <a:gd name="T2" fmla="*/ 8 w 8"/>
                <a:gd name="T3" fmla="*/ 38 h 76"/>
                <a:gd name="T4" fmla="*/ 4 w 8"/>
                <a:gd name="T5" fmla="*/ 76 h 76"/>
                <a:gd name="T6" fmla="*/ 0 w 8"/>
                <a:gd name="T7" fmla="*/ 38 h 76"/>
                <a:gd name="T8" fmla="*/ 4 w 8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6">
                  <a:moveTo>
                    <a:pt x="4" y="0"/>
                  </a:moveTo>
                  <a:cubicBezTo>
                    <a:pt x="7" y="13"/>
                    <a:pt x="8" y="26"/>
                    <a:pt x="8" y="38"/>
                  </a:cubicBezTo>
                  <a:cubicBezTo>
                    <a:pt x="8" y="51"/>
                    <a:pt x="7" y="64"/>
                    <a:pt x="4" y="76"/>
                  </a:cubicBezTo>
                  <a:cubicBezTo>
                    <a:pt x="1" y="64"/>
                    <a:pt x="0" y="51"/>
                    <a:pt x="0" y="38"/>
                  </a:cubicBezTo>
                  <a:cubicBezTo>
                    <a:pt x="0" y="26"/>
                    <a:pt x="1" y="13"/>
                    <a:pt x="4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9" name="Freeform 153"/>
            <p:cNvSpPr/>
            <p:nvPr/>
          </p:nvSpPr>
          <p:spPr bwMode="auto">
            <a:xfrm>
              <a:off x="1928" y="1461"/>
              <a:ext cx="35" cy="5"/>
            </a:xfrm>
            <a:custGeom>
              <a:avLst/>
              <a:gdLst>
                <a:gd name="T0" fmla="*/ 0 w 76"/>
                <a:gd name="T1" fmla="*/ 5 h 10"/>
                <a:gd name="T2" fmla="*/ 38 w 76"/>
                <a:gd name="T3" fmla="*/ 1 h 10"/>
                <a:gd name="T4" fmla="*/ 76 w 76"/>
                <a:gd name="T5" fmla="*/ 5 h 10"/>
                <a:gd name="T6" fmla="*/ 0 w 7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0">
                  <a:moveTo>
                    <a:pt x="0" y="5"/>
                  </a:moveTo>
                  <a:cubicBezTo>
                    <a:pt x="13" y="2"/>
                    <a:pt x="26" y="0"/>
                    <a:pt x="38" y="1"/>
                  </a:cubicBezTo>
                  <a:cubicBezTo>
                    <a:pt x="51" y="0"/>
                    <a:pt x="64" y="2"/>
                    <a:pt x="76" y="5"/>
                  </a:cubicBezTo>
                  <a:cubicBezTo>
                    <a:pt x="51" y="10"/>
                    <a:pt x="25" y="10"/>
                    <a:pt x="0" y="5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0" name="Freeform 154"/>
            <p:cNvSpPr/>
            <p:nvPr/>
          </p:nvSpPr>
          <p:spPr bwMode="auto">
            <a:xfrm>
              <a:off x="1933" y="1316"/>
              <a:ext cx="25" cy="25"/>
            </a:xfrm>
            <a:custGeom>
              <a:avLst/>
              <a:gdLst>
                <a:gd name="T0" fmla="*/ 53 w 53"/>
                <a:gd name="T1" fmla="*/ 0 h 54"/>
                <a:gd name="T2" fmla="*/ 0 w 53"/>
                <a:gd name="T3" fmla="*/ 54 h 54"/>
                <a:gd name="T4" fmla="*/ 24 w 53"/>
                <a:gd name="T5" fmla="*/ 24 h 54"/>
                <a:gd name="T6" fmla="*/ 53 w 53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4">
                  <a:moveTo>
                    <a:pt x="53" y="0"/>
                  </a:moveTo>
                  <a:cubicBezTo>
                    <a:pt x="40" y="22"/>
                    <a:pt x="21" y="40"/>
                    <a:pt x="0" y="54"/>
                  </a:cubicBezTo>
                  <a:cubicBezTo>
                    <a:pt x="7" y="43"/>
                    <a:pt x="15" y="33"/>
                    <a:pt x="24" y="24"/>
                  </a:cubicBezTo>
                  <a:cubicBezTo>
                    <a:pt x="33" y="15"/>
                    <a:pt x="43" y="7"/>
                    <a:pt x="53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1" name="Freeform 155"/>
            <p:cNvSpPr/>
            <p:nvPr/>
          </p:nvSpPr>
          <p:spPr bwMode="auto">
            <a:xfrm>
              <a:off x="2043" y="1534"/>
              <a:ext cx="25" cy="24"/>
            </a:xfrm>
            <a:custGeom>
              <a:avLst/>
              <a:gdLst>
                <a:gd name="T0" fmla="*/ 54 w 54"/>
                <a:gd name="T1" fmla="*/ 0 h 53"/>
                <a:gd name="T2" fmla="*/ 29 w 54"/>
                <a:gd name="T3" fmla="*/ 29 h 53"/>
                <a:gd name="T4" fmla="*/ 0 w 54"/>
                <a:gd name="T5" fmla="*/ 53 h 53"/>
                <a:gd name="T6" fmla="*/ 54 w 54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3">
                  <a:moveTo>
                    <a:pt x="54" y="0"/>
                  </a:moveTo>
                  <a:cubicBezTo>
                    <a:pt x="47" y="10"/>
                    <a:pt x="39" y="20"/>
                    <a:pt x="29" y="29"/>
                  </a:cubicBezTo>
                  <a:cubicBezTo>
                    <a:pt x="21" y="38"/>
                    <a:pt x="11" y="46"/>
                    <a:pt x="0" y="53"/>
                  </a:cubicBezTo>
                  <a:cubicBezTo>
                    <a:pt x="14" y="32"/>
                    <a:pt x="32" y="14"/>
                    <a:pt x="54" y="0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1916" y="1546"/>
              <a:ext cx="25" cy="25"/>
            </a:xfrm>
            <a:custGeom>
              <a:avLst/>
              <a:gdLst>
                <a:gd name="T0" fmla="*/ 54 w 54"/>
                <a:gd name="T1" fmla="*/ 54 h 54"/>
                <a:gd name="T2" fmla="*/ 0 w 54"/>
                <a:gd name="T3" fmla="*/ 0 h 54"/>
                <a:gd name="T4" fmla="*/ 54 w 54"/>
                <a:gd name="T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4">
                  <a:moveTo>
                    <a:pt x="54" y="54"/>
                  </a:moveTo>
                  <a:cubicBezTo>
                    <a:pt x="32" y="40"/>
                    <a:pt x="14" y="22"/>
                    <a:pt x="0" y="0"/>
                  </a:cubicBezTo>
                  <a:cubicBezTo>
                    <a:pt x="22" y="14"/>
                    <a:pt x="40" y="33"/>
                    <a:pt x="54" y="54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3" name="Freeform 157"/>
            <p:cNvSpPr/>
            <p:nvPr/>
          </p:nvSpPr>
          <p:spPr bwMode="auto">
            <a:xfrm>
              <a:off x="2021" y="1411"/>
              <a:ext cx="78" cy="167"/>
            </a:xfrm>
            <a:custGeom>
              <a:avLst/>
              <a:gdLst>
                <a:gd name="T0" fmla="*/ 1 w 168"/>
                <a:gd name="T1" fmla="*/ 0 h 360"/>
                <a:gd name="T2" fmla="*/ 47 w 168"/>
                <a:gd name="T3" fmla="*/ 90 h 360"/>
                <a:gd name="T4" fmla="*/ 41 w 168"/>
                <a:gd name="T5" fmla="*/ 48 h 360"/>
                <a:gd name="T6" fmla="*/ 42 w 168"/>
                <a:gd name="T7" fmla="*/ 48 h 360"/>
                <a:gd name="T8" fmla="*/ 49 w 168"/>
                <a:gd name="T9" fmla="*/ 81 h 360"/>
                <a:gd name="T10" fmla="*/ 52 w 168"/>
                <a:gd name="T11" fmla="*/ 97 h 360"/>
                <a:gd name="T12" fmla="*/ 53 w 168"/>
                <a:gd name="T13" fmla="*/ 101 h 360"/>
                <a:gd name="T14" fmla="*/ 88 w 168"/>
                <a:gd name="T15" fmla="*/ 171 h 360"/>
                <a:gd name="T16" fmla="*/ 128 w 168"/>
                <a:gd name="T17" fmla="*/ 256 h 360"/>
                <a:gd name="T18" fmla="*/ 168 w 168"/>
                <a:gd name="T19" fmla="*/ 348 h 360"/>
                <a:gd name="T20" fmla="*/ 129 w 168"/>
                <a:gd name="T21" fmla="*/ 359 h 360"/>
                <a:gd name="T22" fmla="*/ 127 w 168"/>
                <a:gd name="T23" fmla="*/ 356 h 360"/>
                <a:gd name="T24" fmla="*/ 161 w 168"/>
                <a:gd name="T25" fmla="*/ 344 h 360"/>
                <a:gd name="T26" fmla="*/ 118 w 168"/>
                <a:gd name="T27" fmla="*/ 260 h 360"/>
                <a:gd name="T28" fmla="*/ 77 w 168"/>
                <a:gd name="T29" fmla="*/ 175 h 360"/>
                <a:gd name="T30" fmla="*/ 0 w 168"/>
                <a:gd name="T31" fmla="*/ 1 h 360"/>
                <a:gd name="T32" fmla="*/ 1 w 168"/>
                <a:gd name="T3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8" h="360">
                  <a:moveTo>
                    <a:pt x="1" y="0"/>
                  </a:moveTo>
                  <a:cubicBezTo>
                    <a:pt x="16" y="31"/>
                    <a:pt x="32" y="60"/>
                    <a:pt x="47" y="90"/>
                  </a:cubicBezTo>
                  <a:cubicBezTo>
                    <a:pt x="45" y="76"/>
                    <a:pt x="43" y="62"/>
                    <a:pt x="41" y="48"/>
                  </a:cubicBezTo>
                  <a:cubicBezTo>
                    <a:pt x="41" y="47"/>
                    <a:pt x="42" y="47"/>
                    <a:pt x="42" y="48"/>
                  </a:cubicBezTo>
                  <a:cubicBezTo>
                    <a:pt x="44" y="59"/>
                    <a:pt x="47" y="70"/>
                    <a:pt x="49" y="81"/>
                  </a:cubicBezTo>
                  <a:cubicBezTo>
                    <a:pt x="50" y="87"/>
                    <a:pt x="51" y="92"/>
                    <a:pt x="52" y="97"/>
                  </a:cubicBezTo>
                  <a:cubicBezTo>
                    <a:pt x="52" y="98"/>
                    <a:pt x="52" y="99"/>
                    <a:pt x="53" y="101"/>
                  </a:cubicBezTo>
                  <a:cubicBezTo>
                    <a:pt x="65" y="124"/>
                    <a:pt x="77" y="147"/>
                    <a:pt x="88" y="171"/>
                  </a:cubicBezTo>
                  <a:cubicBezTo>
                    <a:pt x="102" y="199"/>
                    <a:pt x="115" y="227"/>
                    <a:pt x="128" y="256"/>
                  </a:cubicBezTo>
                  <a:cubicBezTo>
                    <a:pt x="141" y="284"/>
                    <a:pt x="153" y="319"/>
                    <a:pt x="168" y="348"/>
                  </a:cubicBezTo>
                  <a:cubicBezTo>
                    <a:pt x="155" y="353"/>
                    <a:pt x="142" y="357"/>
                    <a:pt x="129" y="359"/>
                  </a:cubicBezTo>
                  <a:cubicBezTo>
                    <a:pt x="125" y="360"/>
                    <a:pt x="124" y="357"/>
                    <a:pt x="127" y="356"/>
                  </a:cubicBezTo>
                  <a:cubicBezTo>
                    <a:pt x="131" y="356"/>
                    <a:pt x="161" y="344"/>
                    <a:pt x="161" y="344"/>
                  </a:cubicBezTo>
                  <a:cubicBezTo>
                    <a:pt x="148" y="315"/>
                    <a:pt x="132" y="288"/>
                    <a:pt x="118" y="260"/>
                  </a:cubicBezTo>
                  <a:cubicBezTo>
                    <a:pt x="104" y="232"/>
                    <a:pt x="90" y="204"/>
                    <a:pt x="77" y="175"/>
                  </a:cubicBezTo>
                  <a:cubicBezTo>
                    <a:pt x="50" y="118"/>
                    <a:pt x="27" y="59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4" name="Freeform 158"/>
            <p:cNvSpPr/>
            <p:nvPr/>
          </p:nvSpPr>
          <p:spPr bwMode="auto">
            <a:xfrm>
              <a:off x="1894" y="1441"/>
              <a:ext cx="34" cy="186"/>
            </a:xfrm>
            <a:custGeom>
              <a:avLst/>
              <a:gdLst>
                <a:gd name="T0" fmla="*/ 2 w 74"/>
                <a:gd name="T1" fmla="*/ 73 h 402"/>
                <a:gd name="T2" fmla="*/ 13 w 74"/>
                <a:gd name="T3" fmla="*/ 108 h 402"/>
                <a:gd name="T4" fmla="*/ 16 w 74"/>
                <a:gd name="T5" fmla="*/ 123 h 402"/>
                <a:gd name="T6" fmla="*/ 12 w 74"/>
                <a:gd name="T7" fmla="*/ 0 h 402"/>
                <a:gd name="T8" fmla="*/ 12 w 74"/>
                <a:gd name="T9" fmla="*/ 0 h 402"/>
                <a:gd name="T10" fmla="*/ 28 w 74"/>
                <a:gd name="T11" fmla="*/ 202 h 402"/>
                <a:gd name="T12" fmla="*/ 37 w 74"/>
                <a:gd name="T13" fmla="*/ 395 h 402"/>
                <a:gd name="T14" fmla="*/ 74 w 74"/>
                <a:gd name="T15" fmla="*/ 390 h 402"/>
                <a:gd name="T16" fmla="*/ 33 w 74"/>
                <a:gd name="T17" fmla="*/ 402 h 402"/>
                <a:gd name="T18" fmla="*/ 19 w 74"/>
                <a:gd name="T19" fmla="*/ 199 h 402"/>
                <a:gd name="T20" fmla="*/ 17 w 74"/>
                <a:gd name="T21" fmla="*/ 143 h 402"/>
                <a:gd name="T22" fmla="*/ 8 w 74"/>
                <a:gd name="T23" fmla="*/ 109 h 402"/>
                <a:gd name="T24" fmla="*/ 0 w 74"/>
                <a:gd name="T25" fmla="*/ 73 h 402"/>
                <a:gd name="T26" fmla="*/ 2 w 74"/>
                <a:gd name="T27" fmla="*/ 7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402">
                  <a:moveTo>
                    <a:pt x="2" y="73"/>
                  </a:moveTo>
                  <a:cubicBezTo>
                    <a:pt x="6" y="84"/>
                    <a:pt x="10" y="96"/>
                    <a:pt x="13" y="108"/>
                  </a:cubicBezTo>
                  <a:cubicBezTo>
                    <a:pt x="14" y="113"/>
                    <a:pt x="15" y="118"/>
                    <a:pt x="16" y="123"/>
                  </a:cubicBezTo>
                  <a:cubicBezTo>
                    <a:pt x="15" y="82"/>
                    <a:pt x="14" y="4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67"/>
                    <a:pt x="24" y="134"/>
                    <a:pt x="28" y="202"/>
                  </a:cubicBezTo>
                  <a:cubicBezTo>
                    <a:pt x="35" y="266"/>
                    <a:pt x="38" y="331"/>
                    <a:pt x="37" y="395"/>
                  </a:cubicBezTo>
                  <a:cubicBezTo>
                    <a:pt x="49" y="393"/>
                    <a:pt x="61" y="391"/>
                    <a:pt x="74" y="390"/>
                  </a:cubicBezTo>
                  <a:cubicBezTo>
                    <a:pt x="61" y="395"/>
                    <a:pt x="47" y="399"/>
                    <a:pt x="33" y="402"/>
                  </a:cubicBezTo>
                  <a:cubicBezTo>
                    <a:pt x="25" y="334"/>
                    <a:pt x="20" y="267"/>
                    <a:pt x="19" y="199"/>
                  </a:cubicBezTo>
                  <a:cubicBezTo>
                    <a:pt x="18" y="180"/>
                    <a:pt x="17" y="162"/>
                    <a:pt x="17" y="143"/>
                  </a:cubicBezTo>
                  <a:cubicBezTo>
                    <a:pt x="14" y="132"/>
                    <a:pt x="11" y="121"/>
                    <a:pt x="8" y="109"/>
                  </a:cubicBezTo>
                  <a:cubicBezTo>
                    <a:pt x="5" y="98"/>
                    <a:pt x="3" y="85"/>
                    <a:pt x="0" y="73"/>
                  </a:cubicBezTo>
                  <a:cubicBezTo>
                    <a:pt x="1" y="72"/>
                    <a:pt x="2" y="72"/>
                    <a:pt x="2" y="73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5" name="Freeform 159"/>
            <p:cNvSpPr/>
            <p:nvPr/>
          </p:nvSpPr>
          <p:spPr bwMode="auto">
            <a:xfrm>
              <a:off x="1919" y="1548"/>
              <a:ext cx="160" cy="50"/>
            </a:xfrm>
            <a:custGeom>
              <a:avLst/>
              <a:gdLst>
                <a:gd name="T0" fmla="*/ 2 w 345"/>
                <a:gd name="T1" fmla="*/ 106 h 108"/>
                <a:gd name="T2" fmla="*/ 340 w 345"/>
                <a:gd name="T3" fmla="*/ 1 h 108"/>
                <a:gd name="T4" fmla="*/ 342 w 345"/>
                <a:gd name="T5" fmla="*/ 3 h 108"/>
                <a:gd name="T6" fmla="*/ 3 w 345"/>
                <a:gd name="T7" fmla="*/ 108 h 108"/>
                <a:gd name="T8" fmla="*/ 2 w 345"/>
                <a:gd name="T9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108">
                  <a:moveTo>
                    <a:pt x="2" y="106"/>
                  </a:moveTo>
                  <a:cubicBezTo>
                    <a:pt x="58" y="86"/>
                    <a:pt x="290" y="13"/>
                    <a:pt x="340" y="1"/>
                  </a:cubicBezTo>
                  <a:cubicBezTo>
                    <a:pt x="344" y="0"/>
                    <a:pt x="345" y="2"/>
                    <a:pt x="342" y="3"/>
                  </a:cubicBezTo>
                  <a:cubicBezTo>
                    <a:pt x="231" y="44"/>
                    <a:pt x="118" y="80"/>
                    <a:pt x="3" y="108"/>
                  </a:cubicBezTo>
                  <a:cubicBezTo>
                    <a:pt x="1" y="108"/>
                    <a:pt x="0" y="107"/>
                    <a:pt x="2" y="106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6" name="Freeform 160"/>
            <p:cNvSpPr/>
            <p:nvPr/>
          </p:nvSpPr>
          <p:spPr bwMode="auto">
            <a:xfrm>
              <a:off x="1974" y="1247"/>
              <a:ext cx="153" cy="157"/>
            </a:xfrm>
            <a:custGeom>
              <a:avLst/>
              <a:gdLst>
                <a:gd name="T0" fmla="*/ 104 w 330"/>
                <a:gd name="T1" fmla="*/ 12 h 339"/>
                <a:gd name="T2" fmla="*/ 257 w 330"/>
                <a:gd name="T3" fmla="*/ 123 h 339"/>
                <a:gd name="T4" fmla="*/ 301 w 330"/>
                <a:gd name="T5" fmla="*/ 278 h 339"/>
                <a:gd name="T6" fmla="*/ 205 w 330"/>
                <a:gd name="T7" fmla="*/ 221 h 339"/>
                <a:gd name="T8" fmla="*/ 155 w 330"/>
                <a:gd name="T9" fmla="*/ 330 h 339"/>
                <a:gd name="T10" fmla="*/ 11 w 330"/>
                <a:gd name="T11" fmla="*/ 147 h 339"/>
                <a:gd name="T12" fmla="*/ 104 w 330"/>
                <a:gd name="T13" fmla="*/ 1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9">
                  <a:moveTo>
                    <a:pt x="104" y="12"/>
                  </a:moveTo>
                  <a:cubicBezTo>
                    <a:pt x="154" y="20"/>
                    <a:pt x="212" y="58"/>
                    <a:pt x="257" y="123"/>
                  </a:cubicBezTo>
                  <a:cubicBezTo>
                    <a:pt x="296" y="181"/>
                    <a:pt x="330" y="262"/>
                    <a:pt x="301" y="278"/>
                  </a:cubicBezTo>
                  <a:cubicBezTo>
                    <a:pt x="268" y="295"/>
                    <a:pt x="205" y="221"/>
                    <a:pt x="205" y="221"/>
                  </a:cubicBezTo>
                  <a:cubicBezTo>
                    <a:pt x="205" y="221"/>
                    <a:pt x="217" y="339"/>
                    <a:pt x="155" y="330"/>
                  </a:cubicBezTo>
                  <a:cubicBezTo>
                    <a:pt x="82" y="320"/>
                    <a:pt x="20" y="216"/>
                    <a:pt x="11" y="147"/>
                  </a:cubicBezTo>
                  <a:cubicBezTo>
                    <a:pt x="0" y="73"/>
                    <a:pt x="17" y="0"/>
                    <a:pt x="104" y="12"/>
                  </a:cubicBezTo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7" name="Freeform 161"/>
            <p:cNvSpPr/>
            <p:nvPr/>
          </p:nvSpPr>
          <p:spPr bwMode="auto">
            <a:xfrm>
              <a:off x="1987" y="1142"/>
              <a:ext cx="105" cy="198"/>
            </a:xfrm>
            <a:custGeom>
              <a:avLst/>
              <a:gdLst>
                <a:gd name="T0" fmla="*/ 2 w 226"/>
                <a:gd name="T1" fmla="*/ 298 h 427"/>
                <a:gd name="T2" fmla="*/ 170 w 226"/>
                <a:gd name="T3" fmla="*/ 422 h 427"/>
                <a:gd name="T4" fmla="*/ 193 w 226"/>
                <a:gd name="T5" fmla="*/ 279 h 427"/>
                <a:gd name="T6" fmla="*/ 195 w 226"/>
                <a:gd name="T7" fmla="*/ 268 h 427"/>
                <a:gd name="T8" fmla="*/ 226 w 226"/>
                <a:gd name="T9" fmla="*/ 122 h 427"/>
                <a:gd name="T10" fmla="*/ 53 w 226"/>
                <a:gd name="T11" fmla="*/ 14 h 427"/>
                <a:gd name="T12" fmla="*/ 28 w 226"/>
                <a:gd name="T13" fmla="*/ 0 h 427"/>
                <a:gd name="T14" fmla="*/ 16 w 226"/>
                <a:gd name="T15" fmla="*/ 91 h 427"/>
                <a:gd name="T16" fmla="*/ 15 w 226"/>
                <a:gd name="T17" fmla="*/ 98 h 427"/>
                <a:gd name="T18" fmla="*/ 13 w 226"/>
                <a:gd name="T19" fmla="*/ 106 h 427"/>
                <a:gd name="T20" fmla="*/ 10 w 226"/>
                <a:gd name="T21" fmla="*/ 129 h 427"/>
                <a:gd name="T22" fmla="*/ 8 w 226"/>
                <a:gd name="T23" fmla="*/ 147 h 427"/>
                <a:gd name="T24" fmla="*/ 6 w 226"/>
                <a:gd name="T25" fmla="*/ 166 h 427"/>
                <a:gd name="T26" fmla="*/ 2 w 226"/>
                <a:gd name="T27" fmla="*/ 29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427">
                  <a:moveTo>
                    <a:pt x="2" y="298"/>
                  </a:moveTo>
                  <a:cubicBezTo>
                    <a:pt x="6" y="315"/>
                    <a:pt x="90" y="427"/>
                    <a:pt x="170" y="422"/>
                  </a:cubicBezTo>
                  <a:cubicBezTo>
                    <a:pt x="196" y="420"/>
                    <a:pt x="193" y="279"/>
                    <a:pt x="193" y="279"/>
                  </a:cubicBezTo>
                  <a:lnTo>
                    <a:pt x="195" y="268"/>
                  </a:lnTo>
                  <a:lnTo>
                    <a:pt x="226" y="122"/>
                  </a:lnTo>
                  <a:lnTo>
                    <a:pt x="53" y="14"/>
                  </a:lnTo>
                  <a:lnTo>
                    <a:pt x="28" y="0"/>
                  </a:lnTo>
                  <a:cubicBezTo>
                    <a:pt x="28" y="0"/>
                    <a:pt x="22" y="40"/>
                    <a:pt x="16" y="91"/>
                  </a:cubicBezTo>
                  <a:lnTo>
                    <a:pt x="15" y="98"/>
                  </a:lnTo>
                  <a:cubicBezTo>
                    <a:pt x="15" y="101"/>
                    <a:pt x="15" y="104"/>
                    <a:pt x="13" y="106"/>
                  </a:cubicBezTo>
                  <a:cubicBezTo>
                    <a:pt x="12" y="114"/>
                    <a:pt x="11" y="122"/>
                    <a:pt x="10" y="129"/>
                  </a:cubicBezTo>
                  <a:cubicBezTo>
                    <a:pt x="9" y="137"/>
                    <a:pt x="9" y="141"/>
                    <a:pt x="8" y="147"/>
                  </a:cubicBezTo>
                  <a:cubicBezTo>
                    <a:pt x="8" y="153"/>
                    <a:pt x="7" y="159"/>
                    <a:pt x="6" y="166"/>
                  </a:cubicBezTo>
                  <a:cubicBezTo>
                    <a:pt x="2" y="209"/>
                    <a:pt x="0" y="254"/>
                    <a:pt x="2" y="298"/>
                  </a:cubicBezTo>
                  <a:close/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8" name="Freeform 162"/>
            <p:cNvSpPr/>
            <p:nvPr/>
          </p:nvSpPr>
          <p:spPr bwMode="auto">
            <a:xfrm>
              <a:off x="1995" y="1142"/>
              <a:ext cx="97" cy="124"/>
            </a:xfrm>
            <a:custGeom>
              <a:avLst/>
              <a:gdLst>
                <a:gd name="T0" fmla="*/ 0 w 210"/>
                <a:gd name="T1" fmla="*/ 91 h 268"/>
                <a:gd name="T2" fmla="*/ 179 w 210"/>
                <a:gd name="T3" fmla="*/ 268 h 268"/>
                <a:gd name="T4" fmla="*/ 210 w 210"/>
                <a:gd name="T5" fmla="*/ 122 h 268"/>
                <a:gd name="T6" fmla="*/ 37 w 210"/>
                <a:gd name="T7" fmla="*/ 14 h 268"/>
                <a:gd name="T8" fmla="*/ 12 w 210"/>
                <a:gd name="T9" fmla="*/ 0 h 268"/>
                <a:gd name="T10" fmla="*/ 0 w 210"/>
                <a:gd name="T11" fmla="*/ 9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8">
                  <a:moveTo>
                    <a:pt x="0" y="91"/>
                  </a:moveTo>
                  <a:cubicBezTo>
                    <a:pt x="30" y="174"/>
                    <a:pt x="96" y="239"/>
                    <a:pt x="179" y="268"/>
                  </a:cubicBezTo>
                  <a:lnTo>
                    <a:pt x="210" y="122"/>
                  </a:lnTo>
                  <a:lnTo>
                    <a:pt x="37" y="14"/>
                  </a:lnTo>
                  <a:lnTo>
                    <a:pt x="12" y="0"/>
                  </a:lnTo>
                  <a:cubicBezTo>
                    <a:pt x="12" y="0"/>
                    <a:pt x="6" y="40"/>
                    <a:pt x="0" y="91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9" name="Freeform 163"/>
            <p:cNvSpPr/>
            <p:nvPr/>
          </p:nvSpPr>
          <p:spPr bwMode="auto">
            <a:xfrm>
              <a:off x="1967" y="951"/>
              <a:ext cx="232" cy="290"/>
            </a:xfrm>
            <a:custGeom>
              <a:avLst/>
              <a:gdLst>
                <a:gd name="T0" fmla="*/ 497 w 500"/>
                <a:gd name="T1" fmla="*/ 331 h 626"/>
                <a:gd name="T2" fmla="*/ 286 w 500"/>
                <a:gd name="T3" fmla="*/ 626 h 626"/>
                <a:gd name="T4" fmla="*/ 30 w 500"/>
                <a:gd name="T5" fmla="*/ 360 h 626"/>
                <a:gd name="T6" fmla="*/ 239 w 500"/>
                <a:gd name="T7" fmla="*/ 7 h 626"/>
                <a:gd name="T8" fmla="*/ 497 w 500"/>
                <a:gd name="T9" fmla="*/ 331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626">
                  <a:moveTo>
                    <a:pt x="497" y="331"/>
                  </a:moveTo>
                  <a:cubicBezTo>
                    <a:pt x="500" y="594"/>
                    <a:pt x="342" y="625"/>
                    <a:pt x="286" y="626"/>
                  </a:cubicBezTo>
                  <a:cubicBezTo>
                    <a:pt x="234" y="626"/>
                    <a:pt x="59" y="621"/>
                    <a:pt x="30" y="360"/>
                  </a:cubicBezTo>
                  <a:cubicBezTo>
                    <a:pt x="0" y="99"/>
                    <a:pt x="121" y="14"/>
                    <a:pt x="239" y="7"/>
                  </a:cubicBezTo>
                  <a:cubicBezTo>
                    <a:pt x="357" y="0"/>
                    <a:pt x="495" y="68"/>
                    <a:pt x="497" y="331"/>
                  </a:cubicBezTo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0" name="Freeform 164"/>
            <p:cNvSpPr/>
            <p:nvPr/>
          </p:nvSpPr>
          <p:spPr bwMode="auto">
            <a:xfrm>
              <a:off x="2161" y="1071"/>
              <a:ext cx="22" cy="15"/>
            </a:xfrm>
            <a:custGeom>
              <a:avLst/>
              <a:gdLst>
                <a:gd name="T0" fmla="*/ 37 w 49"/>
                <a:gd name="T1" fmla="*/ 32 h 32"/>
                <a:gd name="T2" fmla="*/ 19 w 49"/>
                <a:gd name="T3" fmla="*/ 27 h 32"/>
                <a:gd name="T4" fmla="*/ 2 w 49"/>
                <a:gd name="T5" fmla="*/ 18 h 32"/>
                <a:gd name="T6" fmla="*/ 2 w 49"/>
                <a:gd name="T7" fmla="*/ 7 h 32"/>
                <a:gd name="T8" fmla="*/ 26 w 49"/>
                <a:gd name="T9" fmla="*/ 3 h 32"/>
                <a:gd name="T10" fmla="*/ 46 w 49"/>
                <a:gd name="T11" fmla="*/ 16 h 32"/>
                <a:gd name="T12" fmla="*/ 43 w 49"/>
                <a:gd name="T13" fmla="*/ 30 h 32"/>
                <a:gd name="T14" fmla="*/ 37 w 4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2">
                  <a:moveTo>
                    <a:pt x="37" y="32"/>
                  </a:moveTo>
                  <a:cubicBezTo>
                    <a:pt x="31" y="30"/>
                    <a:pt x="25" y="28"/>
                    <a:pt x="19" y="27"/>
                  </a:cubicBezTo>
                  <a:cubicBezTo>
                    <a:pt x="13" y="26"/>
                    <a:pt x="7" y="23"/>
                    <a:pt x="2" y="18"/>
                  </a:cubicBezTo>
                  <a:cubicBezTo>
                    <a:pt x="0" y="15"/>
                    <a:pt x="0" y="10"/>
                    <a:pt x="2" y="7"/>
                  </a:cubicBezTo>
                  <a:cubicBezTo>
                    <a:pt x="9" y="2"/>
                    <a:pt x="18" y="0"/>
                    <a:pt x="26" y="3"/>
                  </a:cubicBezTo>
                  <a:cubicBezTo>
                    <a:pt x="34" y="5"/>
                    <a:pt x="41" y="9"/>
                    <a:pt x="46" y="16"/>
                  </a:cubicBezTo>
                  <a:cubicBezTo>
                    <a:pt x="49" y="21"/>
                    <a:pt x="48" y="27"/>
                    <a:pt x="43" y="30"/>
                  </a:cubicBezTo>
                  <a:cubicBezTo>
                    <a:pt x="41" y="31"/>
                    <a:pt x="39" y="32"/>
                    <a:pt x="37" y="32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1" name="Freeform 165"/>
            <p:cNvSpPr/>
            <p:nvPr/>
          </p:nvSpPr>
          <p:spPr bwMode="auto">
            <a:xfrm>
              <a:off x="2093" y="1070"/>
              <a:ext cx="24" cy="13"/>
            </a:xfrm>
            <a:custGeom>
              <a:avLst/>
              <a:gdLst>
                <a:gd name="T0" fmla="*/ 12 w 51"/>
                <a:gd name="T1" fmla="*/ 29 h 29"/>
                <a:gd name="T2" fmla="*/ 30 w 51"/>
                <a:gd name="T3" fmla="*/ 27 h 29"/>
                <a:gd name="T4" fmla="*/ 48 w 51"/>
                <a:gd name="T5" fmla="*/ 20 h 29"/>
                <a:gd name="T6" fmla="*/ 48 w 51"/>
                <a:gd name="T7" fmla="*/ 9 h 29"/>
                <a:gd name="T8" fmla="*/ 26 w 51"/>
                <a:gd name="T9" fmla="*/ 2 h 29"/>
                <a:gd name="T10" fmla="*/ 4 w 51"/>
                <a:gd name="T11" fmla="*/ 13 h 29"/>
                <a:gd name="T12" fmla="*/ 5 w 51"/>
                <a:gd name="T13" fmla="*/ 27 h 29"/>
                <a:gd name="T14" fmla="*/ 12 w 51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9">
                  <a:moveTo>
                    <a:pt x="12" y="29"/>
                  </a:moveTo>
                  <a:cubicBezTo>
                    <a:pt x="18" y="29"/>
                    <a:pt x="24" y="28"/>
                    <a:pt x="30" y="27"/>
                  </a:cubicBezTo>
                  <a:cubicBezTo>
                    <a:pt x="37" y="26"/>
                    <a:pt x="43" y="24"/>
                    <a:pt x="48" y="20"/>
                  </a:cubicBezTo>
                  <a:cubicBezTo>
                    <a:pt x="51" y="17"/>
                    <a:pt x="51" y="12"/>
                    <a:pt x="48" y="9"/>
                  </a:cubicBezTo>
                  <a:cubicBezTo>
                    <a:pt x="43" y="3"/>
                    <a:pt x="34" y="0"/>
                    <a:pt x="26" y="2"/>
                  </a:cubicBezTo>
                  <a:cubicBezTo>
                    <a:pt x="17" y="3"/>
                    <a:pt x="9" y="7"/>
                    <a:pt x="4" y="13"/>
                  </a:cubicBezTo>
                  <a:cubicBezTo>
                    <a:pt x="0" y="17"/>
                    <a:pt x="1" y="23"/>
                    <a:pt x="5" y="27"/>
                  </a:cubicBezTo>
                  <a:cubicBezTo>
                    <a:pt x="7" y="29"/>
                    <a:pt x="10" y="29"/>
                    <a:pt x="12" y="29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2" name="Freeform 166"/>
            <p:cNvSpPr/>
            <p:nvPr/>
          </p:nvSpPr>
          <p:spPr bwMode="auto">
            <a:xfrm>
              <a:off x="2103" y="1115"/>
              <a:ext cx="11" cy="22"/>
            </a:xfrm>
            <a:custGeom>
              <a:avLst/>
              <a:gdLst>
                <a:gd name="T0" fmla="*/ 21 w 24"/>
                <a:gd name="T1" fmla="*/ 0 h 47"/>
                <a:gd name="T2" fmla="*/ 20 w 24"/>
                <a:gd name="T3" fmla="*/ 2 h 47"/>
                <a:gd name="T4" fmla="*/ 0 w 24"/>
                <a:gd name="T5" fmla="*/ 46 h 47"/>
                <a:gd name="T6" fmla="*/ 0 w 24"/>
                <a:gd name="T7" fmla="*/ 47 h 47"/>
                <a:gd name="T8" fmla="*/ 21 w 2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7">
                  <a:moveTo>
                    <a:pt x="21" y="0"/>
                  </a:moveTo>
                  <a:cubicBezTo>
                    <a:pt x="21" y="0"/>
                    <a:pt x="20" y="0"/>
                    <a:pt x="20" y="2"/>
                  </a:cubicBezTo>
                  <a:cubicBezTo>
                    <a:pt x="20" y="20"/>
                    <a:pt x="16" y="40"/>
                    <a:pt x="0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20" y="45"/>
                    <a:pt x="24" y="18"/>
                    <a:pt x="21" y="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3" name="Freeform 167"/>
            <p:cNvSpPr/>
            <p:nvPr/>
          </p:nvSpPr>
          <p:spPr bwMode="auto">
            <a:xfrm>
              <a:off x="2091" y="1105"/>
              <a:ext cx="26" cy="29"/>
            </a:xfrm>
            <a:custGeom>
              <a:avLst/>
              <a:gdLst>
                <a:gd name="T0" fmla="*/ 33 w 57"/>
                <a:gd name="T1" fmla="*/ 3 h 64"/>
                <a:gd name="T2" fmla="*/ 27 w 57"/>
                <a:gd name="T3" fmla="*/ 61 h 64"/>
                <a:gd name="T4" fmla="*/ 33 w 57"/>
                <a:gd name="T5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64">
                  <a:moveTo>
                    <a:pt x="33" y="3"/>
                  </a:moveTo>
                  <a:cubicBezTo>
                    <a:pt x="5" y="0"/>
                    <a:pt x="0" y="58"/>
                    <a:pt x="27" y="61"/>
                  </a:cubicBezTo>
                  <a:cubicBezTo>
                    <a:pt x="53" y="64"/>
                    <a:pt x="57" y="6"/>
                    <a:pt x="33" y="3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4" name="Freeform 168"/>
            <p:cNvSpPr/>
            <p:nvPr/>
          </p:nvSpPr>
          <p:spPr bwMode="auto">
            <a:xfrm>
              <a:off x="2084" y="1105"/>
              <a:ext cx="18" cy="13"/>
            </a:xfrm>
            <a:custGeom>
              <a:avLst/>
              <a:gdLst>
                <a:gd name="T0" fmla="*/ 35 w 39"/>
                <a:gd name="T1" fmla="*/ 4 h 28"/>
                <a:gd name="T2" fmla="*/ 19 w 39"/>
                <a:gd name="T3" fmla="*/ 13 h 28"/>
                <a:gd name="T4" fmla="*/ 3 w 39"/>
                <a:gd name="T5" fmla="*/ 0 h 28"/>
                <a:gd name="T6" fmla="*/ 1 w 39"/>
                <a:gd name="T7" fmla="*/ 0 h 28"/>
                <a:gd name="T8" fmla="*/ 15 w 39"/>
                <a:gd name="T9" fmla="*/ 26 h 28"/>
                <a:gd name="T10" fmla="*/ 38 w 39"/>
                <a:gd name="T11" fmla="*/ 8 h 28"/>
                <a:gd name="T12" fmla="*/ 35 w 39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8">
                  <a:moveTo>
                    <a:pt x="35" y="4"/>
                  </a:moveTo>
                  <a:cubicBezTo>
                    <a:pt x="30" y="7"/>
                    <a:pt x="25" y="13"/>
                    <a:pt x="19" y="13"/>
                  </a:cubicBezTo>
                  <a:cubicBezTo>
                    <a:pt x="12" y="13"/>
                    <a:pt x="7" y="7"/>
                    <a:pt x="3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1"/>
                    <a:pt x="4" y="23"/>
                    <a:pt x="15" y="26"/>
                  </a:cubicBezTo>
                  <a:cubicBezTo>
                    <a:pt x="27" y="28"/>
                    <a:pt x="35" y="19"/>
                    <a:pt x="38" y="8"/>
                  </a:cubicBezTo>
                  <a:cubicBezTo>
                    <a:pt x="39" y="6"/>
                    <a:pt x="37" y="3"/>
                    <a:pt x="35" y="4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5" name="Freeform 169"/>
            <p:cNvSpPr/>
            <p:nvPr/>
          </p:nvSpPr>
          <p:spPr bwMode="auto">
            <a:xfrm>
              <a:off x="2158" y="1115"/>
              <a:ext cx="9" cy="23"/>
            </a:xfrm>
            <a:custGeom>
              <a:avLst/>
              <a:gdLst>
                <a:gd name="T0" fmla="*/ 4 w 20"/>
                <a:gd name="T1" fmla="*/ 0 h 49"/>
                <a:gd name="T2" fmla="*/ 6 w 20"/>
                <a:gd name="T3" fmla="*/ 2 h 49"/>
                <a:gd name="T4" fmla="*/ 20 w 20"/>
                <a:gd name="T5" fmla="*/ 47 h 49"/>
                <a:gd name="T6" fmla="*/ 20 w 20"/>
                <a:gd name="T7" fmla="*/ 48 h 49"/>
                <a:gd name="T8" fmla="*/ 4 w 20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9">
                  <a:moveTo>
                    <a:pt x="4" y="0"/>
                  </a:moveTo>
                  <a:cubicBezTo>
                    <a:pt x="4" y="0"/>
                    <a:pt x="6" y="1"/>
                    <a:pt x="6" y="2"/>
                  </a:cubicBezTo>
                  <a:cubicBezTo>
                    <a:pt x="4" y="19"/>
                    <a:pt x="4" y="40"/>
                    <a:pt x="20" y="47"/>
                  </a:cubicBezTo>
                  <a:cubicBezTo>
                    <a:pt x="20" y="47"/>
                    <a:pt x="20" y="49"/>
                    <a:pt x="20" y="48"/>
                  </a:cubicBezTo>
                  <a:cubicBezTo>
                    <a:pt x="0" y="44"/>
                    <a:pt x="0" y="16"/>
                    <a:pt x="4" y="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6" name="Freeform 170"/>
            <p:cNvSpPr/>
            <p:nvPr/>
          </p:nvSpPr>
          <p:spPr bwMode="auto">
            <a:xfrm>
              <a:off x="2156" y="1107"/>
              <a:ext cx="26" cy="27"/>
            </a:xfrm>
            <a:custGeom>
              <a:avLst/>
              <a:gdLst>
                <a:gd name="T0" fmla="*/ 27 w 56"/>
                <a:gd name="T1" fmla="*/ 1 h 59"/>
                <a:gd name="T2" fmla="*/ 27 w 56"/>
                <a:gd name="T3" fmla="*/ 58 h 59"/>
                <a:gd name="T4" fmla="*/ 27 w 56"/>
                <a:gd name="T5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59">
                  <a:moveTo>
                    <a:pt x="27" y="1"/>
                  </a:moveTo>
                  <a:cubicBezTo>
                    <a:pt x="56" y="1"/>
                    <a:pt x="53" y="59"/>
                    <a:pt x="27" y="58"/>
                  </a:cubicBezTo>
                  <a:cubicBezTo>
                    <a:pt x="0" y="58"/>
                    <a:pt x="3" y="0"/>
                    <a:pt x="27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7" name="Freeform 171"/>
            <p:cNvSpPr/>
            <p:nvPr/>
          </p:nvSpPr>
          <p:spPr bwMode="auto">
            <a:xfrm>
              <a:off x="2172" y="1108"/>
              <a:ext cx="16" cy="12"/>
            </a:xfrm>
            <a:custGeom>
              <a:avLst/>
              <a:gdLst>
                <a:gd name="T0" fmla="*/ 4 w 35"/>
                <a:gd name="T1" fmla="*/ 1 h 26"/>
                <a:gd name="T2" fmla="*/ 18 w 35"/>
                <a:gd name="T3" fmla="*/ 11 h 26"/>
                <a:gd name="T4" fmla="*/ 34 w 35"/>
                <a:gd name="T5" fmla="*/ 0 h 26"/>
                <a:gd name="T6" fmla="*/ 35 w 35"/>
                <a:gd name="T7" fmla="*/ 0 h 26"/>
                <a:gd name="T8" fmla="*/ 19 w 35"/>
                <a:gd name="T9" fmla="*/ 24 h 26"/>
                <a:gd name="T10" fmla="*/ 0 w 35"/>
                <a:gd name="T11" fmla="*/ 5 h 26"/>
                <a:gd name="T12" fmla="*/ 4 w 35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">
                  <a:moveTo>
                    <a:pt x="4" y="1"/>
                  </a:moveTo>
                  <a:cubicBezTo>
                    <a:pt x="8" y="5"/>
                    <a:pt x="12" y="10"/>
                    <a:pt x="18" y="11"/>
                  </a:cubicBezTo>
                  <a:cubicBezTo>
                    <a:pt x="23" y="12"/>
                    <a:pt x="29" y="6"/>
                    <a:pt x="34" y="0"/>
                  </a:cubicBezTo>
                  <a:cubicBezTo>
                    <a:pt x="34" y="0"/>
                    <a:pt x="35" y="0"/>
                    <a:pt x="35" y="0"/>
                  </a:cubicBezTo>
                  <a:cubicBezTo>
                    <a:pt x="35" y="11"/>
                    <a:pt x="30" y="22"/>
                    <a:pt x="19" y="24"/>
                  </a:cubicBezTo>
                  <a:cubicBezTo>
                    <a:pt x="7" y="26"/>
                    <a:pt x="3" y="16"/>
                    <a:pt x="0" y="5"/>
                  </a:cubicBezTo>
                  <a:cubicBezTo>
                    <a:pt x="0" y="4"/>
                    <a:pt x="2" y="1"/>
                    <a:pt x="4" y="1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8" name="Freeform 172"/>
            <p:cNvSpPr/>
            <p:nvPr/>
          </p:nvSpPr>
          <p:spPr bwMode="auto">
            <a:xfrm>
              <a:off x="2106" y="1179"/>
              <a:ext cx="17" cy="9"/>
            </a:xfrm>
            <a:custGeom>
              <a:avLst/>
              <a:gdLst>
                <a:gd name="T0" fmla="*/ 2 w 37"/>
                <a:gd name="T1" fmla="*/ 0 h 20"/>
                <a:gd name="T2" fmla="*/ 16 w 37"/>
                <a:gd name="T3" fmla="*/ 12 h 20"/>
                <a:gd name="T4" fmla="*/ 36 w 37"/>
                <a:gd name="T5" fmla="*/ 10 h 20"/>
                <a:gd name="T6" fmla="*/ 36 w 37"/>
                <a:gd name="T7" fmla="*/ 11 h 20"/>
                <a:gd name="T8" fmla="*/ 12 w 37"/>
                <a:gd name="T9" fmla="*/ 18 h 20"/>
                <a:gd name="T10" fmla="*/ 0 w 37"/>
                <a:gd name="T11" fmla="*/ 1 h 20"/>
                <a:gd name="T12" fmla="*/ 2 w 3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0">
                  <a:moveTo>
                    <a:pt x="2" y="0"/>
                  </a:moveTo>
                  <a:cubicBezTo>
                    <a:pt x="6" y="5"/>
                    <a:pt x="9" y="11"/>
                    <a:pt x="16" y="12"/>
                  </a:cubicBezTo>
                  <a:cubicBezTo>
                    <a:pt x="22" y="13"/>
                    <a:pt x="29" y="12"/>
                    <a:pt x="36" y="10"/>
                  </a:cubicBezTo>
                  <a:cubicBezTo>
                    <a:pt x="36" y="10"/>
                    <a:pt x="37" y="10"/>
                    <a:pt x="36" y="11"/>
                  </a:cubicBezTo>
                  <a:cubicBezTo>
                    <a:pt x="30" y="18"/>
                    <a:pt x="20" y="20"/>
                    <a:pt x="12" y="18"/>
                  </a:cubicBezTo>
                  <a:cubicBezTo>
                    <a:pt x="5" y="15"/>
                    <a:pt x="0" y="9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9" name="Freeform 173"/>
            <p:cNvSpPr/>
            <p:nvPr/>
          </p:nvSpPr>
          <p:spPr bwMode="auto">
            <a:xfrm>
              <a:off x="2114" y="1070"/>
              <a:ext cx="43" cy="101"/>
            </a:xfrm>
            <a:custGeom>
              <a:avLst/>
              <a:gdLst>
                <a:gd name="T0" fmla="*/ 63 w 94"/>
                <a:gd name="T1" fmla="*/ 174 h 218"/>
                <a:gd name="T2" fmla="*/ 65 w 94"/>
                <a:gd name="T3" fmla="*/ 214 h 218"/>
                <a:gd name="T4" fmla="*/ 57 w 94"/>
                <a:gd name="T5" fmla="*/ 215 h 218"/>
                <a:gd name="T6" fmla="*/ 57 w 94"/>
                <a:gd name="T7" fmla="*/ 215 h 218"/>
                <a:gd name="T8" fmla="*/ 0 w 94"/>
                <a:gd name="T9" fmla="*/ 189 h 218"/>
                <a:gd name="T10" fmla="*/ 2 w 94"/>
                <a:gd name="T11" fmla="*/ 188 h 218"/>
                <a:gd name="T12" fmla="*/ 56 w 94"/>
                <a:gd name="T13" fmla="*/ 207 h 218"/>
                <a:gd name="T14" fmla="*/ 53 w 94"/>
                <a:gd name="T15" fmla="*/ 161 h 218"/>
                <a:gd name="T16" fmla="*/ 81 w 94"/>
                <a:gd name="T17" fmla="*/ 169 h 218"/>
                <a:gd name="T18" fmla="*/ 65 w 94"/>
                <a:gd name="T19" fmla="*/ 2 h 218"/>
                <a:gd name="T20" fmla="*/ 68 w 94"/>
                <a:gd name="T21" fmla="*/ 1 h 218"/>
                <a:gd name="T22" fmla="*/ 69 w 94"/>
                <a:gd name="T23" fmla="*/ 2 h 218"/>
                <a:gd name="T24" fmla="*/ 93 w 94"/>
                <a:gd name="T25" fmla="*/ 182 h 218"/>
                <a:gd name="T26" fmla="*/ 63 w 94"/>
                <a:gd name="T27" fmla="*/ 17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218">
                  <a:moveTo>
                    <a:pt x="63" y="174"/>
                  </a:moveTo>
                  <a:cubicBezTo>
                    <a:pt x="63" y="174"/>
                    <a:pt x="65" y="201"/>
                    <a:pt x="65" y="214"/>
                  </a:cubicBezTo>
                  <a:cubicBezTo>
                    <a:pt x="65" y="215"/>
                    <a:pt x="61" y="215"/>
                    <a:pt x="57" y="215"/>
                  </a:cubicBezTo>
                  <a:lnTo>
                    <a:pt x="57" y="215"/>
                  </a:lnTo>
                  <a:cubicBezTo>
                    <a:pt x="35" y="218"/>
                    <a:pt x="13" y="208"/>
                    <a:pt x="0" y="189"/>
                  </a:cubicBezTo>
                  <a:cubicBezTo>
                    <a:pt x="0" y="188"/>
                    <a:pt x="1" y="187"/>
                    <a:pt x="2" y="188"/>
                  </a:cubicBezTo>
                  <a:cubicBezTo>
                    <a:pt x="18" y="200"/>
                    <a:pt x="37" y="207"/>
                    <a:pt x="56" y="207"/>
                  </a:cubicBezTo>
                  <a:cubicBezTo>
                    <a:pt x="57" y="204"/>
                    <a:pt x="51" y="161"/>
                    <a:pt x="53" y="161"/>
                  </a:cubicBezTo>
                  <a:cubicBezTo>
                    <a:pt x="63" y="162"/>
                    <a:pt x="72" y="165"/>
                    <a:pt x="81" y="169"/>
                  </a:cubicBezTo>
                  <a:cubicBezTo>
                    <a:pt x="79" y="113"/>
                    <a:pt x="67" y="57"/>
                    <a:pt x="65" y="2"/>
                  </a:cubicBezTo>
                  <a:cubicBezTo>
                    <a:pt x="66" y="1"/>
                    <a:pt x="67" y="0"/>
                    <a:pt x="68" y="1"/>
                  </a:cubicBezTo>
                  <a:cubicBezTo>
                    <a:pt x="68" y="1"/>
                    <a:pt x="69" y="1"/>
                    <a:pt x="69" y="2"/>
                  </a:cubicBezTo>
                  <a:cubicBezTo>
                    <a:pt x="83" y="61"/>
                    <a:pt x="91" y="121"/>
                    <a:pt x="93" y="182"/>
                  </a:cubicBezTo>
                  <a:cubicBezTo>
                    <a:pt x="94" y="188"/>
                    <a:pt x="69" y="177"/>
                    <a:pt x="63" y="174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0" name="Freeform 174"/>
            <p:cNvSpPr/>
            <p:nvPr/>
          </p:nvSpPr>
          <p:spPr bwMode="auto">
            <a:xfrm>
              <a:off x="2110" y="1157"/>
              <a:ext cx="30" cy="22"/>
            </a:xfrm>
            <a:custGeom>
              <a:avLst/>
              <a:gdLst>
                <a:gd name="T0" fmla="*/ 64 w 64"/>
                <a:gd name="T1" fmla="*/ 25 h 49"/>
                <a:gd name="T2" fmla="*/ 34 w 64"/>
                <a:gd name="T3" fmla="*/ 46 h 49"/>
                <a:gd name="T4" fmla="*/ 14 w 64"/>
                <a:gd name="T5" fmla="*/ 46 h 49"/>
                <a:gd name="T6" fmla="*/ 3 w 64"/>
                <a:gd name="T7" fmla="*/ 17 h 49"/>
                <a:gd name="T8" fmla="*/ 10 w 64"/>
                <a:gd name="T9" fmla="*/ 0 h 49"/>
                <a:gd name="T10" fmla="*/ 64 w 64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9">
                  <a:moveTo>
                    <a:pt x="64" y="25"/>
                  </a:moveTo>
                  <a:cubicBezTo>
                    <a:pt x="56" y="34"/>
                    <a:pt x="46" y="42"/>
                    <a:pt x="34" y="46"/>
                  </a:cubicBezTo>
                  <a:cubicBezTo>
                    <a:pt x="28" y="49"/>
                    <a:pt x="21" y="49"/>
                    <a:pt x="14" y="46"/>
                  </a:cubicBezTo>
                  <a:cubicBezTo>
                    <a:pt x="0" y="42"/>
                    <a:pt x="0" y="29"/>
                    <a:pt x="3" y="17"/>
                  </a:cubicBezTo>
                  <a:cubicBezTo>
                    <a:pt x="4" y="11"/>
                    <a:pt x="7" y="6"/>
                    <a:pt x="10" y="0"/>
                  </a:cubicBezTo>
                  <a:cubicBezTo>
                    <a:pt x="25" y="14"/>
                    <a:pt x="44" y="22"/>
                    <a:pt x="64" y="25"/>
                  </a:cubicBezTo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1" name="Freeform 175"/>
            <p:cNvSpPr/>
            <p:nvPr/>
          </p:nvSpPr>
          <p:spPr bwMode="auto">
            <a:xfrm>
              <a:off x="2110" y="1164"/>
              <a:ext cx="16" cy="15"/>
            </a:xfrm>
            <a:custGeom>
              <a:avLst/>
              <a:gdLst>
                <a:gd name="T0" fmla="*/ 34 w 34"/>
                <a:gd name="T1" fmla="*/ 29 h 32"/>
                <a:gd name="T2" fmla="*/ 14 w 34"/>
                <a:gd name="T3" fmla="*/ 29 h 32"/>
                <a:gd name="T4" fmla="*/ 3 w 34"/>
                <a:gd name="T5" fmla="*/ 0 h 32"/>
                <a:gd name="T6" fmla="*/ 34 w 34"/>
                <a:gd name="T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2">
                  <a:moveTo>
                    <a:pt x="34" y="29"/>
                  </a:moveTo>
                  <a:cubicBezTo>
                    <a:pt x="28" y="32"/>
                    <a:pt x="21" y="32"/>
                    <a:pt x="14" y="29"/>
                  </a:cubicBezTo>
                  <a:cubicBezTo>
                    <a:pt x="0" y="25"/>
                    <a:pt x="0" y="12"/>
                    <a:pt x="3" y="0"/>
                  </a:cubicBezTo>
                  <a:cubicBezTo>
                    <a:pt x="19" y="2"/>
                    <a:pt x="32" y="14"/>
                    <a:pt x="34" y="29"/>
                  </a:cubicBezTo>
                </a:path>
              </a:pathLst>
            </a:custGeom>
            <a:solidFill>
              <a:srgbClr val="FF99B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2" name="Freeform 176"/>
            <p:cNvSpPr/>
            <p:nvPr/>
          </p:nvSpPr>
          <p:spPr bwMode="auto">
            <a:xfrm>
              <a:off x="1958" y="929"/>
              <a:ext cx="242" cy="196"/>
            </a:xfrm>
            <a:custGeom>
              <a:avLst/>
              <a:gdLst>
                <a:gd name="T0" fmla="*/ 72 w 521"/>
                <a:gd name="T1" fmla="*/ 421 h 424"/>
                <a:gd name="T2" fmla="*/ 174 w 521"/>
                <a:gd name="T3" fmla="*/ 203 h 424"/>
                <a:gd name="T4" fmla="*/ 170 w 521"/>
                <a:gd name="T5" fmla="*/ 304 h 424"/>
                <a:gd name="T6" fmla="*/ 191 w 521"/>
                <a:gd name="T7" fmla="*/ 301 h 424"/>
                <a:gd name="T8" fmla="*/ 191 w 521"/>
                <a:gd name="T9" fmla="*/ 301 h 424"/>
                <a:gd name="T10" fmla="*/ 195 w 521"/>
                <a:gd name="T11" fmla="*/ 272 h 424"/>
                <a:gd name="T12" fmla="*/ 197 w 521"/>
                <a:gd name="T13" fmla="*/ 300 h 424"/>
                <a:gd name="T14" fmla="*/ 209 w 521"/>
                <a:gd name="T15" fmla="*/ 297 h 424"/>
                <a:gd name="T16" fmla="*/ 220 w 521"/>
                <a:gd name="T17" fmla="*/ 236 h 424"/>
                <a:gd name="T18" fmla="*/ 227 w 521"/>
                <a:gd name="T19" fmla="*/ 294 h 424"/>
                <a:gd name="T20" fmla="*/ 398 w 521"/>
                <a:gd name="T21" fmla="*/ 277 h 424"/>
                <a:gd name="T22" fmla="*/ 440 w 521"/>
                <a:gd name="T23" fmla="*/ 281 h 424"/>
                <a:gd name="T24" fmla="*/ 443 w 521"/>
                <a:gd name="T25" fmla="*/ 237 h 424"/>
                <a:gd name="T26" fmla="*/ 449 w 521"/>
                <a:gd name="T27" fmla="*/ 282 h 424"/>
                <a:gd name="T28" fmla="*/ 468 w 521"/>
                <a:gd name="T29" fmla="*/ 285 h 424"/>
                <a:gd name="T30" fmla="*/ 464 w 521"/>
                <a:gd name="T31" fmla="*/ 205 h 424"/>
                <a:gd name="T32" fmla="*/ 491 w 521"/>
                <a:gd name="T33" fmla="*/ 291 h 424"/>
                <a:gd name="T34" fmla="*/ 521 w 521"/>
                <a:gd name="T35" fmla="*/ 296 h 424"/>
                <a:gd name="T36" fmla="*/ 447 w 521"/>
                <a:gd name="T37" fmla="*/ 113 h 424"/>
                <a:gd name="T38" fmla="*/ 114 w 521"/>
                <a:gd name="T39" fmla="*/ 110 h 424"/>
                <a:gd name="T40" fmla="*/ 18 w 521"/>
                <a:gd name="T41" fmla="*/ 231 h 424"/>
                <a:gd name="T42" fmla="*/ 72 w 521"/>
                <a:gd name="T43" fmla="*/ 42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1" h="424">
                  <a:moveTo>
                    <a:pt x="72" y="421"/>
                  </a:moveTo>
                  <a:cubicBezTo>
                    <a:pt x="136" y="424"/>
                    <a:pt x="170" y="227"/>
                    <a:pt x="174" y="203"/>
                  </a:cubicBezTo>
                  <a:cubicBezTo>
                    <a:pt x="172" y="219"/>
                    <a:pt x="164" y="299"/>
                    <a:pt x="170" y="304"/>
                  </a:cubicBezTo>
                  <a:cubicBezTo>
                    <a:pt x="177" y="304"/>
                    <a:pt x="184" y="303"/>
                    <a:pt x="191" y="301"/>
                  </a:cubicBezTo>
                  <a:lnTo>
                    <a:pt x="191" y="301"/>
                  </a:lnTo>
                  <a:cubicBezTo>
                    <a:pt x="191" y="291"/>
                    <a:pt x="193" y="282"/>
                    <a:pt x="195" y="272"/>
                  </a:cubicBezTo>
                  <a:cubicBezTo>
                    <a:pt x="197" y="281"/>
                    <a:pt x="197" y="291"/>
                    <a:pt x="197" y="300"/>
                  </a:cubicBezTo>
                  <a:lnTo>
                    <a:pt x="209" y="297"/>
                  </a:lnTo>
                  <a:cubicBezTo>
                    <a:pt x="210" y="277"/>
                    <a:pt x="214" y="256"/>
                    <a:pt x="220" y="236"/>
                  </a:cubicBezTo>
                  <a:cubicBezTo>
                    <a:pt x="223" y="228"/>
                    <a:pt x="222" y="263"/>
                    <a:pt x="227" y="294"/>
                  </a:cubicBezTo>
                  <a:cubicBezTo>
                    <a:pt x="283" y="282"/>
                    <a:pt x="341" y="277"/>
                    <a:pt x="398" y="277"/>
                  </a:cubicBezTo>
                  <a:cubicBezTo>
                    <a:pt x="414" y="277"/>
                    <a:pt x="428" y="279"/>
                    <a:pt x="440" y="281"/>
                  </a:cubicBezTo>
                  <a:cubicBezTo>
                    <a:pt x="442" y="257"/>
                    <a:pt x="441" y="231"/>
                    <a:pt x="443" y="237"/>
                  </a:cubicBezTo>
                  <a:cubicBezTo>
                    <a:pt x="446" y="251"/>
                    <a:pt x="449" y="267"/>
                    <a:pt x="449" y="282"/>
                  </a:cubicBezTo>
                  <a:cubicBezTo>
                    <a:pt x="456" y="282"/>
                    <a:pt x="462" y="284"/>
                    <a:pt x="468" y="285"/>
                  </a:cubicBezTo>
                  <a:cubicBezTo>
                    <a:pt x="472" y="251"/>
                    <a:pt x="460" y="195"/>
                    <a:pt x="464" y="205"/>
                  </a:cubicBezTo>
                  <a:cubicBezTo>
                    <a:pt x="479" y="232"/>
                    <a:pt x="488" y="261"/>
                    <a:pt x="491" y="291"/>
                  </a:cubicBezTo>
                  <a:cubicBezTo>
                    <a:pt x="514" y="297"/>
                    <a:pt x="520" y="302"/>
                    <a:pt x="521" y="296"/>
                  </a:cubicBezTo>
                  <a:cubicBezTo>
                    <a:pt x="519" y="228"/>
                    <a:pt x="493" y="163"/>
                    <a:pt x="447" y="113"/>
                  </a:cubicBezTo>
                  <a:cubicBezTo>
                    <a:pt x="373" y="31"/>
                    <a:pt x="213" y="0"/>
                    <a:pt x="114" y="110"/>
                  </a:cubicBezTo>
                  <a:cubicBezTo>
                    <a:pt x="114" y="110"/>
                    <a:pt x="36" y="153"/>
                    <a:pt x="18" y="231"/>
                  </a:cubicBezTo>
                  <a:cubicBezTo>
                    <a:pt x="0" y="309"/>
                    <a:pt x="35" y="420"/>
                    <a:pt x="72" y="421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3" name="Freeform 177"/>
            <p:cNvSpPr/>
            <p:nvPr/>
          </p:nvSpPr>
          <p:spPr bwMode="auto">
            <a:xfrm>
              <a:off x="1949" y="1084"/>
              <a:ext cx="63" cy="88"/>
            </a:xfrm>
            <a:custGeom>
              <a:avLst/>
              <a:gdLst>
                <a:gd name="T0" fmla="*/ 128 w 137"/>
                <a:gd name="T1" fmla="*/ 87 h 189"/>
                <a:gd name="T2" fmla="*/ 39 w 137"/>
                <a:gd name="T3" fmla="*/ 18 h 189"/>
                <a:gd name="T4" fmla="*/ 76 w 137"/>
                <a:gd name="T5" fmla="*/ 177 h 189"/>
                <a:gd name="T6" fmla="*/ 136 w 137"/>
                <a:gd name="T7" fmla="*/ 160 h 189"/>
                <a:gd name="T8" fmla="*/ 137 w 137"/>
                <a:gd name="T9" fmla="*/ 15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89">
                  <a:moveTo>
                    <a:pt x="128" y="87"/>
                  </a:moveTo>
                  <a:cubicBezTo>
                    <a:pt x="128" y="87"/>
                    <a:pt x="77" y="0"/>
                    <a:pt x="39" y="18"/>
                  </a:cubicBezTo>
                  <a:cubicBezTo>
                    <a:pt x="0" y="36"/>
                    <a:pt x="34" y="157"/>
                    <a:pt x="76" y="177"/>
                  </a:cubicBezTo>
                  <a:cubicBezTo>
                    <a:pt x="98" y="189"/>
                    <a:pt x="125" y="181"/>
                    <a:pt x="136" y="160"/>
                  </a:cubicBezTo>
                  <a:cubicBezTo>
                    <a:pt x="137" y="159"/>
                    <a:pt x="137" y="158"/>
                    <a:pt x="137" y="158"/>
                  </a:cubicBezTo>
                </a:path>
              </a:pathLst>
            </a:custGeom>
            <a:solidFill>
              <a:srgbClr val="F7A9A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4" name="Freeform 178"/>
            <p:cNvSpPr/>
            <p:nvPr/>
          </p:nvSpPr>
          <p:spPr bwMode="auto">
            <a:xfrm>
              <a:off x="1971" y="1109"/>
              <a:ext cx="32" cy="50"/>
            </a:xfrm>
            <a:custGeom>
              <a:avLst/>
              <a:gdLst>
                <a:gd name="T0" fmla="*/ 1 w 69"/>
                <a:gd name="T1" fmla="*/ 0 h 108"/>
                <a:gd name="T2" fmla="*/ 1 w 69"/>
                <a:gd name="T3" fmla="*/ 2 h 108"/>
                <a:gd name="T4" fmla="*/ 54 w 69"/>
                <a:gd name="T5" fmla="*/ 76 h 108"/>
                <a:gd name="T6" fmla="*/ 21 w 69"/>
                <a:gd name="T7" fmla="*/ 65 h 108"/>
                <a:gd name="T8" fmla="*/ 18 w 69"/>
                <a:gd name="T9" fmla="*/ 67 h 108"/>
                <a:gd name="T10" fmla="*/ 18 w 69"/>
                <a:gd name="T11" fmla="*/ 68 h 108"/>
                <a:gd name="T12" fmla="*/ 47 w 69"/>
                <a:gd name="T13" fmla="*/ 80 h 108"/>
                <a:gd name="T14" fmla="*/ 59 w 69"/>
                <a:gd name="T15" fmla="*/ 106 h 108"/>
                <a:gd name="T16" fmla="*/ 65 w 69"/>
                <a:gd name="T17" fmla="*/ 104 h 108"/>
                <a:gd name="T18" fmla="*/ 65 w 69"/>
                <a:gd name="T19" fmla="*/ 103 h 108"/>
                <a:gd name="T20" fmla="*/ 1 w 69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108">
                  <a:moveTo>
                    <a:pt x="1" y="0"/>
                  </a:moveTo>
                  <a:cubicBezTo>
                    <a:pt x="1" y="0"/>
                    <a:pt x="0" y="0"/>
                    <a:pt x="1" y="2"/>
                  </a:cubicBezTo>
                  <a:cubicBezTo>
                    <a:pt x="31" y="16"/>
                    <a:pt x="45" y="46"/>
                    <a:pt x="54" y="76"/>
                  </a:cubicBezTo>
                  <a:cubicBezTo>
                    <a:pt x="48" y="64"/>
                    <a:pt x="33" y="59"/>
                    <a:pt x="21" y="65"/>
                  </a:cubicBezTo>
                  <a:cubicBezTo>
                    <a:pt x="20" y="65"/>
                    <a:pt x="19" y="66"/>
                    <a:pt x="18" y="67"/>
                  </a:cubicBezTo>
                  <a:cubicBezTo>
                    <a:pt x="17" y="67"/>
                    <a:pt x="18" y="68"/>
                    <a:pt x="18" y="68"/>
                  </a:cubicBezTo>
                  <a:cubicBezTo>
                    <a:pt x="29" y="66"/>
                    <a:pt x="41" y="70"/>
                    <a:pt x="47" y="80"/>
                  </a:cubicBezTo>
                  <a:cubicBezTo>
                    <a:pt x="52" y="88"/>
                    <a:pt x="56" y="97"/>
                    <a:pt x="59" y="106"/>
                  </a:cubicBezTo>
                  <a:cubicBezTo>
                    <a:pt x="61" y="108"/>
                    <a:pt x="66" y="107"/>
                    <a:pt x="65" y="104"/>
                  </a:cubicBezTo>
                  <a:lnTo>
                    <a:pt x="65" y="103"/>
                  </a:lnTo>
                  <a:cubicBezTo>
                    <a:pt x="69" y="64"/>
                    <a:pt x="43" y="7"/>
                    <a:pt x="1" y="0"/>
                  </a:cubicBezTo>
                  <a:close/>
                </a:path>
              </a:pathLst>
            </a:custGeom>
            <a:solidFill>
              <a:srgbClr val="26323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59670" y="2480274"/>
            <a:ext cx="2781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84C94"/>
                </a:solidFill>
                <a:effectLst/>
                <a:uLnTx/>
                <a:uFillTx/>
                <a:cs typeface="+mn-ea"/>
                <a:sym typeface="+mn-lt"/>
              </a:rPr>
              <a:t>什么是网络安全？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84C9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6107" y="3292852"/>
            <a:ext cx="4029076" cy="1189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b="1" dirty="0">
                <a:cs typeface="+mn-ea"/>
                <a:sym typeface="+mn-lt"/>
              </a:rPr>
              <a:t>网络安全是指网络系统的硬件、软件及其系统中的数据受到保护，不因偶然的或者恶意的原因而遭受到破坏、更改、泄露，系统连续可靠正常地运行，网络服务不中断。</a:t>
            </a:r>
            <a:endParaRPr lang="en-US" altLang="zh-CN" sz="1400" b="1" dirty="0">
              <a:cs typeface="+mn-ea"/>
              <a:sym typeface="+mn-lt"/>
            </a:endParaRPr>
          </a:p>
        </p:txBody>
      </p:sp>
      <p:grpSp>
        <p:nvGrpSpPr>
          <p:cNvPr id="194" name="组合 193"/>
          <p:cNvGrpSpPr/>
          <p:nvPr/>
        </p:nvGrpSpPr>
        <p:grpSpPr>
          <a:xfrm flipH="1" flipV="1">
            <a:off x="5648326" y="3825875"/>
            <a:ext cx="6544258" cy="3058382"/>
            <a:chOff x="537691" y="477299"/>
            <a:chExt cx="6544258" cy="3058382"/>
          </a:xfrm>
        </p:grpSpPr>
        <p:pic>
          <p:nvPicPr>
            <p:cNvPr id="195" name="图片 194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9" r="41793" b="53044"/>
            <a:stretch>
              <a:fillRect/>
            </a:stretch>
          </p:blipFill>
          <p:spPr>
            <a:xfrm>
              <a:off x="542887" y="488735"/>
              <a:ext cx="6539062" cy="3046946"/>
            </a:xfrm>
            <a:prstGeom prst="rect">
              <a:avLst/>
            </a:prstGeom>
          </p:spPr>
        </p:pic>
        <p:pic>
          <p:nvPicPr>
            <p:cNvPr id="196" name="图片 195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30" t="50000"/>
            <a:stretch>
              <a:fillRect/>
            </a:stretch>
          </p:blipFill>
          <p:spPr>
            <a:xfrm flipH="1" flipV="1">
              <a:off x="537691" y="477299"/>
              <a:ext cx="4587919" cy="218712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40427" y="1250950"/>
            <a:ext cx="3779612" cy="3779612"/>
          </a:xfrm>
          <a:prstGeom prst="rect">
            <a:avLst/>
          </a:prstGeom>
        </p:spPr>
      </p:pic>
      <p:sp>
        <p:nvSpPr>
          <p:cNvPr id="191" name="矩形 190"/>
          <p:cNvSpPr/>
          <p:nvPr/>
        </p:nvSpPr>
        <p:spPr>
          <a:xfrm>
            <a:off x="1207669" y="3343206"/>
            <a:ext cx="2983331" cy="629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相对概念</a:t>
            </a:r>
            <a:r>
              <a:rPr lang="en-US" altLang="zh-CN" sz="1400" b="1" dirty="0">
                <a:cs typeface="+mn-ea"/>
                <a:sym typeface="+mn-lt"/>
              </a:rPr>
              <a:t>:</a:t>
            </a:r>
            <a:r>
              <a:rPr lang="zh-CN" altLang="en-US" sz="1400" b="1" dirty="0">
                <a:cs typeface="+mn-ea"/>
                <a:sym typeface="+mn-lt"/>
              </a:rPr>
              <a:t>在网络上传输的信息没有被他人篡改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7920039" y="3343206"/>
            <a:ext cx="3039894" cy="629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狭义解释</a:t>
            </a:r>
            <a:r>
              <a:rPr lang="en-US" altLang="zh-CN" sz="1400" b="1" dirty="0">
                <a:cs typeface="+mn-ea"/>
                <a:sym typeface="+mn-lt"/>
              </a:rPr>
              <a:t>:</a:t>
            </a:r>
            <a:r>
              <a:rPr lang="zh-CN" altLang="en-US" sz="1400" b="1" dirty="0">
                <a:cs typeface="+mn-ea"/>
                <a:sym typeface="+mn-lt"/>
              </a:rPr>
              <a:t>网络安全就是指信息处理和传输的安全。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4140427" y="5121405"/>
            <a:ext cx="4047957" cy="909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广义解释</a:t>
            </a:r>
            <a:r>
              <a:rPr lang="en-US" altLang="zh-CN" sz="1400" b="1" dirty="0">
                <a:cs typeface="+mn-ea"/>
                <a:sym typeface="+mn-lt"/>
              </a:rPr>
              <a:t>:</a:t>
            </a:r>
            <a:r>
              <a:rPr lang="zh-CN" altLang="en-US" sz="1400" b="1" dirty="0">
                <a:cs typeface="+mn-ea"/>
                <a:sym typeface="+mn-lt"/>
              </a:rPr>
              <a:t>网络传输的安全与传输的信息内容有密切的关系。信息内容的安全即信息安全，包括信息的保密性、真实性和完整性。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94" name="文本框 2"/>
          <p:cNvSpPr txBox="1"/>
          <p:nvPr/>
        </p:nvSpPr>
        <p:spPr>
          <a:xfrm>
            <a:off x="4223911" y="631186"/>
            <a:ext cx="374417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网络安全的概念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 descr="e7d195523061f1c0d3ba7f298e59d031c9c3f97027ed136f882110EF8F17BAD1F2C348D17C7856EF46CB4678CC9E44EE1ABA681E3133328A7B4D22AAF822B2429426B2355AA8CC4431B8568D2CF3B73AAAD753476CCD8199994BD43C82BDB4A055B67CFBA66DDF37414317DA1BBA25705979FE7D57D375D82D7B24EC2F681DC196451350D92E9550"/>
          <p:cNvSpPr txBox="1"/>
          <p:nvPr/>
        </p:nvSpPr>
        <p:spPr>
          <a:xfrm>
            <a:off x="6068389" y="2594564"/>
            <a:ext cx="49055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网络的安全隐患</a:t>
            </a:r>
            <a:endParaRPr lang="zh-CN" altLang="en-US" sz="5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9" name="矩形 308" descr="e7d195523061f1c0d3ba7f298e59d031c9c3f97027ed136f882110EF8F17BAD1F2C348D17C7856EF46CB4678CC9E44EE1ABA681E3133328A7B4D22AAF822B2429426B2355AA8CC4431B8568D2CF3B73AAAD753476CCD8199994BD43C82BDB4A055B67CFBA66DDF37414317DA1BBA25705979FE7D57D375D82D7B24EC2F681DC196451350D92E9550"/>
          <p:cNvSpPr/>
          <p:nvPr/>
        </p:nvSpPr>
        <p:spPr>
          <a:xfrm>
            <a:off x="6068390" y="3544143"/>
            <a:ext cx="3931561" cy="988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>
              <a:lnSpc>
                <a:spcPct val="150000"/>
              </a:lnSpc>
            </a:pP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consectetuer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 Maecenas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porttitor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congue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massa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Fusce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posuere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ultricies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purus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lectus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malesuada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libero, sit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commodo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magna eros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quis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urna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0" name="组合 309"/>
          <p:cNvGrpSpPr/>
          <p:nvPr/>
        </p:nvGrpSpPr>
        <p:grpSpPr>
          <a:xfrm flipH="1" flipV="1">
            <a:off x="5648326" y="3825875"/>
            <a:ext cx="6544258" cy="3058382"/>
            <a:chOff x="537691" y="477299"/>
            <a:chExt cx="6544258" cy="3058382"/>
          </a:xfrm>
        </p:grpSpPr>
        <p:pic>
          <p:nvPicPr>
            <p:cNvPr id="311" name="图片 310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9" r="41793" b="53044"/>
            <a:stretch>
              <a:fillRect/>
            </a:stretch>
          </p:blipFill>
          <p:spPr>
            <a:xfrm>
              <a:off x="542887" y="488735"/>
              <a:ext cx="6539062" cy="3046946"/>
            </a:xfrm>
            <a:prstGeom prst="rect">
              <a:avLst/>
            </a:prstGeom>
          </p:spPr>
        </p:pic>
        <p:pic>
          <p:nvPicPr>
            <p:cNvPr id="312" name="图片 311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30" t="50000"/>
            <a:stretch>
              <a:fillRect/>
            </a:stretch>
          </p:blipFill>
          <p:spPr>
            <a:xfrm flipH="1" flipV="1">
              <a:off x="537691" y="477299"/>
              <a:ext cx="4587919" cy="2187129"/>
            </a:xfrm>
            <a:prstGeom prst="rect">
              <a:avLst/>
            </a:prstGeom>
          </p:spPr>
        </p:pic>
      </p:grpSp>
      <p:grpSp>
        <p:nvGrpSpPr>
          <p:cNvPr id="313" name="Group 36"/>
          <p:cNvGrpSpPr/>
          <p:nvPr/>
        </p:nvGrpSpPr>
        <p:grpSpPr>
          <a:xfrm>
            <a:off x="8705728" y="684666"/>
            <a:ext cx="654090" cy="654090"/>
            <a:chOff x="10996613" y="1925638"/>
            <a:chExt cx="534987" cy="534988"/>
          </a:xfrm>
          <a:solidFill>
            <a:schemeClr val="accent3">
              <a:alpha val="12000"/>
            </a:schemeClr>
          </a:solidFill>
        </p:grpSpPr>
        <p:sp>
          <p:nvSpPr>
            <p:cNvPr id="314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5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16" name="Group 36"/>
          <p:cNvGrpSpPr/>
          <p:nvPr/>
        </p:nvGrpSpPr>
        <p:grpSpPr>
          <a:xfrm>
            <a:off x="9713754" y="552937"/>
            <a:ext cx="992221" cy="992221"/>
            <a:chOff x="10996613" y="1925638"/>
            <a:chExt cx="534987" cy="534988"/>
          </a:xfrm>
          <a:solidFill>
            <a:schemeClr val="accent3">
              <a:alpha val="20000"/>
            </a:schemeClr>
          </a:solidFill>
        </p:grpSpPr>
        <p:sp>
          <p:nvSpPr>
            <p:cNvPr id="317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8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pic>
        <p:nvPicPr>
          <p:cNvPr id="319" name="图形 3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4361" y="918394"/>
            <a:ext cx="5517699" cy="55176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05005" y="4099760"/>
            <a:ext cx="1857653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网络是一个开放的、无控制机构的网络，容易遭到窃取和盗用</a:t>
            </a:r>
            <a:endParaRPr lang="en-US" altLang="zh-CN" sz="140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19857" y="2790596"/>
            <a:ext cx="1116791" cy="1116791"/>
            <a:chOff x="4093028" y="-698246"/>
            <a:chExt cx="1799772" cy="1799772"/>
          </a:xfrm>
        </p:grpSpPr>
        <p:sp>
          <p:nvSpPr>
            <p:cNvPr id="4" name="椭圆 3"/>
            <p:cNvSpPr/>
            <p:nvPr/>
          </p:nvSpPr>
          <p:spPr>
            <a:xfrm>
              <a:off x="4093028" y="-698246"/>
              <a:ext cx="1799772" cy="1799772"/>
            </a:xfrm>
            <a:prstGeom prst="ellipse">
              <a:avLst/>
            </a:prstGeom>
            <a:solidFill>
              <a:srgbClr val="084C94"/>
            </a:solidFill>
            <a:ln w="57150">
              <a:noFill/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5" name="椭圆 3"/>
            <p:cNvSpPr/>
            <p:nvPr/>
          </p:nvSpPr>
          <p:spPr>
            <a:xfrm>
              <a:off x="4619959" y="-248303"/>
              <a:ext cx="745908" cy="899886"/>
            </a:xfrm>
            <a:custGeom>
              <a:avLst/>
              <a:gdLst>
                <a:gd name="T0" fmla="*/ 1401 w 2249"/>
                <a:gd name="T1" fmla="*/ 2064 h 2717"/>
                <a:gd name="T2" fmla="*/ 1270 w 2249"/>
                <a:gd name="T3" fmla="*/ 2195 h 2717"/>
                <a:gd name="T4" fmla="*/ 1204 w 2249"/>
                <a:gd name="T5" fmla="*/ 2195 h 2717"/>
                <a:gd name="T6" fmla="*/ 1204 w 2249"/>
                <a:gd name="T7" fmla="*/ 1934 h 2717"/>
                <a:gd name="T8" fmla="*/ 1270 w 2249"/>
                <a:gd name="T9" fmla="*/ 1934 h 2717"/>
                <a:gd name="T10" fmla="*/ 1401 w 2249"/>
                <a:gd name="T11" fmla="*/ 2064 h 2717"/>
                <a:gd name="T12" fmla="*/ 1071 w 2249"/>
                <a:gd name="T13" fmla="*/ 1540 h 2717"/>
                <a:gd name="T14" fmla="*/ 992 w 2249"/>
                <a:gd name="T15" fmla="*/ 1540 h 2717"/>
                <a:gd name="T16" fmla="*/ 861 w 2249"/>
                <a:gd name="T17" fmla="*/ 1670 h 2717"/>
                <a:gd name="T18" fmla="*/ 992 w 2249"/>
                <a:gd name="T19" fmla="*/ 1801 h 2717"/>
                <a:gd name="T20" fmla="*/ 1071 w 2249"/>
                <a:gd name="T21" fmla="*/ 1801 h 2717"/>
                <a:gd name="T22" fmla="*/ 1071 w 2249"/>
                <a:gd name="T23" fmla="*/ 1540 h 2717"/>
                <a:gd name="T24" fmla="*/ 2249 w 2249"/>
                <a:gd name="T25" fmla="*/ 1267 h 2717"/>
                <a:gd name="T26" fmla="*/ 2249 w 2249"/>
                <a:gd name="T27" fmla="*/ 2523 h 2717"/>
                <a:gd name="T28" fmla="*/ 2055 w 2249"/>
                <a:gd name="T29" fmla="*/ 2717 h 2717"/>
                <a:gd name="T30" fmla="*/ 194 w 2249"/>
                <a:gd name="T31" fmla="*/ 2717 h 2717"/>
                <a:gd name="T32" fmla="*/ 0 w 2249"/>
                <a:gd name="T33" fmla="*/ 2523 h 2717"/>
                <a:gd name="T34" fmla="*/ 0 w 2249"/>
                <a:gd name="T35" fmla="*/ 1267 h 2717"/>
                <a:gd name="T36" fmla="*/ 194 w 2249"/>
                <a:gd name="T37" fmla="*/ 1073 h 2717"/>
                <a:gd name="T38" fmla="*/ 261 w 2249"/>
                <a:gd name="T39" fmla="*/ 1073 h 2717"/>
                <a:gd name="T40" fmla="*/ 261 w 2249"/>
                <a:gd name="T41" fmla="*/ 863 h 2717"/>
                <a:gd name="T42" fmla="*/ 1124 w 2249"/>
                <a:gd name="T43" fmla="*/ 0 h 2717"/>
                <a:gd name="T44" fmla="*/ 1988 w 2249"/>
                <a:gd name="T45" fmla="*/ 863 h 2717"/>
                <a:gd name="T46" fmla="*/ 1988 w 2249"/>
                <a:gd name="T47" fmla="*/ 1073 h 2717"/>
                <a:gd name="T48" fmla="*/ 2055 w 2249"/>
                <a:gd name="T49" fmla="*/ 1073 h 2717"/>
                <a:gd name="T50" fmla="*/ 2249 w 2249"/>
                <a:gd name="T51" fmla="*/ 1267 h 2717"/>
                <a:gd name="T52" fmla="*/ 1534 w 2249"/>
                <a:gd name="T53" fmla="*/ 2064 h 2717"/>
                <a:gd name="T54" fmla="*/ 1270 w 2249"/>
                <a:gd name="T55" fmla="*/ 1801 h 2717"/>
                <a:gd name="T56" fmla="*/ 1204 w 2249"/>
                <a:gd name="T57" fmla="*/ 1801 h 2717"/>
                <a:gd name="T58" fmla="*/ 1204 w 2249"/>
                <a:gd name="T59" fmla="*/ 1540 h 2717"/>
                <a:gd name="T60" fmla="*/ 1454 w 2249"/>
                <a:gd name="T61" fmla="*/ 1540 h 2717"/>
                <a:gd name="T62" fmla="*/ 1521 w 2249"/>
                <a:gd name="T63" fmla="*/ 1473 h 2717"/>
                <a:gd name="T64" fmla="*/ 1454 w 2249"/>
                <a:gd name="T65" fmla="*/ 1406 h 2717"/>
                <a:gd name="T66" fmla="*/ 1204 w 2249"/>
                <a:gd name="T67" fmla="*/ 1406 h 2717"/>
                <a:gd name="T68" fmla="*/ 1204 w 2249"/>
                <a:gd name="T69" fmla="*/ 1358 h 2717"/>
                <a:gd name="T70" fmla="*/ 1138 w 2249"/>
                <a:gd name="T71" fmla="*/ 1292 h 2717"/>
                <a:gd name="T72" fmla="*/ 1071 w 2249"/>
                <a:gd name="T73" fmla="*/ 1358 h 2717"/>
                <a:gd name="T74" fmla="*/ 1071 w 2249"/>
                <a:gd name="T75" fmla="*/ 1406 h 2717"/>
                <a:gd name="T76" fmla="*/ 992 w 2249"/>
                <a:gd name="T77" fmla="*/ 1406 h 2717"/>
                <a:gd name="T78" fmla="*/ 728 w 2249"/>
                <a:gd name="T79" fmla="*/ 1670 h 2717"/>
                <a:gd name="T80" fmla="*/ 992 w 2249"/>
                <a:gd name="T81" fmla="*/ 1934 h 2717"/>
                <a:gd name="T82" fmla="*/ 1071 w 2249"/>
                <a:gd name="T83" fmla="*/ 1934 h 2717"/>
                <a:gd name="T84" fmla="*/ 1071 w 2249"/>
                <a:gd name="T85" fmla="*/ 2195 h 2717"/>
                <a:gd name="T86" fmla="*/ 808 w 2249"/>
                <a:gd name="T87" fmla="*/ 2195 h 2717"/>
                <a:gd name="T88" fmla="*/ 741 w 2249"/>
                <a:gd name="T89" fmla="*/ 2261 h 2717"/>
                <a:gd name="T90" fmla="*/ 808 w 2249"/>
                <a:gd name="T91" fmla="*/ 2328 h 2717"/>
                <a:gd name="T92" fmla="*/ 1071 w 2249"/>
                <a:gd name="T93" fmla="*/ 2328 h 2717"/>
                <a:gd name="T94" fmla="*/ 1071 w 2249"/>
                <a:gd name="T95" fmla="*/ 2397 h 2717"/>
                <a:gd name="T96" fmla="*/ 1138 w 2249"/>
                <a:gd name="T97" fmla="*/ 2464 h 2717"/>
                <a:gd name="T98" fmla="*/ 1204 w 2249"/>
                <a:gd name="T99" fmla="*/ 2397 h 2717"/>
                <a:gd name="T100" fmla="*/ 1204 w 2249"/>
                <a:gd name="T101" fmla="*/ 2328 h 2717"/>
                <a:gd name="T102" fmla="*/ 1270 w 2249"/>
                <a:gd name="T103" fmla="*/ 2328 h 2717"/>
                <a:gd name="T104" fmla="*/ 1534 w 2249"/>
                <a:gd name="T105" fmla="*/ 2064 h 2717"/>
                <a:gd name="T106" fmla="*/ 1854 w 2249"/>
                <a:gd name="T107" fmla="*/ 863 h 2717"/>
                <a:gd name="T108" fmla="*/ 1124 w 2249"/>
                <a:gd name="T109" fmla="*/ 133 h 2717"/>
                <a:gd name="T110" fmla="*/ 394 w 2249"/>
                <a:gd name="T111" fmla="*/ 863 h 2717"/>
                <a:gd name="T112" fmla="*/ 394 w 2249"/>
                <a:gd name="T113" fmla="*/ 1073 h 2717"/>
                <a:gd name="T114" fmla="*/ 1854 w 2249"/>
                <a:gd name="T115" fmla="*/ 1073 h 2717"/>
                <a:gd name="T116" fmla="*/ 1854 w 2249"/>
                <a:gd name="T117" fmla="*/ 863 h 2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49" h="2717">
                  <a:moveTo>
                    <a:pt x="1401" y="2064"/>
                  </a:moveTo>
                  <a:cubicBezTo>
                    <a:pt x="1401" y="2136"/>
                    <a:pt x="1342" y="2195"/>
                    <a:pt x="1270" y="2195"/>
                  </a:cubicBezTo>
                  <a:lnTo>
                    <a:pt x="1204" y="2195"/>
                  </a:lnTo>
                  <a:lnTo>
                    <a:pt x="1204" y="1934"/>
                  </a:lnTo>
                  <a:lnTo>
                    <a:pt x="1270" y="1934"/>
                  </a:lnTo>
                  <a:cubicBezTo>
                    <a:pt x="1342" y="1934"/>
                    <a:pt x="1401" y="1992"/>
                    <a:pt x="1401" y="2064"/>
                  </a:cubicBezTo>
                  <a:close/>
                  <a:moveTo>
                    <a:pt x="1071" y="1540"/>
                  </a:moveTo>
                  <a:lnTo>
                    <a:pt x="992" y="1540"/>
                  </a:lnTo>
                  <a:cubicBezTo>
                    <a:pt x="920" y="1540"/>
                    <a:pt x="861" y="1598"/>
                    <a:pt x="861" y="1670"/>
                  </a:cubicBezTo>
                  <a:cubicBezTo>
                    <a:pt x="861" y="1742"/>
                    <a:pt x="920" y="1801"/>
                    <a:pt x="992" y="1801"/>
                  </a:cubicBezTo>
                  <a:lnTo>
                    <a:pt x="1071" y="1801"/>
                  </a:lnTo>
                  <a:lnTo>
                    <a:pt x="1071" y="1540"/>
                  </a:lnTo>
                  <a:close/>
                  <a:moveTo>
                    <a:pt x="2249" y="1267"/>
                  </a:moveTo>
                  <a:lnTo>
                    <a:pt x="2249" y="2523"/>
                  </a:lnTo>
                  <a:cubicBezTo>
                    <a:pt x="2249" y="2630"/>
                    <a:pt x="2162" y="2717"/>
                    <a:pt x="2055" y="2717"/>
                  </a:cubicBezTo>
                  <a:lnTo>
                    <a:pt x="194" y="2717"/>
                  </a:lnTo>
                  <a:cubicBezTo>
                    <a:pt x="87" y="2717"/>
                    <a:pt x="0" y="2630"/>
                    <a:pt x="0" y="2523"/>
                  </a:cubicBezTo>
                  <a:lnTo>
                    <a:pt x="0" y="1267"/>
                  </a:lnTo>
                  <a:cubicBezTo>
                    <a:pt x="0" y="1160"/>
                    <a:pt x="87" y="1073"/>
                    <a:pt x="194" y="1073"/>
                  </a:cubicBezTo>
                  <a:lnTo>
                    <a:pt x="261" y="1073"/>
                  </a:lnTo>
                  <a:lnTo>
                    <a:pt x="261" y="863"/>
                  </a:lnTo>
                  <a:cubicBezTo>
                    <a:pt x="261" y="387"/>
                    <a:pt x="648" y="0"/>
                    <a:pt x="1124" y="0"/>
                  </a:cubicBezTo>
                  <a:cubicBezTo>
                    <a:pt x="1600" y="0"/>
                    <a:pt x="1988" y="387"/>
                    <a:pt x="1988" y="863"/>
                  </a:cubicBezTo>
                  <a:lnTo>
                    <a:pt x="1988" y="1073"/>
                  </a:lnTo>
                  <a:lnTo>
                    <a:pt x="2055" y="1073"/>
                  </a:lnTo>
                  <a:cubicBezTo>
                    <a:pt x="2162" y="1073"/>
                    <a:pt x="2249" y="1160"/>
                    <a:pt x="2249" y="1267"/>
                  </a:cubicBezTo>
                  <a:close/>
                  <a:moveTo>
                    <a:pt x="1534" y="2064"/>
                  </a:moveTo>
                  <a:cubicBezTo>
                    <a:pt x="1534" y="1919"/>
                    <a:pt x="1416" y="1801"/>
                    <a:pt x="1270" y="1801"/>
                  </a:cubicBezTo>
                  <a:lnTo>
                    <a:pt x="1204" y="1801"/>
                  </a:lnTo>
                  <a:lnTo>
                    <a:pt x="1204" y="1540"/>
                  </a:lnTo>
                  <a:lnTo>
                    <a:pt x="1454" y="1540"/>
                  </a:lnTo>
                  <a:cubicBezTo>
                    <a:pt x="1491" y="1540"/>
                    <a:pt x="1521" y="1510"/>
                    <a:pt x="1521" y="1473"/>
                  </a:cubicBezTo>
                  <a:cubicBezTo>
                    <a:pt x="1521" y="1436"/>
                    <a:pt x="1491" y="1406"/>
                    <a:pt x="1454" y="1406"/>
                  </a:cubicBezTo>
                  <a:lnTo>
                    <a:pt x="1204" y="1406"/>
                  </a:lnTo>
                  <a:lnTo>
                    <a:pt x="1204" y="1358"/>
                  </a:lnTo>
                  <a:cubicBezTo>
                    <a:pt x="1204" y="1322"/>
                    <a:pt x="1175" y="1292"/>
                    <a:pt x="1138" y="1292"/>
                  </a:cubicBezTo>
                  <a:cubicBezTo>
                    <a:pt x="1101" y="1292"/>
                    <a:pt x="1071" y="1322"/>
                    <a:pt x="1071" y="1358"/>
                  </a:cubicBezTo>
                  <a:lnTo>
                    <a:pt x="1071" y="1406"/>
                  </a:lnTo>
                  <a:lnTo>
                    <a:pt x="992" y="1406"/>
                  </a:lnTo>
                  <a:cubicBezTo>
                    <a:pt x="846" y="1406"/>
                    <a:pt x="728" y="1525"/>
                    <a:pt x="728" y="1670"/>
                  </a:cubicBezTo>
                  <a:cubicBezTo>
                    <a:pt x="728" y="1816"/>
                    <a:pt x="846" y="1934"/>
                    <a:pt x="992" y="1934"/>
                  </a:cubicBezTo>
                  <a:lnTo>
                    <a:pt x="1071" y="1934"/>
                  </a:lnTo>
                  <a:lnTo>
                    <a:pt x="1071" y="2195"/>
                  </a:lnTo>
                  <a:lnTo>
                    <a:pt x="808" y="2195"/>
                  </a:lnTo>
                  <a:cubicBezTo>
                    <a:pt x="771" y="2195"/>
                    <a:pt x="741" y="2225"/>
                    <a:pt x="741" y="2261"/>
                  </a:cubicBezTo>
                  <a:cubicBezTo>
                    <a:pt x="741" y="2298"/>
                    <a:pt x="771" y="2328"/>
                    <a:pt x="808" y="2328"/>
                  </a:cubicBezTo>
                  <a:lnTo>
                    <a:pt x="1071" y="2328"/>
                  </a:lnTo>
                  <a:lnTo>
                    <a:pt x="1071" y="2397"/>
                  </a:lnTo>
                  <a:cubicBezTo>
                    <a:pt x="1071" y="2434"/>
                    <a:pt x="1101" y="2464"/>
                    <a:pt x="1138" y="2464"/>
                  </a:cubicBezTo>
                  <a:cubicBezTo>
                    <a:pt x="1175" y="2464"/>
                    <a:pt x="1204" y="2434"/>
                    <a:pt x="1204" y="2397"/>
                  </a:cubicBezTo>
                  <a:lnTo>
                    <a:pt x="1204" y="2328"/>
                  </a:lnTo>
                  <a:lnTo>
                    <a:pt x="1270" y="2328"/>
                  </a:lnTo>
                  <a:cubicBezTo>
                    <a:pt x="1416" y="2328"/>
                    <a:pt x="1534" y="2210"/>
                    <a:pt x="1534" y="2064"/>
                  </a:cubicBezTo>
                  <a:close/>
                  <a:moveTo>
                    <a:pt x="1854" y="863"/>
                  </a:moveTo>
                  <a:cubicBezTo>
                    <a:pt x="1854" y="461"/>
                    <a:pt x="1527" y="133"/>
                    <a:pt x="1124" y="133"/>
                  </a:cubicBezTo>
                  <a:cubicBezTo>
                    <a:pt x="722" y="133"/>
                    <a:pt x="394" y="461"/>
                    <a:pt x="394" y="863"/>
                  </a:cubicBezTo>
                  <a:lnTo>
                    <a:pt x="394" y="1073"/>
                  </a:lnTo>
                  <a:lnTo>
                    <a:pt x="1854" y="1073"/>
                  </a:lnTo>
                  <a:lnTo>
                    <a:pt x="1854" y="8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901238" y="2790595"/>
            <a:ext cx="1116791" cy="1116791"/>
            <a:chOff x="4093028" y="-698246"/>
            <a:chExt cx="1799772" cy="1799772"/>
          </a:xfrm>
        </p:grpSpPr>
        <p:sp>
          <p:nvSpPr>
            <p:cNvPr id="7" name="椭圆 6"/>
            <p:cNvSpPr/>
            <p:nvPr/>
          </p:nvSpPr>
          <p:spPr>
            <a:xfrm>
              <a:off x="4093028" y="-698246"/>
              <a:ext cx="1799772" cy="1799772"/>
            </a:xfrm>
            <a:prstGeom prst="ellipse">
              <a:avLst/>
            </a:prstGeom>
            <a:solidFill>
              <a:srgbClr val="084C94"/>
            </a:solidFill>
            <a:ln w="57150">
              <a:noFill/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" name="椭圆 93"/>
            <p:cNvSpPr/>
            <p:nvPr/>
          </p:nvSpPr>
          <p:spPr>
            <a:xfrm>
              <a:off x="4542971" y="-176821"/>
              <a:ext cx="899886" cy="756923"/>
            </a:xfrm>
            <a:custGeom>
              <a:avLst/>
              <a:gdLst>
                <a:gd name="connsiteX0" fmla="*/ 0 w 607639"/>
                <a:gd name="connsiteY0" fmla="*/ 381265 h 511105"/>
                <a:gd name="connsiteX1" fmla="*/ 44043 w 607639"/>
                <a:gd name="connsiteY1" fmla="*/ 381265 h 511105"/>
                <a:gd name="connsiteX2" fmla="*/ 110153 w 607639"/>
                <a:gd name="connsiteY2" fmla="*/ 447289 h 511105"/>
                <a:gd name="connsiteX3" fmla="*/ 110153 w 607639"/>
                <a:gd name="connsiteY3" fmla="*/ 491276 h 511105"/>
                <a:gd name="connsiteX4" fmla="*/ 0 w 607639"/>
                <a:gd name="connsiteY4" fmla="*/ 381265 h 511105"/>
                <a:gd name="connsiteX5" fmla="*/ 34436 w 607639"/>
                <a:gd name="connsiteY5" fmla="*/ 253894 h 511105"/>
                <a:gd name="connsiteX6" fmla="*/ 153833 w 607639"/>
                <a:gd name="connsiteY6" fmla="*/ 297616 h 511105"/>
                <a:gd name="connsiteX7" fmla="*/ 147779 w 607639"/>
                <a:gd name="connsiteY7" fmla="*/ 304281 h 511105"/>
                <a:gd name="connsiteX8" fmla="*/ 114479 w 607639"/>
                <a:gd name="connsiteY8" fmla="*/ 370397 h 511105"/>
                <a:gd name="connsiteX9" fmla="*/ 75927 w 607639"/>
                <a:gd name="connsiteY9" fmla="*/ 354135 h 511105"/>
                <a:gd name="connsiteX10" fmla="*/ 34436 w 607639"/>
                <a:gd name="connsiteY10" fmla="*/ 300815 h 511105"/>
                <a:gd name="connsiteX11" fmla="*/ 392346 w 607639"/>
                <a:gd name="connsiteY11" fmla="*/ 173732 h 511105"/>
                <a:gd name="connsiteX12" fmla="*/ 522999 w 607639"/>
                <a:gd name="connsiteY12" fmla="*/ 297981 h 511105"/>
                <a:gd name="connsiteX13" fmla="*/ 523711 w 607639"/>
                <a:gd name="connsiteY13" fmla="*/ 313267 h 511105"/>
                <a:gd name="connsiteX14" fmla="*/ 538307 w 607639"/>
                <a:gd name="connsiteY14" fmla="*/ 317889 h 511105"/>
                <a:gd name="connsiteX15" fmla="*/ 607639 w 607639"/>
                <a:gd name="connsiteY15" fmla="*/ 412186 h 511105"/>
                <a:gd name="connsiteX16" fmla="*/ 508581 w 607639"/>
                <a:gd name="connsiteY16" fmla="*/ 511105 h 511105"/>
                <a:gd name="connsiteX17" fmla="*/ 263027 w 607639"/>
                <a:gd name="connsiteY17" fmla="*/ 511105 h 511105"/>
                <a:gd name="connsiteX18" fmla="*/ 154891 w 607639"/>
                <a:gd name="connsiteY18" fmla="*/ 403121 h 511105"/>
                <a:gd name="connsiteX19" fmla="*/ 245850 w 607639"/>
                <a:gd name="connsiteY19" fmla="*/ 296647 h 511105"/>
                <a:gd name="connsiteX20" fmla="*/ 260980 w 607639"/>
                <a:gd name="connsiteY20" fmla="*/ 294159 h 511105"/>
                <a:gd name="connsiteX21" fmla="*/ 264006 w 607639"/>
                <a:gd name="connsiteY21" fmla="*/ 279139 h 511105"/>
                <a:gd name="connsiteX22" fmla="*/ 392346 w 607639"/>
                <a:gd name="connsiteY22" fmla="*/ 173732 h 511105"/>
                <a:gd name="connsiteX23" fmla="*/ 34436 w 607639"/>
                <a:gd name="connsiteY23" fmla="*/ 139296 h 511105"/>
                <a:gd name="connsiteX24" fmla="*/ 60690 w 607639"/>
                <a:gd name="connsiteY24" fmla="*/ 157072 h 511105"/>
                <a:gd name="connsiteX25" fmla="*/ 191871 w 607639"/>
                <a:gd name="connsiteY25" fmla="*/ 187291 h 511105"/>
                <a:gd name="connsiteX26" fmla="*/ 272947 w 607639"/>
                <a:gd name="connsiteY26" fmla="*/ 176892 h 511105"/>
                <a:gd name="connsiteX27" fmla="*/ 224889 w 607639"/>
                <a:gd name="connsiteY27" fmla="*/ 253951 h 511105"/>
                <a:gd name="connsiteX28" fmla="*/ 191871 w 607639"/>
                <a:gd name="connsiteY28" fmla="*/ 255729 h 511105"/>
                <a:gd name="connsiteX29" fmla="*/ 75908 w 607639"/>
                <a:gd name="connsiteY29" fmla="*/ 228621 h 511105"/>
                <a:gd name="connsiteX30" fmla="*/ 34436 w 607639"/>
                <a:gd name="connsiteY30" fmla="*/ 175292 h 511105"/>
                <a:gd name="connsiteX31" fmla="*/ 34436 w 607639"/>
                <a:gd name="connsiteY31" fmla="*/ 172804 h 511105"/>
                <a:gd name="connsiteX32" fmla="*/ 389239 w 607639"/>
                <a:gd name="connsiteY32" fmla="*/ 22016 h 511105"/>
                <a:gd name="connsiteX33" fmla="*/ 499321 w 607639"/>
                <a:gd name="connsiteY33" fmla="*/ 131957 h 511105"/>
                <a:gd name="connsiteX34" fmla="*/ 455270 w 607639"/>
                <a:gd name="connsiteY34" fmla="*/ 131957 h 511105"/>
                <a:gd name="connsiteX35" fmla="*/ 389239 w 607639"/>
                <a:gd name="connsiteY35" fmla="*/ 66010 h 511105"/>
                <a:gd name="connsiteX36" fmla="*/ 191938 w 607639"/>
                <a:gd name="connsiteY36" fmla="*/ 0 h 511105"/>
                <a:gd name="connsiteX37" fmla="*/ 340408 w 607639"/>
                <a:gd name="connsiteY37" fmla="*/ 71659 h 511105"/>
                <a:gd name="connsiteX38" fmla="*/ 191938 w 607639"/>
                <a:gd name="connsiteY38" fmla="*/ 143318 h 511105"/>
                <a:gd name="connsiteX39" fmla="*/ 43468 w 607639"/>
                <a:gd name="connsiteY39" fmla="*/ 71659 h 511105"/>
                <a:gd name="connsiteX40" fmla="*/ 191938 w 607639"/>
                <a:gd name="connsiteY40" fmla="*/ 0 h 51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11105">
                  <a:moveTo>
                    <a:pt x="0" y="381265"/>
                  </a:moveTo>
                  <a:lnTo>
                    <a:pt x="44043" y="381265"/>
                  </a:lnTo>
                  <a:cubicBezTo>
                    <a:pt x="44043" y="417698"/>
                    <a:pt x="73673" y="447289"/>
                    <a:pt x="110153" y="447289"/>
                  </a:cubicBezTo>
                  <a:lnTo>
                    <a:pt x="110153" y="491276"/>
                  </a:lnTo>
                  <a:cubicBezTo>
                    <a:pt x="49382" y="491276"/>
                    <a:pt x="0" y="441958"/>
                    <a:pt x="0" y="381265"/>
                  </a:cubicBezTo>
                  <a:close/>
                  <a:moveTo>
                    <a:pt x="34436" y="253894"/>
                  </a:moveTo>
                  <a:cubicBezTo>
                    <a:pt x="63640" y="276288"/>
                    <a:pt x="105487" y="292106"/>
                    <a:pt x="153833" y="297616"/>
                  </a:cubicBezTo>
                  <a:cubicBezTo>
                    <a:pt x="151785" y="299838"/>
                    <a:pt x="149737" y="301970"/>
                    <a:pt x="147779" y="304281"/>
                  </a:cubicBezTo>
                  <a:cubicBezTo>
                    <a:pt x="131218" y="323387"/>
                    <a:pt x="119910" y="346225"/>
                    <a:pt x="114479" y="370397"/>
                  </a:cubicBezTo>
                  <a:cubicBezTo>
                    <a:pt x="100412" y="366131"/>
                    <a:pt x="87412" y="360711"/>
                    <a:pt x="75927" y="354135"/>
                  </a:cubicBezTo>
                  <a:cubicBezTo>
                    <a:pt x="49572" y="339116"/>
                    <a:pt x="34436" y="319655"/>
                    <a:pt x="34436" y="300815"/>
                  </a:cubicBezTo>
                  <a:close/>
                  <a:moveTo>
                    <a:pt x="392346" y="173732"/>
                  </a:moveTo>
                  <a:cubicBezTo>
                    <a:pt x="462211" y="173732"/>
                    <a:pt x="519617" y="228302"/>
                    <a:pt x="522999" y="297981"/>
                  </a:cubicBezTo>
                  <a:lnTo>
                    <a:pt x="523711" y="313267"/>
                  </a:lnTo>
                  <a:lnTo>
                    <a:pt x="538307" y="317889"/>
                  </a:lnTo>
                  <a:cubicBezTo>
                    <a:pt x="579159" y="330865"/>
                    <a:pt x="607639" y="369615"/>
                    <a:pt x="607639" y="412186"/>
                  </a:cubicBezTo>
                  <a:cubicBezTo>
                    <a:pt x="607639" y="466756"/>
                    <a:pt x="563228" y="511105"/>
                    <a:pt x="508581" y="511105"/>
                  </a:cubicBezTo>
                  <a:lnTo>
                    <a:pt x="263027" y="511105"/>
                  </a:lnTo>
                  <a:cubicBezTo>
                    <a:pt x="203397" y="511105"/>
                    <a:pt x="154891" y="462668"/>
                    <a:pt x="154891" y="403121"/>
                  </a:cubicBezTo>
                  <a:cubicBezTo>
                    <a:pt x="154891" y="350773"/>
                    <a:pt x="194051" y="305002"/>
                    <a:pt x="245850" y="296647"/>
                  </a:cubicBezTo>
                  <a:lnTo>
                    <a:pt x="260980" y="294159"/>
                  </a:lnTo>
                  <a:lnTo>
                    <a:pt x="264006" y="279139"/>
                  </a:lnTo>
                  <a:cubicBezTo>
                    <a:pt x="276021" y="218081"/>
                    <a:pt x="329956" y="173732"/>
                    <a:pt x="392346" y="173732"/>
                  </a:cubicBezTo>
                  <a:close/>
                  <a:moveTo>
                    <a:pt x="34436" y="139296"/>
                  </a:moveTo>
                  <a:cubicBezTo>
                    <a:pt x="42001" y="145695"/>
                    <a:pt x="50811" y="151650"/>
                    <a:pt x="60690" y="157072"/>
                  </a:cubicBezTo>
                  <a:cubicBezTo>
                    <a:pt x="96111" y="176537"/>
                    <a:pt x="142656" y="187291"/>
                    <a:pt x="191871" y="187291"/>
                  </a:cubicBezTo>
                  <a:cubicBezTo>
                    <a:pt x="220350" y="187291"/>
                    <a:pt x="247850" y="183647"/>
                    <a:pt x="272947" y="176892"/>
                  </a:cubicBezTo>
                  <a:cubicBezTo>
                    <a:pt x="250787" y="197512"/>
                    <a:pt x="233966" y="223910"/>
                    <a:pt x="224889" y="253951"/>
                  </a:cubicBezTo>
                  <a:cubicBezTo>
                    <a:pt x="214120" y="255107"/>
                    <a:pt x="203085" y="255729"/>
                    <a:pt x="191871" y="255729"/>
                  </a:cubicBezTo>
                  <a:cubicBezTo>
                    <a:pt x="147729" y="255729"/>
                    <a:pt x="106523" y="246130"/>
                    <a:pt x="75908" y="228621"/>
                  </a:cubicBezTo>
                  <a:cubicBezTo>
                    <a:pt x="49565" y="213600"/>
                    <a:pt x="34436" y="194135"/>
                    <a:pt x="34436" y="175292"/>
                  </a:cubicBezTo>
                  <a:lnTo>
                    <a:pt x="34436" y="172804"/>
                  </a:lnTo>
                  <a:close/>
                  <a:moveTo>
                    <a:pt x="389239" y="22016"/>
                  </a:moveTo>
                  <a:cubicBezTo>
                    <a:pt x="449931" y="22016"/>
                    <a:pt x="499321" y="71343"/>
                    <a:pt x="499321" y="131957"/>
                  </a:cubicBezTo>
                  <a:lnTo>
                    <a:pt x="455270" y="131957"/>
                  </a:lnTo>
                  <a:cubicBezTo>
                    <a:pt x="455270" y="95606"/>
                    <a:pt x="425636" y="66010"/>
                    <a:pt x="389239" y="66010"/>
                  </a:cubicBezTo>
                  <a:close/>
                  <a:moveTo>
                    <a:pt x="191938" y="0"/>
                  </a:moveTo>
                  <a:cubicBezTo>
                    <a:pt x="273936" y="0"/>
                    <a:pt x="340408" y="32083"/>
                    <a:pt x="340408" y="71659"/>
                  </a:cubicBezTo>
                  <a:cubicBezTo>
                    <a:pt x="340408" y="111235"/>
                    <a:pt x="273936" y="143318"/>
                    <a:pt x="191938" y="143318"/>
                  </a:cubicBezTo>
                  <a:cubicBezTo>
                    <a:pt x="109940" y="143318"/>
                    <a:pt x="43468" y="111235"/>
                    <a:pt x="43468" y="71659"/>
                  </a:cubicBezTo>
                  <a:cubicBezTo>
                    <a:pt x="43468" y="32083"/>
                    <a:pt x="109940" y="0"/>
                    <a:pt x="1919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033088" y="2768658"/>
            <a:ext cx="1116792" cy="1116791"/>
            <a:chOff x="4093028" y="-698246"/>
            <a:chExt cx="1799772" cy="1799772"/>
          </a:xfrm>
        </p:grpSpPr>
        <p:sp>
          <p:nvSpPr>
            <p:cNvPr id="10" name="椭圆 9"/>
            <p:cNvSpPr/>
            <p:nvPr/>
          </p:nvSpPr>
          <p:spPr>
            <a:xfrm>
              <a:off x="4093028" y="-698246"/>
              <a:ext cx="1799772" cy="1799772"/>
            </a:xfrm>
            <a:prstGeom prst="ellipse">
              <a:avLst/>
            </a:prstGeom>
            <a:solidFill>
              <a:srgbClr val="EB4680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1" name="椭圆 49"/>
            <p:cNvSpPr/>
            <p:nvPr/>
          </p:nvSpPr>
          <p:spPr>
            <a:xfrm>
              <a:off x="4542970" y="-247361"/>
              <a:ext cx="899886" cy="898002"/>
            </a:xfrm>
            <a:custGeom>
              <a:avLst/>
              <a:gdLst>
                <a:gd name="connsiteX0" fmla="*/ 73141 w 606368"/>
                <a:gd name="connsiteY0" fmla="*/ 459099 h 605099"/>
                <a:gd name="connsiteX1" fmla="*/ 146282 w 606368"/>
                <a:gd name="connsiteY1" fmla="*/ 532099 h 605099"/>
                <a:gd name="connsiteX2" fmla="*/ 73141 w 606368"/>
                <a:gd name="connsiteY2" fmla="*/ 605099 h 605099"/>
                <a:gd name="connsiteX3" fmla="*/ 0 w 606368"/>
                <a:gd name="connsiteY3" fmla="*/ 532099 h 605099"/>
                <a:gd name="connsiteX4" fmla="*/ 73141 w 606368"/>
                <a:gd name="connsiteY4" fmla="*/ 459099 h 605099"/>
                <a:gd name="connsiteX5" fmla="*/ 90350 w 606368"/>
                <a:gd name="connsiteY5" fmla="*/ 311335 h 605099"/>
                <a:gd name="connsiteX6" fmla="*/ 286566 w 606368"/>
                <a:gd name="connsiteY6" fmla="*/ 507355 h 605099"/>
                <a:gd name="connsiteX7" fmla="*/ 245213 w 606368"/>
                <a:gd name="connsiteY7" fmla="*/ 548647 h 605099"/>
                <a:gd name="connsiteX8" fmla="*/ 203860 w 606368"/>
                <a:gd name="connsiteY8" fmla="*/ 507355 h 605099"/>
                <a:gd name="connsiteX9" fmla="*/ 90350 w 606368"/>
                <a:gd name="connsiteY9" fmla="*/ 393919 h 605099"/>
                <a:gd name="connsiteX10" fmla="*/ 48902 w 606368"/>
                <a:gd name="connsiteY10" fmla="*/ 352627 h 605099"/>
                <a:gd name="connsiteX11" fmla="*/ 90350 w 606368"/>
                <a:gd name="connsiteY11" fmla="*/ 311335 h 605099"/>
                <a:gd name="connsiteX12" fmla="*/ 112838 w 606368"/>
                <a:gd name="connsiteY12" fmla="*/ 158772 h 605099"/>
                <a:gd name="connsiteX13" fmla="*/ 439340 w 606368"/>
                <a:gd name="connsiteY13" fmla="*/ 484848 h 605099"/>
                <a:gd name="connsiteX14" fmla="*/ 397986 w 606368"/>
                <a:gd name="connsiteY14" fmla="*/ 526136 h 605099"/>
                <a:gd name="connsiteX15" fmla="*/ 356631 w 606368"/>
                <a:gd name="connsiteY15" fmla="*/ 484848 h 605099"/>
                <a:gd name="connsiteX16" fmla="*/ 112838 w 606368"/>
                <a:gd name="connsiteY16" fmla="*/ 241443 h 605099"/>
                <a:gd name="connsiteX17" fmla="*/ 71483 w 606368"/>
                <a:gd name="connsiteY17" fmla="*/ 200060 h 605099"/>
                <a:gd name="connsiteX18" fmla="*/ 112838 w 606368"/>
                <a:gd name="connsiteY18" fmla="*/ 158772 h 605099"/>
                <a:gd name="connsiteX19" fmla="*/ 121024 w 606368"/>
                <a:gd name="connsiteY19" fmla="*/ 0 h 605099"/>
                <a:gd name="connsiteX20" fmla="*/ 606368 w 606368"/>
                <a:gd name="connsiteY20" fmla="*/ 484702 h 605099"/>
                <a:gd name="connsiteX21" fmla="*/ 565012 w 606368"/>
                <a:gd name="connsiteY21" fmla="*/ 525995 h 605099"/>
                <a:gd name="connsiteX22" fmla="*/ 523656 w 606368"/>
                <a:gd name="connsiteY22" fmla="*/ 484702 h 605099"/>
                <a:gd name="connsiteX23" fmla="*/ 121024 w 606368"/>
                <a:gd name="connsiteY23" fmla="*/ 82586 h 605099"/>
                <a:gd name="connsiteX24" fmla="*/ 79668 w 606368"/>
                <a:gd name="connsiteY24" fmla="*/ 41293 h 605099"/>
                <a:gd name="connsiteX25" fmla="*/ 121024 w 606368"/>
                <a:gd name="connsiteY25" fmla="*/ 0 h 60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6368" h="605099">
                  <a:moveTo>
                    <a:pt x="73141" y="459099"/>
                  </a:moveTo>
                  <a:cubicBezTo>
                    <a:pt x="113536" y="459099"/>
                    <a:pt x="146282" y="491782"/>
                    <a:pt x="146282" y="532099"/>
                  </a:cubicBezTo>
                  <a:cubicBezTo>
                    <a:pt x="146282" y="572416"/>
                    <a:pt x="113536" y="605099"/>
                    <a:pt x="73141" y="605099"/>
                  </a:cubicBezTo>
                  <a:cubicBezTo>
                    <a:pt x="32746" y="605099"/>
                    <a:pt x="0" y="572416"/>
                    <a:pt x="0" y="532099"/>
                  </a:cubicBezTo>
                  <a:cubicBezTo>
                    <a:pt x="0" y="491782"/>
                    <a:pt x="32746" y="459099"/>
                    <a:pt x="73141" y="459099"/>
                  </a:cubicBezTo>
                  <a:close/>
                  <a:moveTo>
                    <a:pt x="90350" y="311335"/>
                  </a:moveTo>
                  <a:cubicBezTo>
                    <a:pt x="198584" y="311335"/>
                    <a:pt x="286566" y="399280"/>
                    <a:pt x="286566" y="507355"/>
                  </a:cubicBezTo>
                  <a:cubicBezTo>
                    <a:pt x="286566" y="530118"/>
                    <a:pt x="268103" y="548647"/>
                    <a:pt x="245213" y="548647"/>
                  </a:cubicBezTo>
                  <a:cubicBezTo>
                    <a:pt x="222417" y="548647"/>
                    <a:pt x="203860" y="530118"/>
                    <a:pt x="203860" y="507355"/>
                  </a:cubicBezTo>
                  <a:cubicBezTo>
                    <a:pt x="203860" y="444805"/>
                    <a:pt x="152898" y="393919"/>
                    <a:pt x="90350" y="393919"/>
                  </a:cubicBezTo>
                  <a:cubicBezTo>
                    <a:pt x="67459" y="393919"/>
                    <a:pt x="48902" y="375483"/>
                    <a:pt x="48902" y="352627"/>
                  </a:cubicBezTo>
                  <a:cubicBezTo>
                    <a:pt x="48902" y="329770"/>
                    <a:pt x="67459" y="311335"/>
                    <a:pt x="90350" y="311335"/>
                  </a:cubicBezTo>
                  <a:close/>
                  <a:moveTo>
                    <a:pt x="112838" y="158772"/>
                  </a:moveTo>
                  <a:cubicBezTo>
                    <a:pt x="292857" y="158772"/>
                    <a:pt x="439340" y="305021"/>
                    <a:pt x="439340" y="484848"/>
                  </a:cubicBezTo>
                  <a:cubicBezTo>
                    <a:pt x="439340" y="507608"/>
                    <a:pt x="420783" y="526136"/>
                    <a:pt x="397986" y="526136"/>
                  </a:cubicBezTo>
                  <a:cubicBezTo>
                    <a:pt x="375095" y="526136"/>
                    <a:pt x="356631" y="507608"/>
                    <a:pt x="356631" y="484848"/>
                  </a:cubicBezTo>
                  <a:cubicBezTo>
                    <a:pt x="356631" y="350636"/>
                    <a:pt x="247263" y="241443"/>
                    <a:pt x="112838" y="241443"/>
                  </a:cubicBezTo>
                  <a:cubicBezTo>
                    <a:pt x="89947" y="241443"/>
                    <a:pt x="71483" y="222915"/>
                    <a:pt x="71483" y="200060"/>
                  </a:cubicBezTo>
                  <a:cubicBezTo>
                    <a:pt x="71483" y="177300"/>
                    <a:pt x="89947" y="158772"/>
                    <a:pt x="112838" y="158772"/>
                  </a:cubicBezTo>
                  <a:close/>
                  <a:moveTo>
                    <a:pt x="121024" y="0"/>
                  </a:moveTo>
                  <a:cubicBezTo>
                    <a:pt x="388661" y="0"/>
                    <a:pt x="606368" y="217377"/>
                    <a:pt x="606368" y="484702"/>
                  </a:cubicBezTo>
                  <a:cubicBezTo>
                    <a:pt x="606368" y="507465"/>
                    <a:pt x="587904" y="525995"/>
                    <a:pt x="565012" y="525995"/>
                  </a:cubicBezTo>
                  <a:cubicBezTo>
                    <a:pt x="542120" y="525995"/>
                    <a:pt x="523656" y="507465"/>
                    <a:pt x="523656" y="484702"/>
                  </a:cubicBezTo>
                  <a:cubicBezTo>
                    <a:pt x="523656" y="262997"/>
                    <a:pt x="342971" y="82586"/>
                    <a:pt x="121024" y="82586"/>
                  </a:cubicBezTo>
                  <a:cubicBezTo>
                    <a:pt x="98227" y="82586"/>
                    <a:pt x="79668" y="64150"/>
                    <a:pt x="79668" y="41293"/>
                  </a:cubicBezTo>
                  <a:cubicBezTo>
                    <a:pt x="79668" y="18530"/>
                    <a:pt x="98227" y="0"/>
                    <a:pt x="121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662658" y="4099760"/>
            <a:ext cx="1857653" cy="850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网络是基于</a:t>
            </a:r>
            <a:r>
              <a:rPr lang="en-US" altLang="zh-CN" sz="1400" dirty="0">
                <a:cs typeface="+mn-ea"/>
                <a:sym typeface="+mn-lt"/>
              </a:rPr>
              <a:t>TCP/IP</a:t>
            </a:r>
            <a:r>
              <a:rPr lang="zh-CN" altLang="en-US" sz="1400" dirty="0">
                <a:cs typeface="+mn-ea"/>
                <a:sym typeface="+mn-lt"/>
              </a:rPr>
              <a:t>协议进行的，这些协议缺乏传输安全措施。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30807" y="4099760"/>
            <a:ext cx="1857653" cy="850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计算机病毒通过网络传播，可使计算机和网络瘫痪、数据丢失。</a:t>
            </a:r>
            <a:endParaRPr lang="en-US" altLang="zh-CN" sz="1400" dirty="0">
              <a:cs typeface="+mn-ea"/>
              <a:sym typeface="+mn-lt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4156" y="1464314"/>
            <a:ext cx="4762500" cy="4762500"/>
          </a:xfrm>
          <a:prstGeom prst="rect">
            <a:avLst/>
          </a:prstGeom>
        </p:spPr>
      </p:pic>
      <p:sp>
        <p:nvSpPr>
          <p:cNvPr id="18" name="文本框 2"/>
          <p:cNvSpPr txBox="1"/>
          <p:nvPr/>
        </p:nvSpPr>
        <p:spPr>
          <a:xfrm>
            <a:off x="4223911" y="631186"/>
            <a:ext cx="374417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网络的安全隐患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形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591411" y="1502317"/>
            <a:ext cx="4762500" cy="4762500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3374455" y="3383238"/>
            <a:ext cx="903892" cy="903892"/>
          </a:xfrm>
          <a:prstGeom prst="ellipse">
            <a:avLst/>
          </a:prstGeom>
          <a:solidFill>
            <a:srgbClr val="084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AutoShape 17"/>
          <p:cNvSpPr/>
          <p:nvPr/>
        </p:nvSpPr>
        <p:spPr bwMode="auto">
          <a:xfrm>
            <a:off x="2379972" y="2488743"/>
            <a:ext cx="908667" cy="3415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marL="0" marR="0" lvl="0" indent="0" algn="r" defTabSz="6477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中断攻击</a:t>
            </a:r>
            <a:endParaRPr kumimoji="0" lang="es-ES" altLang="zh-CN" sz="170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AutoShape 19"/>
          <p:cNvSpPr/>
          <p:nvPr/>
        </p:nvSpPr>
        <p:spPr bwMode="auto">
          <a:xfrm>
            <a:off x="747544" y="2830312"/>
            <a:ext cx="2557801" cy="834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defTabSz="866140">
              <a:lnSpc>
                <a:spcPct val="140000"/>
              </a:lnSpc>
              <a:defRPr/>
            </a:pPr>
            <a:r>
              <a:rPr kumimoji="0" lang="zh-CN" altLang="en-US" sz="132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中断是以可用性作为攻击目标，中断可以毁坏系统资源，使网络不可用，让用户遭受损失。</a:t>
            </a:r>
            <a:endParaRPr kumimoji="0" lang="zh-CN" altLang="en-US" sz="132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AutoShape 17"/>
          <p:cNvSpPr/>
          <p:nvPr/>
        </p:nvSpPr>
        <p:spPr bwMode="auto">
          <a:xfrm>
            <a:off x="2363266" y="4087376"/>
            <a:ext cx="908667" cy="3415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marL="0" marR="0" lvl="0" indent="0" algn="r" defTabSz="6477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修改攻击</a:t>
            </a:r>
            <a:endParaRPr kumimoji="0" lang="es-ES" altLang="zh-CN" sz="170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AutoShape 19"/>
          <p:cNvSpPr/>
          <p:nvPr/>
        </p:nvSpPr>
        <p:spPr bwMode="auto">
          <a:xfrm>
            <a:off x="730838" y="4437026"/>
            <a:ext cx="2557801" cy="8308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defTabSz="866140">
              <a:lnSpc>
                <a:spcPct val="140000"/>
              </a:lnSpc>
              <a:defRPr/>
            </a:pPr>
            <a:r>
              <a:rPr kumimoji="0" lang="zh-CN" altLang="en-US" sz="132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修改是以完整性作为攻击目标，非授权用户不仅获得访问而且对数据进行修改。</a:t>
            </a:r>
            <a:endParaRPr kumimoji="0" lang="zh-CN" altLang="en-US" sz="132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AutoShape 17"/>
          <p:cNvSpPr/>
          <p:nvPr/>
        </p:nvSpPr>
        <p:spPr bwMode="auto">
          <a:xfrm>
            <a:off x="8676553" y="2436907"/>
            <a:ext cx="1777902" cy="3334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marL="0" marR="0" lvl="0" indent="0" algn="l" defTabSz="6477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截获攻击</a:t>
            </a:r>
            <a:endParaRPr kumimoji="0" lang="es-ES" altLang="zh-CN" sz="170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AutoShape 19"/>
          <p:cNvSpPr/>
          <p:nvPr/>
        </p:nvSpPr>
        <p:spPr bwMode="auto">
          <a:xfrm>
            <a:off x="8687903" y="2778477"/>
            <a:ext cx="2771067" cy="8308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defTabSz="866140">
              <a:lnSpc>
                <a:spcPct val="140000"/>
              </a:lnSpc>
              <a:defRPr/>
            </a:pPr>
            <a:r>
              <a:rPr kumimoji="0" lang="zh-CN" altLang="en-US" sz="132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截获是以保密性作为攻击目标，非授权用户通过某种手段获得对系统资源的访问。</a:t>
            </a:r>
            <a:endParaRPr kumimoji="0" lang="zh-CN" altLang="en-US" sz="132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AutoShape 17"/>
          <p:cNvSpPr/>
          <p:nvPr/>
        </p:nvSpPr>
        <p:spPr bwMode="auto">
          <a:xfrm>
            <a:off x="8682820" y="4095456"/>
            <a:ext cx="1777902" cy="3334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marL="0" marR="0" lvl="0" indent="0" algn="l" defTabSz="6477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伪造攻击</a:t>
            </a:r>
            <a:endParaRPr kumimoji="0" lang="es-ES" altLang="zh-CN" sz="170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AutoShape 19"/>
          <p:cNvSpPr/>
          <p:nvPr/>
        </p:nvSpPr>
        <p:spPr bwMode="auto">
          <a:xfrm>
            <a:off x="8694170" y="4437026"/>
            <a:ext cx="2764800" cy="8308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defTabSz="866140">
              <a:lnSpc>
                <a:spcPct val="140000"/>
              </a:lnSpc>
              <a:defRPr/>
            </a:pPr>
            <a:r>
              <a:rPr kumimoji="0" lang="zh-CN" altLang="en-US" sz="132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伪造是以完整性作为攻击目标，非授权用户将伪造的数据插入到正常传输的数据中。</a:t>
            </a:r>
            <a:endParaRPr kumimoji="0" lang="zh-CN" altLang="en-US" sz="132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iṥḻíḍe"/>
          <p:cNvSpPr/>
          <p:nvPr/>
        </p:nvSpPr>
        <p:spPr>
          <a:xfrm>
            <a:off x="3673554" y="3685950"/>
            <a:ext cx="349596" cy="271692"/>
          </a:xfrm>
          <a:custGeom>
            <a:avLst/>
            <a:gdLst>
              <a:gd name="connsiteX0" fmla="*/ 602379 w 607356"/>
              <a:gd name="connsiteY0" fmla="*/ 168035 h 472012"/>
              <a:gd name="connsiteX1" fmla="*/ 607356 w 607356"/>
              <a:gd name="connsiteY1" fmla="*/ 175489 h 472012"/>
              <a:gd name="connsiteX2" fmla="*/ 607356 w 607356"/>
              <a:gd name="connsiteY2" fmla="*/ 438605 h 472012"/>
              <a:gd name="connsiteX3" fmla="*/ 573897 w 607356"/>
              <a:gd name="connsiteY3" fmla="*/ 472012 h 472012"/>
              <a:gd name="connsiteX4" fmla="*/ 138461 w 607356"/>
              <a:gd name="connsiteY4" fmla="*/ 472012 h 472012"/>
              <a:gd name="connsiteX5" fmla="*/ 105001 w 607356"/>
              <a:gd name="connsiteY5" fmla="*/ 438605 h 472012"/>
              <a:gd name="connsiteX6" fmla="*/ 105001 w 607356"/>
              <a:gd name="connsiteY6" fmla="*/ 381914 h 472012"/>
              <a:gd name="connsiteX7" fmla="*/ 468909 w 607356"/>
              <a:gd name="connsiteY7" fmla="*/ 381914 h 472012"/>
              <a:gd name="connsiteX8" fmla="*/ 533155 w 607356"/>
              <a:gd name="connsiteY8" fmla="*/ 317769 h 472012"/>
              <a:gd name="connsiteX9" fmla="*/ 533155 w 607356"/>
              <a:gd name="connsiteY9" fmla="*/ 230063 h 472012"/>
              <a:gd name="connsiteX10" fmla="*/ 593530 w 607356"/>
              <a:gd name="connsiteY10" fmla="*/ 169783 h 472012"/>
              <a:gd name="connsiteX11" fmla="*/ 602379 w 607356"/>
              <a:gd name="connsiteY11" fmla="*/ 168035 h 472012"/>
              <a:gd name="connsiteX12" fmla="*/ 533192 w 607356"/>
              <a:gd name="connsiteY12" fmla="*/ 120879 h 472012"/>
              <a:gd name="connsiteX13" fmla="*/ 556406 w 607356"/>
              <a:gd name="connsiteY13" fmla="*/ 120879 h 472012"/>
              <a:gd name="connsiteX14" fmla="*/ 568566 w 607356"/>
              <a:gd name="connsiteY14" fmla="*/ 128982 h 472012"/>
              <a:gd name="connsiteX15" fmla="*/ 565710 w 607356"/>
              <a:gd name="connsiteY15" fmla="*/ 143346 h 472012"/>
              <a:gd name="connsiteX16" fmla="*/ 533192 w 607356"/>
              <a:gd name="connsiteY16" fmla="*/ 175849 h 472012"/>
              <a:gd name="connsiteX17" fmla="*/ 4978 w 607356"/>
              <a:gd name="connsiteY17" fmla="*/ 47156 h 472012"/>
              <a:gd name="connsiteX18" fmla="*/ 13828 w 607356"/>
              <a:gd name="connsiteY18" fmla="*/ 48905 h 472012"/>
              <a:gd name="connsiteX19" fmla="*/ 221344 w 607356"/>
              <a:gd name="connsiteY19" fmla="*/ 256100 h 472012"/>
              <a:gd name="connsiteX20" fmla="*/ 251213 w 607356"/>
              <a:gd name="connsiteY20" fmla="*/ 268434 h 472012"/>
              <a:gd name="connsiteX21" fmla="*/ 281082 w 607356"/>
              <a:gd name="connsiteY21" fmla="*/ 256100 h 472012"/>
              <a:gd name="connsiteX22" fmla="*/ 488597 w 607356"/>
              <a:gd name="connsiteY22" fmla="*/ 48905 h 472012"/>
              <a:gd name="connsiteX23" fmla="*/ 497447 w 607356"/>
              <a:gd name="connsiteY23" fmla="*/ 47156 h 472012"/>
              <a:gd name="connsiteX24" fmla="*/ 502425 w 607356"/>
              <a:gd name="connsiteY24" fmla="*/ 54612 h 472012"/>
              <a:gd name="connsiteX25" fmla="*/ 502425 w 607356"/>
              <a:gd name="connsiteY25" fmla="*/ 317771 h 472012"/>
              <a:gd name="connsiteX26" fmla="*/ 468961 w 607356"/>
              <a:gd name="connsiteY26" fmla="*/ 351275 h 472012"/>
              <a:gd name="connsiteX27" fmla="*/ 33464 w 607356"/>
              <a:gd name="connsiteY27" fmla="*/ 351275 h 472012"/>
              <a:gd name="connsiteX28" fmla="*/ 0 w 607356"/>
              <a:gd name="connsiteY28" fmla="*/ 317771 h 472012"/>
              <a:gd name="connsiteX29" fmla="*/ 0 w 607356"/>
              <a:gd name="connsiteY29" fmla="*/ 54612 h 472012"/>
              <a:gd name="connsiteX30" fmla="*/ 4978 w 607356"/>
              <a:gd name="connsiteY30" fmla="*/ 47156 h 472012"/>
              <a:gd name="connsiteX31" fmla="*/ 50961 w 607356"/>
              <a:gd name="connsiteY31" fmla="*/ 0 h 472012"/>
              <a:gd name="connsiteX32" fmla="*/ 451488 w 607356"/>
              <a:gd name="connsiteY32" fmla="*/ 0 h 472012"/>
              <a:gd name="connsiteX33" fmla="*/ 463563 w 607356"/>
              <a:gd name="connsiteY33" fmla="*/ 8101 h 472012"/>
              <a:gd name="connsiteX34" fmla="*/ 460706 w 607356"/>
              <a:gd name="connsiteY34" fmla="*/ 22462 h 472012"/>
              <a:gd name="connsiteX35" fmla="*/ 260489 w 607356"/>
              <a:gd name="connsiteY35" fmla="*/ 222418 h 472012"/>
              <a:gd name="connsiteX36" fmla="*/ 241868 w 607356"/>
              <a:gd name="connsiteY36" fmla="*/ 222418 h 472012"/>
              <a:gd name="connsiteX37" fmla="*/ 41650 w 607356"/>
              <a:gd name="connsiteY37" fmla="*/ 22462 h 472012"/>
              <a:gd name="connsiteX38" fmla="*/ 38793 w 607356"/>
              <a:gd name="connsiteY38" fmla="*/ 8101 h 472012"/>
              <a:gd name="connsiteX39" fmla="*/ 50961 w 607356"/>
              <a:gd name="connsiteY39" fmla="*/ 0 h 47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7356" h="472012">
                <a:moveTo>
                  <a:pt x="602379" y="168035"/>
                </a:moveTo>
                <a:cubicBezTo>
                  <a:pt x="605328" y="169231"/>
                  <a:pt x="607356" y="172268"/>
                  <a:pt x="607356" y="175489"/>
                </a:cubicBezTo>
                <a:lnTo>
                  <a:pt x="607356" y="438605"/>
                </a:lnTo>
                <a:cubicBezTo>
                  <a:pt x="607356" y="457103"/>
                  <a:pt x="592332" y="472012"/>
                  <a:pt x="573897" y="472012"/>
                </a:cubicBezTo>
                <a:lnTo>
                  <a:pt x="138461" y="472012"/>
                </a:lnTo>
                <a:cubicBezTo>
                  <a:pt x="119934" y="472012"/>
                  <a:pt x="105001" y="457103"/>
                  <a:pt x="105001" y="438605"/>
                </a:cubicBezTo>
                <a:lnTo>
                  <a:pt x="105001" y="381914"/>
                </a:lnTo>
                <a:lnTo>
                  <a:pt x="468909" y="381914"/>
                </a:lnTo>
                <a:cubicBezTo>
                  <a:pt x="504304" y="381914"/>
                  <a:pt x="533155" y="353109"/>
                  <a:pt x="533155" y="317769"/>
                </a:cubicBezTo>
                <a:lnTo>
                  <a:pt x="533155" y="230063"/>
                </a:lnTo>
                <a:lnTo>
                  <a:pt x="593530" y="169783"/>
                </a:lnTo>
                <a:cubicBezTo>
                  <a:pt x="595834" y="167482"/>
                  <a:pt x="599337" y="166746"/>
                  <a:pt x="602379" y="168035"/>
                </a:cubicBezTo>
                <a:close/>
                <a:moveTo>
                  <a:pt x="533192" y="120879"/>
                </a:moveTo>
                <a:lnTo>
                  <a:pt x="556406" y="120879"/>
                </a:lnTo>
                <a:cubicBezTo>
                  <a:pt x="561749" y="120879"/>
                  <a:pt x="566539" y="124101"/>
                  <a:pt x="568566" y="128982"/>
                </a:cubicBezTo>
                <a:cubicBezTo>
                  <a:pt x="570592" y="133862"/>
                  <a:pt x="569487" y="139570"/>
                  <a:pt x="565710" y="143346"/>
                </a:cubicBezTo>
                <a:lnTo>
                  <a:pt x="533192" y="175849"/>
                </a:lnTo>
                <a:close/>
                <a:moveTo>
                  <a:pt x="4978" y="47156"/>
                </a:moveTo>
                <a:cubicBezTo>
                  <a:pt x="8020" y="45868"/>
                  <a:pt x="11523" y="46604"/>
                  <a:pt x="13828" y="48905"/>
                </a:cubicBezTo>
                <a:lnTo>
                  <a:pt x="221344" y="256100"/>
                </a:lnTo>
                <a:cubicBezTo>
                  <a:pt x="229272" y="264016"/>
                  <a:pt x="240058" y="268434"/>
                  <a:pt x="251213" y="268434"/>
                </a:cubicBezTo>
                <a:cubicBezTo>
                  <a:pt x="262460" y="268434"/>
                  <a:pt x="273153" y="264016"/>
                  <a:pt x="281082" y="256100"/>
                </a:cubicBezTo>
                <a:lnTo>
                  <a:pt x="488597" y="48905"/>
                </a:lnTo>
                <a:cubicBezTo>
                  <a:pt x="490902" y="46604"/>
                  <a:pt x="494405" y="45868"/>
                  <a:pt x="497447" y="47156"/>
                </a:cubicBezTo>
                <a:cubicBezTo>
                  <a:pt x="500489" y="48445"/>
                  <a:pt x="502425" y="51390"/>
                  <a:pt x="502425" y="54612"/>
                </a:cubicBezTo>
                <a:lnTo>
                  <a:pt x="502425" y="317771"/>
                </a:lnTo>
                <a:cubicBezTo>
                  <a:pt x="502425" y="336272"/>
                  <a:pt x="487491" y="351275"/>
                  <a:pt x="468961" y="351275"/>
                </a:cubicBezTo>
                <a:lnTo>
                  <a:pt x="33464" y="351275"/>
                </a:lnTo>
                <a:cubicBezTo>
                  <a:pt x="15026" y="351275"/>
                  <a:pt x="0" y="336272"/>
                  <a:pt x="0" y="317771"/>
                </a:cubicBezTo>
                <a:lnTo>
                  <a:pt x="0" y="54612"/>
                </a:lnTo>
                <a:cubicBezTo>
                  <a:pt x="0" y="51390"/>
                  <a:pt x="1936" y="48445"/>
                  <a:pt x="4978" y="47156"/>
                </a:cubicBezTo>
                <a:close/>
                <a:moveTo>
                  <a:pt x="50961" y="0"/>
                </a:moveTo>
                <a:lnTo>
                  <a:pt x="451488" y="0"/>
                </a:lnTo>
                <a:cubicBezTo>
                  <a:pt x="456742" y="0"/>
                  <a:pt x="461535" y="3222"/>
                  <a:pt x="463563" y="8101"/>
                </a:cubicBezTo>
                <a:cubicBezTo>
                  <a:pt x="465591" y="13072"/>
                  <a:pt x="464485" y="18688"/>
                  <a:pt x="460706" y="22462"/>
                </a:cubicBezTo>
                <a:lnTo>
                  <a:pt x="260489" y="222418"/>
                </a:lnTo>
                <a:cubicBezTo>
                  <a:pt x="255326" y="227573"/>
                  <a:pt x="247030" y="227573"/>
                  <a:pt x="241868" y="222418"/>
                </a:cubicBezTo>
                <a:lnTo>
                  <a:pt x="41650" y="22462"/>
                </a:lnTo>
                <a:cubicBezTo>
                  <a:pt x="37871" y="18688"/>
                  <a:pt x="36765" y="13072"/>
                  <a:pt x="38793" y="8101"/>
                </a:cubicBezTo>
                <a:cubicBezTo>
                  <a:pt x="40821" y="3222"/>
                  <a:pt x="45614" y="0"/>
                  <a:pt x="50961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772661" y="3388493"/>
            <a:ext cx="903892" cy="903892"/>
            <a:chOff x="7772661" y="3003485"/>
            <a:chExt cx="903892" cy="903892"/>
          </a:xfrm>
        </p:grpSpPr>
        <p:sp>
          <p:nvSpPr>
            <p:cNvPr id="30" name="椭圆 29"/>
            <p:cNvSpPr/>
            <p:nvPr/>
          </p:nvSpPr>
          <p:spPr>
            <a:xfrm>
              <a:off x="7772661" y="3003485"/>
              <a:ext cx="903892" cy="903892"/>
            </a:xfrm>
            <a:prstGeom prst="ellipse">
              <a:avLst/>
            </a:prstGeom>
            <a:solidFill>
              <a:srgbClr val="EB4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iṥḻíḍe"/>
            <p:cNvSpPr/>
            <p:nvPr/>
          </p:nvSpPr>
          <p:spPr>
            <a:xfrm>
              <a:off x="8074027" y="3300942"/>
              <a:ext cx="349596" cy="271692"/>
            </a:xfrm>
            <a:custGeom>
              <a:avLst/>
              <a:gdLst>
                <a:gd name="connsiteX0" fmla="*/ 602379 w 607356"/>
                <a:gd name="connsiteY0" fmla="*/ 168035 h 472012"/>
                <a:gd name="connsiteX1" fmla="*/ 607356 w 607356"/>
                <a:gd name="connsiteY1" fmla="*/ 175489 h 472012"/>
                <a:gd name="connsiteX2" fmla="*/ 607356 w 607356"/>
                <a:gd name="connsiteY2" fmla="*/ 438605 h 472012"/>
                <a:gd name="connsiteX3" fmla="*/ 573897 w 607356"/>
                <a:gd name="connsiteY3" fmla="*/ 472012 h 472012"/>
                <a:gd name="connsiteX4" fmla="*/ 138461 w 607356"/>
                <a:gd name="connsiteY4" fmla="*/ 472012 h 472012"/>
                <a:gd name="connsiteX5" fmla="*/ 105001 w 607356"/>
                <a:gd name="connsiteY5" fmla="*/ 438605 h 472012"/>
                <a:gd name="connsiteX6" fmla="*/ 105001 w 607356"/>
                <a:gd name="connsiteY6" fmla="*/ 381914 h 472012"/>
                <a:gd name="connsiteX7" fmla="*/ 468909 w 607356"/>
                <a:gd name="connsiteY7" fmla="*/ 381914 h 472012"/>
                <a:gd name="connsiteX8" fmla="*/ 533155 w 607356"/>
                <a:gd name="connsiteY8" fmla="*/ 317769 h 472012"/>
                <a:gd name="connsiteX9" fmla="*/ 533155 w 607356"/>
                <a:gd name="connsiteY9" fmla="*/ 230063 h 472012"/>
                <a:gd name="connsiteX10" fmla="*/ 593530 w 607356"/>
                <a:gd name="connsiteY10" fmla="*/ 169783 h 472012"/>
                <a:gd name="connsiteX11" fmla="*/ 602379 w 607356"/>
                <a:gd name="connsiteY11" fmla="*/ 168035 h 472012"/>
                <a:gd name="connsiteX12" fmla="*/ 533192 w 607356"/>
                <a:gd name="connsiteY12" fmla="*/ 120879 h 472012"/>
                <a:gd name="connsiteX13" fmla="*/ 556406 w 607356"/>
                <a:gd name="connsiteY13" fmla="*/ 120879 h 472012"/>
                <a:gd name="connsiteX14" fmla="*/ 568566 w 607356"/>
                <a:gd name="connsiteY14" fmla="*/ 128982 h 472012"/>
                <a:gd name="connsiteX15" fmla="*/ 565710 w 607356"/>
                <a:gd name="connsiteY15" fmla="*/ 143346 h 472012"/>
                <a:gd name="connsiteX16" fmla="*/ 533192 w 607356"/>
                <a:gd name="connsiteY16" fmla="*/ 175849 h 472012"/>
                <a:gd name="connsiteX17" fmla="*/ 4978 w 607356"/>
                <a:gd name="connsiteY17" fmla="*/ 47156 h 472012"/>
                <a:gd name="connsiteX18" fmla="*/ 13828 w 607356"/>
                <a:gd name="connsiteY18" fmla="*/ 48905 h 472012"/>
                <a:gd name="connsiteX19" fmla="*/ 221344 w 607356"/>
                <a:gd name="connsiteY19" fmla="*/ 256100 h 472012"/>
                <a:gd name="connsiteX20" fmla="*/ 251213 w 607356"/>
                <a:gd name="connsiteY20" fmla="*/ 268434 h 472012"/>
                <a:gd name="connsiteX21" fmla="*/ 281082 w 607356"/>
                <a:gd name="connsiteY21" fmla="*/ 256100 h 472012"/>
                <a:gd name="connsiteX22" fmla="*/ 488597 w 607356"/>
                <a:gd name="connsiteY22" fmla="*/ 48905 h 472012"/>
                <a:gd name="connsiteX23" fmla="*/ 497447 w 607356"/>
                <a:gd name="connsiteY23" fmla="*/ 47156 h 472012"/>
                <a:gd name="connsiteX24" fmla="*/ 502425 w 607356"/>
                <a:gd name="connsiteY24" fmla="*/ 54612 h 472012"/>
                <a:gd name="connsiteX25" fmla="*/ 502425 w 607356"/>
                <a:gd name="connsiteY25" fmla="*/ 317771 h 472012"/>
                <a:gd name="connsiteX26" fmla="*/ 468961 w 607356"/>
                <a:gd name="connsiteY26" fmla="*/ 351275 h 472012"/>
                <a:gd name="connsiteX27" fmla="*/ 33464 w 607356"/>
                <a:gd name="connsiteY27" fmla="*/ 351275 h 472012"/>
                <a:gd name="connsiteX28" fmla="*/ 0 w 607356"/>
                <a:gd name="connsiteY28" fmla="*/ 317771 h 472012"/>
                <a:gd name="connsiteX29" fmla="*/ 0 w 607356"/>
                <a:gd name="connsiteY29" fmla="*/ 54612 h 472012"/>
                <a:gd name="connsiteX30" fmla="*/ 4978 w 607356"/>
                <a:gd name="connsiteY30" fmla="*/ 47156 h 472012"/>
                <a:gd name="connsiteX31" fmla="*/ 50961 w 607356"/>
                <a:gd name="connsiteY31" fmla="*/ 0 h 472012"/>
                <a:gd name="connsiteX32" fmla="*/ 451488 w 607356"/>
                <a:gd name="connsiteY32" fmla="*/ 0 h 472012"/>
                <a:gd name="connsiteX33" fmla="*/ 463563 w 607356"/>
                <a:gd name="connsiteY33" fmla="*/ 8101 h 472012"/>
                <a:gd name="connsiteX34" fmla="*/ 460706 w 607356"/>
                <a:gd name="connsiteY34" fmla="*/ 22462 h 472012"/>
                <a:gd name="connsiteX35" fmla="*/ 260489 w 607356"/>
                <a:gd name="connsiteY35" fmla="*/ 222418 h 472012"/>
                <a:gd name="connsiteX36" fmla="*/ 241868 w 607356"/>
                <a:gd name="connsiteY36" fmla="*/ 222418 h 472012"/>
                <a:gd name="connsiteX37" fmla="*/ 41650 w 607356"/>
                <a:gd name="connsiteY37" fmla="*/ 22462 h 472012"/>
                <a:gd name="connsiteX38" fmla="*/ 38793 w 607356"/>
                <a:gd name="connsiteY38" fmla="*/ 8101 h 472012"/>
                <a:gd name="connsiteX39" fmla="*/ 50961 w 607356"/>
                <a:gd name="connsiteY39" fmla="*/ 0 h 47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7356" h="472012">
                  <a:moveTo>
                    <a:pt x="602379" y="168035"/>
                  </a:moveTo>
                  <a:cubicBezTo>
                    <a:pt x="605328" y="169231"/>
                    <a:pt x="607356" y="172268"/>
                    <a:pt x="607356" y="175489"/>
                  </a:cubicBezTo>
                  <a:lnTo>
                    <a:pt x="607356" y="438605"/>
                  </a:lnTo>
                  <a:cubicBezTo>
                    <a:pt x="607356" y="457103"/>
                    <a:pt x="592332" y="472012"/>
                    <a:pt x="573897" y="472012"/>
                  </a:cubicBezTo>
                  <a:lnTo>
                    <a:pt x="138461" y="472012"/>
                  </a:lnTo>
                  <a:cubicBezTo>
                    <a:pt x="119934" y="472012"/>
                    <a:pt x="105001" y="457103"/>
                    <a:pt x="105001" y="438605"/>
                  </a:cubicBezTo>
                  <a:lnTo>
                    <a:pt x="105001" y="381914"/>
                  </a:lnTo>
                  <a:lnTo>
                    <a:pt x="468909" y="381914"/>
                  </a:lnTo>
                  <a:cubicBezTo>
                    <a:pt x="504304" y="381914"/>
                    <a:pt x="533155" y="353109"/>
                    <a:pt x="533155" y="317769"/>
                  </a:cubicBezTo>
                  <a:lnTo>
                    <a:pt x="533155" y="230063"/>
                  </a:lnTo>
                  <a:lnTo>
                    <a:pt x="593530" y="169783"/>
                  </a:lnTo>
                  <a:cubicBezTo>
                    <a:pt x="595834" y="167482"/>
                    <a:pt x="599337" y="166746"/>
                    <a:pt x="602379" y="168035"/>
                  </a:cubicBezTo>
                  <a:close/>
                  <a:moveTo>
                    <a:pt x="533192" y="120879"/>
                  </a:moveTo>
                  <a:lnTo>
                    <a:pt x="556406" y="120879"/>
                  </a:lnTo>
                  <a:cubicBezTo>
                    <a:pt x="561749" y="120879"/>
                    <a:pt x="566539" y="124101"/>
                    <a:pt x="568566" y="128982"/>
                  </a:cubicBezTo>
                  <a:cubicBezTo>
                    <a:pt x="570592" y="133862"/>
                    <a:pt x="569487" y="139570"/>
                    <a:pt x="565710" y="143346"/>
                  </a:cubicBezTo>
                  <a:lnTo>
                    <a:pt x="533192" y="175849"/>
                  </a:lnTo>
                  <a:close/>
                  <a:moveTo>
                    <a:pt x="4978" y="47156"/>
                  </a:moveTo>
                  <a:cubicBezTo>
                    <a:pt x="8020" y="45868"/>
                    <a:pt x="11523" y="46604"/>
                    <a:pt x="13828" y="48905"/>
                  </a:cubicBezTo>
                  <a:lnTo>
                    <a:pt x="221344" y="256100"/>
                  </a:lnTo>
                  <a:cubicBezTo>
                    <a:pt x="229272" y="264016"/>
                    <a:pt x="240058" y="268434"/>
                    <a:pt x="251213" y="268434"/>
                  </a:cubicBezTo>
                  <a:cubicBezTo>
                    <a:pt x="262460" y="268434"/>
                    <a:pt x="273153" y="264016"/>
                    <a:pt x="281082" y="256100"/>
                  </a:cubicBezTo>
                  <a:lnTo>
                    <a:pt x="488597" y="48905"/>
                  </a:lnTo>
                  <a:cubicBezTo>
                    <a:pt x="490902" y="46604"/>
                    <a:pt x="494405" y="45868"/>
                    <a:pt x="497447" y="47156"/>
                  </a:cubicBezTo>
                  <a:cubicBezTo>
                    <a:pt x="500489" y="48445"/>
                    <a:pt x="502425" y="51390"/>
                    <a:pt x="502425" y="54612"/>
                  </a:cubicBezTo>
                  <a:lnTo>
                    <a:pt x="502425" y="317771"/>
                  </a:lnTo>
                  <a:cubicBezTo>
                    <a:pt x="502425" y="336272"/>
                    <a:pt x="487491" y="351275"/>
                    <a:pt x="468961" y="351275"/>
                  </a:cubicBezTo>
                  <a:lnTo>
                    <a:pt x="33464" y="351275"/>
                  </a:lnTo>
                  <a:cubicBezTo>
                    <a:pt x="15026" y="351275"/>
                    <a:pt x="0" y="336272"/>
                    <a:pt x="0" y="317771"/>
                  </a:cubicBezTo>
                  <a:lnTo>
                    <a:pt x="0" y="54612"/>
                  </a:lnTo>
                  <a:cubicBezTo>
                    <a:pt x="0" y="51390"/>
                    <a:pt x="1936" y="48445"/>
                    <a:pt x="4978" y="47156"/>
                  </a:cubicBezTo>
                  <a:close/>
                  <a:moveTo>
                    <a:pt x="50961" y="0"/>
                  </a:moveTo>
                  <a:lnTo>
                    <a:pt x="451488" y="0"/>
                  </a:lnTo>
                  <a:cubicBezTo>
                    <a:pt x="456742" y="0"/>
                    <a:pt x="461535" y="3222"/>
                    <a:pt x="463563" y="8101"/>
                  </a:cubicBezTo>
                  <a:cubicBezTo>
                    <a:pt x="465591" y="13072"/>
                    <a:pt x="464485" y="18688"/>
                    <a:pt x="460706" y="22462"/>
                  </a:cubicBezTo>
                  <a:lnTo>
                    <a:pt x="260489" y="222418"/>
                  </a:lnTo>
                  <a:cubicBezTo>
                    <a:pt x="255326" y="227573"/>
                    <a:pt x="247030" y="227573"/>
                    <a:pt x="241868" y="222418"/>
                  </a:cubicBezTo>
                  <a:lnTo>
                    <a:pt x="41650" y="22462"/>
                  </a:lnTo>
                  <a:cubicBezTo>
                    <a:pt x="37871" y="18688"/>
                    <a:pt x="36765" y="13072"/>
                    <a:pt x="38793" y="8101"/>
                  </a:cubicBezTo>
                  <a:cubicBezTo>
                    <a:pt x="40821" y="3222"/>
                    <a:pt x="45614" y="0"/>
                    <a:pt x="50961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文本框 2"/>
          <p:cNvSpPr txBox="1"/>
          <p:nvPr/>
        </p:nvSpPr>
        <p:spPr>
          <a:xfrm>
            <a:off x="4223911" y="631186"/>
            <a:ext cx="374417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常见的攻击形式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 descr="e7d195523061f1c0d3ba7f298e59d031c9c3f97027ed136f882110EF8F17BAD1F2C348D17C7856EF46CB4678CC9E44EE1ABA681E3133328A7B4D22AAF822B2429426B2355AA8CC4431B8568D2CF3B73AAAD753476CCD8199994BD43C82BDB4A055B67CFBA66DDF37414317DA1BBA25705979FE7D57D375D82D7B24EC2F681DC196451350D92E9550"/>
          <p:cNvSpPr txBox="1"/>
          <p:nvPr/>
        </p:nvSpPr>
        <p:spPr>
          <a:xfrm>
            <a:off x="6068389" y="2594564"/>
            <a:ext cx="49055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网络安全小案例</a:t>
            </a:r>
            <a:endParaRPr lang="zh-CN" altLang="en-US" sz="5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9" name="矩形 308" descr="e7d195523061f1c0d3ba7f298e59d031c9c3f97027ed136f882110EF8F17BAD1F2C348D17C7856EF46CB4678CC9E44EE1ABA681E3133328A7B4D22AAF822B2429426B2355AA8CC4431B8568D2CF3B73AAAD753476CCD8199994BD43C82BDB4A055B67CFBA66DDF37414317DA1BBA25705979FE7D57D375D82D7B24EC2F681DC196451350D92E9550"/>
          <p:cNvSpPr/>
          <p:nvPr/>
        </p:nvSpPr>
        <p:spPr>
          <a:xfrm>
            <a:off x="6068390" y="3544143"/>
            <a:ext cx="3931561" cy="988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>
              <a:lnSpc>
                <a:spcPct val="150000"/>
              </a:lnSpc>
            </a:pP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consectetuer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 Maecenas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porttitor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congue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massa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Fusce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posuere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ultricies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purus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lectus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malesuada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libero, sit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commodo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magna eros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quis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cs typeface="+mn-ea"/>
                <a:sym typeface="+mn-lt"/>
              </a:rPr>
              <a:t>urna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0" name="组合 309"/>
          <p:cNvGrpSpPr/>
          <p:nvPr/>
        </p:nvGrpSpPr>
        <p:grpSpPr>
          <a:xfrm flipH="1" flipV="1">
            <a:off x="5648326" y="3825875"/>
            <a:ext cx="6544258" cy="3058382"/>
            <a:chOff x="537691" y="477299"/>
            <a:chExt cx="6544258" cy="3058382"/>
          </a:xfrm>
        </p:grpSpPr>
        <p:pic>
          <p:nvPicPr>
            <p:cNvPr id="311" name="图片 310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9" r="41793" b="53044"/>
            <a:stretch>
              <a:fillRect/>
            </a:stretch>
          </p:blipFill>
          <p:spPr>
            <a:xfrm>
              <a:off x="542887" y="488735"/>
              <a:ext cx="6539062" cy="3046946"/>
            </a:xfrm>
            <a:prstGeom prst="rect">
              <a:avLst/>
            </a:prstGeom>
          </p:spPr>
        </p:pic>
        <p:pic>
          <p:nvPicPr>
            <p:cNvPr id="312" name="图片 311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30" t="50000"/>
            <a:stretch>
              <a:fillRect/>
            </a:stretch>
          </p:blipFill>
          <p:spPr>
            <a:xfrm flipH="1" flipV="1">
              <a:off x="537691" y="477299"/>
              <a:ext cx="4587919" cy="2187129"/>
            </a:xfrm>
            <a:prstGeom prst="rect">
              <a:avLst/>
            </a:prstGeom>
          </p:spPr>
        </p:pic>
      </p:grpSp>
      <p:grpSp>
        <p:nvGrpSpPr>
          <p:cNvPr id="313" name="Group 36"/>
          <p:cNvGrpSpPr/>
          <p:nvPr/>
        </p:nvGrpSpPr>
        <p:grpSpPr>
          <a:xfrm>
            <a:off x="8705728" y="684666"/>
            <a:ext cx="654090" cy="654090"/>
            <a:chOff x="10996613" y="1925638"/>
            <a:chExt cx="534987" cy="534988"/>
          </a:xfrm>
          <a:solidFill>
            <a:schemeClr val="accent3">
              <a:alpha val="12000"/>
            </a:schemeClr>
          </a:solidFill>
        </p:grpSpPr>
        <p:sp>
          <p:nvSpPr>
            <p:cNvPr id="314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5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16" name="Group 36"/>
          <p:cNvGrpSpPr/>
          <p:nvPr/>
        </p:nvGrpSpPr>
        <p:grpSpPr>
          <a:xfrm>
            <a:off x="9713754" y="552937"/>
            <a:ext cx="992221" cy="992221"/>
            <a:chOff x="10996613" y="1925638"/>
            <a:chExt cx="534987" cy="534988"/>
          </a:xfrm>
          <a:solidFill>
            <a:schemeClr val="accent3">
              <a:alpha val="20000"/>
            </a:schemeClr>
          </a:solidFill>
        </p:grpSpPr>
        <p:sp>
          <p:nvSpPr>
            <p:cNvPr id="317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8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pic>
        <p:nvPicPr>
          <p:cNvPr id="3" name="图形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046" y="870994"/>
            <a:ext cx="5460018" cy="5460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网络安全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eap1a44">
      <a:majorFont>
        <a:latin typeface="Arial"/>
        <a:ea typeface="思源黑体 CN Normal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2772</Words>
  <Application>WPS 演示</Application>
  <PresentationFormat>宽屏</PresentationFormat>
  <Paragraphs>169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思源黑体 CN Normal</vt:lpstr>
      <vt:lpstr>黑体</vt:lpstr>
      <vt:lpstr>Lato</vt:lpstr>
      <vt:lpstr>★日文毛笔</vt:lpstr>
      <vt:lpstr>MS PGothic</vt:lpstr>
      <vt:lpstr>Calibri</vt:lpstr>
      <vt:lpstr>Calibri Light</vt:lpstr>
      <vt:lpstr>Symbol</vt:lpstr>
      <vt:lpstr>微软雅黑</vt:lpstr>
      <vt:lpstr>Arial Unicode MS</vt:lpstr>
      <vt:lpstr>思源黑体 CN Normal</vt:lpstr>
      <vt:lpstr>网络安全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59</cp:revision>
  <dcterms:created xsi:type="dcterms:W3CDTF">2021-02-20T03:29:00Z</dcterms:created>
  <dcterms:modified xsi:type="dcterms:W3CDTF">2022-02-24T08:28:45Z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v1.0_mb_hrWiVw6cAqaIrM9yZVJUvA==</vt:lpwstr>
  </property>
  <property fmtid="{D5CDD505-2E9C-101B-9397-08002B2CF9AE}" pid="4" name="ICV">
    <vt:lpwstr>C8C5724D92214D1AB7441C8591F9196B</vt:lpwstr>
  </property>
</Properties>
</file>