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0" r:id="rId7"/>
    <p:sldId id="261" r:id="rId8"/>
    <p:sldId id="276" r:id="rId9"/>
    <p:sldId id="262" r:id="rId10"/>
    <p:sldId id="263" r:id="rId11"/>
    <p:sldId id="264" r:id="rId12"/>
    <p:sldId id="277" r:id="rId13"/>
    <p:sldId id="265" r:id="rId14"/>
    <p:sldId id="266" r:id="rId15"/>
    <p:sldId id="267" r:id="rId16"/>
    <p:sldId id="268" r:id="rId17"/>
    <p:sldId id="278" r:id="rId18"/>
    <p:sldId id="269" r:id="rId19"/>
    <p:sldId id="270" r:id="rId20"/>
    <p:sldId id="279" r:id="rId21"/>
    <p:sldId id="272" r:id="rId22"/>
    <p:sldId id="273" r:id="rId23"/>
    <p:sldId id="274" r:id="rId24"/>
    <p:sldId id="275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更多模板下载地址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http://www.1ppt.com</a:t>
            </a:r>
            <a:r>
              <a:rPr lang="zh-CN" altLang="en-US" dirty="0" smtClean="0"/>
              <a:t>（</a:t>
            </a:r>
            <a:r>
              <a:rPr lang="zh-CN" altLang="en-US" dirty="0"/>
              <a:t>复制链接到浏览器打开）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14D7-E5FF-4116-B62F-5C662F57A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6CFA3-CA92-442F-BA9F-2E1E736B61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原创设计师QQ598969553  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8255" y="5074074"/>
            <a:ext cx="12208961" cy="1804048"/>
          </a:xfrm>
          <a:custGeom>
            <a:avLst/>
            <a:gdLst>
              <a:gd name="T0" fmla="*/ 1 w 1950"/>
              <a:gd name="T1" fmla="*/ 286 h 286"/>
              <a:gd name="T2" fmla="*/ 0 w 1950"/>
              <a:gd name="T3" fmla="*/ 86 h 286"/>
              <a:gd name="T4" fmla="*/ 17 w 1950"/>
              <a:gd name="T5" fmla="*/ 66 h 286"/>
              <a:gd name="T6" fmla="*/ 70 w 1950"/>
              <a:gd name="T7" fmla="*/ 40 h 286"/>
              <a:gd name="T8" fmla="*/ 208 w 1950"/>
              <a:gd name="T9" fmla="*/ 40 h 286"/>
              <a:gd name="T10" fmla="*/ 297 w 1950"/>
              <a:gd name="T11" fmla="*/ 66 h 286"/>
              <a:gd name="T12" fmla="*/ 342 w 1950"/>
              <a:gd name="T13" fmla="*/ 42 h 286"/>
              <a:gd name="T14" fmla="*/ 438 w 1950"/>
              <a:gd name="T15" fmla="*/ 13 h 286"/>
              <a:gd name="T16" fmla="*/ 499 w 1950"/>
              <a:gd name="T17" fmla="*/ 45 h 286"/>
              <a:gd name="T18" fmla="*/ 581 w 1950"/>
              <a:gd name="T19" fmla="*/ 66 h 286"/>
              <a:gd name="T20" fmla="*/ 628 w 1950"/>
              <a:gd name="T21" fmla="*/ 40 h 286"/>
              <a:gd name="T22" fmla="*/ 765 w 1950"/>
              <a:gd name="T23" fmla="*/ 39 h 286"/>
              <a:gd name="T24" fmla="*/ 855 w 1950"/>
              <a:gd name="T25" fmla="*/ 66 h 286"/>
              <a:gd name="T26" fmla="*/ 901 w 1950"/>
              <a:gd name="T27" fmla="*/ 41 h 286"/>
              <a:gd name="T28" fmla="*/ 1017 w 1950"/>
              <a:gd name="T29" fmla="*/ 20 h 286"/>
              <a:gd name="T30" fmla="*/ 1056 w 1950"/>
              <a:gd name="T31" fmla="*/ 45 h 286"/>
              <a:gd name="T32" fmla="*/ 1184 w 1950"/>
              <a:gd name="T33" fmla="*/ 43 h 286"/>
              <a:gd name="T34" fmla="*/ 1236 w 1950"/>
              <a:gd name="T35" fmla="*/ 14 h 286"/>
              <a:gd name="T36" fmla="*/ 1314 w 1950"/>
              <a:gd name="T37" fmla="*/ 32 h 286"/>
              <a:gd name="T38" fmla="*/ 1347 w 1950"/>
              <a:gd name="T39" fmla="*/ 56 h 286"/>
              <a:gd name="T40" fmla="*/ 1448 w 1950"/>
              <a:gd name="T41" fmla="*/ 50 h 286"/>
              <a:gd name="T42" fmla="*/ 1475 w 1950"/>
              <a:gd name="T43" fmla="*/ 30 h 286"/>
              <a:gd name="T44" fmla="*/ 1595 w 1950"/>
              <a:gd name="T45" fmla="*/ 31 h 286"/>
              <a:gd name="T46" fmla="*/ 1619 w 1950"/>
              <a:gd name="T47" fmla="*/ 49 h 286"/>
              <a:gd name="T48" fmla="*/ 1731 w 1950"/>
              <a:gd name="T49" fmla="*/ 50 h 286"/>
              <a:gd name="T50" fmla="*/ 1752 w 1950"/>
              <a:gd name="T51" fmla="*/ 33 h 286"/>
              <a:gd name="T52" fmla="*/ 1876 w 1950"/>
              <a:gd name="T53" fmla="*/ 36 h 286"/>
              <a:gd name="T54" fmla="*/ 1950 w 1950"/>
              <a:gd name="T55" fmla="*/ 70 h 286"/>
              <a:gd name="T56" fmla="*/ 1950 w 1950"/>
              <a:gd name="T57" fmla="*/ 286 h 286"/>
              <a:gd name="T58" fmla="*/ 1 w 1950"/>
              <a:gd name="T5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0" h="286">
                <a:moveTo>
                  <a:pt x="1" y="286"/>
                </a:moveTo>
                <a:cubicBezTo>
                  <a:pt x="1" y="219"/>
                  <a:pt x="1" y="153"/>
                  <a:pt x="0" y="86"/>
                </a:cubicBezTo>
                <a:cubicBezTo>
                  <a:pt x="0" y="74"/>
                  <a:pt x="4" y="70"/>
                  <a:pt x="17" y="66"/>
                </a:cubicBezTo>
                <a:cubicBezTo>
                  <a:pt x="35" y="61"/>
                  <a:pt x="54" y="52"/>
                  <a:pt x="70" y="40"/>
                </a:cubicBezTo>
                <a:cubicBezTo>
                  <a:pt x="119" y="1"/>
                  <a:pt x="160" y="0"/>
                  <a:pt x="208" y="40"/>
                </a:cubicBezTo>
                <a:cubicBezTo>
                  <a:pt x="234" y="61"/>
                  <a:pt x="263" y="75"/>
                  <a:pt x="297" y="66"/>
                </a:cubicBezTo>
                <a:cubicBezTo>
                  <a:pt x="313" y="62"/>
                  <a:pt x="328" y="52"/>
                  <a:pt x="342" y="42"/>
                </a:cubicBezTo>
                <a:cubicBezTo>
                  <a:pt x="370" y="19"/>
                  <a:pt x="401" y="6"/>
                  <a:pt x="438" y="13"/>
                </a:cubicBezTo>
                <a:cubicBezTo>
                  <a:pt x="462" y="17"/>
                  <a:pt x="481" y="30"/>
                  <a:pt x="499" y="45"/>
                </a:cubicBezTo>
                <a:cubicBezTo>
                  <a:pt x="523" y="66"/>
                  <a:pt x="550" y="75"/>
                  <a:pt x="581" y="66"/>
                </a:cubicBezTo>
                <a:cubicBezTo>
                  <a:pt x="598" y="60"/>
                  <a:pt x="614" y="51"/>
                  <a:pt x="628" y="40"/>
                </a:cubicBezTo>
                <a:cubicBezTo>
                  <a:pt x="676" y="1"/>
                  <a:pt x="717" y="0"/>
                  <a:pt x="765" y="39"/>
                </a:cubicBezTo>
                <a:cubicBezTo>
                  <a:pt x="792" y="61"/>
                  <a:pt x="820" y="76"/>
                  <a:pt x="855" y="66"/>
                </a:cubicBezTo>
                <a:cubicBezTo>
                  <a:pt x="871" y="62"/>
                  <a:pt x="887" y="51"/>
                  <a:pt x="901" y="41"/>
                </a:cubicBezTo>
                <a:cubicBezTo>
                  <a:pt x="936" y="13"/>
                  <a:pt x="975" y="2"/>
                  <a:pt x="1017" y="20"/>
                </a:cubicBezTo>
                <a:cubicBezTo>
                  <a:pt x="1031" y="26"/>
                  <a:pt x="1044" y="35"/>
                  <a:pt x="1056" y="45"/>
                </a:cubicBezTo>
                <a:cubicBezTo>
                  <a:pt x="1098" y="83"/>
                  <a:pt x="1150" y="71"/>
                  <a:pt x="1184" y="43"/>
                </a:cubicBezTo>
                <a:cubicBezTo>
                  <a:pt x="1199" y="31"/>
                  <a:pt x="1217" y="20"/>
                  <a:pt x="1236" y="14"/>
                </a:cubicBezTo>
                <a:cubicBezTo>
                  <a:pt x="1264" y="5"/>
                  <a:pt x="1291" y="14"/>
                  <a:pt x="1314" y="32"/>
                </a:cubicBezTo>
                <a:cubicBezTo>
                  <a:pt x="1325" y="40"/>
                  <a:pt x="1335" y="50"/>
                  <a:pt x="1347" y="56"/>
                </a:cubicBezTo>
                <a:cubicBezTo>
                  <a:pt x="1381" y="75"/>
                  <a:pt x="1415" y="75"/>
                  <a:pt x="1448" y="50"/>
                </a:cubicBezTo>
                <a:cubicBezTo>
                  <a:pt x="1457" y="43"/>
                  <a:pt x="1466" y="36"/>
                  <a:pt x="1475" y="30"/>
                </a:cubicBezTo>
                <a:cubicBezTo>
                  <a:pt x="1512" y="5"/>
                  <a:pt x="1559" y="6"/>
                  <a:pt x="1595" y="31"/>
                </a:cubicBezTo>
                <a:cubicBezTo>
                  <a:pt x="1603" y="37"/>
                  <a:pt x="1611" y="43"/>
                  <a:pt x="1619" y="49"/>
                </a:cubicBezTo>
                <a:cubicBezTo>
                  <a:pt x="1654" y="76"/>
                  <a:pt x="1695" y="76"/>
                  <a:pt x="1731" y="50"/>
                </a:cubicBezTo>
                <a:cubicBezTo>
                  <a:pt x="1739" y="45"/>
                  <a:pt x="1745" y="39"/>
                  <a:pt x="1752" y="33"/>
                </a:cubicBezTo>
                <a:cubicBezTo>
                  <a:pt x="1791" y="3"/>
                  <a:pt x="1838" y="3"/>
                  <a:pt x="1876" y="36"/>
                </a:cubicBezTo>
                <a:cubicBezTo>
                  <a:pt x="1897" y="54"/>
                  <a:pt x="1921" y="68"/>
                  <a:pt x="1950" y="70"/>
                </a:cubicBezTo>
                <a:cubicBezTo>
                  <a:pt x="1950" y="142"/>
                  <a:pt x="1950" y="214"/>
                  <a:pt x="1950" y="286"/>
                </a:cubicBezTo>
                <a:cubicBezTo>
                  <a:pt x="1301" y="286"/>
                  <a:pt x="651" y="286"/>
                  <a:pt x="1" y="28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en-US" altLang="zh-CN" sz="2400"/>
          </a:p>
        </p:txBody>
      </p:sp>
      <p:sp>
        <p:nvSpPr>
          <p:cNvPr id="52" name="原创设计师QQ598969553            _4"/>
          <p:cNvSpPr/>
          <p:nvPr/>
        </p:nvSpPr>
        <p:spPr>
          <a:xfrm>
            <a:off x="2270406" y="2738215"/>
            <a:ext cx="8100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n w="6350">
                  <a:noFill/>
                </a:ln>
                <a:solidFill>
                  <a:srgbClr val="C8161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企业年终工作总结</a:t>
            </a:r>
            <a:r>
              <a:rPr lang="zh-CN" altLang="en-US" sz="5400" b="1" dirty="0">
                <a:ln w="6350">
                  <a:noFill/>
                </a:ln>
                <a:solidFill>
                  <a:srgbClr val="C8161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汇报</a:t>
            </a:r>
            <a:endParaRPr lang="zh-CN" altLang="en-US" sz="5400" b="1" dirty="0">
              <a:ln w="6350">
                <a:noFill/>
              </a:ln>
              <a:solidFill>
                <a:srgbClr val="C8161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" name="原创设计师QQ598969553            _5"/>
          <p:cNvGrpSpPr>
            <a:grpSpLocks noGrp="1" noSelect="1" noRot="1" noChangeAspect="1" noMove="1" noResize="1"/>
          </p:cNvGrpSpPr>
          <p:nvPr/>
        </p:nvGrpSpPr>
        <p:grpSpPr>
          <a:xfrm>
            <a:off x="2768339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4" name="同心圆 4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原创设计师QQ598969553            _6"/>
          <p:cNvSpPr txBox="1"/>
          <p:nvPr/>
        </p:nvSpPr>
        <p:spPr>
          <a:xfrm>
            <a:off x="3170985" y="799044"/>
            <a:ext cx="93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原创设计师QQ598969553            _7"/>
          <p:cNvGrpSpPr>
            <a:grpSpLocks noGrp="1" noSelect="1" noRot="1" noChangeAspect="1" noMove="1" noResize="1"/>
          </p:cNvGrpSpPr>
          <p:nvPr/>
        </p:nvGrpSpPr>
        <p:grpSpPr>
          <a:xfrm>
            <a:off x="4528618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同心圆 10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原创设计师QQ598969553            _8"/>
          <p:cNvGrpSpPr>
            <a:grpSpLocks noGrp="1" noSelect="1" noRot="1" noChangeAspect="1" noMove="1" noResize="1"/>
          </p:cNvGrpSpPr>
          <p:nvPr/>
        </p:nvGrpSpPr>
        <p:grpSpPr>
          <a:xfrm>
            <a:off x="6288897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31" name="同心圆 13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8" name="原创设计师QQ598969553            _9"/>
          <p:cNvSpPr txBox="1"/>
          <p:nvPr/>
        </p:nvSpPr>
        <p:spPr>
          <a:xfrm>
            <a:off x="6697593" y="799044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原创设计师QQ598969553            _10"/>
          <p:cNvGrpSpPr>
            <a:grpSpLocks noGrp="1" noSelect="1" noRot="1" noChangeAspect="1" noMove="1" noResize="1"/>
          </p:cNvGrpSpPr>
          <p:nvPr/>
        </p:nvGrpSpPr>
        <p:grpSpPr>
          <a:xfrm>
            <a:off x="8049176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40" name="同心圆 16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2" name="原创设计师QQ598969553            _11"/>
          <p:cNvSpPr txBox="1"/>
          <p:nvPr/>
        </p:nvSpPr>
        <p:spPr>
          <a:xfrm>
            <a:off x="8411965" y="769028"/>
            <a:ext cx="10363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9595" b="1" dirty="0" smtClean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原创设计师QQ598969553            _12"/>
          <p:cNvGrpSpPr>
            <a:grpSpLocks noGrp="1" noSelect="1" noRot="1" noChangeAspect="1" noMove="1" noResize="1"/>
          </p:cNvGrpSpPr>
          <p:nvPr/>
        </p:nvGrpSpPr>
        <p:grpSpPr bwMode="auto">
          <a:xfrm>
            <a:off x="4818663" y="992010"/>
            <a:ext cx="1180189" cy="1182912"/>
            <a:chOff x="183" y="1395"/>
            <a:chExt cx="867" cy="869"/>
          </a:xfrm>
          <a:solidFill>
            <a:schemeClr val="bg1">
              <a:lumMod val="50000"/>
            </a:schemeClr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2"/>
            <p:cNvSpPr>
              <a:spLocks noChangeArrowheads="1"/>
            </p:cNvSpPr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5"/>
            <p:cNvSpPr>
              <a:spLocks noChangeArrowheads="1"/>
            </p:cNvSpPr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原创设计师QQ598969553            _13"/>
          <p:cNvGrpSpPr>
            <a:grpSpLocks noGrp="1" noSelect="1" noRot="1" noChangeAspect="1" noMove="1" noResize="1"/>
          </p:cNvGrpSpPr>
          <p:nvPr/>
        </p:nvGrpSpPr>
        <p:grpSpPr>
          <a:xfrm>
            <a:off x="5385621" y="1190945"/>
            <a:ext cx="45696" cy="784527"/>
            <a:chOff x="5275684" y="1747635"/>
            <a:chExt cx="46296" cy="794824"/>
          </a:xfrm>
        </p:grpSpPr>
        <p:sp>
          <p:nvSpPr>
            <p:cNvPr id="65" name="矩形 64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原创设计师QQ598969553            _14"/>
          <p:cNvGrpSpPr>
            <a:grpSpLocks noGrp="1" noSelect="1" noRot="1" noChangeAspect="1" noMove="1" noResize="1"/>
          </p:cNvGrpSpPr>
          <p:nvPr/>
        </p:nvGrpSpPr>
        <p:grpSpPr>
          <a:xfrm>
            <a:off x="5180131" y="1544530"/>
            <a:ext cx="467698" cy="77032"/>
            <a:chOff x="5031626" y="2106315"/>
            <a:chExt cx="545439" cy="89837"/>
          </a:xfrm>
        </p:grpSpPr>
        <p:sp>
          <p:nvSpPr>
            <p:cNvPr id="68" name="矩形 67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 bwMode="auto">
          <a:xfrm>
            <a:off x="3661480" y="3934853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4461145" y="393485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3747737" y="4025273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6610695" y="3926061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7410360" y="392606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Shape 280"/>
          <p:cNvSpPr/>
          <p:nvPr/>
        </p:nvSpPr>
        <p:spPr>
          <a:xfrm>
            <a:off x="6658217" y="4014935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4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37502" y="3210211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 rot="5400000" flipH="1">
            <a:off x="4693600" y="2050369"/>
            <a:ext cx="724485" cy="1216512"/>
          </a:xfrm>
          <a:prstGeom prst="round2SameRect">
            <a:avLst/>
          </a:pr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3" name="同侧圆角矩形 2"/>
          <p:cNvSpPr/>
          <p:nvPr/>
        </p:nvSpPr>
        <p:spPr>
          <a:xfrm rot="5400000" flipH="1">
            <a:off x="4693600" y="3243536"/>
            <a:ext cx="724486" cy="1216512"/>
          </a:xfrm>
          <a:prstGeom prst="round2SameRect">
            <a:avLst/>
          </a:pr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4" name="同侧圆角矩形 3"/>
          <p:cNvSpPr/>
          <p:nvPr/>
        </p:nvSpPr>
        <p:spPr>
          <a:xfrm rot="5400000" flipH="1">
            <a:off x="4693600" y="4492444"/>
            <a:ext cx="724486" cy="1216512"/>
          </a:xfrm>
          <a:prstGeom prst="round2SameRect">
            <a:avLst/>
          </a:pr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schemeClr val="accent5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5" name="圆角矩形 4"/>
          <p:cNvSpPr/>
          <p:nvPr/>
        </p:nvSpPr>
        <p:spPr>
          <a:xfrm>
            <a:off x="1291878" y="1675400"/>
            <a:ext cx="3155393" cy="4350357"/>
          </a:xfrm>
          <a:prstGeom prst="roundRect">
            <a:avLst>
              <a:gd name="adj" fmla="val 5421"/>
            </a:avLst>
          </a:prstGeom>
          <a:gradFill flip="none" rotWithShape="1">
            <a:gsLst>
              <a:gs pos="5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27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456359" y="1822831"/>
            <a:ext cx="2826431" cy="3896815"/>
          </a:xfrm>
          <a:prstGeom prst="roundRect">
            <a:avLst>
              <a:gd name="adj" fmla="val 2201"/>
            </a:avLst>
          </a:pr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38266" y="1493723"/>
            <a:ext cx="2262617" cy="599736"/>
            <a:chOff x="3734206" y="1430045"/>
            <a:chExt cx="2262617" cy="599736"/>
          </a:xfrm>
        </p:grpSpPr>
        <p:grpSp>
          <p:nvGrpSpPr>
            <p:cNvPr id="34" name="组合 33"/>
            <p:cNvGrpSpPr/>
            <p:nvPr/>
          </p:nvGrpSpPr>
          <p:grpSpPr>
            <a:xfrm>
              <a:off x="4244699" y="1430045"/>
              <a:ext cx="220646" cy="599736"/>
              <a:chOff x="4621429" y="1440947"/>
              <a:chExt cx="220646" cy="599736"/>
            </a:xfrm>
          </p:grpSpPr>
          <p:sp>
            <p:nvSpPr>
              <p:cNvPr id="55" name="椭圆 54"/>
              <p:cNvSpPr/>
              <p:nvPr/>
            </p:nvSpPr>
            <p:spPr>
              <a:xfrm flipH="1">
                <a:off x="4621429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>
                <a:off x="4641492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 flipH="1">
                <a:off x="4759206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flipH="1">
                <a:off x="468851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734206" y="1430045"/>
              <a:ext cx="220646" cy="599736"/>
              <a:chOff x="4339321" y="1440947"/>
              <a:chExt cx="220646" cy="599736"/>
            </a:xfrm>
          </p:grpSpPr>
          <p:sp>
            <p:nvSpPr>
              <p:cNvPr id="51" name="椭圆 50"/>
              <p:cNvSpPr/>
              <p:nvPr/>
            </p:nvSpPr>
            <p:spPr>
              <a:xfrm flipH="1">
                <a:off x="4339321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4359385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 flipH="1">
                <a:off x="447043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 flipH="1">
                <a:off x="4399747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265685" y="1430045"/>
              <a:ext cx="220646" cy="599736"/>
              <a:chOff x="5670727" y="1440947"/>
              <a:chExt cx="220646" cy="599736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5670727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flipH="1">
                <a:off x="5690790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圆角矩形 48"/>
              <p:cNvSpPr/>
              <p:nvPr/>
            </p:nvSpPr>
            <p:spPr>
              <a:xfrm flipH="1">
                <a:off x="5808504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 flipH="1">
                <a:off x="573781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55192" y="1430045"/>
              <a:ext cx="220646" cy="599736"/>
              <a:chOff x="5388619" y="1440947"/>
              <a:chExt cx="220646" cy="599736"/>
            </a:xfrm>
          </p:grpSpPr>
          <p:sp>
            <p:nvSpPr>
              <p:cNvPr id="43" name="椭圆 42"/>
              <p:cNvSpPr/>
              <p:nvPr/>
            </p:nvSpPr>
            <p:spPr>
              <a:xfrm flipH="1">
                <a:off x="5388619" y="1820040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5408683" y="1840097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flipH="1">
                <a:off x="551973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 flipH="1">
                <a:off x="5449045" y="1440947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776177" y="1430045"/>
              <a:ext cx="220646" cy="599736"/>
              <a:chOff x="6720025" y="1419143"/>
              <a:chExt cx="220646" cy="599736"/>
            </a:xfrm>
          </p:grpSpPr>
          <p:sp>
            <p:nvSpPr>
              <p:cNvPr id="39" name="椭圆 38"/>
              <p:cNvSpPr/>
              <p:nvPr/>
            </p:nvSpPr>
            <p:spPr>
              <a:xfrm flipH="1">
                <a:off x="6720025" y="1798236"/>
                <a:ext cx="220646" cy="220643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 flipH="1">
                <a:off x="6740088" y="1818293"/>
                <a:ext cx="180528" cy="18052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12700" dist="12700" dir="27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flipH="1">
                <a:off x="6857802" y="1419143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flipH="1">
                <a:off x="6787113" y="1419143"/>
                <a:ext cx="26354" cy="4971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63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" name="任意多边形 7"/>
          <p:cNvSpPr/>
          <p:nvPr/>
        </p:nvSpPr>
        <p:spPr>
          <a:xfrm>
            <a:off x="878949" y="2157321"/>
            <a:ext cx="1536993" cy="1002608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9" name="文本框 69"/>
          <p:cNvSpPr txBox="1"/>
          <p:nvPr/>
        </p:nvSpPr>
        <p:spPr>
          <a:xfrm>
            <a:off x="1343516" y="2397015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77"/>
          <p:cNvSpPr txBox="1"/>
          <p:nvPr/>
        </p:nvSpPr>
        <p:spPr>
          <a:xfrm>
            <a:off x="2425273" y="258707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点击添加标题文字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添加标题文字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5273" y="2265522"/>
            <a:ext cx="124072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accent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+mn-lt"/>
              </a:rPr>
              <a:t>点击添加标题</a:t>
            </a:r>
            <a:endParaRPr lang="zh-CN" altLang="en-US" sz="1600" b="1" dirty="0">
              <a:solidFill>
                <a:schemeClr val="accent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78949" y="3356404"/>
            <a:ext cx="1536993" cy="1002609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3" name="文本框 70"/>
          <p:cNvSpPr txBox="1"/>
          <p:nvPr/>
        </p:nvSpPr>
        <p:spPr>
          <a:xfrm>
            <a:off x="1315463" y="3596098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79"/>
          <p:cNvSpPr txBox="1"/>
          <p:nvPr/>
        </p:nvSpPr>
        <p:spPr>
          <a:xfrm>
            <a:off x="2425273" y="3891020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点击添加标题文字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添加标题文字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25273" y="3569464"/>
            <a:ext cx="124072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accent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+mn-lt"/>
              </a:rPr>
              <a:t>点击添加标题</a:t>
            </a:r>
            <a:endParaRPr lang="zh-CN" altLang="en-US" sz="1600" b="1" dirty="0">
              <a:solidFill>
                <a:schemeClr val="accent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878949" y="4605312"/>
            <a:ext cx="1536993" cy="1002609"/>
          </a:xfrm>
          <a:custGeom>
            <a:avLst/>
            <a:gdLst>
              <a:gd name="connsiteX0" fmla="*/ 128815 w 1635181"/>
              <a:gd name="connsiteY0" fmla="*/ 0 h 1325284"/>
              <a:gd name="connsiteX1" fmla="*/ 446418 w 1635181"/>
              <a:gd name="connsiteY1" fmla="*/ 0 h 1325284"/>
              <a:gd name="connsiteX2" fmla="*/ 446418 w 1635181"/>
              <a:gd name="connsiteY2" fmla="*/ 196790 h 1325284"/>
              <a:gd name="connsiteX3" fmla="*/ 271683 w 1635181"/>
              <a:gd name="connsiteY3" fmla="*/ 196790 h 1325284"/>
              <a:gd name="connsiteX4" fmla="*/ 170668 w 1635181"/>
              <a:gd name="connsiteY4" fmla="*/ 297805 h 1325284"/>
              <a:gd name="connsiteX5" fmla="*/ 170668 w 1635181"/>
              <a:gd name="connsiteY5" fmla="*/ 308136 h 1325284"/>
              <a:gd name="connsiteX6" fmla="*/ 1286359 w 1635181"/>
              <a:gd name="connsiteY6" fmla="*/ 308136 h 1325284"/>
              <a:gd name="connsiteX7" fmla="*/ 1635181 w 1635181"/>
              <a:gd name="connsiteY7" fmla="*/ 656958 h 1325284"/>
              <a:gd name="connsiteX8" fmla="*/ 1286359 w 1635181"/>
              <a:gd name="connsiteY8" fmla="*/ 1005780 h 1325284"/>
              <a:gd name="connsiteX9" fmla="*/ 170668 w 1635181"/>
              <a:gd name="connsiteY9" fmla="*/ 1005780 h 1325284"/>
              <a:gd name="connsiteX10" fmla="*/ 170668 w 1635181"/>
              <a:gd name="connsiteY10" fmla="*/ 1027479 h 1325284"/>
              <a:gd name="connsiteX11" fmla="*/ 271683 w 1635181"/>
              <a:gd name="connsiteY11" fmla="*/ 1128494 h 1325284"/>
              <a:gd name="connsiteX12" fmla="*/ 446418 w 1635181"/>
              <a:gd name="connsiteY12" fmla="*/ 1128494 h 1325284"/>
              <a:gd name="connsiteX13" fmla="*/ 446418 w 1635181"/>
              <a:gd name="connsiteY13" fmla="*/ 1325284 h 1325284"/>
              <a:gd name="connsiteX14" fmla="*/ 128815 w 1635181"/>
              <a:gd name="connsiteY14" fmla="*/ 1325284 h 1325284"/>
              <a:gd name="connsiteX15" fmla="*/ 0 w 1635181"/>
              <a:gd name="connsiteY15" fmla="*/ 1196469 h 1325284"/>
              <a:gd name="connsiteX16" fmla="*/ 0 w 1635181"/>
              <a:gd name="connsiteY16" fmla="*/ 128815 h 1325284"/>
              <a:gd name="connsiteX17" fmla="*/ 128815 w 1635181"/>
              <a:gd name="connsiteY17" fmla="*/ 0 h 132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35181" h="1325284">
                <a:moveTo>
                  <a:pt x="128815" y="0"/>
                </a:moveTo>
                <a:lnTo>
                  <a:pt x="446418" y="0"/>
                </a:lnTo>
                <a:lnTo>
                  <a:pt x="446418" y="196790"/>
                </a:lnTo>
                <a:lnTo>
                  <a:pt x="271683" y="196790"/>
                </a:lnTo>
                <a:cubicBezTo>
                  <a:pt x="215894" y="196790"/>
                  <a:pt x="170668" y="242016"/>
                  <a:pt x="170668" y="297805"/>
                </a:cubicBezTo>
                <a:lnTo>
                  <a:pt x="170668" y="308136"/>
                </a:lnTo>
                <a:lnTo>
                  <a:pt x="1286359" y="308136"/>
                </a:lnTo>
                <a:lnTo>
                  <a:pt x="1635181" y="656958"/>
                </a:lnTo>
                <a:lnTo>
                  <a:pt x="1286359" y="1005780"/>
                </a:lnTo>
                <a:lnTo>
                  <a:pt x="170668" y="1005780"/>
                </a:lnTo>
                <a:lnTo>
                  <a:pt x="170668" y="1027479"/>
                </a:lnTo>
                <a:cubicBezTo>
                  <a:pt x="170668" y="1083268"/>
                  <a:pt x="215894" y="1128494"/>
                  <a:pt x="271683" y="1128494"/>
                </a:cubicBezTo>
                <a:lnTo>
                  <a:pt x="446418" y="1128494"/>
                </a:lnTo>
                <a:lnTo>
                  <a:pt x="446418" y="1325284"/>
                </a:lnTo>
                <a:lnTo>
                  <a:pt x="128815" y="1325284"/>
                </a:lnTo>
                <a:cubicBezTo>
                  <a:pt x="57672" y="1325284"/>
                  <a:pt x="0" y="1267612"/>
                  <a:pt x="0" y="1196469"/>
                </a:cubicBezTo>
                <a:lnTo>
                  <a:pt x="0" y="128815"/>
                </a:lnTo>
                <a:cubicBezTo>
                  <a:pt x="0" y="57672"/>
                  <a:pt x="57672" y="0"/>
                  <a:pt x="128815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635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/>
          </a:p>
        </p:txBody>
      </p:sp>
      <p:sp>
        <p:nvSpPr>
          <p:cNvPr id="17" name="文本框 94"/>
          <p:cNvSpPr txBox="1"/>
          <p:nvPr/>
        </p:nvSpPr>
        <p:spPr>
          <a:xfrm>
            <a:off x="1315463" y="4845006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5"/>
          <p:cNvSpPr txBox="1"/>
          <p:nvPr/>
        </p:nvSpPr>
        <p:spPr>
          <a:xfrm>
            <a:off x="2425273" y="513992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点击添加标题文字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点击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方正正中黑简体" panose="02000000000000000000" pitchFamily="2" charset="-122"/>
                <a:sym typeface="+mn-lt"/>
              </a:rPr>
              <a:t>添加标题文字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方正正中黑简体" panose="02000000000000000000" pitchFamily="2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25273" y="4818372"/>
            <a:ext cx="1240724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accent5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+mn-lt"/>
              </a:rPr>
              <a:t>点击添加标题</a:t>
            </a:r>
            <a:endParaRPr lang="zh-CN" altLang="en-US" sz="1600" b="1" dirty="0">
              <a:solidFill>
                <a:schemeClr val="accent5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2861173" y="1963620"/>
            <a:ext cx="16803" cy="2340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2861173" y="3322219"/>
            <a:ext cx="16803" cy="2340000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</a:ln>
          <a:effectLst>
            <a:innerShdw dist="254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583789" y="2601026"/>
            <a:ext cx="185614" cy="115199"/>
            <a:chOff x="5936153" y="2499801"/>
            <a:chExt cx="306610" cy="190293"/>
          </a:xfrm>
        </p:grpSpPr>
        <p:sp>
          <p:nvSpPr>
            <p:cNvPr id="32" name="燕尾形 31"/>
            <p:cNvSpPr>
              <a:spLocks noChangeAspect="1"/>
            </p:cNvSpPr>
            <p:nvPr/>
          </p:nvSpPr>
          <p:spPr>
            <a:xfrm flipH="1">
              <a:off x="5936153" y="2499801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  <p:sp>
          <p:nvSpPr>
            <p:cNvPr id="33" name="燕尾形 32"/>
            <p:cNvSpPr>
              <a:spLocks noChangeAspect="1"/>
            </p:cNvSpPr>
            <p:nvPr/>
          </p:nvSpPr>
          <p:spPr>
            <a:xfrm flipH="1">
              <a:off x="6064578" y="2499801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4583789" y="3794193"/>
            <a:ext cx="185614" cy="115199"/>
            <a:chOff x="5936153" y="3692968"/>
            <a:chExt cx="306610" cy="190293"/>
          </a:xfrm>
        </p:grpSpPr>
        <p:sp>
          <p:nvSpPr>
            <p:cNvPr id="30" name="燕尾形 29"/>
            <p:cNvSpPr>
              <a:spLocks noChangeAspect="1"/>
            </p:cNvSpPr>
            <p:nvPr/>
          </p:nvSpPr>
          <p:spPr>
            <a:xfrm flipH="1">
              <a:off x="5936153" y="3692968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  <p:sp>
          <p:nvSpPr>
            <p:cNvPr id="31" name="燕尾形 30"/>
            <p:cNvSpPr>
              <a:spLocks noChangeAspect="1"/>
            </p:cNvSpPr>
            <p:nvPr/>
          </p:nvSpPr>
          <p:spPr>
            <a:xfrm flipH="1">
              <a:off x="6064578" y="3692968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583789" y="5043101"/>
            <a:ext cx="185614" cy="115199"/>
            <a:chOff x="5936153" y="4941876"/>
            <a:chExt cx="306610" cy="190293"/>
          </a:xfrm>
        </p:grpSpPr>
        <p:sp>
          <p:nvSpPr>
            <p:cNvPr id="28" name="燕尾形 27"/>
            <p:cNvSpPr>
              <a:spLocks noChangeAspect="1"/>
            </p:cNvSpPr>
            <p:nvPr/>
          </p:nvSpPr>
          <p:spPr>
            <a:xfrm flipH="1">
              <a:off x="5936153" y="4941876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  <p:sp>
          <p:nvSpPr>
            <p:cNvPr id="29" name="燕尾形 28"/>
            <p:cNvSpPr>
              <a:spLocks noChangeAspect="1"/>
            </p:cNvSpPr>
            <p:nvPr/>
          </p:nvSpPr>
          <p:spPr>
            <a:xfrm flipH="1">
              <a:off x="6064578" y="4941876"/>
              <a:ext cx="178185" cy="190293"/>
            </a:xfrm>
            <a:prstGeom prst="chevron">
              <a:avLst>
                <a:gd name="adj" fmla="val 64644"/>
              </a:avLst>
            </a:prstGeom>
            <a:solidFill>
              <a:schemeClr val="bg1"/>
            </a:solidFill>
            <a:ln w="12700">
              <a:noFill/>
            </a:ln>
            <a:effectLst>
              <a:innerShdw blurRad="254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/>
            </a:p>
          </p:txBody>
        </p:sp>
      </p:grpSp>
      <p:sp>
        <p:nvSpPr>
          <p:cNvPr id="25" name="KSO_Shape"/>
          <p:cNvSpPr>
            <a:spLocks noChangeAspect="1"/>
          </p:cNvSpPr>
          <p:nvPr/>
        </p:nvSpPr>
        <p:spPr>
          <a:xfrm>
            <a:off x="5045847" y="2494814"/>
            <a:ext cx="341868" cy="327622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6" name="KSO_Shape"/>
          <p:cNvSpPr>
            <a:spLocks noChangeAspect="1"/>
          </p:cNvSpPr>
          <p:nvPr/>
        </p:nvSpPr>
        <p:spPr>
          <a:xfrm>
            <a:off x="5032978" y="3661650"/>
            <a:ext cx="367606" cy="380284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7" name="KSO_Shape"/>
          <p:cNvSpPr>
            <a:spLocks noChangeAspect="1"/>
          </p:cNvSpPr>
          <p:nvPr/>
        </p:nvSpPr>
        <p:spPr>
          <a:xfrm flipH="1">
            <a:off x="5033324" y="4931613"/>
            <a:ext cx="366915" cy="338175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6130686" y="2314446"/>
            <a:ext cx="5182505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6018288" y="1937901"/>
            <a:ext cx="5365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6130686" y="3572533"/>
            <a:ext cx="5182505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6018288" y="3195988"/>
            <a:ext cx="5365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6130686" y="4914947"/>
            <a:ext cx="5182505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6018288" y="4538402"/>
            <a:ext cx="5365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rot="2700000">
            <a:off x="8458998" y="2541639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 rot="2700000">
            <a:off x="3544353" y="3403899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 rot="2700000">
            <a:off x="5182568" y="2541639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 rot="2700000">
            <a:off x="6820783" y="3403898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82568" y="3009999"/>
            <a:ext cx="1009740" cy="1009740"/>
            <a:chOff x="570909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 rot="2700000">
              <a:off x="570909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700000">
              <a:off x="570909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58998" y="3009999"/>
            <a:ext cx="1009740" cy="1009740"/>
            <a:chOff x="898552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 rot="2700000">
              <a:off x="898552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700000">
              <a:off x="898552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4353" y="3009999"/>
            <a:ext cx="1009740" cy="1009740"/>
            <a:chOff x="407088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20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20783" y="3009999"/>
            <a:ext cx="1009740" cy="1009740"/>
            <a:chOff x="734731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圆角矩形 18"/>
            <p:cNvSpPr/>
            <p:nvPr/>
          </p:nvSpPr>
          <p:spPr>
            <a:xfrm rot="2700000">
              <a:off x="734731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2700000">
              <a:off x="734731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 rot="2700000">
            <a:off x="1906138" y="2541642"/>
            <a:ext cx="1009740" cy="1009740"/>
          </a:xfrm>
          <a:prstGeom prst="roundRect">
            <a:avLst/>
          </a:prstGeom>
          <a:solidFill>
            <a:srgbClr val="C8161D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06138" y="3009999"/>
            <a:ext cx="1009740" cy="1009740"/>
            <a:chOff x="243266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12" name="KSO_Shape"/>
          <p:cNvSpPr>
            <a:spLocks noChangeAspect="1"/>
          </p:cNvSpPr>
          <p:nvPr/>
        </p:nvSpPr>
        <p:spPr>
          <a:xfrm>
            <a:off x="2196464" y="3309264"/>
            <a:ext cx="429089" cy="411210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3" name="KSO_Shape"/>
          <p:cNvSpPr>
            <a:spLocks noChangeAspect="1"/>
          </p:cNvSpPr>
          <p:nvPr/>
        </p:nvSpPr>
        <p:spPr>
          <a:xfrm>
            <a:off x="3812930" y="3270428"/>
            <a:ext cx="472587" cy="488883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KSO_Shape"/>
          <p:cNvSpPr>
            <a:spLocks noChangeAspect="1"/>
          </p:cNvSpPr>
          <p:nvPr/>
        </p:nvSpPr>
        <p:spPr>
          <a:xfrm>
            <a:off x="5466423" y="3311167"/>
            <a:ext cx="442031" cy="407404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KSO_Shape"/>
          <p:cNvSpPr>
            <a:spLocks noChangeAspect="1"/>
          </p:cNvSpPr>
          <p:nvPr/>
        </p:nvSpPr>
        <p:spPr>
          <a:xfrm>
            <a:off x="8754673" y="3234069"/>
            <a:ext cx="418390" cy="561600"/>
          </a:xfrm>
          <a:custGeom>
            <a:avLst/>
            <a:gdLst/>
            <a:ahLst/>
            <a:cxnLst/>
            <a:rect l="l" t="t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KSO_Shape"/>
          <p:cNvSpPr>
            <a:spLocks noChangeAspect="1"/>
          </p:cNvSpPr>
          <p:nvPr/>
        </p:nvSpPr>
        <p:spPr>
          <a:xfrm>
            <a:off x="7061499" y="3338327"/>
            <a:ext cx="528309" cy="353085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rgbClr val="C8161D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366412" y="51137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1254014" y="47372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4857541" y="51137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4745143" y="47372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264444" y="51137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8152046" y="47372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863370" y="133224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2750972" y="9556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6270273" y="1332240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6157875" y="9556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510851" y="2007367"/>
            <a:ext cx="3170298" cy="3179325"/>
            <a:chOff x="1061234" y="1647444"/>
            <a:chExt cx="3902196" cy="3913307"/>
          </a:xfrm>
        </p:grpSpPr>
        <p:sp>
          <p:nvSpPr>
            <p:cNvPr id="2" name="Freeform 10"/>
            <p:cNvSpPr/>
            <p:nvPr/>
          </p:nvSpPr>
          <p:spPr bwMode="auto">
            <a:xfrm>
              <a:off x="3006663" y="1650689"/>
              <a:ext cx="1947048" cy="2151021"/>
            </a:xfrm>
            <a:custGeom>
              <a:avLst/>
              <a:gdLst>
                <a:gd name="T0" fmla="*/ 1606 w 3207"/>
                <a:gd name="T1" fmla="*/ 3189 h 3541"/>
                <a:gd name="T2" fmla="*/ 2390 w 3207"/>
                <a:gd name="T3" fmla="*/ 3541 h 3541"/>
                <a:gd name="T4" fmla="*/ 3206 w 3207"/>
                <a:gd name="T5" fmla="*/ 2917 h 3541"/>
                <a:gd name="T6" fmla="*/ 3207 w 3207"/>
                <a:gd name="T7" fmla="*/ 2918 h 3541"/>
                <a:gd name="T8" fmla="*/ 6 w 3207"/>
                <a:gd name="T9" fmla="*/ 5 h 3541"/>
                <a:gd name="T10" fmla="*/ 3 w 3207"/>
                <a:gd name="T11" fmla="*/ 0 h 3541"/>
                <a:gd name="T12" fmla="*/ 6 w 3207"/>
                <a:gd name="T13" fmla="*/ 5 h 3541"/>
                <a:gd name="T14" fmla="*/ 598 w 3207"/>
                <a:gd name="T15" fmla="*/ 805 h 3541"/>
                <a:gd name="T16" fmla="*/ 230 w 3207"/>
                <a:gd name="T17" fmla="*/ 1621 h 3541"/>
                <a:gd name="T18" fmla="*/ 231 w 3207"/>
                <a:gd name="T19" fmla="*/ 1625 h 3541"/>
                <a:gd name="T20" fmla="*/ 1606 w 3207"/>
                <a:gd name="T21" fmla="*/ 3189 h 3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7" h="3541">
                  <a:moveTo>
                    <a:pt x="1606" y="3189"/>
                  </a:moveTo>
                  <a:lnTo>
                    <a:pt x="2390" y="3541"/>
                  </a:lnTo>
                  <a:lnTo>
                    <a:pt x="3206" y="2917"/>
                  </a:lnTo>
                  <a:lnTo>
                    <a:pt x="3207" y="2918"/>
                  </a:lnTo>
                  <a:cubicBezTo>
                    <a:pt x="3055" y="1282"/>
                    <a:pt x="1679" y="0"/>
                    <a:pt x="6" y="5"/>
                  </a:cubicBezTo>
                  <a:lnTo>
                    <a:pt x="3" y="0"/>
                  </a:lnTo>
                  <a:cubicBezTo>
                    <a:pt x="2" y="0"/>
                    <a:pt x="0" y="0"/>
                    <a:pt x="6" y="5"/>
                  </a:cubicBezTo>
                  <a:lnTo>
                    <a:pt x="598" y="805"/>
                  </a:lnTo>
                  <a:lnTo>
                    <a:pt x="230" y="1621"/>
                  </a:lnTo>
                  <a:lnTo>
                    <a:pt x="231" y="1625"/>
                  </a:lnTo>
                  <a:cubicBezTo>
                    <a:pt x="1000" y="1734"/>
                    <a:pt x="1594" y="2388"/>
                    <a:pt x="1606" y="3189"/>
                  </a:cubicBezTo>
                  <a:close/>
                </a:path>
              </a:pathLst>
            </a:custGeom>
            <a:solidFill>
              <a:srgbClr val="C8161D"/>
            </a:solidFill>
            <a:ln w="15875">
              <a:solidFill>
                <a:srgbClr val="C8161D"/>
              </a:soli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 rot="3203510">
              <a:off x="1633897" y="2233755"/>
              <a:ext cx="2750401" cy="27504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rgbClr val="F9F9F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endParaRPr lang="zh-CN" altLang="en-US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1069321" y="1647444"/>
              <a:ext cx="2151148" cy="1948555"/>
            </a:xfrm>
            <a:custGeom>
              <a:avLst/>
              <a:gdLst>
                <a:gd name="T0" fmla="*/ 1625 w 3541"/>
                <a:gd name="T1" fmla="*/ 2978 h 3207"/>
                <a:gd name="T2" fmla="*/ 3189 w 3541"/>
                <a:gd name="T3" fmla="*/ 1591 h 3207"/>
                <a:gd name="T4" fmla="*/ 3541 w 3541"/>
                <a:gd name="T5" fmla="*/ 823 h 3207"/>
                <a:gd name="T6" fmla="*/ 2917 w 3541"/>
                <a:gd name="T7" fmla="*/ 7 h 3207"/>
                <a:gd name="T8" fmla="*/ 2916 w 3541"/>
                <a:gd name="T9" fmla="*/ 0 h 3207"/>
                <a:gd name="T10" fmla="*/ 5 w 3541"/>
                <a:gd name="T11" fmla="*/ 3207 h 3207"/>
                <a:gd name="T12" fmla="*/ 0 w 3541"/>
                <a:gd name="T13" fmla="*/ 3205 h 3207"/>
                <a:gd name="T14" fmla="*/ 5 w 3541"/>
                <a:gd name="T15" fmla="*/ 3207 h 3207"/>
                <a:gd name="T16" fmla="*/ 805 w 3541"/>
                <a:gd name="T17" fmla="*/ 2599 h 3207"/>
                <a:gd name="T18" fmla="*/ 1621 w 3541"/>
                <a:gd name="T19" fmla="*/ 2983 h 3207"/>
                <a:gd name="T20" fmla="*/ 1625 w 3541"/>
                <a:gd name="T21" fmla="*/ 2978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41" h="3207">
                  <a:moveTo>
                    <a:pt x="1625" y="2978"/>
                  </a:moveTo>
                  <a:cubicBezTo>
                    <a:pt x="1734" y="2207"/>
                    <a:pt x="2388" y="1612"/>
                    <a:pt x="3189" y="1591"/>
                  </a:cubicBezTo>
                  <a:lnTo>
                    <a:pt x="3541" y="823"/>
                  </a:lnTo>
                  <a:lnTo>
                    <a:pt x="2917" y="7"/>
                  </a:lnTo>
                  <a:lnTo>
                    <a:pt x="2916" y="0"/>
                  </a:lnTo>
                  <a:cubicBezTo>
                    <a:pt x="1281" y="152"/>
                    <a:pt x="0" y="1529"/>
                    <a:pt x="5" y="3207"/>
                  </a:cubicBezTo>
                  <a:lnTo>
                    <a:pt x="0" y="3205"/>
                  </a:lnTo>
                  <a:cubicBezTo>
                    <a:pt x="0" y="3206"/>
                    <a:pt x="0" y="3207"/>
                    <a:pt x="5" y="3207"/>
                  </a:cubicBezTo>
                  <a:lnTo>
                    <a:pt x="805" y="2599"/>
                  </a:lnTo>
                  <a:lnTo>
                    <a:pt x="1621" y="2983"/>
                  </a:lnTo>
                  <a:lnTo>
                    <a:pt x="1625" y="2978"/>
                  </a:lnTo>
                  <a:close/>
                </a:path>
              </a:pathLst>
            </a:custGeom>
            <a:solidFill>
              <a:srgbClr val="C816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9403510">
              <a:off x="1603559" y="2230649"/>
              <a:ext cx="2750400" cy="275040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endPara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061234" y="3412968"/>
              <a:ext cx="1948668" cy="2147783"/>
            </a:xfrm>
            <a:custGeom>
              <a:avLst/>
              <a:gdLst>
                <a:gd name="T0" fmla="*/ 2976 w 3207"/>
                <a:gd name="T1" fmla="*/ 1912 h 3537"/>
                <a:gd name="T2" fmla="*/ 1591 w 3207"/>
                <a:gd name="T3" fmla="*/ 352 h 3537"/>
                <a:gd name="T4" fmla="*/ 823 w 3207"/>
                <a:gd name="T5" fmla="*/ 0 h 3537"/>
                <a:gd name="T6" fmla="*/ 7 w 3207"/>
                <a:gd name="T7" fmla="*/ 624 h 3537"/>
                <a:gd name="T8" fmla="*/ 0 w 3207"/>
                <a:gd name="T9" fmla="*/ 619 h 3537"/>
                <a:gd name="T10" fmla="*/ 3207 w 3207"/>
                <a:gd name="T11" fmla="*/ 3536 h 3537"/>
                <a:gd name="T12" fmla="*/ 3204 w 3207"/>
                <a:gd name="T13" fmla="*/ 3537 h 3537"/>
                <a:gd name="T14" fmla="*/ 3207 w 3207"/>
                <a:gd name="T15" fmla="*/ 3536 h 3537"/>
                <a:gd name="T16" fmla="*/ 2599 w 3207"/>
                <a:gd name="T17" fmla="*/ 2736 h 3537"/>
                <a:gd name="T18" fmla="*/ 2983 w 3207"/>
                <a:gd name="T19" fmla="*/ 1904 h 3537"/>
                <a:gd name="T20" fmla="*/ 2976 w 3207"/>
                <a:gd name="T21" fmla="*/ 1912 h 3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7" h="3537">
                  <a:moveTo>
                    <a:pt x="2976" y="1912"/>
                  </a:moveTo>
                  <a:cubicBezTo>
                    <a:pt x="2207" y="1803"/>
                    <a:pt x="1613" y="1150"/>
                    <a:pt x="1591" y="352"/>
                  </a:cubicBezTo>
                  <a:lnTo>
                    <a:pt x="823" y="0"/>
                  </a:lnTo>
                  <a:lnTo>
                    <a:pt x="7" y="624"/>
                  </a:lnTo>
                  <a:lnTo>
                    <a:pt x="0" y="619"/>
                  </a:lnTo>
                  <a:cubicBezTo>
                    <a:pt x="152" y="2256"/>
                    <a:pt x="1528" y="3537"/>
                    <a:pt x="3207" y="3536"/>
                  </a:cubicBezTo>
                  <a:lnTo>
                    <a:pt x="3204" y="3537"/>
                  </a:lnTo>
                  <a:cubicBezTo>
                    <a:pt x="3205" y="3537"/>
                    <a:pt x="3206" y="3537"/>
                    <a:pt x="3207" y="3536"/>
                  </a:cubicBezTo>
                  <a:lnTo>
                    <a:pt x="2599" y="2736"/>
                  </a:lnTo>
                  <a:lnTo>
                    <a:pt x="2983" y="1904"/>
                  </a:lnTo>
                  <a:lnTo>
                    <a:pt x="2976" y="1912"/>
                  </a:lnTo>
                  <a:close/>
                </a:path>
              </a:pathLst>
            </a:custGeom>
            <a:solidFill>
              <a:srgbClr val="C816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4003510">
              <a:off x="1633892" y="2233760"/>
              <a:ext cx="2750400" cy="275040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endPara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2815522" y="3604100"/>
              <a:ext cx="2147908" cy="1948555"/>
            </a:xfrm>
            <a:custGeom>
              <a:avLst/>
              <a:gdLst>
                <a:gd name="T0" fmla="*/ 1910 w 3536"/>
                <a:gd name="T1" fmla="*/ 230 h 3207"/>
                <a:gd name="T2" fmla="*/ 352 w 3536"/>
                <a:gd name="T3" fmla="*/ 1604 h 3207"/>
                <a:gd name="T4" fmla="*/ 0 w 3536"/>
                <a:gd name="T5" fmla="*/ 2388 h 3207"/>
                <a:gd name="T6" fmla="*/ 624 w 3536"/>
                <a:gd name="T7" fmla="*/ 3204 h 3207"/>
                <a:gd name="T8" fmla="*/ 618 w 3536"/>
                <a:gd name="T9" fmla="*/ 3207 h 3207"/>
                <a:gd name="T10" fmla="*/ 3536 w 3536"/>
                <a:gd name="T11" fmla="*/ 4 h 3207"/>
                <a:gd name="T12" fmla="*/ 3534 w 3536"/>
                <a:gd name="T13" fmla="*/ 2 h 3207"/>
                <a:gd name="T14" fmla="*/ 3536 w 3536"/>
                <a:gd name="T15" fmla="*/ 4 h 3207"/>
                <a:gd name="T16" fmla="*/ 2736 w 3536"/>
                <a:gd name="T17" fmla="*/ 596 h 3207"/>
                <a:gd name="T18" fmla="*/ 1904 w 3536"/>
                <a:gd name="T19" fmla="*/ 228 h 3207"/>
                <a:gd name="T20" fmla="*/ 1910 w 3536"/>
                <a:gd name="T21" fmla="*/ 230 h 3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6" h="3207">
                  <a:moveTo>
                    <a:pt x="1910" y="230"/>
                  </a:moveTo>
                  <a:cubicBezTo>
                    <a:pt x="1801" y="1000"/>
                    <a:pt x="1147" y="1595"/>
                    <a:pt x="352" y="1604"/>
                  </a:cubicBezTo>
                  <a:lnTo>
                    <a:pt x="0" y="2388"/>
                  </a:lnTo>
                  <a:lnTo>
                    <a:pt x="624" y="3204"/>
                  </a:lnTo>
                  <a:lnTo>
                    <a:pt x="618" y="3207"/>
                  </a:lnTo>
                  <a:cubicBezTo>
                    <a:pt x="2254" y="3055"/>
                    <a:pt x="3534" y="1678"/>
                    <a:pt x="3536" y="4"/>
                  </a:cubicBezTo>
                  <a:lnTo>
                    <a:pt x="3534" y="2"/>
                  </a:lnTo>
                  <a:cubicBezTo>
                    <a:pt x="3534" y="1"/>
                    <a:pt x="3534" y="0"/>
                    <a:pt x="3536" y="4"/>
                  </a:cubicBezTo>
                  <a:lnTo>
                    <a:pt x="2736" y="596"/>
                  </a:lnTo>
                  <a:lnTo>
                    <a:pt x="1904" y="228"/>
                  </a:lnTo>
                  <a:lnTo>
                    <a:pt x="1910" y="230"/>
                  </a:lnTo>
                  <a:close/>
                </a:path>
              </a:pathLst>
            </a:custGeom>
            <a:solidFill>
              <a:srgbClr val="C8161D"/>
            </a:solidFill>
            <a:ln w="15875">
              <a:gradFill>
                <a:gsLst>
                  <a:gs pos="0">
                    <a:srgbClr val="F3F3F3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8603510">
              <a:off x="1633892" y="2233761"/>
              <a:ext cx="2750400" cy="275040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spcFirstLastPara="1" lIns="89611" tIns="44807" rIns="89611" bIns="44807" numCol="1" anchor="ctr">
              <a:prstTxWarp prst="textArchUp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此处添加文本</a:t>
              </a:r>
              <a:endPara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61276" y="2832809"/>
              <a:ext cx="1526391" cy="1526391"/>
            </a:xfrm>
            <a:prstGeom prst="ellipse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889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575434" y="3216162"/>
              <a:ext cx="898071" cy="658587"/>
            </a:xfrm>
            <a:custGeom>
              <a:avLst/>
              <a:gdLst/>
              <a:ahLst/>
              <a:cxnLst/>
              <a:rect l="l" t="t" r="r" b="b"/>
              <a:pathLst>
                <a:path w="898071" h="658586">
                  <a:moveTo>
                    <a:pt x="359228" y="0"/>
                  </a:moveTo>
                  <a:cubicBezTo>
                    <a:pt x="407874" y="0"/>
                    <a:pt x="452388" y="13565"/>
                    <a:pt x="492770" y="40694"/>
                  </a:cubicBezTo>
                  <a:cubicBezTo>
                    <a:pt x="533152" y="67824"/>
                    <a:pt x="562542" y="103840"/>
                    <a:pt x="580939" y="148744"/>
                  </a:cubicBezTo>
                  <a:cubicBezTo>
                    <a:pt x="603080" y="129410"/>
                    <a:pt x="628962" y="119743"/>
                    <a:pt x="658585" y="119743"/>
                  </a:cubicBezTo>
                  <a:cubicBezTo>
                    <a:pt x="691640" y="119743"/>
                    <a:pt x="719860" y="131437"/>
                    <a:pt x="743247" y="154824"/>
                  </a:cubicBezTo>
                  <a:cubicBezTo>
                    <a:pt x="766634" y="178212"/>
                    <a:pt x="778328" y="206432"/>
                    <a:pt x="778328" y="239486"/>
                  </a:cubicBezTo>
                  <a:cubicBezTo>
                    <a:pt x="778328" y="263185"/>
                    <a:pt x="771936" y="284702"/>
                    <a:pt x="759151" y="304035"/>
                  </a:cubicBezTo>
                  <a:cubicBezTo>
                    <a:pt x="799689" y="313702"/>
                    <a:pt x="832977" y="334828"/>
                    <a:pt x="859014" y="367415"/>
                  </a:cubicBezTo>
                  <a:cubicBezTo>
                    <a:pt x="885053" y="400001"/>
                    <a:pt x="898071" y="437186"/>
                    <a:pt x="898071" y="478972"/>
                  </a:cubicBezTo>
                  <a:cubicBezTo>
                    <a:pt x="898071" y="528553"/>
                    <a:pt x="880530" y="570884"/>
                    <a:pt x="845449" y="605965"/>
                  </a:cubicBezTo>
                  <a:cubicBezTo>
                    <a:pt x="810369" y="641046"/>
                    <a:pt x="768038" y="658586"/>
                    <a:pt x="718456" y="658586"/>
                  </a:cubicBezTo>
                  <a:lnTo>
                    <a:pt x="209550" y="658586"/>
                  </a:lnTo>
                  <a:cubicBezTo>
                    <a:pt x="151861" y="658586"/>
                    <a:pt x="102514" y="638083"/>
                    <a:pt x="61508" y="597078"/>
                  </a:cubicBezTo>
                  <a:cubicBezTo>
                    <a:pt x="20503" y="556072"/>
                    <a:pt x="0" y="506725"/>
                    <a:pt x="0" y="449036"/>
                  </a:cubicBezTo>
                  <a:cubicBezTo>
                    <a:pt x="0" y="408498"/>
                    <a:pt x="10914" y="371079"/>
                    <a:pt x="32742" y="336777"/>
                  </a:cubicBezTo>
                  <a:cubicBezTo>
                    <a:pt x="54570" y="302476"/>
                    <a:pt x="83882" y="276750"/>
                    <a:pt x="120678" y="259599"/>
                  </a:cubicBezTo>
                  <a:cubicBezTo>
                    <a:pt x="120055" y="250244"/>
                    <a:pt x="119742" y="243540"/>
                    <a:pt x="119742" y="239486"/>
                  </a:cubicBezTo>
                  <a:cubicBezTo>
                    <a:pt x="119742" y="173378"/>
                    <a:pt x="143129" y="116937"/>
                    <a:pt x="189904" y="70162"/>
                  </a:cubicBezTo>
                  <a:cubicBezTo>
                    <a:pt x="236679" y="23388"/>
                    <a:pt x="293121" y="0"/>
                    <a:pt x="359228" y="0"/>
                  </a:cubicBezTo>
                  <a:close/>
                  <a:moveTo>
                    <a:pt x="419100" y="164647"/>
                  </a:moveTo>
                  <a:cubicBezTo>
                    <a:pt x="414734" y="164647"/>
                    <a:pt x="411148" y="166050"/>
                    <a:pt x="408341" y="168857"/>
                  </a:cubicBezTo>
                  <a:lnTo>
                    <a:pt x="244163" y="333035"/>
                  </a:lnTo>
                  <a:cubicBezTo>
                    <a:pt x="241045" y="336777"/>
                    <a:pt x="239485" y="340519"/>
                    <a:pt x="239485" y="344261"/>
                  </a:cubicBezTo>
                  <a:cubicBezTo>
                    <a:pt x="239485" y="348627"/>
                    <a:pt x="240889" y="352213"/>
                    <a:pt x="243695" y="355019"/>
                  </a:cubicBezTo>
                  <a:cubicBezTo>
                    <a:pt x="246502" y="357826"/>
                    <a:pt x="250088" y="359229"/>
                    <a:pt x="254453" y="359229"/>
                  </a:cubicBezTo>
                  <a:lnTo>
                    <a:pt x="359228" y="359229"/>
                  </a:lnTo>
                  <a:lnTo>
                    <a:pt x="359228" y="523875"/>
                  </a:lnTo>
                  <a:cubicBezTo>
                    <a:pt x="359228" y="527929"/>
                    <a:pt x="360710" y="531437"/>
                    <a:pt x="363672" y="534400"/>
                  </a:cubicBezTo>
                  <a:cubicBezTo>
                    <a:pt x="366634" y="537362"/>
                    <a:pt x="370142" y="538843"/>
                    <a:pt x="374196" y="538843"/>
                  </a:cubicBezTo>
                  <a:lnTo>
                    <a:pt x="464003" y="538843"/>
                  </a:lnTo>
                  <a:cubicBezTo>
                    <a:pt x="468057" y="538843"/>
                    <a:pt x="471566" y="537362"/>
                    <a:pt x="474527" y="534400"/>
                  </a:cubicBezTo>
                  <a:cubicBezTo>
                    <a:pt x="477490" y="531437"/>
                    <a:pt x="478971" y="527929"/>
                    <a:pt x="478971" y="523875"/>
                  </a:cubicBezTo>
                  <a:lnTo>
                    <a:pt x="478971" y="359229"/>
                  </a:lnTo>
                  <a:lnTo>
                    <a:pt x="583746" y="359229"/>
                  </a:lnTo>
                  <a:cubicBezTo>
                    <a:pt x="587801" y="359229"/>
                    <a:pt x="591308" y="357748"/>
                    <a:pt x="594270" y="354785"/>
                  </a:cubicBezTo>
                  <a:cubicBezTo>
                    <a:pt x="597233" y="351823"/>
                    <a:pt x="598714" y="348315"/>
                    <a:pt x="598714" y="344261"/>
                  </a:cubicBezTo>
                  <a:cubicBezTo>
                    <a:pt x="598714" y="339896"/>
                    <a:pt x="597310" y="336309"/>
                    <a:pt x="594504" y="333503"/>
                  </a:cubicBezTo>
                  <a:lnTo>
                    <a:pt x="429858" y="168857"/>
                  </a:lnTo>
                  <a:cubicBezTo>
                    <a:pt x="427051" y="166050"/>
                    <a:pt x="423465" y="164647"/>
                    <a:pt x="419100" y="164647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3" name="Text Placeholder 2"/>
          <p:cNvSpPr txBox="1"/>
          <p:nvPr/>
        </p:nvSpPr>
        <p:spPr>
          <a:xfrm>
            <a:off x="1207696" y="239670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36"/>
          <p:cNvSpPr txBox="1"/>
          <p:nvPr/>
        </p:nvSpPr>
        <p:spPr>
          <a:xfrm>
            <a:off x="1095298" y="202015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207696" y="458704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1095298" y="421050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8364691" y="239670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8252293" y="202015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8364691" y="458704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8252293" y="421050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313540" y="1622791"/>
            <a:ext cx="5392715" cy="3328922"/>
            <a:chOff x="2097583" y="873761"/>
            <a:chExt cx="7996834" cy="4936445"/>
          </a:xfrm>
        </p:grpSpPr>
        <p:sp>
          <p:nvSpPr>
            <p:cNvPr id="39" name="椭圆 38"/>
            <p:cNvSpPr/>
            <p:nvPr/>
          </p:nvSpPr>
          <p:spPr>
            <a:xfrm>
              <a:off x="2097583" y="3006619"/>
              <a:ext cx="2520280" cy="2520280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621443" y="3796002"/>
              <a:ext cx="2014204" cy="2014204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826382" y="873761"/>
              <a:ext cx="3357873" cy="3357873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矩形 4"/>
            <p:cNvSpPr/>
            <p:nvPr/>
          </p:nvSpPr>
          <p:spPr>
            <a:xfrm rot="19694411">
              <a:off x="2129835" y="1893517"/>
              <a:ext cx="6088485" cy="2972808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025163" y="1063281"/>
              <a:ext cx="2943068" cy="2977076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矩形 4"/>
            <p:cNvSpPr/>
            <p:nvPr/>
          </p:nvSpPr>
          <p:spPr>
            <a:xfrm rot="13415964">
              <a:off x="4853580" y="2194837"/>
              <a:ext cx="5240837" cy="2558929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26"/>
            <p:cNvSpPr txBox="1"/>
            <p:nvPr/>
          </p:nvSpPr>
          <p:spPr>
            <a:xfrm>
              <a:off x="2732565" y="3979044"/>
              <a:ext cx="1418450" cy="575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1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28"/>
            <p:cNvSpPr txBox="1"/>
            <p:nvPr/>
          </p:nvSpPr>
          <p:spPr>
            <a:xfrm>
              <a:off x="5654026" y="2207437"/>
              <a:ext cx="1861275" cy="70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2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30"/>
            <p:cNvSpPr txBox="1"/>
            <p:nvPr/>
          </p:nvSpPr>
          <p:spPr>
            <a:xfrm>
              <a:off x="8083047" y="4573684"/>
              <a:ext cx="1131436" cy="502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3</a:t>
              </a:r>
              <a:endParaRPr kumimoji="0" lang="zh-CN" altLang="en-US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Text Placeholder 2"/>
          <p:cNvSpPr txBox="1"/>
          <p:nvPr/>
        </p:nvSpPr>
        <p:spPr>
          <a:xfrm>
            <a:off x="791620" y="49616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679222" y="45850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8236706" y="532882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8124308" y="495228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907752" y="199616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7795354" y="161961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4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37502" y="4169198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5636" y="1135118"/>
            <a:ext cx="4456611" cy="4320264"/>
            <a:chOff x="2625125" y="123440"/>
            <a:chExt cx="6819766" cy="6611120"/>
          </a:xfrm>
        </p:grpSpPr>
        <p:sp>
          <p:nvSpPr>
            <p:cNvPr id="27" name="椭圆 26"/>
            <p:cNvSpPr/>
            <p:nvPr/>
          </p:nvSpPr>
          <p:spPr>
            <a:xfrm>
              <a:off x="3179832" y="4667641"/>
              <a:ext cx="1829455" cy="1829455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513584" y="4189721"/>
              <a:ext cx="2544839" cy="2544839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矩形 4"/>
            <p:cNvSpPr/>
            <p:nvPr/>
          </p:nvSpPr>
          <p:spPr>
            <a:xfrm rot="21263341">
              <a:off x="3371145" y="4483312"/>
              <a:ext cx="4465325" cy="21802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1226582">
              <a:off x="2625125" y="862358"/>
              <a:ext cx="2058296" cy="2058296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438564" y="2500490"/>
              <a:ext cx="1644987" cy="1644987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142521" y="123440"/>
              <a:ext cx="2742353" cy="2742353"/>
            </a:xfrm>
            <a:prstGeom prst="ellipse">
              <a:avLst/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矩形 4"/>
            <p:cNvSpPr/>
            <p:nvPr/>
          </p:nvSpPr>
          <p:spPr>
            <a:xfrm rot="20920993">
              <a:off x="2783878" y="526106"/>
              <a:ext cx="4972426" cy="2427873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318199" y="268695"/>
              <a:ext cx="2403584" cy="2431358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矩形 4"/>
            <p:cNvSpPr/>
            <p:nvPr/>
          </p:nvSpPr>
          <p:spPr>
            <a:xfrm rot="13415964">
              <a:off x="5164734" y="1202354"/>
              <a:ext cx="4280157" cy="2089860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TextBox 10"/>
            <p:cNvSpPr txBox="1"/>
            <p:nvPr/>
          </p:nvSpPr>
          <p:spPr>
            <a:xfrm>
              <a:off x="3039892" y="1585366"/>
              <a:ext cx="1383083" cy="480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1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12"/>
            <p:cNvSpPr txBox="1"/>
            <p:nvPr/>
          </p:nvSpPr>
          <p:spPr>
            <a:xfrm>
              <a:off x="5727595" y="1230597"/>
              <a:ext cx="1854901" cy="59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2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"/>
            <p:cNvSpPr/>
            <p:nvPr/>
          </p:nvSpPr>
          <p:spPr>
            <a:xfrm rot="7207149">
              <a:off x="5286718" y="3426939"/>
              <a:ext cx="4280157" cy="2089860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14"/>
            <p:cNvSpPr txBox="1"/>
            <p:nvPr/>
          </p:nvSpPr>
          <p:spPr>
            <a:xfrm>
              <a:off x="7622930" y="3060918"/>
              <a:ext cx="1345613" cy="442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3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21"/>
            <p:cNvSpPr txBox="1"/>
            <p:nvPr/>
          </p:nvSpPr>
          <p:spPr>
            <a:xfrm>
              <a:off x="5943232" y="5107371"/>
              <a:ext cx="1941642" cy="593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4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29"/>
            <p:cNvSpPr txBox="1"/>
            <p:nvPr/>
          </p:nvSpPr>
          <p:spPr>
            <a:xfrm>
              <a:off x="3582699" y="5326722"/>
              <a:ext cx="1210492" cy="442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pitchFamily="34" charset="-122"/>
                </a:rPr>
                <a:t>Step 5</a:t>
              </a:r>
              <a:endPara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Text Placeholder 2"/>
          <p:cNvSpPr txBox="1"/>
          <p:nvPr/>
        </p:nvSpPr>
        <p:spPr>
          <a:xfrm>
            <a:off x="808599" y="2080464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文本框 36"/>
          <p:cNvSpPr txBox="1"/>
          <p:nvPr/>
        </p:nvSpPr>
        <p:spPr>
          <a:xfrm>
            <a:off x="696201" y="17039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8096861" y="146760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36"/>
          <p:cNvSpPr txBox="1"/>
          <p:nvPr/>
        </p:nvSpPr>
        <p:spPr>
          <a:xfrm>
            <a:off x="7984463" y="109106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8578274" y="340543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文本框 36"/>
          <p:cNvSpPr txBox="1"/>
          <p:nvPr/>
        </p:nvSpPr>
        <p:spPr>
          <a:xfrm>
            <a:off x="8465876" y="302889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816546" y="514320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7704148" y="476666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1142897" y="451181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1030499" y="413527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24"/>
          <p:cNvSpPr/>
          <p:nvPr/>
        </p:nvSpPr>
        <p:spPr bwMode="auto">
          <a:xfrm rot="5400000">
            <a:off x="1325450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24"/>
          <p:cNvSpPr/>
          <p:nvPr/>
        </p:nvSpPr>
        <p:spPr bwMode="auto">
          <a:xfrm rot="5400000">
            <a:off x="3583139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4"/>
          <p:cNvSpPr/>
          <p:nvPr/>
        </p:nvSpPr>
        <p:spPr bwMode="auto">
          <a:xfrm rot="5400000">
            <a:off x="5840828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4"/>
          <p:cNvSpPr/>
          <p:nvPr/>
        </p:nvSpPr>
        <p:spPr bwMode="auto">
          <a:xfrm rot="5400000">
            <a:off x="8098518" y="2626124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C8161D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76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128"/>
          <p:cNvGrpSpPr/>
          <p:nvPr/>
        </p:nvGrpSpPr>
        <p:grpSpPr>
          <a:xfrm>
            <a:off x="1462950" y="3009259"/>
            <a:ext cx="593977" cy="593976"/>
            <a:chOff x="1316879" y="4254550"/>
            <a:chExt cx="684000" cy="684000"/>
          </a:xfrm>
        </p:grpSpPr>
        <p:sp>
          <p:nvSpPr>
            <p:cNvPr id="33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29"/>
          <p:cNvGrpSpPr/>
          <p:nvPr/>
        </p:nvGrpSpPr>
        <p:grpSpPr>
          <a:xfrm>
            <a:off x="3722100" y="3009265"/>
            <a:ext cx="593976" cy="593977"/>
            <a:chOff x="3401741" y="4254550"/>
            <a:chExt cx="684000" cy="684000"/>
          </a:xfrm>
        </p:grpSpPr>
        <p:sp>
          <p:nvSpPr>
            <p:cNvPr id="31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130"/>
          <p:cNvGrpSpPr/>
          <p:nvPr/>
        </p:nvGrpSpPr>
        <p:grpSpPr>
          <a:xfrm>
            <a:off x="5981260" y="3009259"/>
            <a:ext cx="593977" cy="593976"/>
            <a:chOff x="6006611" y="4240036"/>
            <a:chExt cx="684000" cy="684000"/>
          </a:xfrm>
        </p:grpSpPr>
        <p:sp>
          <p:nvSpPr>
            <p:cNvPr id="2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1"/>
          <p:cNvGrpSpPr/>
          <p:nvPr/>
        </p:nvGrpSpPr>
        <p:grpSpPr>
          <a:xfrm>
            <a:off x="8233487" y="3009259"/>
            <a:ext cx="593976" cy="593976"/>
            <a:chOff x="8794034" y="4283578"/>
            <a:chExt cx="684000" cy="684000"/>
          </a:xfrm>
        </p:grpSpPr>
        <p:sp>
          <p:nvSpPr>
            <p:cNvPr id="27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5" tIns="39702" rIns="79405" bIns="39702" numCol="1" anchor="t" anchorCtr="0" compatLnSpc="1"/>
            <a:lstStyle>
              <a:defPPr>
                <a:defRPr lang="zh-CN"/>
              </a:defPPr>
              <a:lvl1pPr marL="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3370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6677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0048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73418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16725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600960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03466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467735" algn="l" defTabSz="866775" rtl="0" eaLnBrk="1" latinLnBrk="0" hangingPunct="1">
                <a:defRPr sz="1705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76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2"/>
          <p:cNvSpPr txBox="1"/>
          <p:nvPr/>
        </p:nvSpPr>
        <p:spPr>
          <a:xfrm>
            <a:off x="981681" y="511467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869283" y="47381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5516420" y="511467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5404022" y="47381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3393130" y="158231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3280732" y="120576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7927869" y="1582313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7815471" y="120576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4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47635" y="4972104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883427" y="1232732"/>
            <a:ext cx="3881102" cy="4114242"/>
            <a:chOff x="5550770" y="419971"/>
            <a:chExt cx="4926964" cy="5222929"/>
          </a:xfrm>
        </p:grpSpPr>
        <p:grpSp>
          <p:nvGrpSpPr>
            <p:cNvPr id="2" name="组合 1"/>
            <p:cNvGrpSpPr/>
            <p:nvPr/>
          </p:nvGrpSpPr>
          <p:grpSpPr>
            <a:xfrm>
              <a:off x="5550770" y="419971"/>
              <a:ext cx="4926964" cy="5222929"/>
              <a:chOff x="2915816" y="1061933"/>
              <a:chExt cx="3695223" cy="3917197"/>
            </a:xfrm>
            <a:solidFill>
              <a:srgbClr val="C8161D"/>
            </a:solidFill>
          </p:grpSpPr>
          <p:sp>
            <p:nvSpPr>
              <p:cNvPr id="18" name="Freeform 6"/>
              <p:cNvSpPr/>
              <p:nvPr/>
            </p:nvSpPr>
            <p:spPr bwMode="auto">
              <a:xfrm>
                <a:off x="2915816" y="1066713"/>
                <a:ext cx="3695222" cy="3897654"/>
              </a:xfrm>
              <a:custGeom>
                <a:avLst/>
                <a:gdLst>
                  <a:gd name="T0" fmla="*/ 151 w 456"/>
                  <a:gd name="T1" fmla="*/ 0 h 481"/>
                  <a:gd name="T2" fmla="*/ 214 w 456"/>
                  <a:gd name="T3" fmla="*/ 58 h 481"/>
                  <a:gd name="T4" fmla="*/ 214 w 456"/>
                  <a:gd name="T5" fmla="*/ 56 h 481"/>
                  <a:gd name="T6" fmla="*/ 294 w 456"/>
                  <a:gd name="T7" fmla="*/ 106 h 481"/>
                  <a:gd name="T8" fmla="*/ 294 w 456"/>
                  <a:gd name="T9" fmla="*/ 106 h 481"/>
                  <a:gd name="T10" fmla="*/ 349 w 456"/>
                  <a:gd name="T11" fmla="*/ 91 h 481"/>
                  <a:gd name="T12" fmla="*/ 456 w 456"/>
                  <a:gd name="T13" fmla="*/ 198 h 481"/>
                  <a:gd name="T14" fmla="*/ 349 w 456"/>
                  <a:gd name="T15" fmla="*/ 305 h 481"/>
                  <a:gd name="T16" fmla="*/ 346 w 456"/>
                  <a:gd name="T17" fmla="*/ 304 h 481"/>
                  <a:gd name="T18" fmla="*/ 349 w 456"/>
                  <a:gd name="T19" fmla="*/ 305 h 481"/>
                  <a:gd name="T20" fmla="*/ 329 w 456"/>
                  <a:gd name="T21" fmla="*/ 388 h 481"/>
                  <a:gd name="T22" fmla="*/ 329 w 456"/>
                  <a:gd name="T23" fmla="*/ 387 h 481"/>
                  <a:gd name="T24" fmla="*/ 344 w 456"/>
                  <a:gd name="T25" fmla="*/ 426 h 481"/>
                  <a:gd name="T26" fmla="*/ 288 w 456"/>
                  <a:gd name="T27" fmla="*/ 481 h 481"/>
                  <a:gd name="T28" fmla="*/ 233 w 456"/>
                  <a:gd name="T29" fmla="*/ 426 h 481"/>
                  <a:gd name="T30" fmla="*/ 269 w 456"/>
                  <a:gd name="T31" fmla="*/ 374 h 481"/>
                  <a:gd name="T32" fmla="*/ 268 w 456"/>
                  <a:gd name="T33" fmla="*/ 374 h 481"/>
                  <a:gd name="T34" fmla="*/ 296 w 456"/>
                  <a:gd name="T35" fmla="*/ 291 h 481"/>
                  <a:gd name="T36" fmla="*/ 285 w 456"/>
                  <a:gd name="T37" fmla="*/ 283 h 481"/>
                  <a:gd name="T38" fmla="*/ 287 w 456"/>
                  <a:gd name="T39" fmla="*/ 284 h 481"/>
                  <a:gd name="T40" fmla="*/ 200 w 456"/>
                  <a:gd name="T41" fmla="*/ 353 h 481"/>
                  <a:gd name="T42" fmla="*/ 200 w 456"/>
                  <a:gd name="T43" fmla="*/ 352 h 481"/>
                  <a:gd name="T44" fmla="*/ 200 w 456"/>
                  <a:gd name="T45" fmla="*/ 359 h 481"/>
                  <a:gd name="T46" fmla="*/ 143 w 456"/>
                  <a:gd name="T47" fmla="*/ 416 h 481"/>
                  <a:gd name="T48" fmla="*/ 86 w 456"/>
                  <a:gd name="T49" fmla="*/ 359 h 481"/>
                  <a:gd name="T50" fmla="*/ 143 w 456"/>
                  <a:gd name="T51" fmla="*/ 302 h 481"/>
                  <a:gd name="T52" fmla="*/ 160 w 456"/>
                  <a:gd name="T53" fmla="*/ 305 h 481"/>
                  <a:gd name="T54" fmla="*/ 160 w 456"/>
                  <a:gd name="T55" fmla="*/ 304 h 481"/>
                  <a:gd name="T56" fmla="*/ 249 w 456"/>
                  <a:gd name="T57" fmla="*/ 236 h 481"/>
                  <a:gd name="T58" fmla="*/ 245 w 456"/>
                  <a:gd name="T59" fmla="*/ 224 h 481"/>
                  <a:gd name="T60" fmla="*/ 246 w 456"/>
                  <a:gd name="T61" fmla="*/ 227 h 481"/>
                  <a:gd name="T62" fmla="*/ 139 w 456"/>
                  <a:gd name="T63" fmla="*/ 240 h 481"/>
                  <a:gd name="T64" fmla="*/ 139 w 456"/>
                  <a:gd name="T65" fmla="*/ 239 h 481"/>
                  <a:gd name="T66" fmla="*/ 75 w 456"/>
                  <a:gd name="T67" fmla="*/ 274 h 481"/>
                  <a:gd name="T68" fmla="*/ 0 w 456"/>
                  <a:gd name="T69" fmla="*/ 199 h 481"/>
                  <a:gd name="T70" fmla="*/ 75 w 456"/>
                  <a:gd name="T71" fmla="*/ 123 h 481"/>
                  <a:gd name="T72" fmla="*/ 141 w 456"/>
                  <a:gd name="T73" fmla="*/ 161 h 481"/>
                  <a:gd name="T74" fmla="*/ 141 w 456"/>
                  <a:gd name="T75" fmla="*/ 161 h 481"/>
                  <a:gd name="T76" fmla="*/ 246 w 456"/>
                  <a:gd name="T77" fmla="*/ 170 h 481"/>
                  <a:gd name="T78" fmla="*/ 157 w 456"/>
                  <a:gd name="T79" fmla="*/ 127 h 481"/>
                  <a:gd name="T80" fmla="*/ 157 w 456"/>
                  <a:gd name="T81" fmla="*/ 127 h 481"/>
                  <a:gd name="T82" fmla="*/ 151 w 456"/>
                  <a:gd name="T83" fmla="*/ 128 h 481"/>
                  <a:gd name="T84" fmla="*/ 87 w 456"/>
                  <a:gd name="T85" fmla="*/ 64 h 481"/>
                  <a:gd name="T86" fmla="*/ 151 w 456"/>
                  <a:gd name="T87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6" h="481">
                    <a:moveTo>
                      <a:pt x="151" y="0"/>
                    </a:moveTo>
                    <a:cubicBezTo>
                      <a:pt x="184" y="0"/>
                      <a:pt x="211" y="25"/>
                      <a:pt x="214" y="58"/>
                    </a:cubicBezTo>
                    <a:cubicBezTo>
                      <a:pt x="214" y="57"/>
                      <a:pt x="214" y="57"/>
                      <a:pt x="214" y="56"/>
                    </a:cubicBezTo>
                    <a:cubicBezTo>
                      <a:pt x="238" y="102"/>
                      <a:pt x="265" y="119"/>
                      <a:pt x="294" y="106"/>
                    </a:cubicBezTo>
                    <a:cubicBezTo>
                      <a:pt x="294" y="106"/>
                      <a:pt x="294" y="106"/>
                      <a:pt x="294" y="106"/>
                    </a:cubicBezTo>
                    <a:cubicBezTo>
                      <a:pt x="310" y="96"/>
                      <a:pt x="329" y="91"/>
                      <a:pt x="349" y="91"/>
                    </a:cubicBezTo>
                    <a:cubicBezTo>
                      <a:pt x="408" y="91"/>
                      <a:pt x="456" y="138"/>
                      <a:pt x="456" y="198"/>
                    </a:cubicBezTo>
                    <a:cubicBezTo>
                      <a:pt x="456" y="257"/>
                      <a:pt x="408" y="305"/>
                      <a:pt x="349" y="305"/>
                    </a:cubicBezTo>
                    <a:cubicBezTo>
                      <a:pt x="348" y="305"/>
                      <a:pt x="347" y="305"/>
                      <a:pt x="346" y="304"/>
                    </a:cubicBezTo>
                    <a:cubicBezTo>
                      <a:pt x="347" y="305"/>
                      <a:pt x="348" y="305"/>
                      <a:pt x="349" y="305"/>
                    </a:cubicBezTo>
                    <a:cubicBezTo>
                      <a:pt x="327" y="333"/>
                      <a:pt x="320" y="361"/>
                      <a:pt x="329" y="388"/>
                    </a:cubicBezTo>
                    <a:cubicBezTo>
                      <a:pt x="329" y="387"/>
                      <a:pt x="329" y="387"/>
                      <a:pt x="329" y="387"/>
                    </a:cubicBezTo>
                    <a:cubicBezTo>
                      <a:pt x="338" y="397"/>
                      <a:pt x="344" y="411"/>
                      <a:pt x="344" y="426"/>
                    </a:cubicBezTo>
                    <a:cubicBezTo>
                      <a:pt x="344" y="456"/>
                      <a:pt x="319" y="481"/>
                      <a:pt x="288" y="481"/>
                    </a:cubicBezTo>
                    <a:cubicBezTo>
                      <a:pt x="258" y="481"/>
                      <a:pt x="233" y="456"/>
                      <a:pt x="233" y="426"/>
                    </a:cubicBezTo>
                    <a:cubicBezTo>
                      <a:pt x="233" y="402"/>
                      <a:pt x="248" y="381"/>
                      <a:pt x="269" y="374"/>
                    </a:cubicBezTo>
                    <a:cubicBezTo>
                      <a:pt x="269" y="374"/>
                      <a:pt x="269" y="374"/>
                      <a:pt x="268" y="374"/>
                    </a:cubicBezTo>
                    <a:cubicBezTo>
                      <a:pt x="292" y="351"/>
                      <a:pt x="301" y="323"/>
                      <a:pt x="296" y="291"/>
                    </a:cubicBezTo>
                    <a:cubicBezTo>
                      <a:pt x="302" y="294"/>
                      <a:pt x="286" y="284"/>
                      <a:pt x="285" y="283"/>
                    </a:cubicBezTo>
                    <a:cubicBezTo>
                      <a:pt x="286" y="284"/>
                      <a:pt x="286" y="284"/>
                      <a:pt x="287" y="284"/>
                    </a:cubicBezTo>
                    <a:cubicBezTo>
                      <a:pt x="259" y="282"/>
                      <a:pt x="230" y="305"/>
                      <a:pt x="200" y="353"/>
                    </a:cubicBezTo>
                    <a:cubicBezTo>
                      <a:pt x="200" y="352"/>
                      <a:pt x="200" y="352"/>
                      <a:pt x="200" y="352"/>
                    </a:cubicBezTo>
                    <a:cubicBezTo>
                      <a:pt x="200" y="354"/>
                      <a:pt x="200" y="357"/>
                      <a:pt x="200" y="359"/>
                    </a:cubicBezTo>
                    <a:cubicBezTo>
                      <a:pt x="200" y="391"/>
                      <a:pt x="175" y="416"/>
                      <a:pt x="143" y="416"/>
                    </a:cubicBezTo>
                    <a:cubicBezTo>
                      <a:pt x="112" y="416"/>
                      <a:pt x="86" y="391"/>
                      <a:pt x="86" y="359"/>
                    </a:cubicBezTo>
                    <a:cubicBezTo>
                      <a:pt x="86" y="328"/>
                      <a:pt x="112" y="302"/>
                      <a:pt x="143" y="302"/>
                    </a:cubicBezTo>
                    <a:cubicBezTo>
                      <a:pt x="149" y="302"/>
                      <a:pt x="155" y="303"/>
                      <a:pt x="160" y="305"/>
                    </a:cubicBezTo>
                    <a:cubicBezTo>
                      <a:pt x="160" y="304"/>
                      <a:pt x="160" y="304"/>
                      <a:pt x="160" y="304"/>
                    </a:cubicBezTo>
                    <a:cubicBezTo>
                      <a:pt x="209" y="296"/>
                      <a:pt x="239" y="274"/>
                      <a:pt x="249" y="236"/>
                    </a:cubicBezTo>
                    <a:cubicBezTo>
                      <a:pt x="250" y="237"/>
                      <a:pt x="246" y="227"/>
                      <a:pt x="245" y="224"/>
                    </a:cubicBezTo>
                    <a:cubicBezTo>
                      <a:pt x="246" y="225"/>
                      <a:pt x="246" y="226"/>
                      <a:pt x="246" y="227"/>
                    </a:cubicBezTo>
                    <a:cubicBezTo>
                      <a:pt x="207" y="206"/>
                      <a:pt x="171" y="210"/>
                      <a:pt x="139" y="240"/>
                    </a:cubicBezTo>
                    <a:cubicBezTo>
                      <a:pt x="139" y="239"/>
                      <a:pt x="139" y="239"/>
                      <a:pt x="139" y="239"/>
                    </a:cubicBezTo>
                    <a:cubicBezTo>
                      <a:pt x="126" y="260"/>
                      <a:pt x="102" y="274"/>
                      <a:pt x="75" y="274"/>
                    </a:cubicBezTo>
                    <a:cubicBezTo>
                      <a:pt x="34" y="274"/>
                      <a:pt x="0" y="240"/>
                      <a:pt x="0" y="199"/>
                    </a:cubicBezTo>
                    <a:cubicBezTo>
                      <a:pt x="0" y="157"/>
                      <a:pt x="34" y="123"/>
                      <a:pt x="75" y="123"/>
                    </a:cubicBezTo>
                    <a:cubicBezTo>
                      <a:pt x="103" y="123"/>
                      <a:pt x="128" y="138"/>
                      <a:pt x="141" y="161"/>
                    </a:cubicBezTo>
                    <a:cubicBezTo>
                      <a:pt x="141" y="161"/>
                      <a:pt x="141" y="161"/>
                      <a:pt x="141" y="161"/>
                    </a:cubicBezTo>
                    <a:cubicBezTo>
                      <a:pt x="176" y="187"/>
                      <a:pt x="211" y="190"/>
                      <a:pt x="246" y="170"/>
                    </a:cubicBezTo>
                    <a:cubicBezTo>
                      <a:pt x="237" y="141"/>
                      <a:pt x="207" y="127"/>
                      <a:pt x="157" y="127"/>
                    </a:cubicBezTo>
                    <a:cubicBezTo>
                      <a:pt x="157" y="127"/>
                      <a:pt x="157" y="127"/>
                      <a:pt x="157" y="127"/>
                    </a:cubicBezTo>
                    <a:cubicBezTo>
                      <a:pt x="155" y="128"/>
                      <a:pt x="153" y="128"/>
                      <a:pt x="151" y="128"/>
                    </a:cubicBezTo>
                    <a:cubicBezTo>
                      <a:pt x="116" y="128"/>
                      <a:pt x="87" y="99"/>
                      <a:pt x="87" y="64"/>
                    </a:cubicBezTo>
                    <a:cubicBezTo>
                      <a:pt x="87" y="29"/>
                      <a:pt x="116" y="0"/>
                      <a:pt x="1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916361" y="2065130"/>
                <a:ext cx="1224000" cy="1224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898025" y="1809821"/>
                <a:ext cx="1713014" cy="1713014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618180" y="1061933"/>
                <a:ext cx="1044000" cy="1044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rot="180000">
                <a:off x="4448190" y="1809821"/>
                <a:ext cx="771882" cy="49025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8" idx="2"/>
              </p:cNvCxnSpPr>
              <p:nvPr/>
            </p:nvCxnSpPr>
            <p:spPr>
              <a:xfrm flipV="1">
                <a:off x="5362617" y="2363060"/>
                <a:ext cx="1097036" cy="1589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/>
            </p:nvSpPr>
            <p:spPr>
              <a:xfrm>
                <a:off x="3606367" y="3510025"/>
                <a:ext cx="936000" cy="9360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rot="21480000" flipV="1">
                <a:off x="4211960" y="3028279"/>
                <a:ext cx="1065570" cy="85279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4787756" y="4042758"/>
                <a:ext cx="936372" cy="936372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rot="19380000" flipV="1">
                <a:off x="4912582" y="3345271"/>
                <a:ext cx="1065570" cy="85279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组合 2"/>
            <p:cNvGrpSpPr/>
            <p:nvPr/>
          </p:nvGrpSpPr>
          <p:grpSpPr>
            <a:xfrm>
              <a:off x="6625300" y="555897"/>
              <a:ext cx="1128000" cy="1128000"/>
              <a:chOff x="3721714" y="1163878"/>
              <a:chExt cx="846000" cy="8460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721714" y="1163878"/>
                <a:ext cx="846000" cy="84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24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Box 41"/>
              <p:cNvSpPr txBox="1"/>
              <p:nvPr/>
            </p:nvSpPr>
            <p:spPr>
              <a:xfrm>
                <a:off x="3850094" y="1367114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692494" y="1893615"/>
              <a:ext cx="1368000" cy="1368000"/>
              <a:chOff x="3022109" y="2167166"/>
              <a:chExt cx="1026000" cy="10260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22109" y="2167166"/>
                <a:ext cx="1026000" cy="102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TextBox 55"/>
              <p:cNvSpPr txBox="1"/>
              <p:nvPr/>
            </p:nvSpPr>
            <p:spPr>
              <a:xfrm>
                <a:off x="3203302" y="2457839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585935" y="3809292"/>
              <a:ext cx="1008000" cy="1008000"/>
              <a:chOff x="3692190" y="3603924"/>
              <a:chExt cx="756000" cy="7560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692190" y="3603924"/>
                <a:ext cx="756000" cy="75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204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TextBox 56"/>
              <p:cNvSpPr txBox="1"/>
              <p:nvPr/>
            </p:nvSpPr>
            <p:spPr>
              <a:xfrm>
                <a:off x="3798670" y="3798503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81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173182" y="4520896"/>
              <a:ext cx="1008213" cy="1008213"/>
              <a:chOff x="4882625" y="4137627"/>
              <a:chExt cx="756160" cy="75616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882625" y="4137627"/>
                <a:ext cx="756160" cy="7561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180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2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57"/>
              <p:cNvSpPr txBox="1"/>
              <p:nvPr/>
            </p:nvSpPr>
            <p:spPr>
              <a:xfrm>
                <a:off x="4989184" y="4341787"/>
                <a:ext cx="518411" cy="438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200" b="1" dirty="0" smtClean="0">
                    <a:solidFill>
                      <a:srgbClr val="C8161D"/>
                    </a:solidFill>
                    <a:effectLst>
                      <a:innerShdw blurRad="63500" dist="50800" dir="5400000">
                        <a:prstClr val="black">
                          <a:alpha val="50000"/>
                        </a:prstClr>
                      </a:inn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b="1" dirty="0">
                  <a:solidFill>
                    <a:srgbClr val="C8161D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8357634" y="1568372"/>
              <a:ext cx="1968000" cy="196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63500" dir="90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32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2"/>
          <p:cNvSpPr txBox="1"/>
          <p:nvPr/>
        </p:nvSpPr>
        <p:spPr>
          <a:xfrm>
            <a:off x="2713877" y="517557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2601479" y="47990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394779" y="497552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8282381" y="459897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370166" y="348026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1257768" y="310372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1879413" y="15829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1767015" y="12063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4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11648" y="1506291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194533" y="1979322"/>
            <a:ext cx="6426546" cy="2899356"/>
            <a:chOff x="2777089" y="1588392"/>
            <a:chExt cx="6637821" cy="2994673"/>
          </a:xfrm>
        </p:grpSpPr>
        <p:grpSp>
          <p:nvGrpSpPr>
            <p:cNvPr id="34" name="组合 33"/>
            <p:cNvGrpSpPr/>
            <p:nvPr/>
          </p:nvGrpSpPr>
          <p:grpSpPr>
            <a:xfrm>
              <a:off x="2777089" y="1588392"/>
              <a:ext cx="6637821" cy="2994673"/>
              <a:chOff x="2267640" y="1558575"/>
              <a:chExt cx="7807084" cy="3522190"/>
            </a:xfrm>
          </p:grpSpPr>
          <p:sp>
            <p:nvSpPr>
              <p:cNvPr id="3" name="Freeform 30"/>
              <p:cNvSpPr/>
              <p:nvPr/>
            </p:nvSpPr>
            <p:spPr bwMode="auto">
              <a:xfrm>
                <a:off x="7568815" y="2675420"/>
                <a:ext cx="2505909" cy="2238016"/>
              </a:xfrm>
              <a:custGeom>
                <a:avLst/>
                <a:gdLst>
                  <a:gd name="T0" fmla="*/ 0 w 380"/>
                  <a:gd name="T1" fmla="*/ 205 h 340"/>
                  <a:gd name="T2" fmla="*/ 36 w 380"/>
                  <a:gd name="T3" fmla="*/ 190 h 340"/>
                  <a:gd name="T4" fmla="*/ 36 w 380"/>
                  <a:gd name="T5" fmla="*/ 190 h 340"/>
                  <a:gd name="T6" fmla="*/ 63 w 380"/>
                  <a:gd name="T7" fmla="*/ 187 h 340"/>
                  <a:gd name="T8" fmla="*/ 80 w 380"/>
                  <a:gd name="T9" fmla="*/ 209 h 340"/>
                  <a:gd name="T10" fmla="*/ 80 w 380"/>
                  <a:gd name="T11" fmla="*/ 209 h 340"/>
                  <a:gd name="T12" fmla="*/ 162 w 380"/>
                  <a:gd name="T13" fmla="*/ 309 h 340"/>
                  <a:gd name="T14" fmla="*/ 349 w 380"/>
                  <a:gd name="T15" fmla="*/ 235 h 340"/>
                  <a:gd name="T16" fmla="*/ 275 w 380"/>
                  <a:gd name="T17" fmla="*/ 48 h 340"/>
                  <a:gd name="T18" fmla="*/ 146 w 380"/>
                  <a:gd name="T19" fmla="*/ 56 h 340"/>
                  <a:gd name="T20" fmla="*/ 146 w 380"/>
                  <a:gd name="T21" fmla="*/ 56 h 340"/>
                  <a:gd name="T22" fmla="*/ 119 w 380"/>
                  <a:gd name="T23" fmla="*/ 58 h 340"/>
                  <a:gd name="T24" fmla="*/ 103 w 380"/>
                  <a:gd name="T25" fmla="*/ 37 h 340"/>
                  <a:gd name="T26" fmla="*/ 103 w 380"/>
                  <a:gd name="T27" fmla="*/ 37 h 340"/>
                  <a:gd name="T28" fmla="*/ 89 w 380"/>
                  <a:gd name="T29" fmla="*/ 0 h 340"/>
                  <a:gd name="T30" fmla="*/ 0 w 380"/>
                  <a:gd name="T31" fmla="*/ 205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0" h="340">
                    <a:moveTo>
                      <a:pt x="0" y="205"/>
                    </a:moveTo>
                    <a:cubicBezTo>
                      <a:pt x="12" y="202"/>
                      <a:pt x="25" y="196"/>
                      <a:pt x="36" y="190"/>
                    </a:cubicBezTo>
                    <a:cubicBezTo>
                      <a:pt x="36" y="190"/>
                      <a:pt x="36" y="190"/>
                      <a:pt x="36" y="190"/>
                    </a:cubicBezTo>
                    <a:cubicBezTo>
                      <a:pt x="44" y="184"/>
                      <a:pt x="54" y="183"/>
                      <a:pt x="63" y="187"/>
                    </a:cubicBezTo>
                    <a:cubicBezTo>
                      <a:pt x="72" y="191"/>
                      <a:pt x="78" y="199"/>
                      <a:pt x="80" y="209"/>
                    </a:cubicBezTo>
                    <a:cubicBezTo>
                      <a:pt x="80" y="209"/>
                      <a:pt x="80" y="209"/>
                      <a:pt x="80" y="209"/>
                    </a:cubicBezTo>
                    <a:cubicBezTo>
                      <a:pt x="89" y="252"/>
                      <a:pt x="118" y="290"/>
                      <a:pt x="162" y="309"/>
                    </a:cubicBezTo>
                    <a:cubicBezTo>
                      <a:pt x="234" y="340"/>
                      <a:pt x="318" y="307"/>
                      <a:pt x="349" y="235"/>
                    </a:cubicBezTo>
                    <a:cubicBezTo>
                      <a:pt x="380" y="163"/>
                      <a:pt x="347" y="79"/>
                      <a:pt x="275" y="48"/>
                    </a:cubicBezTo>
                    <a:cubicBezTo>
                      <a:pt x="232" y="29"/>
                      <a:pt x="184" y="33"/>
                      <a:pt x="146" y="56"/>
                    </a:cubicBezTo>
                    <a:cubicBezTo>
                      <a:pt x="146" y="56"/>
                      <a:pt x="146" y="56"/>
                      <a:pt x="146" y="56"/>
                    </a:cubicBezTo>
                    <a:cubicBezTo>
                      <a:pt x="138" y="61"/>
                      <a:pt x="128" y="62"/>
                      <a:pt x="119" y="58"/>
                    </a:cubicBezTo>
                    <a:cubicBezTo>
                      <a:pt x="110" y="54"/>
                      <a:pt x="104" y="46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0" y="24"/>
                      <a:pt x="95" y="12"/>
                      <a:pt x="89" y="0"/>
                    </a:cubicBezTo>
                    <a:lnTo>
                      <a:pt x="0" y="205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4" name="Freeform 24"/>
              <p:cNvSpPr/>
              <p:nvPr/>
            </p:nvSpPr>
            <p:spPr bwMode="auto">
              <a:xfrm>
                <a:off x="6279087" y="2263248"/>
                <a:ext cx="2542683" cy="2341050"/>
              </a:xfrm>
              <a:custGeom>
                <a:avLst/>
                <a:gdLst>
                  <a:gd name="T0" fmla="*/ 145 w 507"/>
                  <a:gd name="T1" fmla="*/ 467 h 467"/>
                  <a:gd name="T2" fmla="*/ 158 w 507"/>
                  <a:gd name="T3" fmla="*/ 416 h 467"/>
                  <a:gd name="T4" fmla="*/ 158 w 507"/>
                  <a:gd name="T5" fmla="*/ 416 h 467"/>
                  <a:gd name="T6" fmla="*/ 177 w 507"/>
                  <a:gd name="T7" fmla="*/ 386 h 467"/>
                  <a:gd name="T8" fmla="*/ 213 w 507"/>
                  <a:gd name="T9" fmla="*/ 386 h 467"/>
                  <a:gd name="T10" fmla="*/ 213 w 507"/>
                  <a:gd name="T11" fmla="*/ 386 h 467"/>
                  <a:gd name="T12" fmla="*/ 384 w 507"/>
                  <a:gd name="T13" fmla="*/ 379 h 467"/>
                  <a:gd name="T14" fmla="*/ 456 w 507"/>
                  <a:gd name="T15" fmla="*/ 122 h 467"/>
                  <a:gd name="T16" fmla="*/ 200 w 507"/>
                  <a:gd name="T17" fmla="*/ 51 h 467"/>
                  <a:gd name="T18" fmla="*/ 105 w 507"/>
                  <a:gd name="T19" fmla="*/ 193 h 467"/>
                  <a:gd name="T20" fmla="*/ 105 w 507"/>
                  <a:gd name="T21" fmla="*/ 193 h 467"/>
                  <a:gd name="T22" fmla="*/ 86 w 507"/>
                  <a:gd name="T23" fmla="*/ 224 h 467"/>
                  <a:gd name="T24" fmla="*/ 50 w 507"/>
                  <a:gd name="T25" fmla="*/ 224 h 467"/>
                  <a:gd name="T26" fmla="*/ 50 w 507"/>
                  <a:gd name="T27" fmla="*/ 224 h 467"/>
                  <a:gd name="T28" fmla="*/ 0 w 507"/>
                  <a:gd name="T29" fmla="*/ 209 h 467"/>
                  <a:gd name="T30" fmla="*/ 145 w 507"/>
                  <a:gd name="T31" fmla="*/ 467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7" h="467">
                    <a:moveTo>
                      <a:pt x="145" y="467"/>
                    </a:moveTo>
                    <a:cubicBezTo>
                      <a:pt x="152" y="451"/>
                      <a:pt x="156" y="434"/>
                      <a:pt x="158" y="416"/>
                    </a:cubicBezTo>
                    <a:cubicBezTo>
                      <a:pt x="158" y="416"/>
                      <a:pt x="158" y="416"/>
                      <a:pt x="158" y="416"/>
                    </a:cubicBezTo>
                    <a:cubicBezTo>
                      <a:pt x="159" y="404"/>
                      <a:pt x="166" y="392"/>
                      <a:pt x="177" y="386"/>
                    </a:cubicBezTo>
                    <a:cubicBezTo>
                      <a:pt x="189" y="379"/>
                      <a:pt x="202" y="380"/>
                      <a:pt x="213" y="386"/>
                    </a:cubicBezTo>
                    <a:cubicBezTo>
                      <a:pt x="213" y="386"/>
                      <a:pt x="213" y="386"/>
                      <a:pt x="213" y="386"/>
                    </a:cubicBezTo>
                    <a:cubicBezTo>
                      <a:pt x="266" y="410"/>
                      <a:pt x="330" y="409"/>
                      <a:pt x="384" y="379"/>
                    </a:cubicBezTo>
                    <a:cubicBezTo>
                      <a:pt x="475" y="328"/>
                      <a:pt x="507" y="213"/>
                      <a:pt x="456" y="122"/>
                    </a:cubicBezTo>
                    <a:cubicBezTo>
                      <a:pt x="405" y="32"/>
                      <a:pt x="290" y="0"/>
                      <a:pt x="200" y="51"/>
                    </a:cubicBezTo>
                    <a:cubicBezTo>
                      <a:pt x="145" y="81"/>
                      <a:pt x="112" y="135"/>
                      <a:pt x="105" y="193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4" y="206"/>
                      <a:pt x="98" y="217"/>
                      <a:pt x="86" y="224"/>
                    </a:cubicBezTo>
                    <a:cubicBezTo>
                      <a:pt x="75" y="230"/>
                      <a:pt x="61" y="230"/>
                      <a:pt x="50" y="224"/>
                    </a:cubicBezTo>
                    <a:cubicBezTo>
                      <a:pt x="50" y="224"/>
                      <a:pt x="50" y="224"/>
                      <a:pt x="50" y="224"/>
                    </a:cubicBezTo>
                    <a:cubicBezTo>
                      <a:pt x="35" y="217"/>
                      <a:pt x="18" y="212"/>
                      <a:pt x="0" y="209"/>
                    </a:cubicBezTo>
                    <a:lnTo>
                      <a:pt x="145" y="467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5" name="Freeform 24"/>
              <p:cNvSpPr/>
              <p:nvPr/>
            </p:nvSpPr>
            <p:spPr bwMode="auto">
              <a:xfrm>
                <a:off x="5879761" y="2088020"/>
                <a:ext cx="2542683" cy="2341050"/>
              </a:xfrm>
              <a:custGeom>
                <a:avLst/>
                <a:gdLst>
                  <a:gd name="T0" fmla="*/ 145 w 507"/>
                  <a:gd name="T1" fmla="*/ 467 h 467"/>
                  <a:gd name="T2" fmla="*/ 158 w 507"/>
                  <a:gd name="T3" fmla="*/ 416 h 467"/>
                  <a:gd name="T4" fmla="*/ 158 w 507"/>
                  <a:gd name="T5" fmla="*/ 416 h 467"/>
                  <a:gd name="T6" fmla="*/ 177 w 507"/>
                  <a:gd name="T7" fmla="*/ 386 h 467"/>
                  <a:gd name="T8" fmla="*/ 213 w 507"/>
                  <a:gd name="T9" fmla="*/ 386 h 467"/>
                  <a:gd name="T10" fmla="*/ 213 w 507"/>
                  <a:gd name="T11" fmla="*/ 386 h 467"/>
                  <a:gd name="T12" fmla="*/ 384 w 507"/>
                  <a:gd name="T13" fmla="*/ 379 h 467"/>
                  <a:gd name="T14" fmla="*/ 456 w 507"/>
                  <a:gd name="T15" fmla="*/ 122 h 467"/>
                  <a:gd name="T16" fmla="*/ 200 w 507"/>
                  <a:gd name="T17" fmla="*/ 51 h 467"/>
                  <a:gd name="T18" fmla="*/ 105 w 507"/>
                  <a:gd name="T19" fmla="*/ 193 h 467"/>
                  <a:gd name="T20" fmla="*/ 105 w 507"/>
                  <a:gd name="T21" fmla="*/ 193 h 467"/>
                  <a:gd name="T22" fmla="*/ 86 w 507"/>
                  <a:gd name="T23" fmla="*/ 224 h 467"/>
                  <a:gd name="T24" fmla="*/ 50 w 507"/>
                  <a:gd name="T25" fmla="*/ 224 h 467"/>
                  <a:gd name="T26" fmla="*/ 50 w 507"/>
                  <a:gd name="T27" fmla="*/ 224 h 467"/>
                  <a:gd name="T28" fmla="*/ 0 w 507"/>
                  <a:gd name="T29" fmla="*/ 209 h 467"/>
                  <a:gd name="T30" fmla="*/ 145 w 507"/>
                  <a:gd name="T31" fmla="*/ 467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7" h="467">
                    <a:moveTo>
                      <a:pt x="145" y="467"/>
                    </a:moveTo>
                    <a:cubicBezTo>
                      <a:pt x="152" y="451"/>
                      <a:pt x="156" y="434"/>
                      <a:pt x="158" y="416"/>
                    </a:cubicBezTo>
                    <a:cubicBezTo>
                      <a:pt x="158" y="416"/>
                      <a:pt x="158" y="416"/>
                      <a:pt x="158" y="416"/>
                    </a:cubicBezTo>
                    <a:cubicBezTo>
                      <a:pt x="159" y="404"/>
                      <a:pt x="166" y="392"/>
                      <a:pt x="177" y="386"/>
                    </a:cubicBezTo>
                    <a:cubicBezTo>
                      <a:pt x="189" y="379"/>
                      <a:pt x="202" y="380"/>
                      <a:pt x="213" y="386"/>
                    </a:cubicBezTo>
                    <a:cubicBezTo>
                      <a:pt x="213" y="386"/>
                      <a:pt x="213" y="386"/>
                      <a:pt x="213" y="386"/>
                    </a:cubicBezTo>
                    <a:cubicBezTo>
                      <a:pt x="266" y="410"/>
                      <a:pt x="330" y="409"/>
                      <a:pt x="384" y="379"/>
                    </a:cubicBezTo>
                    <a:cubicBezTo>
                      <a:pt x="475" y="328"/>
                      <a:pt x="507" y="213"/>
                      <a:pt x="456" y="122"/>
                    </a:cubicBezTo>
                    <a:cubicBezTo>
                      <a:pt x="405" y="32"/>
                      <a:pt x="290" y="0"/>
                      <a:pt x="200" y="51"/>
                    </a:cubicBezTo>
                    <a:cubicBezTo>
                      <a:pt x="145" y="81"/>
                      <a:pt x="112" y="135"/>
                      <a:pt x="105" y="193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4" y="206"/>
                      <a:pt x="98" y="217"/>
                      <a:pt x="86" y="224"/>
                    </a:cubicBezTo>
                    <a:cubicBezTo>
                      <a:pt x="75" y="230"/>
                      <a:pt x="61" y="230"/>
                      <a:pt x="50" y="224"/>
                    </a:cubicBezTo>
                    <a:cubicBezTo>
                      <a:pt x="50" y="224"/>
                      <a:pt x="50" y="224"/>
                      <a:pt x="50" y="224"/>
                    </a:cubicBezTo>
                    <a:cubicBezTo>
                      <a:pt x="35" y="217"/>
                      <a:pt x="18" y="212"/>
                      <a:pt x="0" y="209"/>
                    </a:cubicBezTo>
                    <a:lnTo>
                      <a:pt x="145" y="467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6" name="Freeform 19"/>
              <p:cNvSpPr/>
              <p:nvPr/>
            </p:nvSpPr>
            <p:spPr bwMode="auto">
              <a:xfrm>
                <a:off x="4896443" y="2435594"/>
                <a:ext cx="2326930" cy="2477842"/>
              </a:xfrm>
              <a:custGeom>
                <a:avLst/>
                <a:gdLst>
                  <a:gd name="T0" fmla="*/ 0 w 607"/>
                  <a:gd name="T1" fmla="*/ 207 h 646"/>
                  <a:gd name="T2" fmla="*/ 65 w 607"/>
                  <a:gd name="T3" fmla="*/ 219 h 646"/>
                  <a:gd name="T4" fmla="*/ 65 w 607"/>
                  <a:gd name="T5" fmla="*/ 219 h 646"/>
                  <a:gd name="T6" fmla="*/ 106 w 607"/>
                  <a:gd name="T7" fmla="*/ 240 h 646"/>
                  <a:gd name="T8" fmla="*/ 109 w 607"/>
                  <a:gd name="T9" fmla="*/ 286 h 646"/>
                  <a:gd name="T10" fmla="*/ 109 w 607"/>
                  <a:gd name="T11" fmla="*/ 286 h 646"/>
                  <a:gd name="T12" fmla="*/ 132 w 607"/>
                  <a:gd name="T13" fmla="*/ 503 h 646"/>
                  <a:gd name="T14" fmla="*/ 465 w 607"/>
                  <a:gd name="T15" fmla="*/ 573 h 646"/>
                  <a:gd name="T16" fmla="*/ 534 w 607"/>
                  <a:gd name="T17" fmla="*/ 240 h 646"/>
                  <a:gd name="T18" fmla="*/ 345 w 607"/>
                  <a:gd name="T19" fmla="*/ 132 h 646"/>
                  <a:gd name="T20" fmla="*/ 345 w 607"/>
                  <a:gd name="T21" fmla="*/ 132 h 646"/>
                  <a:gd name="T22" fmla="*/ 304 w 607"/>
                  <a:gd name="T23" fmla="*/ 111 h 646"/>
                  <a:gd name="T24" fmla="*/ 301 w 607"/>
                  <a:gd name="T25" fmla="*/ 65 h 646"/>
                  <a:gd name="T26" fmla="*/ 301 w 607"/>
                  <a:gd name="T27" fmla="*/ 65 h 646"/>
                  <a:gd name="T28" fmla="*/ 316 w 607"/>
                  <a:gd name="T29" fmla="*/ 0 h 646"/>
                  <a:gd name="T30" fmla="*/ 0 w 607"/>
                  <a:gd name="T31" fmla="*/ 207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7" h="646">
                    <a:moveTo>
                      <a:pt x="0" y="207"/>
                    </a:moveTo>
                    <a:cubicBezTo>
                      <a:pt x="21" y="214"/>
                      <a:pt x="43" y="218"/>
                      <a:pt x="65" y="219"/>
                    </a:cubicBezTo>
                    <a:cubicBezTo>
                      <a:pt x="65" y="219"/>
                      <a:pt x="65" y="219"/>
                      <a:pt x="65" y="219"/>
                    </a:cubicBezTo>
                    <a:cubicBezTo>
                      <a:pt x="81" y="219"/>
                      <a:pt x="96" y="226"/>
                      <a:pt x="106" y="240"/>
                    </a:cubicBezTo>
                    <a:cubicBezTo>
                      <a:pt x="115" y="254"/>
                      <a:pt x="116" y="272"/>
                      <a:pt x="109" y="286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82" y="355"/>
                      <a:pt x="88" y="436"/>
                      <a:pt x="132" y="503"/>
                    </a:cubicBezTo>
                    <a:cubicBezTo>
                      <a:pt x="205" y="614"/>
                      <a:pt x="354" y="646"/>
                      <a:pt x="465" y="573"/>
                    </a:cubicBezTo>
                    <a:cubicBezTo>
                      <a:pt x="576" y="500"/>
                      <a:pt x="607" y="351"/>
                      <a:pt x="534" y="240"/>
                    </a:cubicBezTo>
                    <a:cubicBezTo>
                      <a:pt x="491" y="173"/>
                      <a:pt x="419" y="135"/>
                      <a:pt x="345" y="132"/>
                    </a:cubicBezTo>
                    <a:cubicBezTo>
                      <a:pt x="345" y="132"/>
                      <a:pt x="345" y="132"/>
                      <a:pt x="345" y="132"/>
                    </a:cubicBezTo>
                    <a:cubicBezTo>
                      <a:pt x="329" y="132"/>
                      <a:pt x="313" y="125"/>
                      <a:pt x="304" y="111"/>
                    </a:cubicBezTo>
                    <a:cubicBezTo>
                      <a:pt x="295" y="96"/>
                      <a:pt x="294" y="79"/>
                      <a:pt x="301" y="65"/>
                    </a:cubicBezTo>
                    <a:cubicBezTo>
                      <a:pt x="301" y="65"/>
                      <a:pt x="301" y="65"/>
                      <a:pt x="301" y="65"/>
                    </a:cubicBezTo>
                    <a:cubicBezTo>
                      <a:pt x="309" y="44"/>
                      <a:pt x="314" y="22"/>
                      <a:pt x="316" y="0"/>
                    </a:cubicBezTo>
                    <a:lnTo>
                      <a:pt x="0" y="207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7" name="Freeform 19"/>
              <p:cNvSpPr/>
              <p:nvPr/>
            </p:nvSpPr>
            <p:spPr bwMode="auto">
              <a:xfrm>
                <a:off x="4479484" y="2602923"/>
                <a:ext cx="2326930" cy="2477842"/>
              </a:xfrm>
              <a:custGeom>
                <a:avLst/>
                <a:gdLst>
                  <a:gd name="T0" fmla="*/ 0 w 607"/>
                  <a:gd name="T1" fmla="*/ 207 h 646"/>
                  <a:gd name="T2" fmla="*/ 65 w 607"/>
                  <a:gd name="T3" fmla="*/ 219 h 646"/>
                  <a:gd name="T4" fmla="*/ 65 w 607"/>
                  <a:gd name="T5" fmla="*/ 219 h 646"/>
                  <a:gd name="T6" fmla="*/ 106 w 607"/>
                  <a:gd name="T7" fmla="*/ 240 h 646"/>
                  <a:gd name="T8" fmla="*/ 109 w 607"/>
                  <a:gd name="T9" fmla="*/ 286 h 646"/>
                  <a:gd name="T10" fmla="*/ 109 w 607"/>
                  <a:gd name="T11" fmla="*/ 286 h 646"/>
                  <a:gd name="T12" fmla="*/ 132 w 607"/>
                  <a:gd name="T13" fmla="*/ 503 h 646"/>
                  <a:gd name="T14" fmla="*/ 465 w 607"/>
                  <a:gd name="T15" fmla="*/ 573 h 646"/>
                  <a:gd name="T16" fmla="*/ 534 w 607"/>
                  <a:gd name="T17" fmla="*/ 240 h 646"/>
                  <a:gd name="T18" fmla="*/ 345 w 607"/>
                  <a:gd name="T19" fmla="*/ 132 h 646"/>
                  <a:gd name="T20" fmla="*/ 345 w 607"/>
                  <a:gd name="T21" fmla="*/ 132 h 646"/>
                  <a:gd name="T22" fmla="*/ 304 w 607"/>
                  <a:gd name="T23" fmla="*/ 111 h 646"/>
                  <a:gd name="T24" fmla="*/ 301 w 607"/>
                  <a:gd name="T25" fmla="*/ 65 h 646"/>
                  <a:gd name="T26" fmla="*/ 301 w 607"/>
                  <a:gd name="T27" fmla="*/ 65 h 646"/>
                  <a:gd name="T28" fmla="*/ 316 w 607"/>
                  <a:gd name="T29" fmla="*/ 0 h 646"/>
                  <a:gd name="T30" fmla="*/ 0 w 607"/>
                  <a:gd name="T31" fmla="*/ 207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7" h="646">
                    <a:moveTo>
                      <a:pt x="0" y="207"/>
                    </a:moveTo>
                    <a:cubicBezTo>
                      <a:pt x="21" y="214"/>
                      <a:pt x="43" y="218"/>
                      <a:pt x="65" y="219"/>
                    </a:cubicBezTo>
                    <a:cubicBezTo>
                      <a:pt x="65" y="219"/>
                      <a:pt x="65" y="219"/>
                      <a:pt x="65" y="219"/>
                    </a:cubicBezTo>
                    <a:cubicBezTo>
                      <a:pt x="81" y="219"/>
                      <a:pt x="96" y="226"/>
                      <a:pt x="106" y="240"/>
                    </a:cubicBezTo>
                    <a:cubicBezTo>
                      <a:pt x="115" y="254"/>
                      <a:pt x="116" y="272"/>
                      <a:pt x="109" y="286"/>
                    </a:cubicBezTo>
                    <a:cubicBezTo>
                      <a:pt x="109" y="286"/>
                      <a:pt x="109" y="286"/>
                      <a:pt x="109" y="286"/>
                    </a:cubicBezTo>
                    <a:cubicBezTo>
                      <a:pt x="82" y="355"/>
                      <a:pt x="88" y="436"/>
                      <a:pt x="132" y="503"/>
                    </a:cubicBezTo>
                    <a:cubicBezTo>
                      <a:pt x="205" y="614"/>
                      <a:pt x="354" y="646"/>
                      <a:pt x="465" y="573"/>
                    </a:cubicBezTo>
                    <a:cubicBezTo>
                      <a:pt x="576" y="500"/>
                      <a:pt x="607" y="351"/>
                      <a:pt x="534" y="240"/>
                    </a:cubicBezTo>
                    <a:cubicBezTo>
                      <a:pt x="491" y="173"/>
                      <a:pt x="419" y="135"/>
                      <a:pt x="345" y="132"/>
                    </a:cubicBezTo>
                    <a:cubicBezTo>
                      <a:pt x="345" y="132"/>
                      <a:pt x="345" y="132"/>
                      <a:pt x="345" y="132"/>
                    </a:cubicBezTo>
                    <a:cubicBezTo>
                      <a:pt x="329" y="132"/>
                      <a:pt x="313" y="125"/>
                      <a:pt x="304" y="111"/>
                    </a:cubicBezTo>
                    <a:cubicBezTo>
                      <a:pt x="295" y="96"/>
                      <a:pt x="294" y="79"/>
                      <a:pt x="301" y="65"/>
                    </a:cubicBezTo>
                    <a:cubicBezTo>
                      <a:pt x="301" y="65"/>
                      <a:pt x="301" y="65"/>
                      <a:pt x="301" y="65"/>
                    </a:cubicBezTo>
                    <a:cubicBezTo>
                      <a:pt x="309" y="44"/>
                      <a:pt x="314" y="22"/>
                      <a:pt x="316" y="0"/>
                    </a:cubicBez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8" name="Freeform 12"/>
              <p:cNvSpPr/>
              <p:nvPr/>
            </p:nvSpPr>
            <p:spPr bwMode="auto">
              <a:xfrm>
                <a:off x="3594414" y="1991770"/>
                <a:ext cx="2419482" cy="1911474"/>
              </a:xfrm>
              <a:custGeom>
                <a:avLst/>
                <a:gdLst>
                  <a:gd name="T0" fmla="*/ 239 w 791"/>
                  <a:gd name="T1" fmla="*/ 736 h 736"/>
                  <a:gd name="T2" fmla="*/ 257 w 791"/>
                  <a:gd name="T3" fmla="*/ 656 h 736"/>
                  <a:gd name="T4" fmla="*/ 257 w 791"/>
                  <a:gd name="T5" fmla="*/ 656 h 736"/>
                  <a:gd name="T6" fmla="*/ 284 w 791"/>
                  <a:gd name="T7" fmla="*/ 608 h 736"/>
                  <a:gd name="T8" fmla="*/ 340 w 791"/>
                  <a:gd name="T9" fmla="*/ 606 h 736"/>
                  <a:gd name="T10" fmla="*/ 340 w 791"/>
                  <a:gd name="T11" fmla="*/ 606 h 736"/>
                  <a:gd name="T12" fmla="*/ 607 w 791"/>
                  <a:gd name="T13" fmla="*/ 587 h 736"/>
                  <a:gd name="T14" fmla="*/ 707 w 791"/>
                  <a:gd name="T15" fmla="*/ 184 h 736"/>
                  <a:gd name="T16" fmla="*/ 304 w 791"/>
                  <a:gd name="T17" fmla="*/ 84 h 736"/>
                  <a:gd name="T18" fmla="*/ 163 w 791"/>
                  <a:gd name="T19" fmla="*/ 311 h 736"/>
                  <a:gd name="T20" fmla="*/ 163 w 791"/>
                  <a:gd name="T21" fmla="*/ 311 h 736"/>
                  <a:gd name="T22" fmla="*/ 135 w 791"/>
                  <a:gd name="T23" fmla="*/ 360 h 736"/>
                  <a:gd name="T24" fmla="*/ 79 w 791"/>
                  <a:gd name="T25" fmla="*/ 362 h 736"/>
                  <a:gd name="T26" fmla="*/ 79 w 791"/>
                  <a:gd name="T27" fmla="*/ 362 h 736"/>
                  <a:gd name="T28" fmla="*/ 0 w 791"/>
                  <a:gd name="T29" fmla="*/ 340 h 736"/>
                  <a:gd name="T30" fmla="*/ 239 w 791"/>
                  <a:gd name="T31" fmla="*/ 736 h 736"/>
                  <a:gd name="connsiteX0" fmla="*/ 2830 w 9282"/>
                  <a:gd name="connsiteY0" fmla="*/ 9434 h 9462"/>
                  <a:gd name="connsiteX1" fmla="*/ 3058 w 9282"/>
                  <a:gd name="connsiteY1" fmla="*/ 8347 h 9462"/>
                  <a:gd name="connsiteX2" fmla="*/ 3058 w 9282"/>
                  <a:gd name="connsiteY2" fmla="*/ 8347 h 9462"/>
                  <a:gd name="connsiteX3" fmla="*/ 3399 w 9282"/>
                  <a:gd name="connsiteY3" fmla="*/ 7695 h 9462"/>
                  <a:gd name="connsiteX4" fmla="*/ 4107 w 9282"/>
                  <a:gd name="connsiteY4" fmla="*/ 7668 h 9462"/>
                  <a:gd name="connsiteX5" fmla="*/ 4107 w 9282"/>
                  <a:gd name="connsiteY5" fmla="*/ 7668 h 9462"/>
                  <a:gd name="connsiteX6" fmla="*/ 7483 w 9282"/>
                  <a:gd name="connsiteY6" fmla="*/ 7410 h 9462"/>
                  <a:gd name="connsiteX7" fmla="*/ 8747 w 9282"/>
                  <a:gd name="connsiteY7" fmla="*/ 1934 h 9462"/>
                  <a:gd name="connsiteX8" fmla="*/ 3652 w 9282"/>
                  <a:gd name="connsiteY8" fmla="*/ 575 h 9462"/>
                  <a:gd name="connsiteX9" fmla="*/ 1870 w 9282"/>
                  <a:gd name="connsiteY9" fmla="*/ 3660 h 9462"/>
                  <a:gd name="connsiteX10" fmla="*/ 1870 w 9282"/>
                  <a:gd name="connsiteY10" fmla="*/ 3660 h 9462"/>
                  <a:gd name="connsiteX11" fmla="*/ 1516 w 9282"/>
                  <a:gd name="connsiteY11" fmla="*/ 4325 h 9462"/>
                  <a:gd name="connsiteX12" fmla="*/ 808 w 9282"/>
                  <a:gd name="connsiteY12" fmla="*/ 4352 h 9462"/>
                  <a:gd name="connsiteX13" fmla="*/ 808 w 9282"/>
                  <a:gd name="connsiteY13" fmla="*/ 4352 h 9462"/>
                  <a:gd name="connsiteX14" fmla="*/ 0 w 9282"/>
                  <a:gd name="connsiteY14" fmla="*/ 4737 h 9462"/>
                  <a:gd name="connsiteX15" fmla="*/ 2830 w 9282"/>
                  <a:gd name="connsiteY15" fmla="*/ 9434 h 9462"/>
                  <a:gd name="connsiteX0-1" fmla="*/ 3186 w 10137"/>
                  <a:gd name="connsiteY0-2" fmla="*/ 9970 h 10332"/>
                  <a:gd name="connsiteX1-3" fmla="*/ 3432 w 10137"/>
                  <a:gd name="connsiteY1-4" fmla="*/ 8822 h 10332"/>
                  <a:gd name="connsiteX2-5" fmla="*/ 3432 w 10137"/>
                  <a:gd name="connsiteY2-6" fmla="*/ 8822 h 10332"/>
                  <a:gd name="connsiteX3-7" fmla="*/ 3799 w 10137"/>
                  <a:gd name="connsiteY3-8" fmla="*/ 8133 h 10332"/>
                  <a:gd name="connsiteX4-9" fmla="*/ 4562 w 10137"/>
                  <a:gd name="connsiteY4-10" fmla="*/ 8104 h 10332"/>
                  <a:gd name="connsiteX5-11" fmla="*/ 4562 w 10137"/>
                  <a:gd name="connsiteY5-12" fmla="*/ 8104 h 10332"/>
                  <a:gd name="connsiteX6-13" fmla="*/ 8199 w 10137"/>
                  <a:gd name="connsiteY6-14" fmla="*/ 7831 h 10332"/>
                  <a:gd name="connsiteX7-15" fmla="*/ 9561 w 10137"/>
                  <a:gd name="connsiteY7-16" fmla="*/ 2044 h 10332"/>
                  <a:gd name="connsiteX8-17" fmla="*/ 4071 w 10137"/>
                  <a:gd name="connsiteY8-18" fmla="*/ 608 h 10332"/>
                  <a:gd name="connsiteX9-19" fmla="*/ 2152 w 10137"/>
                  <a:gd name="connsiteY9-20" fmla="*/ 3868 h 10332"/>
                  <a:gd name="connsiteX10-21" fmla="*/ 2152 w 10137"/>
                  <a:gd name="connsiteY10-22" fmla="*/ 3868 h 10332"/>
                  <a:gd name="connsiteX11-23" fmla="*/ 1770 w 10137"/>
                  <a:gd name="connsiteY11-24" fmla="*/ 4571 h 10332"/>
                  <a:gd name="connsiteX12-25" fmla="*/ 1008 w 10137"/>
                  <a:gd name="connsiteY12-26" fmla="*/ 4599 h 10332"/>
                  <a:gd name="connsiteX13-27" fmla="*/ 1008 w 10137"/>
                  <a:gd name="connsiteY13-28" fmla="*/ 4599 h 10332"/>
                  <a:gd name="connsiteX14-29" fmla="*/ 0 w 10137"/>
                  <a:gd name="connsiteY14-30" fmla="*/ 6342 h 10332"/>
                  <a:gd name="connsiteX15-31" fmla="*/ 3186 w 10137"/>
                  <a:gd name="connsiteY15-32" fmla="*/ 9970 h 10332"/>
                  <a:gd name="connsiteX0-33" fmla="*/ 3186 w 10137"/>
                  <a:gd name="connsiteY0-34" fmla="*/ 9970 h 9970"/>
                  <a:gd name="connsiteX1-35" fmla="*/ 3432 w 10137"/>
                  <a:gd name="connsiteY1-36" fmla="*/ 8822 h 9970"/>
                  <a:gd name="connsiteX2-37" fmla="*/ 3432 w 10137"/>
                  <a:gd name="connsiteY2-38" fmla="*/ 8822 h 9970"/>
                  <a:gd name="connsiteX3-39" fmla="*/ 3799 w 10137"/>
                  <a:gd name="connsiteY3-40" fmla="*/ 8133 h 9970"/>
                  <a:gd name="connsiteX4-41" fmla="*/ 4562 w 10137"/>
                  <a:gd name="connsiteY4-42" fmla="*/ 8104 h 9970"/>
                  <a:gd name="connsiteX5-43" fmla="*/ 4562 w 10137"/>
                  <a:gd name="connsiteY5-44" fmla="*/ 8104 h 9970"/>
                  <a:gd name="connsiteX6-45" fmla="*/ 8199 w 10137"/>
                  <a:gd name="connsiteY6-46" fmla="*/ 7831 h 9970"/>
                  <a:gd name="connsiteX7-47" fmla="*/ 9561 w 10137"/>
                  <a:gd name="connsiteY7-48" fmla="*/ 2044 h 9970"/>
                  <a:gd name="connsiteX8-49" fmla="*/ 4071 w 10137"/>
                  <a:gd name="connsiteY8-50" fmla="*/ 608 h 9970"/>
                  <a:gd name="connsiteX9-51" fmla="*/ 2152 w 10137"/>
                  <a:gd name="connsiteY9-52" fmla="*/ 3868 h 9970"/>
                  <a:gd name="connsiteX10-53" fmla="*/ 2152 w 10137"/>
                  <a:gd name="connsiteY10-54" fmla="*/ 3868 h 9970"/>
                  <a:gd name="connsiteX11-55" fmla="*/ 1770 w 10137"/>
                  <a:gd name="connsiteY11-56" fmla="*/ 4571 h 9970"/>
                  <a:gd name="connsiteX12-57" fmla="*/ 1008 w 10137"/>
                  <a:gd name="connsiteY12-58" fmla="*/ 4599 h 9970"/>
                  <a:gd name="connsiteX13-59" fmla="*/ 1008 w 10137"/>
                  <a:gd name="connsiteY13-60" fmla="*/ 4599 h 9970"/>
                  <a:gd name="connsiteX14-61" fmla="*/ 0 w 10137"/>
                  <a:gd name="connsiteY14-62" fmla="*/ 6342 h 9970"/>
                  <a:gd name="connsiteX15-63" fmla="*/ 1439 w 10137"/>
                  <a:gd name="connsiteY15-64" fmla="*/ 8128 h 9970"/>
                  <a:gd name="connsiteX0-65" fmla="*/ 3386 w 10000"/>
                  <a:gd name="connsiteY0-66" fmla="*/ 8849 h 9460"/>
                  <a:gd name="connsiteX1-67" fmla="*/ 3386 w 10000"/>
                  <a:gd name="connsiteY1-68" fmla="*/ 8849 h 9460"/>
                  <a:gd name="connsiteX2-69" fmla="*/ 3748 w 10000"/>
                  <a:gd name="connsiteY2-70" fmla="*/ 8157 h 9460"/>
                  <a:gd name="connsiteX3-71" fmla="*/ 4500 w 10000"/>
                  <a:gd name="connsiteY3-72" fmla="*/ 8128 h 9460"/>
                  <a:gd name="connsiteX4-73" fmla="*/ 4500 w 10000"/>
                  <a:gd name="connsiteY4-74" fmla="*/ 8128 h 9460"/>
                  <a:gd name="connsiteX5-75" fmla="*/ 8088 w 10000"/>
                  <a:gd name="connsiteY5-76" fmla="*/ 7855 h 9460"/>
                  <a:gd name="connsiteX6-77" fmla="*/ 9432 w 10000"/>
                  <a:gd name="connsiteY6-78" fmla="*/ 2050 h 9460"/>
                  <a:gd name="connsiteX7-79" fmla="*/ 4016 w 10000"/>
                  <a:gd name="connsiteY7-80" fmla="*/ 610 h 9460"/>
                  <a:gd name="connsiteX8-81" fmla="*/ 2123 w 10000"/>
                  <a:gd name="connsiteY8-82" fmla="*/ 3880 h 9460"/>
                  <a:gd name="connsiteX9-83" fmla="*/ 2123 w 10000"/>
                  <a:gd name="connsiteY9-84" fmla="*/ 3880 h 9460"/>
                  <a:gd name="connsiteX10-85" fmla="*/ 1746 w 10000"/>
                  <a:gd name="connsiteY10-86" fmla="*/ 4585 h 9460"/>
                  <a:gd name="connsiteX11-87" fmla="*/ 994 w 10000"/>
                  <a:gd name="connsiteY11-88" fmla="*/ 4613 h 9460"/>
                  <a:gd name="connsiteX12-89" fmla="*/ 994 w 10000"/>
                  <a:gd name="connsiteY12-90" fmla="*/ 4613 h 9460"/>
                  <a:gd name="connsiteX13-91" fmla="*/ 0 w 10000"/>
                  <a:gd name="connsiteY13-92" fmla="*/ 6361 h 9460"/>
                  <a:gd name="connsiteX14-93" fmla="*/ 1420 w 10000"/>
                  <a:gd name="connsiteY14-94" fmla="*/ 8152 h 9460"/>
                  <a:gd name="connsiteX0-95" fmla="*/ 3386 w 10000"/>
                  <a:gd name="connsiteY0-96" fmla="*/ 9354 h 9354"/>
                  <a:gd name="connsiteX1-97" fmla="*/ 3386 w 10000"/>
                  <a:gd name="connsiteY1-98" fmla="*/ 9354 h 9354"/>
                  <a:gd name="connsiteX2-99" fmla="*/ 3748 w 10000"/>
                  <a:gd name="connsiteY2-100" fmla="*/ 8623 h 9354"/>
                  <a:gd name="connsiteX3-101" fmla="*/ 4500 w 10000"/>
                  <a:gd name="connsiteY3-102" fmla="*/ 8592 h 9354"/>
                  <a:gd name="connsiteX4-103" fmla="*/ 4500 w 10000"/>
                  <a:gd name="connsiteY4-104" fmla="*/ 8592 h 9354"/>
                  <a:gd name="connsiteX5-105" fmla="*/ 8088 w 10000"/>
                  <a:gd name="connsiteY5-106" fmla="*/ 8303 h 9354"/>
                  <a:gd name="connsiteX6-107" fmla="*/ 9432 w 10000"/>
                  <a:gd name="connsiteY6-108" fmla="*/ 2167 h 9354"/>
                  <a:gd name="connsiteX7-109" fmla="*/ 4016 w 10000"/>
                  <a:gd name="connsiteY7-110" fmla="*/ 645 h 9354"/>
                  <a:gd name="connsiteX8-111" fmla="*/ 2123 w 10000"/>
                  <a:gd name="connsiteY8-112" fmla="*/ 4101 h 9354"/>
                  <a:gd name="connsiteX9-113" fmla="*/ 2123 w 10000"/>
                  <a:gd name="connsiteY9-114" fmla="*/ 4101 h 9354"/>
                  <a:gd name="connsiteX10-115" fmla="*/ 1746 w 10000"/>
                  <a:gd name="connsiteY10-116" fmla="*/ 4847 h 9354"/>
                  <a:gd name="connsiteX11-117" fmla="*/ 994 w 10000"/>
                  <a:gd name="connsiteY11-118" fmla="*/ 4876 h 9354"/>
                  <a:gd name="connsiteX12-119" fmla="*/ 994 w 10000"/>
                  <a:gd name="connsiteY12-120" fmla="*/ 4876 h 9354"/>
                  <a:gd name="connsiteX13-121" fmla="*/ 0 w 10000"/>
                  <a:gd name="connsiteY13-122" fmla="*/ 6724 h 9354"/>
                  <a:gd name="connsiteX0-123" fmla="*/ 3386 w 10000"/>
                  <a:gd name="connsiteY0-124" fmla="*/ 10000 h 10000"/>
                  <a:gd name="connsiteX1-125" fmla="*/ 2406 w 10000"/>
                  <a:gd name="connsiteY1-126" fmla="*/ 8567 h 10000"/>
                  <a:gd name="connsiteX2-127" fmla="*/ 3748 w 10000"/>
                  <a:gd name="connsiteY2-128" fmla="*/ 9219 h 10000"/>
                  <a:gd name="connsiteX3-129" fmla="*/ 4500 w 10000"/>
                  <a:gd name="connsiteY3-130" fmla="*/ 9185 h 10000"/>
                  <a:gd name="connsiteX4-131" fmla="*/ 4500 w 10000"/>
                  <a:gd name="connsiteY4-132" fmla="*/ 9185 h 10000"/>
                  <a:gd name="connsiteX5-133" fmla="*/ 8088 w 10000"/>
                  <a:gd name="connsiteY5-134" fmla="*/ 8876 h 10000"/>
                  <a:gd name="connsiteX6-135" fmla="*/ 9432 w 10000"/>
                  <a:gd name="connsiteY6-136" fmla="*/ 2317 h 10000"/>
                  <a:gd name="connsiteX7-137" fmla="*/ 4016 w 10000"/>
                  <a:gd name="connsiteY7-138" fmla="*/ 690 h 10000"/>
                  <a:gd name="connsiteX8-139" fmla="*/ 2123 w 10000"/>
                  <a:gd name="connsiteY8-140" fmla="*/ 4384 h 10000"/>
                  <a:gd name="connsiteX9-141" fmla="*/ 2123 w 10000"/>
                  <a:gd name="connsiteY9-142" fmla="*/ 4384 h 10000"/>
                  <a:gd name="connsiteX10-143" fmla="*/ 1746 w 10000"/>
                  <a:gd name="connsiteY10-144" fmla="*/ 5182 h 10000"/>
                  <a:gd name="connsiteX11-145" fmla="*/ 994 w 10000"/>
                  <a:gd name="connsiteY11-146" fmla="*/ 5213 h 10000"/>
                  <a:gd name="connsiteX12-147" fmla="*/ 994 w 10000"/>
                  <a:gd name="connsiteY12-148" fmla="*/ 5213 h 10000"/>
                  <a:gd name="connsiteX13-149" fmla="*/ 0 w 10000"/>
                  <a:gd name="connsiteY13-150" fmla="*/ 7188 h 10000"/>
                  <a:gd name="connsiteX0-151" fmla="*/ 2406 w 10000"/>
                  <a:gd name="connsiteY0-152" fmla="*/ 8567 h 9571"/>
                  <a:gd name="connsiteX1-153" fmla="*/ 3748 w 10000"/>
                  <a:gd name="connsiteY1-154" fmla="*/ 9219 h 9571"/>
                  <a:gd name="connsiteX2-155" fmla="*/ 4500 w 10000"/>
                  <a:gd name="connsiteY2-156" fmla="*/ 9185 h 9571"/>
                  <a:gd name="connsiteX3-157" fmla="*/ 4500 w 10000"/>
                  <a:gd name="connsiteY3-158" fmla="*/ 9185 h 9571"/>
                  <a:gd name="connsiteX4-159" fmla="*/ 8088 w 10000"/>
                  <a:gd name="connsiteY4-160" fmla="*/ 8876 h 9571"/>
                  <a:gd name="connsiteX5-161" fmla="*/ 9432 w 10000"/>
                  <a:gd name="connsiteY5-162" fmla="*/ 2317 h 9571"/>
                  <a:gd name="connsiteX6-163" fmla="*/ 4016 w 10000"/>
                  <a:gd name="connsiteY6-164" fmla="*/ 690 h 9571"/>
                  <a:gd name="connsiteX7-165" fmla="*/ 2123 w 10000"/>
                  <a:gd name="connsiteY7-166" fmla="*/ 4384 h 9571"/>
                  <a:gd name="connsiteX8-167" fmla="*/ 2123 w 10000"/>
                  <a:gd name="connsiteY8-168" fmla="*/ 4384 h 9571"/>
                  <a:gd name="connsiteX9-169" fmla="*/ 1746 w 10000"/>
                  <a:gd name="connsiteY9-170" fmla="*/ 5182 h 9571"/>
                  <a:gd name="connsiteX10-171" fmla="*/ 994 w 10000"/>
                  <a:gd name="connsiteY10-172" fmla="*/ 5213 h 9571"/>
                  <a:gd name="connsiteX11-173" fmla="*/ 994 w 10000"/>
                  <a:gd name="connsiteY11-174" fmla="*/ 5213 h 9571"/>
                  <a:gd name="connsiteX12-175" fmla="*/ 0 w 10000"/>
                  <a:gd name="connsiteY12-176" fmla="*/ 7188 h 95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9571">
                    <a:moveTo>
                      <a:pt x="2406" y="8567"/>
                    </a:moveTo>
                    <a:cubicBezTo>
                      <a:pt x="2406" y="8257"/>
                      <a:pt x="3519" y="9381"/>
                      <a:pt x="3748" y="9219"/>
                    </a:cubicBezTo>
                    <a:cubicBezTo>
                      <a:pt x="3990" y="9039"/>
                      <a:pt x="4271" y="9039"/>
                      <a:pt x="4500" y="9185"/>
                    </a:cubicBezTo>
                    <a:lnTo>
                      <a:pt x="4500" y="9185"/>
                    </a:lnTo>
                    <a:cubicBezTo>
                      <a:pt x="5629" y="9772"/>
                      <a:pt x="6960" y="9706"/>
                      <a:pt x="8088" y="8876"/>
                    </a:cubicBezTo>
                    <a:cubicBezTo>
                      <a:pt x="9956" y="7525"/>
                      <a:pt x="10560" y="4579"/>
                      <a:pt x="9432" y="2317"/>
                    </a:cubicBezTo>
                    <a:cubicBezTo>
                      <a:pt x="8302" y="55"/>
                      <a:pt x="5884" y="-678"/>
                      <a:pt x="4016" y="690"/>
                    </a:cubicBezTo>
                    <a:cubicBezTo>
                      <a:pt x="2887" y="1519"/>
                      <a:pt x="2216" y="2904"/>
                      <a:pt x="2123" y="4384"/>
                    </a:cubicBezTo>
                    <a:lnTo>
                      <a:pt x="2123" y="4384"/>
                    </a:lnTo>
                    <a:cubicBezTo>
                      <a:pt x="2123" y="4693"/>
                      <a:pt x="1988" y="5002"/>
                      <a:pt x="1746" y="5182"/>
                    </a:cubicBezTo>
                    <a:cubicBezTo>
                      <a:pt x="1504" y="5344"/>
                      <a:pt x="1222" y="5344"/>
                      <a:pt x="994" y="5213"/>
                    </a:cubicBezTo>
                    <a:lnTo>
                      <a:pt x="994" y="5213"/>
                    </a:lnTo>
                    <a:cubicBezTo>
                      <a:pt x="829" y="5543"/>
                      <a:pt x="362" y="7253"/>
                      <a:pt x="0" y="7188"/>
                    </a:cubicBezTo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sp>
            <p:nvSpPr>
              <p:cNvPr id="9" name="Freeform 12"/>
              <p:cNvSpPr/>
              <p:nvPr/>
            </p:nvSpPr>
            <p:spPr bwMode="auto">
              <a:xfrm>
                <a:off x="3318241" y="1558575"/>
                <a:ext cx="2419482" cy="1911474"/>
              </a:xfrm>
              <a:custGeom>
                <a:avLst/>
                <a:gdLst>
                  <a:gd name="T0" fmla="*/ 239 w 791"/>
                  <a:gd name="T1" fmla="*/ 736 h 736"/>
                  <a:gd name="T2" fmla="*/ 257 w 791"/>
                  <a:gd name="T3" fmla="*/ 656 h 736"/>
                  <a:gd name="T4" fmla="*/ 257 w 791"/>
                  <a:gd name="T5" fmla="*/ 656 h 736"/>
                  <a:gd name="T6" fmla="*/ 284 w 791"/>
                  <a:gd name="T7" fmla="*/ 608 h 736"/>
                  <a:gd name="T8" fmla="*/ 340 w 791"/>
                  <a:gd name="T9" fmla="*/ 606 h 736"/>
                  <a:gd name="T10" fmla="*/ 340 w 791"/>
                  <a:gd name="T11" fmla="*/ 606 h 736"/>
                  <a:gd name="T12" fmla="*/ 607 w 791"/>
                  <a:gd name="T13" fmla="*/ 587 h 736"/>
                  <a:gd name="T14" fmla="*/ 707 w 791"/>
                  <a:gd name="T15" fmla="*/ 184 h 736"/>
                  <a:gd name="T16" fmla="*/ 304 w 791"/>
                  <a:gd name="T17" fmla="*/ 84 h 736"/>
                  <a:gd name="T18" fmla="*/ 163 w 791"/>
                  <a:gd name="T19" fmla="*/ 311 h 736"/>
                  <a:gd name="T20" fmla="*/ 163 w 791"/>
                  <a:gd name="T21" fmla="*/ 311 h 736"/>
                  <a:gd name="T22" fmla="*/ 135 w 791"/>
                  <a:gd name="T23" fmla="*/ 360 h 736"/>
                  <a:gd name="T24" fmla="*/ 79 w 791"/>
                  <a:gd name="T25" fmla="*/ 362 h 736"/>
                  <a:gd name="T26" fmla="*/ 79 w 791"/>
                  <a:gd name="T27" fmla="*/ 362 h 736"/>
                  <a:gd name="T28" fmla="*/ 0 w 791"/>
                  <a:gd name="T29" fmla="*/ 340 h 736"/>
                  <a:gd name="T30" fmla="*/ 239 w 791"/>
                  <a:gd name="T31" fmla="*/ 736 h 736"/>
                  <a:gd name="connsiteX0" fmla="*/ 2830 w 9282"/>
                  <a:gd name="connsiteY0" fmla="*/ 9434 h 9462"/>
                  <a:gd name="connsiteX1" fmla="*/ 3058 w 9282"/>
                  <a:gd name="connsiteY1" fmla="*/ 8347 h 9462"/>
                  <a:gd name="connsiteX2" fmla="*/ 3058 w 9282"/>
                  <a:gd name="connsiteY2" fmla="*/ 8347 h 9462"/>
                  <a:gd name="connsiteX3" fmla="*/ 3399 w 9282"/>
                  <a:gd name="connsiteY3" fmla="*/ 7695 h 9462"/>
                  <a:gd name="connsiteX4" fmla="*/ 4107 w 9282"/>
                  <a:gd name="connsiteY4" fmla="*/ 7668 h 9462"/>
                  <a:gd name="connsiteX5" fmla="*/ 4107 w 9282"/>
                  <a:gd name="connsiteY5" fmla="*/ 7668 h 9462"/>
                  <a:gd name="connsiteX6" fmla="*/ 7483 w 9282"/>
                  <a:gd name="connsiteY6" fmla="*/ 7410 h 9462"/>
                  <a:gd name="connsiteX7" fmla="*/ 8747 w 9282"/>
                  <a:gd name="connsiteY7" fmla="*/ 1934 h 9462"/>
                  <a:gd name="connsiteX8" fmla="*/ 3652 w 9282"/>
                  <a:gd name="connsiteY8" fmla="*/ 575 h 9462"/>
                  <a:gd name="connsiteX9" fmla="*/ 1870 w 9282"/>
                  <a:gd name="connsiteY9" fmla="*/ 3660 h 9462"/>
                  <a:gd name="connsiteX10" fmla="*/ 1870 w 9282"/>
                  <a:gd name="connsiteY10" fmla="*/ 3660 h 9462"/>
                  <a:gd name="connsiteX11" fmla="*/ 1516 w 9282"/>
                  <a:gd name="connsiteY11" fmla="*/ 4325 h 9462"/>
                  <a:gd name="connsiteX12" fmla="*/ 808 w 9282"/>
                  <a:gd name="connsiteY12" fmla="*/ 4352 h 9462"/>
                  <a:gd name="connsiteX13" fmla="*/ 808 w 9282"/>
                  <a:gd name="connsiteY13" fmla="*/ 4352 h 9462"/>
                  <a:gd name="connsiteX14" fmla="*/ 0 w 9282"/>
                  <a:gd name="connsiteY14" fmla="*/ 4737 h 9462"/>
                  <a:gd name="connsiteX15" fmla="*/ 2830 w 9282"/>
                  <a:gd name="connsiteY15" fmla="*/ 9434 h 9462"/>
                  <a:gd name="connsiteX0-1" fmla="*/ 3186 w 10137"/>
                  <a:gd name="connsiteY0-2" fmla="*/ 9970 h 10332"/>
                  <a:gd name="connsiteX1-3" fmla="*/ 3432 w 10137"/>
                  <a:gd name="connsiteY1-4" fmla="*/ 8822 h 10332"/>
                  <a:gd name="connsiteX2-5" fmla="*/ 3432 w 10137"/>
                  <a:gd name="connsiteY2-6" fmla="*/ 8822 h 10332"/>
                  <a:gd name="connsiteX3-7" fmla="*/ 3799 w 10137"/>
                  <a:gd name="connsiteY3-8" fmla="*/ 8133 h 10332"/>
                  <a:gd name="connsiteX4-9" fmla="*/ 4562 w 10137"/>
                  <a:gd name="connsiteY4-10" fmla="*/ 8104 h 10332"/>
                  <a:gd name="connsiteX5-11" fmla="*/ 4562 w 10137"/>
                  <a:gd name="connsiteY5-12" fmla="*/ 8104 h 10332"/>
                  <a:gd name="connsiteX6-13" fmla="*/ 8199 w 10137"/>
                  <a:gd name="connsiteY6-14" fmla="*/ 7831 h 10332"/>
                  <a:gd name="connsiteX7-15" fmla="*/ 9561 w 10137"/>
                  <a:gd name="connsiteY7-16" fmla="*/ 2044 h 10332"/>
                  <a:gd name="connsiteX8-17" fmla="*/ 4071 w 10137"/>
                  <a:gd name="connsiteY8-18" fmla="*/ 608 h 10332"/>
                  <a:gd name="connsiteX9-19" fmla="*/ 2152 w 10137"/>
                  <a:gd name="connsiteY9-20" fmla="*/ 3868 h 10332"/>
                  <a:gd name="connsiteX10-21" fmla="*/ 2152 w 10137"/>
                  <a:gd name="connsiteY10-22" fmla="*/ 3868 h 10332"/>
                  <a:gd name="connsiteX11-23" fmla="*/ 1770 w 10137"/>
                  <a:gd name="connsiteY11-24" fmla="*/ 4571 h 10332"/>
                  <a:gd name="connsiteX12-25" fmla="*/ 1008 w 10137"/>
                  <a:gd name="connsiteY12-26" fmla="*/ 4599 h 10332"/>
                  <a:gd name="connsiteX13-27" fmla="*/ 1008 w 10137"/>
                  <a:gd name="connsiteY13-28" fmla="*/ 4599 h 10332"/>
                  <a:gd name="connsiteX14-29" fmla="*/ 0 w 10137"/>
                  <a:gd name="connsiteY14-30" fmla="*/ 6342 h 10332"/>
                  <a:gd name="connsiteX15-31" fmla="*/ 3186 w 10137"/>
                  <a:gd name="connsiteY15-32" fmla="*/ 9970 h 10332"/>
                  <a:gd name="connsiteX0-33" fmla="*/ 3186 w 10137"/>
                  <a:gd name="connsiteY0-34" fmla="*/ 9970 h 9970"/>
                  <a:gd name="connsiteX1-35" fmla="*/ 3432 w 10137"/>
                  <a:gd name="connsiteY1-36" fmla="*/ 8822 h 9970"/>
                  <a:gd name="connsiteX2-37" fmla="*/ 3432 w 10137"/>
                  <a:gd name="connsiteY2-38" fmla="*/ 8822 h 9970"/>
                  <a:gd name="connsiteX3-39" fmla="*/ 3799 w 10137"/>
                  <a:gd name="connsiteY3-40" fmla="*/ 8133 h 9970"/>
                  <a:gd name="connsiteX4-41" fmla="*/ 4562 w 10137"/>
                  <a:gd name="connsiteY4-42" fmla="*/ 8104 h 9970"/>
                  <a:gd name="connsiteX5-43" fmla="*/ 4562 w 10137"/>
                  <a:gd name="connsiteY5-44" fmla="*/ 8104 h 9970"/>
                  <a:gd name="connsiteX6-45" fmla="*/ 8199 w 10137"/>
                  <a:gd name="connsiteY6-46" fmla="*/ 7831 h 9970"/>
                  <a:gd name="connsiteX7-47" fmla="*/ 9561 w 10137"/>
                  <a:gd name="connsiteY7-48" fmla="*/ 2044 h 9970"/>
                  <a:gd name="connsiteX8-49" fmla="*/ 4071 w 10137"/>
                  <a:gd name="connsiteY8-50" fmla="*/ 608 h 9970"/>
                  <a:gd name="connsiteX9-51" fmla="*/ 2152 w 10137"/>
                  <a:gd name="connsiteY9-52" fmla="*/ 3868 h 9970"/>
                  <a:gd name="connsiteX10-53" fmla="*/ 2152 w 10137"/>
                  <a:gd name="connsiteY10-54" fmla="*/ 3868 h 9970"/>
                  <a:gd name="connsiteX11-55" fmla="*/ 1770 w 10137"/>
                  <a:gd name="connsiteY11-56" fmla="*/ 4571 h 9970"/>
                  <a:gd name="connsiteX12-57" fmla="*/ 1008 w 10137"/>
                  <a:gd name="connsiteY12-58" fmla="*/ 4599 h 9970"/>
                  <a:gd name="connsiteX13-59" fmla="*/ 1008 w 10137"/>
                  <a:gd name="connsiteY13-60" fmla="*/ 4599 h 9970"/>
                  <a:gd name="connsiteX14-61" fmla="*/ 0 w 10137"/>
                  <a:gd name="connsiteY14-62" fmla="*/ 6342 h 9970"/>
                  <a:gd name="connsiteX15-63" fmla="*/ 1439 w 10137"/>
                  <a:gd name="connsiteY15-64" fmla="*/ 8128 h 9970"/>
                  <a:gd name="connsiteX0-65" fmla="*/ 3386 w 10000"/>
                  <a:gd name="connsiteY0-66" fmla="*/ 8849 h 9460"/>
                  <a:gd name="connsiteX1-67" fmla="*/ 3386 w 10000"/>
                  <a:gd name="connsiteY1-68" fmla="*/ 8849 h 9460"/>
                  <a:gd name="connsiteX2-69" fmla="*/ 3748 w 10000"/>
                  <a:gd name="connsiteY2-70" fmla="*/ 8157 h 9460"/>
                  <a:gd name="connsiteX3-71" fmla="*/ 4500 w 10000"/>
                  <a:gd name="connsiteY3-72" fmla="*/ 8128 h 9460"/>
                  <a:gd name="connsiteX4-73" fmla="*/ 4500 w 10000"/>
                  <a:gd name="connsiteY4-74" fmla="*/ 8128 h 9460"/>
                  <a:gd name="connsiteX5-75" fmla="*/ 8088 w 10000"/>
                  <a:gd name="connsiteY5-76" fmla="*/ 7855 h 9460"/>
                  <a:gd name="connsiteX6-77" fmla="*/ 9432 w 10000"/>
                  <a:gd name="connsiteY6-78" fmla="*/ 2050 h 9460"/>
                  <a:gd name="connsiteX7-79" fmla="*/ 4016 w 10000"/>
                  <a:gd name="connsiteY7-80" fmla="*/ 610 h 9460"/>
                  <a:gd name="connsiteX8-81" fmla="*/ 2123 w 10000"/>
                  <a:gd name="connsiteY8-82" fmla="*/ 3880 h 9460"/>
                  <a:gd name="connsiteX9-83" fmla="*/ 2123 w 10000"/>
                  <a:gd name="connsiteY9-84" fmla="*/ 3880 h 9460"/>
                  <a:gd name="connsiteX10-85" fmla="*/ 1746 w 10000"/>
                  <a:gd name="connsiteY10-86" fmla="*/ 4585 h 9460"/>
                  <a:gd name="connsiteX11-87" fmla="*/ 994 w 10000"/>
                  <a:gd name="connsiteY11-88" fmla="*/ 4613 h 9460"/>
                  <a:gd name="connsiteX12-89" fmla="*/ 994 w 10000"/>
                  <a:gd name="connsiteY12-90" fmla="*/ 4613 h 9460"/>
                  <a:gd name="connsiteX13-91" fmla="*/ 0 w 10000"/>
                  <a:gd name="connsiteY13-92" fmla="*/ 6361 h 9460"/>
                  <a:gd name="connsiteX14-93" fmla="*/ 1420 w 10000"/>
                  <a:gd name="connsiteY14-94" fmla="*/ 8152 h 9460"/>
                  <a:gd name="connsiteX0-95" fmla="*/ 3386 w 10000"/>
                  <a:gd name="connsiteY0-96" fmla="*/ 9354 h 9354"/>
                  <a:gd name="connsiteX1-97" fmla="*/ 3386 w 10000"/>
                  <a:gd name="connsiteY1-98" fmla="*/ 9354 h 9354"/>
                  <a:gd name="connsiteX2-99" fmla="*/ 3748 w 10000"/>
                  <a:gd name="connsiteY2-100" fmla="*/ 8623 h 9354"/>
                  <a:gd name="connsiteX3-101" fmla="*/ 4500 w 10000"/>
                  <a:gd name="connsiteY3-102" fmla="*/ 8592 h 9354"/>
                  <a:gd name="connsiteX4-103" fmla="*/ 4500 w 10000"/>
                  <a:gd name="connsiteY4-104" fmla="*/ 8592 h 9354"/>
                  <a:gd name="connsiteX5-105" fmla="*/ 8088 w 10000"/>
                  <a:gd name="connsiteY5-106" fmla="*/ 8303 h 9354"/>
                  <a:gd name="connsiteX6-107" fmla="*/ 9432 w 10000"/>
                  <a:gd name="connsiteY6-108" fmla="*/ 2167 h 9354"/>
                  <a:gd name="connsiteX7-109" fmla="*/ 4016 w 10000"/>
                  <a:gd name="connsiteY7-110" fmla="*/ 645 h 9354"/>
                  <a:gd name="connsiteX8-111" fmla="*/ 2123 w 10000"/>
                  <a:gd name="connsiteY8-112" fmla="*/ 4101 h 9354"/>
                  <a:gd name="connsiteX9-113" fmla="*/ 2123 w 10000"/>
                  <a:gd name="connsiteY9-114" fmla="*/ 4101 h 9354"/>
                  <a:gd name="connsiteX10-115" fmla="*/ 1746 w 10000"/>
                  <a:gd name="connsiteY10-116" fmla="*/ 4847 h 9354"/>
                  <a:gd name="connsiteX11-117" fmla="*/ 994 w 10000"/>
                  <a:gd name="connsiteY11-118" fmla="*/ 4876 h 9354"/>
                  <a:gd name="connsiteX12-119" fmla="*/ 994 w 10000"/>
                  <a:gd name="connsiteY12-120" fmla="*/ 4876 h 9354"/>
                  <a:gd name="connsiteX13-121" fmla="*/ 0 w 10000"/>
                  <a:gd name="connsiteY13-122" fmla="*/ 6724 h 9354"/>
                  <a:gd name="connsiteX0-123" fmla="*/ 3386 w 10000"/>
                  <a:gd name="connsiteY0-124" fmla="*/ 10000 h 10000"/>
                  <a:gd name="connsiteX1-125" fmla="*/ 2406 w 10000"/>
                  <a:gd name="connsiteY1-126" fmla="*/ 8567 h 10000"/>
                  <a:gd name="connsiteX2-127" fmla="*/ 3748 w 10000"/>
                  <a:gd name="connsiteY2-128" fmla="*/ 9219 h 10000"/>
                  <a:gd name="connsiteX3-129" fmla="*/ 4500 w 10000"/>
                  <a:gd name="connsiteY3-130" fmla="*/ 9185 h 10000"/>
                  <a:gd name="connsiteX4-131" fmla="*/ 4500 w 10000"/>
                  <a:gd name="connsiteY4-132" fmla="*/ 9185 h 10000"/>
                  <a:gd name="connsiteX5-133" fmla="*/ 8088 w 10000"/>
                  <a:gd name="connsiteY5-134" fmla="*/ 8876 h 10000"/>
                  <a:gd name="connsiteX6-135" fmla="*/ 9432 w 10000"/>
                  <a:gd name="connsiteY6-136" fmla="*/ 2317 h 10000"/>
                  <a:gd name="connsiteX7-137" fmla="*/ 4016 w 10000"/>
                  <a:gd name="connsiteY7-138" fmla="*/ 690 h 10000"/>
                  <a:gd name="connsiteX8-139" fmla="*/ 2123 w 10000"/>
                  <a:gd name="connsiteY8-140" fmla="*/ 4384 h 10000"/>
                  <a:gd name="connsiteX9-141" fmla="*/ 2123 w 10000"/>
                  <a:gd name="connsiteY9-142" fmla="*/ 4384 h 10000"/>
                  <a:gd name="connsiteX10-143" fmla="*/ 1746 w 10000"/>
                  <a:gd name="connsiteY10-144" fmla="*/ 5182 h 10000"/>
                  <a:gd name="connsiteX11-145" fmla="*/ 994 w 10000"/>
                  <a:gd name="connsiteY11-146" fmla="*/ 5213 h 10000"/>
                  <a:gd name="connsiteX12-147" fmla="*/ 994 w 10000"/>
                  <a:gd name="connsiteY12-148" fmla="*/ 5213 h 10000"/>
                  <a:gd name="connsiteX13-149" fmla="*/ 0 w 10000"/>
                  <a:gd name="connsiteY13-150" fmla="*/ 7188 h 10000"/>
                  <a:gd name="connsiteX0-151" fmla="*/ 2406 w 10000"/>
                  <a:gd name="connsiteY0-152" fmla="*/ 8567 h 9571"/>
                  <a:gd name="connsiteX1-153" fmla="*/ 3748 w 10000"/>
                  <a:gd name="connsiteY1-154" fmla="*/ 9219 h 9571"/>
                  <a:gd name="connsiteX2-155" fmla="*/ 4500 w 10000"/>
                  <a:gd name="connsiteY2-156" fmla="*/ 9185 h 9571"/>
                  <a:gd name="connsiteX3-157" fmla="*/ 4500 w 10000"/>
                  <a:gd name="connsiteY3-158" fmla="*/ 9185 h 9571"/>
                  <a:gd name="connsiteX4-159" fmla="*/ 8088 w 10000"/>
                  <a:gd name="connsiteY4-160" fmla="*/ 8876 h 9571"/>
                  <a:gd name="connsiteX5-161" fmla="*/ 9432 w 10000"/>
                  <a:gd name="connsiteY5-162" fmla="*/ 2317 h 9571"/>
                  <a:gd name="connsiteX6-163" fmla="*/ 4016 w 10000"/>
                  <a:gd name="connsiteY6-164" fmla="*/ 690 h 9571"/>
                  <a:gd name="connsiteX7-165" fmla="*/ 2123 w 10000"/>
                  <a:gd name="connsiteY7-166" fmla="*/ 4384 h 9571"/>
                  <a:gd name="connsiteX8-167" fmla="*/ 2123 w 10000"/>
                  <a:gd name="connsiteY8-168" fmla="*/ 4384 h 9571"/>
                  <a:gd name="connsiteX9-169" fmla="*/ 1746 w 10000"/>
                  <a:gd name="connsiteY9-170" fmla="*/ 5182 h 9571"/>
                  <a:gd name="connsiteX10-171" fmla="*/ 994 w 10000"/>
                  <a:gd name="connsiteY10-172" fmla="*/ 5213 h 9571"/>
                  <a:gd name="connsiteX11-173" fmla="*/ 994 w 10000"/>
                  <a:gd name="connsiteY11-174" fmla="*/ 5213 h 9571"/>
                  <a:gd name="connsiteX12-175" fmla="*/ 0 w 10000"/>
                  <a:gd name="connsiteY12-176" fmla="*/ 7188 h 957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10000" h="9571">
                    <a:moveTo>
                      <a:pt x="2406" y="8567"/>
                    </a:moveTo>
                    <a:cubicBezTo>
                      <a:pt x="2406" y="8257"/>
                      <a:pt x="3519" y="9381"/>
                      <a:pt x="3748" y="9219"/>
                    </a:cubicBezTo>
                    <a:cubicBezTo>
                      <a:pt x="3990" y="9039"/>
                      <a:pt x="4271" y="9039"/>
                      <a:pt x="4500" y="9185"/>
                    </a:cubicBezTo>
                    <a:lnTo>
                      <a:pt x="4500" y="9185"/>
                    </a:lnTo>
                    <a:cubicBezTo>
                      <a:pt x="5629" y="9772"/>
                      <a:pt x="6960" y="9706"/>
                      <a:pt x="8088" y="8876"/>
                    </a:cubicBezTo>
                    <a:cubicBezTo>
                      <a:pt x="9956" y="7525"/>
                      <a:pt x="10560" y="4579"/>
                      <a:pt x="9432" y="2317"/>
                    </a:cubicBezTo>
                    <a:cubicBezTo>
                      <a:pt x="8302" y="55"/>
                      <a:pt x="5884" y="-678"/>
                      <a:pt x="4016" y="690"/>
                    </a:cubicBezTo>
                    <a:cubicBezTo>
                      <a:pt x="2887" y="1519"/>
                      <a:pt x="2216" y="2904"/>
                      <a:pt x="2123" y="4384"/>
                    </a:cubicBezTo>
                    <a:lnTo>
                      <a:pt x="2123" y="4384"/>
                    </a:lnTo>
                    <a:cubicBezTo>
                      <a:pt x="2123" y="4693"/>
                      <a:pt x="1988" y="5002"/>
                      <a:pt x="1746" y="5182"/>
                    </a:cubicBezTo>
                    <a:cubicBezTo>
                      <a:pt x="1504" y="5344"/>
                      <a:pt x="1222" y="5344"/>
                      <a:pt x="994" y="5213"/>
                    </a:cubicBezTo>
                    <a:lnTo>
                      <a:pt x="994" y="5213"/>
                    </a:lnTo>
                    <a:cubicBezTo>
                      <a:pt x="829" y="5543"/>
                      <a:pt x="362" y="7253"/>
                      <a:pt x="0" y="7188"/>
                    </a:cubicBezTo>
                  </a:path>
                </a:pathLst>
              </a:custGeom>
              <a:solidFill>
                <a:srgbClr val="C8161D"/>
              </a:soli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267640" y="2273696"/>
                <a:ext cx="2281501" cy="2114804"/>
                <a:chOff x="1972869" y="1078436"/>
                <a:chExt cx="3209453" cy="2974955"/>
              </a:xfrm>
              <a:solidFill>
                <a:srgbClr val="C8161D"/>
              </a:solidFill>
            </p:grpSpPr>
            <p:sp>
              <p:nvSpPr>
                <p:cNvPr id="32" name="Oval 7"/>
                <p:cNvSpPr>
                  <a:spLocks noChangeArrowheads="1"/>
                </p:cNvSpPr>
                <p:nvPr/>
              </p:nvSpPr>
              <p:spPr bwMode="auto">
                <a:xfrm>
                  <a:off x="2470872" y="1078436"/>
                  <a:ext cx="2711450" cy="271145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softEdge rad="317500"/>
                </a:effectLst>
                <a:scene3d>
                  <a:camera prst="orthographicFront"/>
                  <a:lightRig rig="flat" dir="t"/>
                </a:scene3d>
                <a:sp3d/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/>
                </a:p>
              </p:txBody>
            </p:sp>
            <p:sp>
              <p:nvSpPr>
                <p:cNvPr id="33" name="Oval 7"/>
                <p:cNvSpPr>
                  <a:spLocks noChangeArrowheads="1"/>
                </p:cNvSpPr>
                <p:nvPr/>
              </p:nvSpPr>
              <p:spPr bwMode="auto">
                <a:xfrm>
                  <a:off x="1972869" y="1341943"/>
                  <a:ext cx="2711451" cy="2711448"/>
                </a:xfrm>
                <a:prstGeom prst="ellipse">
                  <a:avLst/>
                </a:prstGeom>
                <a:grpFill/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63500" h="25400" prst="convex"/>
                </a:sp3d>
              </p:spPr>
              <p:txBody>
                <a:bodyPr vert="horz" wrap="square" lIns="121920" tIns="60960" rIns="121920" bIns="60960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2400" dirty="0"/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3154683" y="2835941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479104" y="2037147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615716" y="2567254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306602" y="3319867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108278" y="3175077"/>
              <a:ext cx="854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Text Placeholder 2"/>
          <p:cNvSpPr txBox="1"/>
          <p:nvPr/>
        </p:nvSpPr>
        <p:spPr>
          <a:xfrm>
            <a:off x="1282642" y="487458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1170244" y="449804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5078867" y="545082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4966469" y="50742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413129" y="513464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8300731" y="475809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7843999" y="1594564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7731601" y="12180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461443" y="140930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1349045" y="103276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ff1e3181-a27c-4d46-8bdc-5582a6bfb1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4375" y="1254604"/>
            <a:ext cx="10863250" cy="4348792"/>
            <a:chOff x="669925" y="1580521"/>
            <a:chExt cx="10863250" cy="4348792"/>
          </a:xfrm>
        </p:grpSpPr>
        <p:sp>
          <p:nvSpPr>
            <p:cNvPr id="54" name="ïşļïdé"/>
            <p:cNvSpPr txBox="1"/>
            <p:nvPr/>
          </p:nvSpPr>
          <p:spPr>
            <a:xfrm>
              <a:off x="8343575" y="2963156"/>
              <a:ext cx="3189600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ïṣľïďè"/>
            <p:cNvSpPr/>
            <p:nvPr/>
          </p:nvSpPr>
          <p:spPr>
            <a:xfrm>
              <a:off x="8343575" y="2576695"/>
              <a:ext cx="3189600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íšlíḋe"/>
            <p:cNvSpPr txBox="1"/>
            <p:nvPr/>
          </p:nvSpPr>
          <p:spPr>
            <a:xfrm>
              <a:off x="8343575" y="4287064"/>
              <a:ext cx="3189600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íṩḷîde"/>
            <p:cNvSpPr/>
            <p:nvPr/>
          </p:nvSpPr>
          <p:spPr>
            <a:xfrm>
              <a:off x="8343575" y="3900603"/>
              <a:ext cx="3189600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9084903" y="3668207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ïśļîḑe"/>
            <p:cNvSpPr txBox="1"/>
            <p:nvPr/>
          </p:nvSpPr>
          <p:spPr>
            <a:xfrm>
              <a:off x="669925" y="2963156"/>
              <a:ext cx="3190189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í$ḷïḍê"/>
            <p:cNvSpPr/>
            <p:nvPr/>
          </p:nvSpPr>
          <p:spPr>
            <a:xfrm>
              <a:off x="669925" y="2576695"/>
              <a:ext cx="3190189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iṩ1ídé"/>
            <p:cNvSpPr txBox="1"/>
            <p:nvPr/>
          </p:nvSpPr>
          <p:spPr>
            <a:xfrm>
              <a:off x="669925" y="4287064"/>
              <a:ext cx="3190189" cy="516005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Supporting text here.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you copy &amp; paste, choose "keep text only" option.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i$ľïḑê"/>
            <p:cNvSpPr/>
            <p:nvPr/>
          </p:nvSpPr>
          <p:spPr>
            <a:xfrm>
              <a:off x="669925" y="3900603"/>
              <a:ext cx="3190189" cy="386462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669925" y="3668207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ïŝļiḋe"/>
            <p:cNvGrpSpPr/>
            <p:nvPr/>
          </p:nvGrpSpPr>
          <p:grpSpPr>
            <a:xfrm>
              <a:off x="3172812" y="1580521"/>
              <a:ext cx="6144009" cy="4348792"/>
              <a:chOff x="438032" y="1580521"/>
              <a:chExt cx="6144009" cy="4348792"/>
            </a:xfrm>
          </p:grpSpPr>
          <p:sp>
            <p:nvSpPr>
              <p:cNvPr id="65" name="íṣḻiḍe"/>
              <p:cNvSpPr/>
              <p:nvPr/>
            </p:nvSpPr>
            <p:spPr bwMode="auto">
              <a:xfrm>
                <a:off x="1256566" y="1625600"/>
                <a:ext cx="4289425" cy="4303713"/>
              </a:xfrm>
              <a:custGeom>
                <a:avLst/>
                <a:gdLst>
                  <a:gd name="T0" fmla="*/ 365 w 2340"/>
                  <a:gd name="T1" fmla="*/ 542 h 2348"/>
                  <a:gd name="T2" fmla="*/ 805 w 2340"/>
                  <a:gd name="T3" fmla="*/ 220 h 2348"/>
                  <a:gd name="T4" fmla="*/ 1001 w 2340"/>
                  <a:gd name="T5" fmla="*/ 167 h 2348"/>
                  <a:gd name="T6" fmla="*/ 1122 w 2340"/>
                  <a:gd name="T7" fmla="*/ 155 h 2348"/>
                  <a:gd name="T8" fmla="*/ 1230 w 2340"/>
                  <a:gd name="T9" fmla="*/ 156 h 2348"/>
                  <a:gd name="T10" fmla="*/ 1341 w 2340"/>
                  <a:gd name="T11" fmla="*/ 169 h 2348"/>
                  <a:gd name="T12" fmla="*/ 1513 w 2340"/>
                  <a:gd name="T13" fmla="*/ 215 h 2348"/>
                  <a:gd name="T14" fmla="*/ 1590 w 2340"/>
                  <a:gd name="T15" fmla="*/ 246 h 2348"/>
                  <a:gd name="T16" fmla="*/ 1708 w 2340"/>
                  <a:gd name="T17" fmla="*/ 310 h 2348"/>
                  <a:gd name="T18" fmla="*/ 1818 w 2340"/>
                  <a:gd name="T19" fmla="*/ 389 h 2348"/>
                  <a:gd name="T20" fmla="*/ 1940 w 2340"/>
                  <a:gd name="T21" fmla="*/ 510 h 2348"/>
                  <a:gd name="T22" fmla="*/ 2014 w 2340"/>
                  <a:gd name="T23" fmla="*/ 608 h 2348"/>
                  <a:gd name="T24" fmla="*/ 2076 w 2340"/>
                  <a:gd name="T25" fmla="*/ 714 h 2348"/>
                  <a:gd name="T26" fmla="*/ 2137 w 2340"/>
                  <a:gd name="T27" fmla="*/ 860 h 2348"/>
                  <a:gd name="T28" fmla="*/ 2174 w 2340"/>
                  <a:gd name="T29" fmla="*/ 1015 h 2348"/>
                  <a:gd name="T30" fmla="*/ 2186 w 2340"/>
                  <a:gd name="T31" fmla="*/ 1192 h 2348"/>
                  <a:gd name="T32" fmla="*/ 2174 w 2340"/>
                  <a:gd name="T33" fmla="*/ 1333 h 2348"/>
                  <a:gd name="T34" fmla="*/ 2131 w 2340"/>
                  <a:gd name="T35" fmla="*/ 1505 h 2348"/>
                  <a:gd name="T36" fmla="*/ 2077 w 2340"/>
                  <a:gd name="T37" fmla="*/ 1634 h 2348"/>
                  <a:gd name="T38" fmla="*/ 1985 w 2340"/>
                  <a:gd name="T39" fmla="*/ 1782 h 2348"/>
                  <a:gd name="T40" fmla="*/ 1859 w 2340"/>
                  <a:gd name="T41" fmla="*/ 1922 h 2348"/>
                  <a:gd name="T42" fmla="*/ 1740 w 2340"/>
                  <a:gd name="T43" fmla="*/ 2017 h 2348"/>
                  <a:gd name="T44" fmla="*/ 1611 w 2340"/>
                  <a:gd name="T45" fmla="*/ 2092 h 2348"/>
                  <a:gd name="T46" fmla="*/ 1382 w 2340"/>
                  <a:gd name="T47" fmla="*/ 2171 h 2348"/>
                  <a:gd name="T48" fmla="*/ 1167 w 2340"/>
                  <a:gd name="T49" fmla="*/ 2194 h 2348"/>
                  <a:gd name="T50" fmla="*/ 1018 w 2340"/>
                  <a:gd name="T51" fmla="*/ 2183 h 2348"/>
                  <a:gd name="T52" fmla="*/ 906 w 2340"/>
                  <a:gd name="T53" fmla="*/ 2161 h 2348"/>
                  <a:gd name="T54" fmla="*/ 775 w 2340"/>
                  <a:gd name="T55" fmla="*/ 2117 h 2348"/>
                  <a:gd name="T56" fmla="*/ 669 w 2340"/>
                  <a:gd name="T57" fmla="*/ 2065 h 2348"/>
                  <a:gd name="T58" fmla="*/ 435 w 2340"/>
                  <a:gd name="T59" fmla="*/ 1886 h 2348"/>
                  <a:gd name="T60" fmla="*/ 486 w 2340"/>
                  <a:gd name="T61" fmla="*/ 1739 h 2348"/>
                  <a:gd name="T62" fmla="*/ 283 w 2340"/>
                  <a:gd name="T63" fmla="*/ 1948 h 2348"/>
                  <a:gd name="T64" fmla="*/ 532 w 2340"/>
                  <a:gd name="T65" fmla="*/ 2162 h 2348"/>
                  <a:gd name="T66" fmla="*/ 660 w 2340"/>
                  <a:gd name="T67" fmla="*/ 2234 h 2348"/>
                  <a:gd name="T68" fmla="*/ 836 w 2340"/>
                  <a:gd name="T69" fmla="*/ 2301 h 2348"/>
                  <a:gd name="T70" fmla="*/ 963 w 2340"/>
                  <a:gd name="T71" fmla="*/ 2331 h 2348"/>
                  <a:gd name="T72" fmla="*/ 1098 w 2340"/>
                  <a:gd name="T73" fmla="*/ 2346 h 2348"/>
                  <a:gd name="T74" fmla="*/ 1343 w 2340"/>
                  <a:gd name="T75" fmla="*/ 2335 h 2348"/>
                  <a:gd name="T76" fmla="*/ 1626 w 2340"/>
                  <a:gd name="T77" fmla="*/ 2254 h 2348"/>
                  <a:gd name="T78" fmla="*/ 1795 w 2340"/>
                  <a:gd name="T79" fmla="*/ 2166 h 2348"/>
                  <a:gd name="T80" fmla="*/ 1949 w 2340"/>
                  <a:gd name="T81" fmla="*/ 2049 h 2348"/>
                  <a:gd name="T82" fmla="*/ 2072 w 2340"/>
                  <a:gd name="T83" fmla="*/ 1921 h 2348"/>
                  <a:gd name="T84" fmla="*/ 2195 w 2340"/>
                  <a:gd name="T85" fmla="*/ 1739 h 2348"/>
                  <a:gd name="T86" fmla="*/ 2267 w 2340"/>
                  <a:gd name="T87" fmla="*/ 1583 h 2348"/>
                  <a:gd name="T88" fmla="*/ 2306 w 2340"/>
                  <a:gd name="T89" fmla="*/ 1457 h 2348"/>
                  <a:gd name="T90" fmla="*/ 2336 w 2340"/>
                  <a:gd name="T91" fmla="*/ 1276 h 2348"/>
                  <a:gd name="T92" fmla="*/ 2334 w 2340"/>
                  <a:gd name="T93" fmla="*/ 1052 h 2348"/>
                  <a:gd name="T94" fmla="*/ 2301 w 2340"/>
                  <a:gd name="T95" fmla="*/ 871 h 2348"/>
                  <a:gd name="T96" fmla="*/ 2231 w 2340"/>
                  <a:gd name="T97" fmla="*/ 680 h 2348"/>
                  <a:gd name="T98" fmla="*/ 2164 w 2340"/>
                  <a:gd name="T99" fmla="*/ 556 h 2348"/>
                  <a:gd name="T100" fmla="*/ 2083 w 2340"/>
                  <a:gd name="T101" fmla="*/ 441 h 2348"/>
                  <a:gd name="T102" fmla="*/ 1990 w 2340"/>
                  <a:gd name="T103" fmla="*/ 337 h 2348"/>
                  <a:gd name="T104" fmla="*/ 1854 w 2340"/>
                  <a:gd name="T105" fmla="*/ 223 h 2348"/>
                  <a:gd name="T106" fmla="*/ 1680 w 2340"/>
                  <a:gd name="T107" fmla="*/ 118 h 2348"/>
                  <a:gd name="T108" fmla="*/ 1583 w 2340"/>
                  <a:gd name="T109" fmla="*/ 76 h 2348"/>
                  <a:gd name="T110" fmla="*/ 1439 w 2340"/>
                  <a:gd name="T111" fmla="*/ 32 h 2348"/>
                  <a:gd name="T112" fmla="*/ 1276 w 2340"/>
                  <a:gd name="T113" fmla="*/ 5 h 2348"/>
                  <a:gd name="T114" fmla="*/ 1168 w 2340"/>
                  <a:gd name="T115" fmla="*/ 0 h 2348"/>
                  <a:gd name="T116" fmla="*/ 1045 w 2340"/>
                  <a:gd name="T117" fmla="*/ 6 h 2348"/>
                  <a:gd name="T118" fmla="*/ 844 w 2340"/>
                  <a:gd name="T119" fmla="*/ 45 h 2348"/>
                  <a:gd name="T120" fmla="*/ 579 w 2340"/>
                  <a:gd name="T121" fmla="*/ 157 h 2348"/>
                  <a:gd name="T122" fmla="*/ 3 w 2340"/>
                  <a:gd name="T123" fmla="*/ 1014 h 2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40" h="2348">
                    <a:moveTo>
                      <a:pt x="153" y="1052"/>
                    </a:moveTo>
                    <a:cubicBezTo>
                      <a:pt x="153" y="1052"/>
                      <a:pt x="154" y="1046"/>
                      <a:pt x="155" y="1035"/>
                    </a:cubicBezTo>
                    <a:cubicBezTo>
                      <a:pt x="157" y="1024"/>
                      <a:pt x="159" y="1007"/>
                      <a:pt x="164" y="985"/>
                    </a:cubicBezTo>
                    <a:cubicBezTo>
                      <a:pt x="172" y="941"/>
                      <a:pt x="186" y="878"/>
                      <a:pt x="217" y="801"/>
                    </a:cubicBezTo>
                    <a:cubicBezTo>
                      <a:pt x="224" y="781"/>
                      <a:pt x="233" y="761"/>
                      <a:pt x="242" y="740"/>
                    </a:cubicBezTo>
                    <a:cubicBezTo>
                      <a:pt x="253" y="720"/>
                      <a:pt x="263" y="698"/>
                      <a:pt x="275" y="677"/>
                    </a:cubicBezTo>
                    <a:cubicBezTo>
                      <a:pt x="300" y="633"/>
                      <a:pt x="329" y="588"/>
                      <a:pt x="365" y="542"/>
                    </a:cubicBezTo>
                    <a:cubicBezTo>
                      <a:pt x="401" y="497"/>
                      <a:pt x="443" y="452"/>
                      <a:pt x="491" y="409"/>
                    </a:cubicBezTo>
                    <a:cubicBezTo>
                      <a:pt x="540" y="366"/>
                      <a:pt x="595" y="326"/>
                      <a:pt x="656" y="290"/>
                    </a:cubicBezTo>
                    <a:cubicBezTo>
                      <a:pt x="672" y="281"/>
                      <a:pt x="688" y="273"/>
                      <a:pt x="704" y="265"/>
                    </a:cubicBezTo>
                    <a:cubicBezTo>
                      <a:pt x="712" y="260"/>
                      <a:pt x="720" y="256"/>
                      <a:pt x="728" y="253"/>
                    </a:cubicBezTo>
                    <a:cubicBezTo>
                      <a:pt x="737" y="249"/>
                      <a:pt x="745" y="245"/>
                      <a:pt x="753" y="241"/>
                    </a:cubicBezTo>
                    <a:cubicBezTo>
                      <a:pt x="762" y="237"/>
                      <a:pt x="770" y="234"/>
                      <a:pt x="779" y="230"/>
                    </a:cubicBezTo>
                    <a:cubicBezTo>
                      <a:pt x="787" y="227"/>
                      <a:pt x="796" y="223"/>
                      <a:pt x="805" y="220"/>
                    </a:cubicBezTo>
                    <a:cubicBezTo>
                      <a:pt x="823" y="213"/>
                      <a:pt x="840" y="207"/>
                      <a:pt x="859" y="201"/>
                    </a:cubicBezTo>
                    <a:cubicBezTo>
                      <a:pt x="868" y="198"/>
                      <a:pt x="877" y="195"/>
                      <a:pt x="886" y="193"/>
                    </a:cubicBezTo>
                    <a:cubicBezTo>
                      <a:pt x="896" y="190"/>
                      <a:pt x="905" y="188"/>
                      <a:pt x="914" y="185"/>
                    </a:cubicBezTo>
                    <a:cubicBezTo>
                      <a:pt x="919" y="184"/>
                      <a:pt x="924" y="183"/>
                      <a:pt x="929" y="182"/>
                    </a:cubicBezTo>
                    <a:cubicBezTo>
                      <a:pt x="933" y="181"/>
                      <a:pt x="938" y="180"/>
                      <a:pt x="943" y="179"/>
                    </a:cubicBezTo>
                    <a:cubicBezTo>
                      <a:pt x="952" y="177"/>
                      <a:pt x="962" y="174"/>
                      <a:pt x="972" y="172"/>
                    </a:cubicBezTo>
                    <a:cubicBezTo>
                      <a:pt x="981" y="170"/>
                      <a:pt x="991" y="169"/>
                      <a:pt x="1001" y="167"/>
                    </a:cubicBezTo>
                    <a:cubicBezTo>
                      <a:pt x="1011" y="166"/>
                      <a:pt x="1021" y="164"/>
                      <a:pt x="1031" y="163"/>
                    </a:cubicBezTo>
                    <a:cubicBezTo>
                      <a:pt x="1041" y="162"/>
                      <a:pt x="1051" y="161"/>
                      <a:pt x="1061" y="159"/>
                    </a:cubicBezTo>
                    <a:cubicBezTo>
                      <a:pt x="1068" y="159"/>
                      <a:pt x="1068" y="159"/>
                      <a:pt x="1068" y="159"/>
                    </a:cubicBezTo>
                    <a:cubicBezTo>
                      <a:pt x="1071" y="158"/>
                      <a:pt x="1073" y="158"/>
                      <a:pt x="1076" y="158"/>
                    </a:cubicBezTo>
                    <a:cubicBezTo>
                      <a:pt x="1081" y="158"/>
                      <a:pt x="1086" y="157"/>
                      <a:pt x="1091" y="157"/>
                    </a:cubicBezTo>
                    <a:cubicBezTo>
                      <a:pt x="1096" y="157"/>
                      <a:pt x="1101" y="156"/>
                      <a:pt x="1106" y="156"/>
                    </a:cubicBezTo>
                    <a:cubicBezTo>
                      <a:pt x="1111" y="156"/>
                      <a:pt x="1116" y="155"/>
                      <a:pt x="1122" y="155"/>
                    </a:cubicBezTo>
                    <a:cubicBezTo>
                      <a:pt x="1132" y="155"/>
                      <a:pt x="1142" y="154"/>
                      <a:pt x="1152" y="154"/>
                    </a:cubicBezTo>
                    <a:cubicBezTo>
                      <a:pt x="1158" y="154"/>
                      <a:pt x="1163" y="154"/>
                      <a:pt x="1168" y="154"/>
                    </a:cubicBezTo>
                    <a:cubicBezTo>
                      <a:pt x="1173" y="154"/>
                      <a:pt x="1178" y="154"/>
                      <a:pt x="1183" y="154"/>
                    </a:cubicBezTo>
                    <a:cubicBezTo>
                      <a:pt x="1194" y="155"/>
                      <a:pt x="1204" y="155"/>
                      <a:pt x="1215" y="155"/>
                    </a:cubicBezTo>
                    <a:cubicBezTo>
                      <a:pt x="1219" y="155"/>
                      <a:pt x="1219" y="155"/>
                      <a:pt x="1219" y="155"/>
                    </a:cubicBezTo>
                    <a:cubicBezTo>
                      <a:pt x="1223" y="156"/>
                      <a:pt x="1223" y="156"/>
                      <a:pt x="1223" y="156"/>
                    </a:cubicBezTo>
                    <a:cubicBezTo>
                      <a:pt x="1230" y="156"/>
                      <a:pt x="1230" y="156"/>
                      <a:pt x="1230" y="156"/>
                    </a:cubicBezTo>
                    <a:cubicBezTo>
                      <a:pt x="1236" y="157"/>
                      <a:pt x="1241" y="157"/>
                      <a:pt x="1246" y="157"/>
                    </a:cubicBezTo>
                    <a:cubicBezTo>
                      <a:pt x="1251" y="158"/>
                      <a:pt x="1257" y="158"/>
                      <a:pt x="1262" y="159"/>
                    </a:cubicBezTo>
                    <a:cubicBezTo>
                      <a:pt x="1270" y="159"/>
                      <a:pt x="1270" y="159"/>
                      <a:pt x="1270" y="159"/>
                    </a:cubicBezTo>
                    <a:cubicBezTo>
                      <a:pt x="1272" y="159"/>
                      <a:pt x="1275" y="160"/>
                      <a:pt x="1278" y="160"/>
                    </a:cubicBezTo>
                    <a:cubicBezTo>
                      <a:pt x="1288" y="161"/>
                      <a:pt x="1299" y="163"/>
                      <a:pt x="1309" y="164"/>
                    </a:cubicBezTo>
                    <a:cubicBezTo>
                      <a:pt x="1314" y="165"/>
                      <a:pt x="1320" y="165"/>
                      <a:pt x="1325" y="166"/>
                    </a:cubicBezTo>
                    <a:cubicBezTo>
                      <a:pt x="1330" y="167"/>
                      <a:pt x="1335" y="168"/>
                      <a:pt x="1341" y="169"/>
                    </a:cubicBezTo>
                    <a:cubicBezTo>
                      <a:pt x="1351" y="171"/>
                      <a:pt x="1362" y="173"/>
                      <a:pt x="1372" y="175"/>
                    </a:cubicBezTo>
                    <a:cubicBezTo>
                      <a:pt x="1383" y="177"/>
                      <a:pt x="1393" y="180"/>
                      <a:pt x="1404" y="182"/>
                    </a:cubicBezTo>
                    <a:cubicBezTo>
                      <a:pt x="1409" y="183"/>
                      <a:pt x="1414" y="184"/>
                      <a:pt x="1419" y="186"/>
                    </a:cubicBezTo>
                    <a:cubicBezTo>
                      <a:pt x="1425" y="187"/>
                      <a:pt x="1430" y="189"/>
                      <a:pt x="1435" y="190"/>
                    </a:cubicBezTo>
                    <a:cubicBezTo>
                      <a:pt x="1446" y="193"/>
                      <a:pt x="1456" y="196"/>
                      <a:pt x="1466" y="199"/>
                    </a:cubicBezTo>
                    <a:cubicBezTo>
                      <a:pt x="1477" y="202"/>
                      <a:pt x="1487" y="206"/>
                      <a:pt x="1498" y="209"/>
                    </a:cubicBezTo>
                    <a:cubicBezTo>
                      <a:pt x="1503" y="211"/>
                      <a:pt x="1508" y="213"/>
                      <a:pt x="1513" y="215"/>
                    </a:cubicBezTo>
                    <a:cubicBezTo>
                      <a:pt x="1516" y="215"/>
                      <a:pt x="1518" y="216"/>
                      <a:pt x="1521" y="217"/>
                    </a:cubicBezTo>
                    <a:cubicBezTo>
                      <a:pt x="1528" y="220"/>
                      <a:pt x="1528" y="220"/>
                      <a:pt x="1528" y="220"/>
                    </a:cubicBezTo>
                    <a:cubicBezTo>
                      <a:pt x="1539" y="224"/>
                      <a:pt x="1549" y="228"/>
                      <a:pt x="1559" y="233"/>
                    </a:cubicBezTo>
                    <a:cubicBezTo>
                      <a:pt x="1563" y="234"/>
                      <a:pt x="1563" y="234"/>
                      <a:pt x="1563" y="234"/>
                    </a:cubicBezTo>
                    <a:cubicBezTo>
                      <a:pt x="1567" y="236"/>
                      <a:pt x="1567" y="236"/>
                      <a:pt x="1567" y="236"/>
                    </a:cubicBezTo>
                    <a:cubicBezTo>
                      <a:pt x="1574" y="239"/>
                      <a:pt x="1574" y="239"/>
                      <a:pt x="1574" y="239"/>
                    </a:cubicBezTo>
                    <a:cubicBezTo>
                      <a:pt x="1590" y="246"/>
                      <a:pt x="1590" y="246"/>
                      <a:pt x="1590" y="246"/>
                    </a:cubicBezTo>
                    <a:cubicBezTo>
                      <a:pt x="1605" y="253"/>
                      <a:pt x="1605" y="253"/>
                      <a:pt x="1605" y="253"/>
                    </a:cubicBezTo>
                    <a:cubicBezTo>
                      <a:pt x="1607" y="254"/>
                      <a:pt x="1610" y="255"/>
                      <a:pt x="1612" y="257"/>
                    </a:cubicBezTo>
                    <a:cubicBezTo>
                      <a:pt x="1620" y="260"/>
                      <a:pt x="1620" y="260"/>
                      <a:pt x="1620" y="260"/>
                    </a:cubicBezTo>
                    <a:cubicBezTo>
                      <a:pt x="1630" y="265"/>
                      <a:pt x="1640" y="270"/>
                      <a:pt x="1649" y="276"/>
                    </a:cubicBezTo>
                    <a:cubicBezTo>
                      <a:pt x="1659" y="281"/>
                      <a:pt x="1669" y="287"/>
                      <a:pt x="1679" y="292"/>
                    </a:cubicBezTo>
                    <a:cubicBezTo>
                      <a:pt x="1693" y="301"/>
                      <a:pt x="1693" y="301"/>
                      <a:pt x="1693" y="301"/>
                    </a:cubicBezTo>
                    <a:cubicBezTo>
                      <a:pt x="1698" y="303"/>
                      <a:pt x="1703" y="307"/>
                      <a:pt x="1708" y="310"/>
                    </a:cubicBezTo>
                    <a:cubicBezTo>
                      <a:pt x="1717" y="316"/>
                      <a:pt x="1727" y="322"/>
                      <a:pt x="1736" y="328"/>
                    </a:cubicBezTo>
                    <a:cubicBezTo>
                      <a:pt x="1745" y="334"/>
                      <a:pt x="1755" y="341"/>
                      <a:pt x="1764" y="348"/>
                    </a:cubicBezTo>
                    <a:cubicBezTo>
                      <a:pt x="1768" y="351"/>
                      <a:pt x="1773" y="354"/>
                      <a:pt x="1778" y="358"/>
                    </a:cubicBezTo>
                    <a:cubicBezTo>
                      <a:pt x="1791" y="368"/>
                      <a:pt x="1791" y="368"/>
                      <a:pt x="1791" y="368"/>
                    </a:cubicBezTo>
                    <a:cubicBezTo>
                      <a:pt x="1804" y="379"/>
                      <a:pt x="1804" y="379"/>
                      <a:pt x="1804" y="379"/>
                    </a:cubicBezTo>
                    <a:cubicBezTo>
                      <a:pt x="1811" y="384"/>
                      <a:pt x="1811" y="384"/>
                      <a:pt x="1811" y="384"/>
                    </a:cubicBezTo>
                    <a:cubicBezTo>
                      <a:pt x="1813" y="386"/>
                      <a:pt x="1816" y="387"/>
                      <a:pt x="1818" y="389"/>
                    </a:cubicBezTo>
                    <a:cubicBezTo>
                      <a:pt x="1835" y="404"/>
                      <a:pt x="1853" y="419"/>
                      <a:pt x="1869" y="435"/>
                    </a:cubicBezTo>
                    <a:cubicBezTo>
                      <a:pt x="1882" y="447"/>
                      <a:pt x="1882" y="447"/>
                      <a:pt x="1882" y="447"/>
                    </a:cubicBezTo>
                    <a:cubicBezTo>
                      <a:pt x="1888" y="453"/>
                      <a:pt x="1888" y="453"/>
                      <a:pt x="1888" y="453"/>
                    </a:cubicBezTo>
                    <a:cubicBezTo>
                      <a:pt x="1894" y="459"/>
                      <a:pt x="1894" y="459"/>
                      <a:pt x="1894" y="459"/>
                    </a:cubicBezTo>
                    <a:cubicBezTo>
                      <a:pt x="1902" y="468"/>
                      <a:pt x="1910" y="476"/>
                      <a:pt x="1918" y="484"/>
                    </a:cubicBezTo>
                    <a:cubicBezTo>
                      <a:pt x="1922" y="489"/>
                      <a:pt x="1925" y="493"/>
                      <a:pt x="1929" y="497"/>
                    </a:cubicBezTo>
                    <a:cubicBezTo>
                      <a:pt x="1940" y="510"/>
                      <a:pt x="1940" y="510"/>
                      <a:pt x="1940" y="510"/>
                    </a:cubicBezTo>
                    <a:cubicBezTo>
                      <a:pt x="1952" y="524"/>
                      <a:pt x="1952" y="524"/>
                      <a:pt x="1952" y="524"/>
                    </a:cubicBezTo>
                    <a:cubicBezTo>
                      <a:pt x="1956" y="528"/>
                      <a:pt x="1959" y="533"/>
                      <a:pt x="1963" y="537"/>
                    </a:cubicBezTo>
                    <a:cubicBezTo>
                      <a:pt x="1970" y="546"/>
                      <a:pt x="1977" y="556"/>
                      <a:pt x="1984" y="565"/>
                    </a:cubicBezTo>
                    <a:cubicBezTo>
                      <a:pt x="1991" y="574"/>
                      <a:pt x="1998" y="584"/>
                      <a:pt x="2004" y="593"/>
                    </a:cubicBezTo>
                    <a:cubicBezTo>
                      <a:pt x="2010" y="600"/>
                      <a:pt x="2010" y="600"/>
                      <a:pt x="2010" y="600"/>
                    </a:cubicBezTo>
                    <a:cubicBezTo>
                      <a:pt x="2012" y="604"/>
                      <a:pt x="2012" y="604"/>
                      <a:pt x="2012" y="604"/>
                    </a:cubicBezTo>
                    <a:cubicBezTo>
                      <a:pt x="2014" y="608"/>
                      <a:pt x="2014" y="608"/>
                      <a:pt x="2014" y="608"/>
                    </a:cubicBezTo>
                    <a:cubicBezTo>
                      <a:pt x="2024" y="622"/>
                      <a:pt x="2024" y="622"/>
                      <a:pt x="2024" y="622"/>
                    </a:cubicBezTo>
                    <a:cubicBezTo>
                      <a:pt x="2033" y="637"/>
                      <a:pt x="2033" y="637"/>
                      <a:pt x="2033" y="637"/>
                    </a:cubicBezTo>
                    <a:cubicBezTo>
                      <a:pt x="2038" y="644"/>
                      <a:pt x="2038" y="644"/>
                      <a:pt x="2038" y="644"/>
                    </a:cubicBezTo>
                    <a:cubicBezTo>
                      <a:pt x="2040" y="647"/>
                      <a:pt x="2041" y="649"/>
                      <a:pt x="2042" y="652"/>
                    </a:cubicBezTo>
                    <a:cubicBezTo>
                      <a:pt x="2048" y="662"/>
                      <a:pt x="2054" y="672"/>
                      <a:pt x="2060" y="682"/>
                    </a:cubicBezTo>
                    <a:cubicBezTo>
                      <a:pt x="2063" y="687"/>
                      <a:pt x="2066" y="693"/>
                      <a:pt x="2068" y="698"/>
                    </a:cubicBezTo>
                    <a:cubicBezTo>
                      <a:pt x="2076" y="714"/>
                      <a:pt x="2076" y="714"/>
                      <a:pt x="2076" y="714"/>
                    </a:cubicBezTo>
                    <a:cubicBezTo>
                      <a:pt x="2084" y="729"/>
                      <a:pt x="2084" y="729"/>
                      <a:pt x="2084" y="729"/>
                    </a:cubicBezTo>
                    <a:cubicBezTo>
                      <a:pt x="2087" y="734"/>
                      <a:pt x="2089" y="740"/>
                      <a:pt x="2092" y="745"/>
                    </a:cubicBezTo>
                    <a:cubicBezTo>
                      <a:pt x="2096" y="756"/>
                      <a:pt x="2101" y="767"/>
                      <a:pt x="2106" y="777"/>
                    </a:cubicBezTo>
                    <a:cubicBezTo>
                      <a:pt x="2110" y="788"/>
                      <a:pt x="2115" y="799"/>
                      <a:pt x="2119" y="810"/>
                    </a:cubicBezTo>
                    <a:cubicBezTo>
                      <a:pt x="2121" y="816"/>
                      <a:pt x="2124" y="821"/>
                      <a:pt x="2125" y="827"/>
                    </a:cubicBezTo>
                    <a:cubicBezTo>
                      <a:pt x="2131" y="843"/>
                      <a:pt x="2131" y="843"/>
                      <a:pt x="2131" y="843"/>
                    </a:cubicBezTo>
                    <a:cubicBezTo>
                      <a:pt x="2137" y="860"/>
                      <a:pt x="2137" y="860"/>
                      <a:pt x="2137" y="860"/>
                    </a:cubicBezTo>
                    <a:cubicBezTo>
                      <a:pt x="2139" y="866"/>
                      <a:pt x="2141" y="871"/>
                      <a:pt x="2142" y="877"/>
                    </a:cubicBezTo>
                    <a:cubicBezTo>
                      <a:pt x="2152" y="911"/>
                      <a:pt x="2152" y="911"/>
                      <a:pt x="2152" y="911"/>
                    </a:cubicBezTo>
                    <a:cubicBezTo>
                      <a:pt x="2154" y="920"/>
                      <a:pt x="2154" y="920"/>
                      <a:pt x="2154" y="920"/>
                    </a:cubicBezTo>
                    <a:cubicBezTo>
                      <a:pt x="2156" y="928"/>
                      <a:pt x="2156" y="928"/>
                      <a:pt x="2156" y="928"/>
                    </a:cubicBezTo>
                    <a:cubicBezTo>
                      <a:pt x="2160" y="945"/>
                      <a:pt x="2160" y="945"/>
                      <a:pt x="2160" y="945"/>
                    </a:cubicBezTo>
                    <a:cubicBezTo>
                      <a:pt x="2163" y="957"/>
                      <a:pt x="2166" y="968"/>
                      <a:pt x="2167" y="980"/>
                    </a:cubicBezTo>
                    <a:cubicBezTo>
                      <a:pt x="2174" y="1015"/>
                      <a:pt x="2174" y="1015"/>
                      <a:pt x="2174" y="1015"/>
                    </a:cubicBezTo>
                    <a:cubicBezTo>
                      <a:pt x="2176" y="1027"/>
                      <a:pt x="2177" y="1038"/>
                      <a:pt x="2178" y="1050"/>
                    </a:cubicBezTo>
                    <a:cubicBezTo>
                      <a:pt x="2181" y="1068"/>
                      <a:pt x="2181" y="1068"/>
                      <a:pt x="2181" y="1068"/>
                    </a:cubicBezTo>
                    <a:cubicBezTo>
                      <a:pt x="2181" y="1074"/>
                      <a:pt x="2182" y="1080"/>
                      <a:pt x="2182" y="1086"/>
                    </a:cubicBezTo>
                    <a:cubicBezTo>
                      <a:pt x="2185" y="1121"/>
                      <a:pt x="2185" y="1121"/>
                      <a:pt x="2185" y="1121"/>
                    </a:cubicBezTo>
                    <a:cubicBezTo>
                      <a:pt x="2186" y="1156"/>
                      <a:pt x="2186" y="1156"/>
                      <a:pt x="2186" y="1156"/>
                    </a:cubicBezTo>
                    <a:cubicBezTo>
                      <a:pt x="2186" y="1174"/>
                      <a:pt x="2186" y="1174"/>
                      <a:pt x="2186" y="1174"/>
                    </a:cubicBezTo>
                    <a:cubicBezTo>
                      <a:pt x="2186" y="1192"/>
                      <a:pt x="2186" y="1192"/>
                      <a:pt x="2186" y="1192"/>
                    </a:cubicBezTo>
                    <a:cubicBezTo>
                      <a:pt x="2185" y="1228"/>
                      <a:pt x="2185" y="1228"/>
                      <a:pt x="2185" y="1228"/>
                    </a:cubicBezTo>
                    <a:cubicBezTo>
                      <a:pt x="2182" y="1263"/>
                      <a:pt x="2182" y="1263"/>
                      <a:pt x="2182" y="1263"/>
                    </a:cubicBezTo>
                    <a:cubicBezTo>
                      <a:pt x="2182" y="1269"/>
                      <a:pt x="2181" y="1275"/>
                      <a:pt x="2181" y="1281"/>
                    </a:cubicBezTo>
                    <a:cubicBezTo>
                      <a:pt x="2178" y="1298"/>
                      <a:pt x="2178" y="1298"/>
                      <a:pt x="2178" y="1298"/>
                    </a:cubicBezTo>
                    <a:cubicBezTo>
                      <a:pt x="2176" y="1316"/>
                      <a:pt x="2176" y="1316"/>
                      <a:pt x="2176" y="1316"/>
                    </a:cubicBezTo>
                    <a:cubicBezTo>
                      <a:pt x="2175" y="1325"/>
                      <a:pt x="2175" y="1325"/>
                      <a:pt x="2175" y="1325"/>
                    </a:cubicBezTo>
                    <a:cubicBezTo>
                      <a:pt x="2175" y="1327"/>
                      <a:pt x="2174" y="1330"/>
                      <a:pt x="2174" y="1333"/>
                    </a:cubicBezTo>
                    <a:cubicBezTo>
                      <a:pt x="2169" y="1357"/>
                      <a:pt x="2166" y="1380"/>
                      <a:pt x="2160" y="1403"/>
                    </a:cubicBezTo>
                    <a:cubicBezTo>
                      <a:pt x="2156" y="1420"/>
                      <a:pt x="2156" y="1420"/>
                      <a:pt x="2156" y="1420"/>
                    </a:cubicBezTo>
                    <a:cubicBezTo>
                      <a:pt x="2154" y="1429"/>
                      <a:pt x="2154" y="1429"/>
                      <a:pt x="2154" y="1429"/>
                    </a:cubicBezTo>
                    <a:cubicBezTo>
                      <a:pt x="2152" y="1437"/>
                      <a:pt x="2152" y="1437"/>
                      <a:pt x="2152" y="1437"/>
                    </a:cubicBezTo>
                    <a:cubicBezTo>
                      <a:pt x="2149" y="1448"/>
                      <a:pt x="2145" y="1460"/>
                      <a:pt x="2142" y="1471"/>
                    </a:cubicBezTo>
                    <a:cubicBezTo>
                      <a:pt x="2141" y="1477"/>
                      <a:pt x="2139" y="1482"/>
                      <a:pt x="2137" y="1488"/>
                    </a:cubicBezTo>
                    <a:cubicBezTo>
                      <a:pt x="2131" y="1505"/>
                      <a:pt x="2131" y="1505"/>
                      <a:pt x="2131" y="1505"/>
                    </a:cubicBezTo>
                    <a:cubicBezTo>
                      <a:pt x="2125" y="1521"/>
                      <a:pt x="2125" y="1521"/>
                      <a:pt x="2125" y="1521"/>
                    </a:cubicBezTo>
                    <a:cubicBezTo>
                      <a:pt x="2125" y="1524"/>
                      <a:pt x="2124" y="1527"/>
                      <a:pt x="2122" y="1529"/>
                    </a:cubicBezTo>
                    <a:cubicBezTo>
                      <a:pt x="2119" y="1538"/>
                      <a:pt x="2119" y="1538"/>
                      <a:pt x="2119" y="1538"/>
                    </a:cubicBezTo>
                    <a:cubicBezTo>
                      <a:pt x="2115" y="1549"/>
                      <a:pt x="2111" y="1559"/>
                      <a:pt x="2106" y="1570"/>
                    </a:cubicBezTo>
                    <a:cubicBezTo>
                      <a:pt x="2101" y="1581"/>
                      <a:pt x="2097" y="1592"/>
                      <a:pt x="2092" y="1602"/>
                    </a:cubicBezTo>
                    <a:cubicBezTo>
                      <a:pt x="2089" y="1608"/>
                      <a:pt x="2087" y="1613"/>
                      <a:pt x="2085" y="1618"/>
                    </a:cubicBezTo>
                    <a:cubicBezTo>
                      <a:pt x="2077" y="1634"/>
                      <a:pt x="2077" y="1634"/>
                      <a:pt x="2077" y="1634"/>
                    </a:cubicBezTo>
                    <a:cubicBezTo>
                      <a:pt x="2069" y="1649"/>
                      <a:pt x="2069" y="1649"/>
                      <a:pt x="2069" y="1649"/>
                    </a:cubicBezTo>
                    <a:cubicBezTo>
                      <a:pt x="2066" y="1655"/>
                      <a:pt x="2063" y="1660"/>
                      <a:pt x="2060" y="1665"/>
                    </a:cubicBezTo>
                    <a:cubicBezTo>
                      <a:pt x="2055" y="1675"/>
                      <a:pt x="2049" y="1685"/>
                      <a:pt x="2043" y="1695"/>
                    </a:cubicBezTo>
                    <a:cubicBezTo>
                      <a:pt x="2039" y="1703"/>
                      <a:pt x="2039" y="1703"/>
                      <a:pt x="2039" y="1703"/>
                    </a:cubicBezTo>
                    <a:cubicBezTo>
                      <a:pt x="2034" y="1710"/>
                      <a:pt x="2034" y="1710"/>
                      <a:pt x="2034" y="1710"/>
                    </a:cubicBezTo>
                    <a:cubicBezTo>
                      <a:pt x="2025" y="1725"/>
                      <a:pt x="2025" y="1725"/>
                      <a:pt x="2025" y="1725"/>
                    </a:cubicBezTo>
                    <a:cubicBezTo>
                      <a:pt x="2012" y="1744"/>
                      <a:pt x="1999" y="1763"/>
                      <a:pt x="1985" y="1782"/>
                    </a:cubicBezTo>
                    <a:cubicBezTo>
                      <a:pt x="1978" y="1791"/>
                      <a:pt x="1971" y="1800"/>
                      <a:pt x="1964" y="1809"/>
                    </a:cubicBezTo>
                    <a:cubicBezTo>
                      <a:pt x="1953" y="1823"/>
                      <a:pt x="1953" y="1823"/>
                      <a:pt x="1953" y="1823"/>
                    </a:cubicBezTo>
                    <a:cubicBezTo>
                      <a:pt x="1942" y="1836"/>
                      <a:pt x="1942" y="1836"/>
                      <a:pt x="1942" y="1836"/>
                    </a:cubicBezTo>
                    <a:cubicBezTo>
                      <a:pt x="1934" y="1844"/>
                      <a:pt x="1927" y="1853"/>
                      <a:pt x="1919" y="1862"/>
                    </a:cubicBezTo>
                    <a:cubicBezTo>
                      <a:pt x="1911" y="1870"/>
                      <a:pt x="1904" y="1878"/>
                      <a:pt x="1896" y="1887"/>
                    </a:cubicBezTo>
                    <a:cubicBezTo>
                      <a:pt x="1888" y="1895"/>
                      <a:pt x="1880" y="1903"/>
                      <a:pt x="1871" y="1911"/>
                    </a:cubicBezTo>
                    <a:cubicBezTo>
                      <a:pt x="1859" y="1922"/>
                      <a:pt x="1859" y="1922"/>
                      <a:pt x="1859" y="1922"/>
                    </a:cubicBezTo>
                    <a:cubicBezTo>
                      <a:pt x="1853" y="1928"/>
                      <a:pt x="1853" y="1928"/>
                      <a:pt x="1853" y="1928"/>
                    </a:cubicBezTo>
                    <a:cubicBezTo>
                      <a:pt x="1851" y="1930"/>
                      <a:pt x="1849" y="1932"/>
                      <a:pt x="1846" y="1934"/>
                    </a:cubicBezTo>
                    <a:cubicBezTo>
                      <a:pt x="1838" y="1941"/>
                      <a:pt x="1829" y="1949"/>
                      <a:pt x="1821" y="1956"/>
                    </a:cubicBezTo>
                    <a:cubicBezTo>
                      <a:pt x="1819" y="1958"/>
                      <a:pt x="1816" y="1960"/>
                      <a:pt x="1814" y="1962"/>
                    </a:cubicBezTo>
                    <a:cubicBezTo>
                      <a:pt x="1808" y="1967"/>
                      <a:pt x="1808" y="1967"/>
                      <a:pt x="1808" y="1967"/>
                    </a:cubicBezTo>
                    <a:cubicBezTo>
                      <a:pt x="1794" y="1977"/>
                      <a:pt x="1794" y="1977"/>
                      <a:pt x="1794" y="1977"/>
                    </a:cubicBezTo>
                    <a:cubicBezTo>
                      <a:pt x="1777" y="1992"/>
                      <a:pt x="1758" y="2004"/>
                      <a:pt x="1740" y="2017"/>
                    </a:cubicBezTo>
                    <a:cubicBezTo>
                      <a:pt x="1736" y="2021"/>
                      <a:pt x="1731" y="2023"/>
                      <a:pt x="1726" y="2027"/>
                    </a:cubicBezTo>
                    <a:cubicBezTo>
                      <a:pt x="1712" y="2036"/>
                      <a:pt x="1712" y="2036"/>
                      <a:pt x="1712" y="2036"/>
                    </a:cubicBezTo>
                    <a:cubicBezTo>
                      <a:pt x="1698" y="2045"/>
                      <a:pt x="1698" y="2045"/>
                      <a:pt x="1698" y="2045"/>
                    </a:cubicBezTo>
                    <a:cubicBezTo>
                      <a:pt x="1693" y="2048"/>
                      <a:pt x="1688" y="2050"/>
                      <a:pt x="1684" y="2053"/>
                    </a:cubicBezTo>
                    <a:cubicBezTo>
                      <a:pt x="1674" y="2059"/>
                      <a:pt x="1664" y="2064"/>
                      <a:pt x="1655" y="2070"/>
                    </a:cubicBezTo>
                    <a:cubicBezTo>
                      <a:pt x="1645" y="2075"/>
                      <a:pt x="1635" y="2080"/>
                      <a:pt x="1625" y="2085"/>
                    </a:cubicBezTo>
                    <a:cubicBezTo>
                      <a:pt x="1621" y="2087"/>
                      <a:pt x="1616" y="2090"/>
                      <a:pt x="1611" y="2092"/>
                    </a:cubicBezTo>
                    <a:cubicBezTo>
                      <a:pt x="1606" y="2095"/>
                      <a:pt x="1601" y="2097"/>
                      <a:pt x="1596" y="2099"/>
                    </a:cubicBezTo>
                    <a:cubicBezTo>
                      <a:pt x="1586" y="2104"/>
                      <a:pt x="1576" y="2108"/>
                      <a:pt x="1566" y="2113"/>
                    </a:cubicBezTo>
                    <a:cubicBezTo>
                      <a:pt x="1526" y="2129"/>
                      <a:pt x="1485" y="2145"/>
                      <a:pt x="1444" y="2156"/>
                    </a:cubicBezTo>
                    <a:cubicBezTo>
                      <a:pt x="1439" y="2157"/>
                      <a:pt x="1434" y="2158"/>
                      <a:pt x="1429" y="2160"/>
                    </a:cubicBezTo>
                    <a:cubicBezTo>
                      <a:pt x="1421" y="2162"/>
                      <a:pt x="1421" y="2162"/>
                      <a:pt x="1421" y="2162"/>
                    </a:cubicBezTo>
                    <a:cubicBezTo>
                      <a:pt x="1413" y="2164"/>
                      <a:pt x="1413" y="2164"/>
                      <a:pt x="1413" y="2164"/>
                    </a:cubicBezTo>
                    <a:cubicBezTo>
                      <a:pt x="1403" y="2166"/>
                      <a:pt x="1392" y="2169"/>
                      <a:pt x="1382" y="2171"/>
                    </a:cubicBezTo>
                    <a:cubicBezTo>
                      <a:pt x="1372" y="2174"/>
                      <a:pt x="1362" y="2175"/>
                      <a:pt x="1351" y="2177"/>
                    </a:cubicBezTo>
                    <a:cubicBezTo>
                      <a:pt x="1341" y="2179"/>
                      <a:pt x="1331" y="2181"/>
                      <a:pt x="1320" y="2183"/>
                    </a:cubicBezTo>
                    <a:cubicBezTo>
                      <a:pt x="1310" y="2184"/>
                      <a:pt x="1300" y="2185"/>
                      <a:pt x="1289" y="2186"/>
                    </a:cubicBezTo>
                    <a:cubicBezTo>
                      <a:pt x="1284" y="2187"/>
                      <a:pt x="1279" y="2188"/>
                      <a:pt x="1274" y="2188"/>
                    </a:cubicBezTo>
                    <a:cubicBezTo>
                      <a:pt x="1269" y="2189"/>
                      <a:pt x="1264" y="2189"/>
                      <a:pt x="1258" y="2190"/>
                    </a:cubicBezTo>
                    <a:cubicBezTo>
                      <a:pt x="1238" y="2191"/>
                      <a:pt x="1218" y="2193"/>
                      <a:pt x="1197" y="2193"/>
                    </a:cubicBezTo>
                    <a:cubicBezTo>
                      <a:pt x="1187" y="2194"/>
                      <a:pt x="1177" y="2194"/>
                      <a:pt x="1167" y="2194"/>
                    </a:cubicBezTo>
                    <a:cubicBezTo>
                      <a:pt x="1157" y="2194"/>
                      <a:pt x="1146" y="2194"/>
                      <a:pt x="1136" y="2194"/>
                    </a:cubicBezTo>
                    <a:cubicBezTo>
                      <a:pt x="1126" y="2194"/>
                      <a:pt x="1116" y="2193"/>
                      <a:pt x="1106" y="2192"/>
                    </a:cubicBezTo>
                    <a:cubicBezTo>
                      <a:pt x="1102" y="2192"/>
                      <a:pt x="1097" y="2192"/>
                      <a:pt x="1092" y="2191"/>
                    </a:cubicBezTo>
                    <a:cubicBezTo>
                      <a:pt x="1084" y="2191"/>
                      <a:pt x="1084" y="2191"/>
                      <a:pt x="1084" y="2191"/>
                    </a:cubicBezTo>
                    <a:cubicBezTo>
                      <a:pt x="1077" y="2190"/>
                      <a:pt x="1077" y="2190"/>
                      <a:pt x="1077" y="2190"/>
                    </a:cubicBezTo>
                    <a:cubicBezTo>
                      <a:pt x="1067" y="2189"/>
                      <a:pt x="1057" y="2188"/>
                      <a:pt x="1047" y="2187"/>
                    </a:cubicBezTo>
                    <a:cubicBezTo>
                      <a:pt x="1038" y="2186"/>
                      <a:pt x="1028" y="2185"/>
                      <a:pt x="1018" y="2183"/>
                    </a:cubicBezTo>
                    <a:cubicBezTo>
                      <a:pt x="1014" y="2183"/>
                      <a:pt x="1009" y="2182"/>
                      <a:pt x="1004" y="2181"/>
                    </a:cubicBezTo>
                    <a:cubicBezTo>
                      <a:pt x="999" y="2181"/>
                      <a:pt x="994" y="2180"/>
                      <a:pt x="990" y="2179"/>
                    </a:cubicBezTo>
                    <a:cubicBezTo>
                      <a:pt x="985" y="2178"/>
                      <a:pt x="980" y="2177"/>
                      <a:pt x="975" y="2176"/>
                    </a:cubicBezTo>
                    <a:cubicBezTo>
                      <a:pt x="971" y="2175"/>
                      <a:pt x="966" y="2175"/>
                      <a:pt x="961" y="2174"/>
                    </a:cubicBezTo>
                    <a:cubicBezTo>
                      <a:pt x="952" y="2172"/>
                      <a:pt x="943" y="2170"/>
                      <a:pt x="933" y="2167"/>
                    </a:cubicBezTo>
                    <a:cubicBezTo>
                      <a:pt x="929" y="2167"/>
                      <a:pt x="924" y="2165"/>
                      <a:pt x="920" y="2164"/>
                    </a:cubicBezTo>
                    <a:cubicBezTo>
                      <a:pt x="915" y="2163"/>
                      <a:pt x="910" y="2162"/>
                      <a:pt x="906" y="2161"/>
                    </a:cubicBezTo>
                    <a:cubicBezTo>
                      <a:pt x="901" y="2159"/>
                      <a:pt x="897" y="2158"/>
                      <a:pt x="892" y="2157"/>
                    </a:cubicBezTo>
                    <a:cubicBezTo>
                      <a:pt x="888" y="2156"/>
                      <a:pt x="883" y="2154"/>
                      <a:pt x="879" y="2153"/>
                    </a:cubicBezTo>
                    <a:cubicBezTo>
                      <a:pt x="870" y="2150"/>
                      <a:pt x="861" y="2148"/>
                      <a:pt x="852" y="2145"/>
                    </a:cubicBezTo>
                    <a:cubicBezTo>
                      <a:pt x="844" y="2142"/>
                      <a:pt x="835" y="2139"/>
                      <a:pt x="826" y="2136"/>
                    </a:cubicBezTo>
                    <a:cubicBezTo>
                      <a:pt x="822" y="2135"/>
                      <a:pt x="818" y="2133"/>
                      <a:pt x="813" y="2132"/>
                    </a:cubicBezTo>
                    <a:cubicBezTo>
                      <a:pt x="809" y="2130"/>
                      <a:pt x="805" y="2128"/>
                      <a:pt x="801" y="2127"/>
                    </a:cubicBezTo>
                    <a:cubicBezTo>
                      <a:pt x="792" y="2123"/>
                      <a:pt x="784" y="2120"/>
                      <a:pt x="775" y="2117"/>
                    </a:cubicBezTo>
                    <a:cubicBezTo>
                      <a:pt x="767" y="2113"/>
                      <a:pt x="759" y="2110"/>
                      <a:pt x="751" y="2106"/>
                    </a:cubicBezTo>
                    <a:cubicBezTo>
                      <a:pt x="743" y="2103"/>
                      <a:pt x="735" y="2099"/>
                      <a:pt x="727" y="2095"/>
                    </a:cubicBezTo>
                    <a:cubicBezTo>
                      <a:pt x="723" y="2093"/>
                      <a:pt x="719" y="2091"/>
                      <a:pt x="715" y="2089"/>
                    </a:cubicBezTo>
                    <a:cubicBezTo>
                      <a:pt x="709" y="2086"/>
                      <a:pt x="709" y="2086"/>
                      <a:pt x="709" y="2086"/>
                    </a:cubicBezTo>
                    <a:cubicBezTo>
                      <a:pt x="703" y="2083"/>
                      <a:pt x="703" y="2083"/>
                      <a:pt x="703" y="2083"/>
                    </a:cubicBezTo>
                    <a:cubicBezTo>
                      <a:pt x="696" y="2079"/>
                      <a:pt x="688" y="2075"/>
                      <a:pt x="680" y="2071"/>
                    </a:cubicBezTo>
                    <a:cubicBezTo>
                      <a:pt x="677" y="2069"/>
                      <a:pt x="673" y="2067"/>
                      <a:pt x="669" y="2065"/>
                    </a:cubicBezTo>
                    <a:cubicBezTo>
                      <a:pt x="665" y="2063"/>
                      <a:pt x="662" y="2061"/>
                      <a:pt x="658" y="2059"/>
                    </a:cubicBezTo>
                    <a:cubicBezTo>
                      <a:pt x="643" y="2051"/>
                      <a:pt x="629" y="2041"/>
                      <a:pt x="615" y="2033"/>
                    </a:cubicBezTo>
                    <a:cubicBezTo>
                      <a:pt x="610" y="2029"/>
                      <a:pt x="610" y="2029"/>
                      <a:pt x="610" y="2029"/>
                    </a:cubicBezTo>
                    <a:cubicBezTo>
                      <a:pt x="605" y="2026"/>
                      <a:pt x="605" y="2026"/>
                      <a:pt x="605" y="2026"/>
                    </a:cubicBezTo>
                    <a:cubicBezTo>
                      <a:pt x="601" y="2024"/>
                      <a:pt x="598" y="2021"/>
                      <a:pt x="594" y="2019"/>
                    </a:cubicBezTo>
                    <a:cubicBezTo>
                      <a:pt x="588" y="2014"/>
                      <a:pt x="581" y="2010"/>
                      <a:pt x="574" y="2005"/>
                    </a:cubicBezTo>
                    <a:cubicBezTo>
                      <a:pt x="522" y="1967"/>
                      <a:pt x="475" y="1927"/>
                      <a:pt x="435" y="1886"/>
                    </a:cubicBezTo>
                    <a:cubicBezTo>
                      <a:pt x="425" y="1875"/>
                      <a:pt x="415" y="1865"/>
                      <a:pt x="406" y="1854"/>
                    </a:cubicBezTo>
                    <a:cubicBezTo>
                      <a:pt x="403" y="1852"/>
                      <a:pt x="401" y="1849"/>
                      <a:pt x="399" y="1846"/>
                    </a:cubicBezTo>
                    <a:cubicBezTo>
                      <a:pt x="398" y="1845"/>
                      <a:pt x="397" y="1844"/>
                      <a:pt x="396" y="1843"/>
                    </a:cubicBezTo>
                    <a:cubicBezTo>
                      <a:pt x="394" y="1841"/>
                      <a:pt x="392" y="1839"/>
                      <a:pt x="391" y="1837"/>
                    </a:cubicBezTo>
                    <a:cubicBezTo>
                      <a:pt x="388" y="1833"/>
                      <a:pt x="385" y="1831"/>
                      <a:pt x="384" y="1829"/>
                    </a:cubicBezTo>
                    <a:cubicBezTo>
                      <a:pt x="382" y="1827"/>
                      <a:pt x="381" y="1826"/>
                      <a:pt x="381" y="1826"/>
                    </a:cubicBezTo>
                    <a:cubicBezTo>
                      <a:pt x="486" y="1739"/>
                      <a:pt x="486" y="1739"/>
                      <a:pt x="486" y="1739"/>
                    </a:cubicBezTo>
                    <a:cubicBezTo>
                      <a:pt x="368" y="1708"/>
                      <a:pt x="247" y="1648"/>
                      <a:pt x="138" y="1558"/>
                    </a:cubicBezTo>
                    <a:cubicBezTo>
                      <a:pt x="114" y="1697"/>
                      <a:pt x="119" y="1853"/>
                      <a:pt x="158" y="2011"/>
                    </a:cubicBezTo>
                    <a:cubicBezTo>
                      <a:pt x="263" y="1924"/>
                      <a:pt x="263" y="1924"/>
                      <a:pt x="263" y="1924"/>
                    </a:cubicBezTo>
                    <a:cubicBezTo>
                      <a:pt x="263" y="1924"/>
                      <a:pt x="264" y="1925"/>
                      <a:pt x="265" y="1928"/>
                    </a:cubicBezTo>
                    <a:cubicBezTo>
                      <a:pt x="267" y="1930"/>
                      <a:pt x="270" y="1933"/>
                      <a:pt x="274" y="1937"/>
                    </a:cubicBezTo>
                    <a:cubicBezTo>
                      <a:pt x="275" y="1939"/>
                      <a:pt x="277" y="1941"/>
                      <a:pt x="280" y="1944"/>
                    </a:cubicBezTo>
                    <a:cubicBezTo>
                      <a:pt x="281" y="1945"/>
                      <a:pt x="282" y="1946"/>
                      <a:pt x="283" y="1948"/>
                    </a:cubicBezTo>
                    <a:cubicBezTo>
                      <a:pt x="286" y="1951"/>
                      <a:pt x="288" y="1954"/>
                      <a:pt x="291" y="1957"/>
                    </a:cubicBezTo>
                    <a:cubicBezTo>
                      <a:pt x="302" y="1969"/>
                      <a:pt x="313" y="1981"/>
                      <a:pt x="325" y="1993"/>
                    </a:cubicBezTo>
                    <a:cubicBezTo>
                      <a:pt x="371" y="2040"/>
                      <a:pt x="424" y="2087"/>
                      <a:pt x="485" y="2131"/>
                    </a:cubicBezTo>
                    <a:cubicBezTo>
                      <a:pt x="492" y="2136"/>
                      <a:pt x="500" y="2141"/>
                      <a:pt x="508" y="2146"/>
                    </a:cubicBezTo>
                    <a:cubicBezTo>
                      <a:pt x="512" y="2149"/>
                      <a:pt x="516" y="2152"/>
                      <a:pt x="520" y="2154"/>
                    </a:cubicBezTo>
                    <a:cubicBezTo>
                      <a:pt x="526" y="2158"/>
                      <a:pt x="526" y="2158"/>
                      <a:pt x="526" y="2158"/>
                    </a:cubicBezTo>
                    <a:cubicBezTo>
                      <a:pt x="532" y="2162"/>
                      <a:pt x="532" y="2162"/>
                      <a:pt x="532" y="2162"/>
                    </a:cubicBezTo>
                    <a:cubicBezTo>
                      <a:pt x="548" y="2172"/>
                      <a:pt x="564" y="2183"/>
                      <a:pt x="581" y="2192"/>
                    </a:cubicBezTo>
                    <a:cubicBezTo>
                      <a:pt x="585" y="2195"/>
                      <a:pt x="590" y="2197"/>
                      <a:pt x="594" y="2200"/>
                    </a:cubicBezTo>
                    <a:cubicBezTo>
                      <a:pt x="598" y="2202"/>
                      <a:pt x="603" y="2205"/>
                      <a:pt x="607" y="2207"/>
                    </a:cubicBezTo>
                    <a:cubicBezTo>
                      <a:pt x="616" y="2211"/>
                      <a:pt x="625" y="2216"/>
                      <a:pt x="633" y="2221"/>
                    </a:cubicBezTo>
                    <a:cubicBezTo>
                      <a:pt x="640" y="2224"/>
                      <a:pt x="640" y="2224"/>
                      <a:pt x="640" y="2224"/>
                    </a:cubicBezTo>
                    <a:cubicBezTo>
                      <a:pt x="647" y="2227"/>
                      <a:pt x="647" y="2227"/>
                      <a:pt x="647" y="2227"/>
                    </a:cubicBezTo>
                    <a:cubicBezTo>
                      <a:pt x="651" y="2230"/>
                      <a:pt x="656" y="2232"/>
                      <a:pt x="660" y="2234"/>
                    </a:cubicBezTo>
                    <a:cubicBezTo>
                      <a:pt x="670" y="2238"/>
                      <a:pt x="679" y="2243"/>
                      <a:pt x="688" y="2247"/>
                    </a:cubicBezTo>
                    <a:cubicBezTo>
                      <a:pt x="698" y="2251"/>
                      <a:pt x="707" y="2255"/>
                      <a:pt x="716" y="2259"/>
                    </a:cubicBezTo>
                    <a:cubicBezTo>
                      <a:pt x="726" y="2263"/>
                      <a:pt x="736" y="2267"/>
                      <a:pt x="745" y="2270"/>
                    </a:cubicBezTo>
                    <a:cubicBezTo>
                      <a:pt x="750" y="2272"/>
                      <a:pt x="755" y="2274"/>
                      <a:pt x="760" y="2276"/>
                    </a:cubicBezTo>
                    <a:cubicBezTo>
                      <a:pt x="765" y="2278"/>
                      <a:pt x="770" y="2280"/>
                      <a:pt x="775" y="2281"/>
                    </a:cubicBezTo>
                    <a:cubicBezTo>
                      <a:pt x="785" y="2285"/>
                      <a:pt x="795" y="2288"/>
                      <a:pt x="805" y="2292"/>
                    </a:cubicBezTo>
                    <a:cubicBezTo>
                      <a:pt x="815" y="2295"/>
                      <a:pt x="825" y="2298"/>
                      <a:pt x="836" y="2301"/>
                    </a:cubicBezTo>
                    <a:cubicBezTo>
                      <a:pt x="841" y="2302"/>
                      <a:pt x="846" y="2304"/>
                      <a:pt x="851" y="2305"/>
                    </a:cubicBezTo>
                    <a:cubicBezTo>
                      <a:pt x="856" y="2307"/>
                      <a:pt x="862" y="2308"/>
                      <a:pt x="867" y="2310"/>
                    </a:cubicBezTo>
                    <a:cubicBezTo>
                      <a:pt x="872" y="2311"/>
                      <a:pt x="877" y="2312"/>
                      <a:pt x="883" y="2314"/>
                    </a:cubicBezTo>
                    <a:cubicBezTo>
                      <a:pt x="888" y="2315"/>
                      <a:pt x="893" y="2316"/>
                      <a:pt x="898" y="2318"/>
                    </a:cubicBezTo>
                    <a:cubicBezTo>
                      <a:pt x="909" y="2320"/>
                      <a:pt x="920" y="2322"/>
                      <a:pt x="931" y="2325"/>
                    </a:cubicBezTo>
                    <a:cubicBezTo>
                      <a:pt x="936" y="2326"/>
                      <a:pt x="941" y="2327"/>
                      <a:pt x="947" y="2328"/>
                    </a:cubicBezTo>
                    <a:cubicBezTo>
                      <a:pt x="952" y="2329"/>
                      <a:pt x="958" y="2330"/>
                      <a:pt x="963" y="2331"/>
                    </a:cubicBezTo>
                    <a:cubicBezTo>
                      <a:pt x="969" y="2332"/>
                      <a:pt x="974" y="2333"/>
                      <a:pt x="980" y="2334"/>
                    </a:cubicBezTo>
                    <a:cubicBezTo>
                      <a:pt x="985" y="2334"/>
                      <a:pt x="991" y="2335"/>
                      <a:pt x="996" y="2336"/>
                    </a:cubicBezTo>
                    <a:cubicBezTo>
                      <a:pt x="1007" y="2337"/>
                      <a:pt x="1018" y="2339"/>
                      <a:pt x="1030" y="2340"/>
                    </a:cubicBezTo>
                    <a:cubicBezTo>
                      <a:pt x="1041" y="2341"/>
                      <a:pt x="1052" y="2343"/>
                      <a:pt x="1063" y="2344"/>
                    </a:cubicBezTo>
                    <a:cubicBezTo>
                      <a:pt x="1072" y="2345"/>
                      <a:pt x="1072" y="2345"/>
                      <a:pt x="1072" y="2345"/>
                    </a:cubicBezTo>
                    <a:cubicBezTo>
                      <a:pt x="1081" y="2345"/>
                      <a:pt x="1081" y="2345"/>
                      <a:pt x="1081" y="2345"/>
                    </a:cubicBezTo>
                    <a:cubicBezTo>
                      <a:pt x="1086" y="2345"/>
                      <a:pt x="1092" y="2346"/>
                      <a:pt x="1098" y="2346"/>
                    </a:cubicBezTo>
                    <a:cubicBezTo>
                      <a:pt x="1109" y="2347"/>
                      <a:pt x="1121" y="2348"/>
                      <a:pt x="1132" y="2348"/>
                    </a:cubicBezTo>
                    <a:cubicBezTo>
                      <a:pt x="1144" y="2348"/>
                      <a:pt x="1155" y="2348"/>
                      <a:pt x="1167" y="2348"/>
                    </a:cubicBezTo>
                    <a:cubicBezTo>
                      <a:pt x="1178" y="2348"/>
                      <a:pt x="1190" y="2348"/>
                      <a:pt x="1202" y="2347"/>
                    </a:cubicBezTo>
                    <a:cubicBezTo>
                      <a:pt x="1225" y="2347"/>
                      <a:pt x="1249" y="2345"/>
                      <a:pt x="1272" y="2343"/>
                    </a:cubicBezTo>
                    <a:cubicBezTo>
                      <a:pt x="1278" y="2343"/>
                      <a:pt x="1284" y="2343"/>
                      <a:pt x="1290" y="2342"/>
                    </a:cubicBezTo>
                    <a:cubicBezTo>
                      <a:pt x="1296" y="2341"/>
                      <a:pt x="1302" y="2340"/>
                      <a:pt x="1308" y="2339"/>
                    </a:cubicBezTo>
                    <a:cubicBezTo>
                      <a:pt x="1320" y="2338"/>
                      <a:pt x="1331" y="2336"/>
                      <a:pt x="1343" y="2335"/>
                    </a:cubicBezTo>
                    <a:cubicBezTo>
                      <a:pt x="1355" y="2333"/>
                      <a:pt x="1367" y="2331"/>
                      <a:pt x="1379" y="2329"/>
                    </a:cubicBezTo>
                    <a:cubicBezTo>
                      <a:pt x="1391" y="2326"/>
                      <a:pt x="1403" y="2325"/>
                      <a:pt x="1415" y="2322"/>
                    </a:cubicBezTo>
                    <a:cubicBezTo>
                      <a:pt x="1427" y="2319"/>
                      <a:pt x="1438" y="2316"/>
                      <a:pt x="1450" y="2313"/>
                    </a:cubicBezTo>
                    <a:cubicBezTo>
                      <a:pt x="1459" y="2311"/>
                      <a:pt x="1459" y="2311"/>
                      <a:pt x="1459" y="2311"/>
                    </a:cubicBezTo>
                    <a:cubicBezTo>
                      <a:pt x="1468" y="2309"/>
                      <a:pt x="1468" y="2309"/>
                      <a:pt x="1468" y="2309"/>
                    </a:cubicBezTo>
                    <a:cubicBezTo>
                      <a:pt x="1474" y="2307"/>
                      <a:pt x="1480" y="2305"/>
                      <a:pt x="1486" y="2304"/>
                    </a:cubicBezTo>
                    <a:cubicBezTo>
                      <a:pt x="1533" y="2291"/>
                      <a:pt x="1580" y="2273"/>
                      <a:pt x="1626" y="2254"/>
                    </a:cubicBezTo>
                    <a:cubicBezTo>
                      <a:pt x="1638" y="2249"/>
                      <a:pt x="1649" y="2244"/>
                      <a:pt x="1661" y="2239"/>
                    </a:cubicBezTo>
                    <a:cubicBezTo>
                      <a:pt x="1667" y="2236"/>
                      <a:pt x="1672" y="2234"/>
                      <a:pt x="1678" y="2231"/>
                    </a:cubicBezTo>
                    <a:cubicBezTo>
                      <a:pt x="1684" y="2228"/>
                      <a:pt x="1689" y="2225"/>
                      <a:pt x="1695" y="2222"/>
                    </a:cubicBezTo>
                    <a:cubicBezTo>
                      <a:pt x="1706" y="2216"/>
                      <a:pt x="1718" y="2211"/>
                      <a:pt x="1729" y="2205"/>
                    </a:cubicBezTo>
                    <a:cubicBezTo>
                      <a:pt x="1740" y="2198"/>
                      <a:pt x="1751" y="2192"/>
                      <a:pt x="1762" y="2186"/>
                    </a:cubicBezTo>
                    <a:cubicBezTo>
                      <a:pt x="1767" y="2182"/>
                      <a:pt x="1773" y="2180"/>
                      <a:pt x="1778" y="2176"/>
                    </a:cubicBezTo>
                    <a:cubicBezTo>
                      <a:pt x="1784" y="2173"/>
                      <a:pt x="1789" y="2169"/>
                      <a:pt x="1795" y="2166"/>
                    </a:cubicBezTo>
                    <a:cubicBezTo>
                      <a:pt x="1800" y="2162"/>
                      <a:pt x="1805" y="2159"/>
                      <a:pt x="1811" y="2155"/>
                    </a:cubicBezTo>
                    <a:cubicBezTo>
                      <a:pt x="1816" y="2152"/>
                      <a:pt x="1822" y="2148"/>
                      <a:pt x="1827" y="2145"/>
                    </a:cubicBezTo>
                    <a:cubicBezTo>
                      <a:pt x="1848" y="2130"/>
                      <a:pt x="1869" y="2115"/>
                      <a:pt x="1889" y="2099"/>
                    </a:cubicBezTo>
                    <a:cubicBezTo>
                      <a:pt x="1905" y="2087"/>
                      <a:pt x="1905" y="2087"/>
                      <a:pt x="1905" y="2087"/>
                    </a:cubicBezTo>
                    <a:cubicBezTo>
                      <a:pt x="1912" y="2081"/>
                      <a:pt x="1912" y="2081"/>
                      <a:pt x="1912" y="2081"/>
                    </a:cubicBezTo>
                    <a:cubicBezTo>
                      <a:pt x="1915" y="2079"/>
                      <a:pt x="1917" y="2076"/>
                      <a:pt x="1920" y="2074"/>
                    </a:cubicBezTo>
                    <a:cubicBezTo>
                      <a:pt x="1930" y="2066"/>
                      <a:pt x="1939" y="2057"/>
                      <a:pt x="1949" y="2049"/>
                    </a:cubicBezTo>
                    <a:cubicBezTo>
                      <a:pt x="1952" y="2046"/>
                      <a:pt x="1954" y="2044"/>
                      <a:pt x="1957" y="2042"/>
                    </a:cubicBezTo>
                    <a:cubicBezTo>
                      <a:pt x="1964" y="2035"/>
                      <a:pt x="1964" y="2035"/>
                      <a:pt x="1964" y="2035"/>
                    </a:cubicBezTo>
                    <a:cubicBezTo>
                      <a:pt x="1978" y="2022"/>
                      <a:pt x="1978" y="2022"/>
                      <a:pt x="1978" y="2022"/>
                    </a:cubicBezTo>
                    <a:cubicBezTo>
                      <a:pt x="1987" y="2013"/>
                      <a:pt x="1997" y="2004"/>
                      <a:pt x="2006" y="1994"/>
                    </a:cubicBezTo>
                    <a:cubicBezTo>
                      <a:pt x="2015" y="1985"/>
                      <a:pt x="2024" y="1975"/>
                      <a:pt x="2033" y="1966"/>
                    </a:cubicBezTo>
                    <a:cubicBezTo>
                      <a:pt x="2042" y="1956"/>
                      <a:pt x="2050" y="1946"/>
                      <a:pt x="2059" y="1936"/>
                    </a:cubicBezTo>
                    <a:cubicBezTo>
                      <a:pt x="2072" y="1921"/>
                      <a:pt x="2072" y="1921"/>
                      <a:pt x="2072" y="1921"/>
                    </a:cubicBezTo>
                    <a:cubicBezTo>
                      <a:pt x="2084" y="1905"/>
                      <a:pt x="2084" y="1905"/>
                      <a:pt x="2084" y="1905"/>
                    </a:cubicBezTo>
                    <a:cubicBezTo>
                      <a:pt x="2093" y="1895"/>
                      <a:pt x="2101" y="1884"/>
                      <a:pt x="2109" y="1874"/>
                    </a:cubicBezTo>
                    <a:cubicBezTo>
                      <a:pt x="2124" y="1852"/>
                      <a:pt x="2140" y="1831"/>
                      <a:pt x="2154" y="1808"/>
                    </a:cubicBezTo>
                    <a:cubicBezTo>
                      <a:pt x="2165" y="1791"/>
                      <a:pt x="2165" y="1791"/>
                      <a:pt x="2165" y="1791"/>
                    </a:cubicBezTo>
                    <a:cubicBezTo>
                      <a:pt x="2170" y="1783"/>
                      <a:pt x="2170" y="1783"/>
                      <a:pt x="2170" y="1783"/>
                    </a:cubicBezTo>
                    <a:cubicBezTo>
                      <a:pt x="2175" y="1774"/>
                      <a:pt x="2175" y="1774"/>
                      <a:pt x="2175" y="1774"/>
                    </a:cubicBezTo>
                    <a:cubicBezTo>
                      <a:pt x="2182" y="1762"/>
                      <a:pt x="2189" y="1751"/>
                      <a:pt x="2195" y="1739"/>
                    </a:cubicBezTo>
                    <a:cubicBezTo>
                      <a:pt x="2199" y="1733"/>
                      <a:pt x="2202" y="1727"/>
                      <a:pt x="2205" y="1721"/>
                    </a:cubicBezTo>
                    <a:cubicBezTo>
                      <a:pt x="2214" y="1703"/>
                      <a:pt x="2214" y="1703"/>
                      <a:pt x="2214" y="1703"/>
                    </a:cubicBezTo>
                    <a:cubicBezTo>
                      <a:pt x="2223" y="1685"/>
                      <a:pt x="2223" y="1685"/>
                      <a:pt x="2223" y="1685"/>
                    </a:cubicBezTo>
                    <a:cubicBezTo>
                      <a:pt x="2226" y="1679"/>
                      <a:pt x="2229" y="1673"/>
                      <a:pt x="2232" y="1667"/>
                    </a:cubicBezTo>
                    <a:cubicBezTo>
                      <a:pt x="2237" y="1655"/>
                      <a:pt x="2243" y="1643"/>
                      <a:pt x="2248" y="1630"/>
                    </a:cubicBezTo>
                    <a:cubicBezTo>
                      <a:pt x="2253" y="1618"/>
                      <a:pt x="2258" y="1605"/>
                      <a:pt x="2263" y="1593"/>
                    </a:cubicBezTo>
                    <a:cubicBezTo>
                      <a:pt x="2267" y="1583"/>
                      <a:pt x="2267" y="1583"/>
                      <a:pt x="2267" y="1583"/>
                    </a:cubicBezTo>
                    <a:cubicBezTo>
                      <a:pt x="2268" y="1580"/>
                      <a:pt x="2269" y="1577"/>
                      <a:pt x="2270" y="1574"/>
                    </a:cubicBezTo>
                    <a:cubicBezTo>
                      <a:pt x="2277" y="1554"/>
                      <a:pt x="2277" y="1554"/>
                      <a:pt x="2277" y="1554"/>
                    </a:cubicBezTo>
                    <a:cubicBezTo>
                      <a:pt x="2283" y="1535"/>
                      <a:pt x="2283" y="1535"/>
                      <a:pt x="2283" y="1535"/>
                    </a:cubicBezTo>
                    <a:cubicBezTo>
                      <a:pt x="2286" y="1529"/>
                      <a:pt x="2288" y="1522"/>
                      <a:pt x="2289" y="1516"/>
                    </a:cubicBezTo>
                    <a:cubicBezTo>
                      <a:pt x="2293" y="1503"/>
                      <a:pt x="2297" y="1490"/>
                      <a:pt x="2301" y="1477"/>
                    </a:cubicBezTo>
                    <a:cubicBezTo>
                      <a:pt x="2303" y="1467"/>
                      <a:pt x="2303" y="1467"/>
                      <a:pt x="2303" y="1467"/>
                    </a:cubicBezTo>
                    <a:cubicBezTo>
                      <a:pt x="2306" y="1457"/>
                      <a:pt x="2306" y="1457"/>
                      <a:pt x="2306" y="1457"/>
                    </a:cubicBezTo>
                    <a:cubicBezTo>
                      <a:pt x="2310" y="1437"/>
                      <a:pt x="2310" y="1437"/>
                      <a:pt x="2310" y="1437"/>
                    </a:cubicBezTo>
                    <a:cubicBezTo>
                      <a:pt x="2317" y="1411"/>
                      <a:pt x="2321" y="1384"/>
                      <a:pt x="2326" y="1357"/>
                    </a:cubicBezTo>
                    <a:cubicBezTo>
                      <a:pt x="2327" y="1354"/>
                      <a:pt x="2327" y="1350"/>
                      <a:pt x="2327" y="1347"/>
                    </a:cubicBezTo>
                    <a:cubicBezTo>
                      <a:pt x="2329" y="1337"/>
                      <a:pt x="2329" y="1337"/>
                      <a:pt x="2329" y="1337"/>
                    </a:cubicBezTo>
                    <a:cubicBezTo>
                      <a:pt x="2331" y="1317"/>
                      <a:pt x="2331" y="1317"/>
                      <a:pt x="2331" y="1317"/>
                    </a:cubicBezTo>
                    <a:cubicBezTo>
                      <a:pt x="2334" y="1296"/>
                      <a:pt x="2334" y="1296"/>
                      <a:pt x="2334" y="1296"/>
                    </a:cubicBezTo>
                    <a:cubicBezTo>
                      <a:pt x="2335" y="1290"/>
                      <a:pt x="2335" y="1283"/>
                      <a:pt x="2336" y="1276"/>
                    </a:cubicBezTo>
                    <a:cubicBezTo>
                      <a:pt x="2339" y="1235"/>
                      <a:pt x="2339" y="1235"/>
                      <a:pt x="2339" y="1235"/>
                    </a:cubicBezTo>
                    <a:cubicBezTo>
                      <a:pt x="2340" y="1195"/>
                      <a:pt x="2340" y="1195"/>
                      <a:pt x="2340" y="1195"/>
                    </a:cubicBezTo>
                    <a:cubicBezTo>
                      <a:pt x="2340" y="1174"/>
                      <a:pt x="2340" y="1174"/>
                      <a:pt x="2340" y="1174"/>
                    </a:cubicBezTo>
                    <a:cubicBezTo>
                      <a:pt x="2340" y="1154"/>
                      <a:pt x="2340" y="1154"/>
                      <a:pt x="2340" y="1154"/>
                    </a:cubicBezTo>
                    <a:cubicBezTo>
                      <a:pt x="2339" y="1113"/>
                      <a:pt x="2339" y="1113"/>
                      <a:pt x="2339" y="1113"/>
                    </a:cubicBezTo>
                    <a:cubicBezTo>
                      <a:pt x="2336" y="1072"/>
                      <a:pt x="2336" y="1072"/>
                      <a:pt x="2336" y="1072"/>
                    </a:cubicBezTo>
                    <a:cubicBezTo>
                      <a:pt x="2335" y="1066"/>
                      <a:pt x="2335" y="1059"/>
                      <a:pt x="2334" y="1052"/>
                    </a:cubicBezTo>
                    <a:cubicBezTo>
                      <a:pt x="2331" y="1032"/>
                      <a:pt x="2331" y="1032"/>
                      <a:pt x="2331" y="1032"/>
                    </a:cubicBezTo>
                    <a:cubicBezTo>
                      <a:pt x="2330" y="1018"/>
                      <a:pt x="2328" y="1005"/>
                      <a:pt x="2326" y="991"/>
                    </a:cubicBezTo>
                    <a:cubicBezTo>
                      <a:pt x="2319" y="951"/>
                      <a:pt x="2319" y="951"/>
                      <a:pt x="2319" y="951"/>
                    </a:cubicBezTo>
                    <a:cubicBezTo>
                      <a:pt x="2317" y="938"/>
                      <a:pt x="2313" y="924"/>
                      <a:pt x="2310" y="911"/>
                    </a:cubicBezTo>
                    <a:cubicBezTo>
                      <a:pt x="2306" y="891"/>
                      <a:pt x="2306" y="891"/>
                      <a:pt x="2306" y="891"/>
                    </a:cubicBezTo>
                    <a:cubicBezTo>
                      <a:pt x="2303" y="881"/>
                      <a:pt x="2303" y="881"/>
                      <a:pt x="2303" y="881"/>
                    </a:cubicBezTo>
                    <a:cubicBezTo>
                      <a:pt x="2301" y="871"/>
                      <a:pt x="2301" y="871"/>
                      <a:pt x="2301" y="871"/>
                    </a:cubicBezTo>
                    <a:cubicBezTo>
                      <a:pt x="2289" y="832"/>
                      <a:pt x="2289" y="832"/>
                      <a:pt x="2289" y="832"/>
                    </a:cubicBezTo>
                    <a:cubicBezTo>
                      <a:pt x="2288" y="826"/>
                      <a:pt x="2285" y="819"/>
                      <a:pt x="2283" y="813"/>
                    </a:cubicBezTo>
                    <a:cubicBezTo>
                      <a:pt x="2277" y="793"/>
                      <a:pt x="2277" y="793"/>
                      <a:pt x="2277" y="793"/>
                    </a:cubicBezTo>
                    <a:cubicBezTo>
                      <a:pt x="2270" y="774"/>
                      <a:pt x="2270" y="774"/>
                      <a:pt x="2270" y="774"/>
                    </a:cubicBezTo>
                    <a:cubicBezTo>
                      <a:pt x="2268" y="768"/>
                      <a:pt x="2265" y="762"/>
                      <a:pt x="2263" y="755"/>
                    </a:cubicBezTo>
                    <a:cubicBezTo>
                      <a:pt x="2258" y="743"/>
                      <a:pt x="2253" y="730"/>
                      <a:pt x="2248" y="717"/>
                    </a:cubicBezTo>
                    <a:cubicBezTo>
                      <a:pt x="2242" y="705"/>
                      <a:pt x="2237" y="693"/>
                      <a:pt x="2231" y="680"/>
                    </a:cubicBezTo>
                    <a:cubicBezTo>
                      <a:pt x="2229" y="674"/>
                      <a:pt x="2226" y="668"/>
                      <a:pt x="2223" y="662"/>
                    </a:cubicBezTo>
                    <a:cubicBezTo>
                      <a:pt x="2214" y="644"/>
                      <a:pt x="2214" y="644"/>
                      <a:pt x="2214" y="644"/>
                    </a:cubicBezTo>
                    <a:cubicBezTo>
                      <a:pt x="2204" y="626"/>
                      <a:pt x="2204" y="626"/>
                      <a:pt x="2204" y="626"/>
                    </a:cubicBezTo>
                    <a:cubicBezTo>
                      <a:pt x="2201" y="620"/>
                      <a:pt x="2198" y="614"/>
                      <a:pt x="2195" y="608"/>
                    </a:cubicBezTo>
                    <a:cubicBezTo>
                      <a:pt x="2188" y="596"/>
                      <a:pt x="2181" y="585"/>
                      <a:pt x="2175" y="573"/>
                    </a:cubicBezTo>
                    <a:cubicBezTo>
                      <a:pt x="2173" y="570"/>
                      <a:pt x="2171" y="567"/>
                      <a:pt x="2170" y="564"/>
                    </a:cubicBezTo>
                    <a:cubicBezTo>
                      <a:pt x="2164" y="556"/>
                      <a:pt x="2164" y="556"/>
                      <a:pt x="2164" y="556"/>
                    </a:cubicBezTo>
                    <a:cubicBezTo>
                      <a:pt x="2153" y="539"/>
                      <a:pt x="2153" y="539"/>
                      <a:pt x="2153" y="539"/>
                    </a:cubicBezTo>
                    <a:cubicBezTo>
                      <a:pt x="2142" y="522"/>
                      <a:pt x="2142" y="522"/>
                      <a:pt x="2142" y="522"/>
                    </a:cubicBezTo>
                    <a:cubicBezTo>
                      <a:pt x="2140" y="518"/>
                      <a:pt x="2140" y="518"/>
                      <a:pt x="2140" y="518"/>
                    </a:cubicBezTo>
                    <a:cubicBezTo>
                      <a:pt x="2137" y="513"/>
                      <a:pt x="2137" y="513"/>
                      <a:pt x="2137" y="513"/>
                    </a:cubicBezTo>
                    <a:cubicBezTo>
                      <a:pt x="2131" y="505"/>
                      <a:pt x="2131" y="505"/>
                      <a:pt x="2131" y="505"/>
                    </a:cubicBezTo>
                    <a:cubicBezTo>
                      <a:pt x="2123" y="494"/>
                      <a:pt x="2115" y="483"/>
                      <a:pt x="2108" y="473"/>
                    </a:cubicBezTo>
                    <a:cubicBezTo>
                      <a:pt x="2100" y="462"/>
                      <a:pt x="2091" y="451"/>
                      <a:pt x="2083" y="441"/>
                    </a:cubicBezTo>
                    <a:cubicBezTo>
                      <a:pt x="2079" y="436"/>
                      <a:pt x="2075" y="430"/>
                      <a:pt x="2071" y="425"/>
                    </a:cubicBezTo>
                    <a:cubicBezTo>
                      <a:pt x="2057" y="410"/>
                      <a:pt x="2057" y="410"/>
                      <a:pt x="2057" y="410"/>
                    </a:cubicBezTo>
                    <a:cubicBezTo>
                      <a:pt x="2044" y="395"/>
                      <a:pt x="2044" y="395"/>
                      <a:pt x="2044" y="395"/>
                    </a:cubicBezTo>
                    <a:cubicBezTo>
                      <a:pt x="2040" y="390"/>
                      <a:pt x="2036" y="385"/>
                      <a:pt x="2031" y="380"/>
                    </a:cubicBezTo>
                    <a:cubicBezTo>
                      <a:pt x="2022" y="371"/>
                      <a:pt x="2013" y="361"/>
                      <a:pt x="2004" y="351"/>
                    </a:cubicBezTo>
                    <a:cubicBezTo>
                      <a:pt x="1997" y="344"/>
                      <a:pt x="1997" y="344"/>
                      <a:pt x="1997" y="344"/>
                    </a:cubicBezTo>
                    <a:cubicBezTo>
                      <a:pt x="1990" y="337"/>
                      <a:pt x="1990" y="337"/>
                      <a:pt x="1990" y="337"/>
                    </a:cubicBezTo>
                    <a:cubicBezTo>
                      <a:pt x="1975" y="324"/>
                      <a:pt x="1975" y="324"/>
                      <a:pt x="1975" y="324"/>
                    </a:cubicBezTo>
                    <a:cubicBezTo>
                      <a:pt x="1956" y="305"/>
                      <a:pt x="1936" y="288"/>
                      <a:pt x="1916" y="271"/>
                    </a:cubicBezTo>
                    <a:cubicBezTo>
                      <a:pt x="1914" y="269"/>
                      <a:pt x="1911" y="267"/>
                      <a:pt x="1909" y="265"/>
                    </a:cubicBezTo>
                    <a:cubicBezTo>
                      <a:pt x="1901" y="259"/>
                      <a:pt x="1901" y="259"/>
                      <a:pt x="1901" y="259"/>
                    </a:cubicBezTo>
                    <a:cubicBezTo>
                      <a:pt x="1886" y="246"/>
                      <a:pt x="1886" y="246"/>
                      <a:pt x="1886" y="246"/>
                    </a:cubicBezTo>
                    <a:cubicBezTo>
                      <a:pt x="1870" y="234"/>
                      <a:pt x="1870" y="234"/>
                      <a:pt x="1870" y="234"/>
                    </a:cubicBezTo>
                    <a:cubicBezTo>
                      <a:pt x="1865" y="230"/>
                      <a:pt x="1859" y="227"/>
                      <a:pt x="1854" y="223"/>
                    </a:cubicBezTo>
                    <a:cubicBezTo>
                      <a:pt x="1844" y="215"/>
                      <a:pt x="1833" y="208"/>
                      <a:pt x="1822" y="200"/>
                    </a:cubicBezTo>
                    <a:cubicBezTo>
                      <a:pt x="1811" y="193"/>
                      <a:pt x="1800" y="186"/>
                      <a:pt x="1789" y="179"/>
                    </a:cubicBezTo>
                    <a:cubicBezTo>
                      <a:pt x="1784" y="176"/>
                      <a:pt x="1779" y="172"/>
                      <a:pt x="1773" y="169"/>
                    </a:cubicBezTo>
                    <a:cubicBezTo>
                      <a:pt x="1756" y="159"/>
                      <a:pt x="1756" y="159"/>
                      <a:pt x="1756" y="159"/>
                    </a:cubicBezTo>
                    <a:cubicBezTo>
                      <a:pt x="1745" y="153"/>
                      <a:pt x="1734" y="146"/>
                      <a:pt x="1723" y="140"/>
                    </a:cubicBezTo>
                    <a:cubicBezTo>
                      <a:pt x="1711" y="134"/>
                      <a:pt x="1700" y="128"/>
                      <a:pt x="1688" y="122"/>
                    </a:cubicBezTo>
                    <a:cubicBezTo>
                      <a:pt x="1680" y="118"/>
                      <a:pt x="1680" y="118"/>
                      <a:pt x="1680" y="118"/>
                    </a:cubicBezTo>
                    <a:cubicBezTo>
                      <a:pt x="1677" y="117"/>
                      <a:pt x="1674" y="115"/>
                      <a:pt x="1671" y="114"/>
                    </a:cubicBezTo>
                    <a:cubicBezTo>
                      <a:pt x="1665" y="111"/>
                      <a:pt x="1659" y="109"/>
                      <a:pt x="1654" y="106"/>
                    </a:cubicBezTo>
                    <a:cubicBezTo>
                      <a:pt x="1648" y="103"/>
                      <a:pt x="1642" y="101"/>
                      <a:pt x="1636" y="98"/>
                    </a:cubicBezTo>
                    <a:cubicBezTo>
                      <a:pt x="1627" y="94"/>
                      <a:pt x="1627" y="94"/>
                      <a:pt x="1627" y="94"/>
                    </a:cubicBezTo>
                    <a:cubicBezTo>
                      <a:pt x="1623" y="92"/>
                      <a:pt x="1623" y="92"/>
                      <a:pt x="1623" y="92"/>
                    </a:cubicBezTo>
                    <a:cubicBezTo>
                      <a:pt x="1619" y="90"/>
                      <a:pt x="1619" y="90"/>
                      <a:pt x="1619" y="90"/>
                    </a:cubicBezTo>
                    <a:cubicBezTo>
                      <a:pt x="1607" y="86"/>
                      <a:pt x="1595" y="81"/>
                      <a:pt x="1583" y="76"/>
                    </a:cubicBezTo>
                    <a:cubicBezTo>
                      <a:pt x="1574" y="73"/>
                      <a:pt x="1574" y="73"/>
                      <a:pt x="1574" y="73"/>
                    </a:cubicBezTo>
                    <a:cubicBezTo>
                      <a:pt x="1571" y="72"/>
                      <a:pt x="1569" y="71"/>
                      <a:pt x="1566" y="70"/>
                    </a:cubicBezTo>
                    <a:cubicBezTo>
                      <a:pt x="1560" y="68"/>
                      <a:pt x="1554" y="66"/>
                      <a:pt x="1548" y="64"/>
                    </a:cubicBezTo>
                    <a:cubicBezTo>
                      <a:pt x="1536" y="60"/>
                      <a:pt x="1524" y="55"/>
                      <a:pt x="1512" y="52"/>
                    </a:cubicBezTo>
                    <a:cubicBezTo>
                      <a:pt x="1500" y="48"/>
                      <a:pt x="1488" y="45"/>
                      <a:pt x="1476" y="41"/>
                    </a:cubicBezTo>
                    <a:cubicBezTo>
                      <a:pt x="1470" y="40"/>
                      <a:pt x="1464" y="38"/>
                      <a:pt x="1458" y="36"/>
                    </a:cubicBezTo>
                    <a:cubicBezTo>
                      <a:pt x="1452" y="35"/>
                      <a:pt x="1445" y="34"/>
                      <a:pt x="1439" y="32"/>
                    </a:cubicBezTo>
                    <a:cubicBezTo>
                      <a:pt x="1427" y="29"/>
                      <a:pt x="1415" y="27"/>
                      <a:pt x="1403" y="24"/>
                    </a:cubicBezTo>
                    <a:cubicBezTo>
                      <a:pt x="1391" y="22"/>
                      <a:pt x="1379" y="19"/>
                      <a:pt x="1367" y="17"/>
                    </a:cubicBezTo>
                    <a:cubicBezTo>
                      <a:pt x="1361" y="16"/>
                      <a:pt x="1355" y="15"/>
                      <a:pt x="1349" y="14"/>
                    </a:cubicBezTo>
                    <a:cubicBezTo>
                      <a:pt x="1343" y="13"/>
                      <a:pt x="1337" y="12"/>
                      <a:pt x="1330" y="12"/>
                    </a:cubicBezTo>
                    <a:cubicBezTo>
                      <a:pt x="1318" y="10"/>
                      <a:pt x="1306" y="8"/>
                      <a:pt x="1294" y="7"/>
                    </a:cubicBezTo>
                    <a:cubicBezTo>
                      <a:pt x="1291" y="7"/>
                      <a:pt x="1288" y="6"/>
                      <a:pt x="1285" y="6"/>
                    </a:cubicBezTo>
                    <a:cubicBezTo>
                      <a:pt x="1276" y="5"/>
                      <a:pt x="1276" y="5"/>
                      <a:pt x="1276" y="5"/>
                    </a:cubicBezTo>
                    <a:cubicBezTo>
                      <a:pt x="1270" y="5"/>
                      <a:pt x="1264" y="4"/>
                      <a:pt x="1258" y="4"/>
                    </a:cubicBezTo>
                    <a:cubicBezTo>
                      <a:pt x="1252" y="3"/>
                      <a:pt x="1246" y="3"/>
                      <a:pt x="1240" y="2"/>
                    </a:cubicBezTo>
                    <a:cubicBezTo>
                      <a:pt x="1231" y="2"/>
                      <a:pt x="1231" y="2"/>
                      <a:pt x="1231" y="2"/>
                    </a:cubicBezTo>
                    <a:cubicBezTo>
                      <a:pt x="1226" y="1"/>
                      <a:pt x="1226" y="1"/>
                      <a:pt x="1226" y="1"/>
                    </a:cubicBezTo>
                    <a:cubicBezTo>
                      <a:pt x="1222" y="1"/>
                      <a:pt x="1222" y="1"/>
                      <a:pt x="1222" y="1"/>
                    </a:cubicBezTo>
                    <a:cubicBezTo>
                      <a:pt x="1210" y="1"/>
                      <a:pt x="1198" y="1"/>
                      <a:pt x="1186" y="0"/>
                    </a:cubicBezTo>
                    <a:cubicBezTo>
                      <a:pt x="1180" y="0"/>
                      <a:pt x="1174" y="0"/>
                      <a:pt x="1168" y="0"/>
                    </a:cubicBezTo>
                    <a:cubicBezTo>
                      <a:pt x="1162" y="0"/>
                      <a:pt x="1156" y="0"/>
                      <a:pt x="1150" y="0"/>
                    </a:cubicBezTo>
                    <a:cubicBezTo>
                      <a:pt x="1139" y="0"/>
                      <a:pt x="1127" y="1"/>
                      <a:pt x="1115" y="1"/>
                    </a:cubicBezTo>
                    <a:cubicBezTo>
                      <a:pt x="1109" y="1"/>
                      <a:pt x="1103" y="2"/>
                      <a:pt x="1097" y="2"/>
                    </a:cubicBezTo>
                    <a:cubicBezTo>
                      <a:pt x="1092" y="2"/>
                      <a:pt x="1086" y="3"/>
                      <a:pt x="1080" y="3"/>
                    </a:cubicBezTo>
                    <a:cubicBezTo>
                      <a:pt x="1074" y="4"/>
                      <a:pt x="1068" y="4"/>
                      <a:pt x="1062" y="4"/>
                    </a:cubicBezTo>
                    <a:cubicBezTo>
                      <a:pt x="1059" y="5"/>
                      <a:pt x="1057" y="5"/>
                      <a:pt x="1054" y="5"/>
                    </a:cubicBezTo>
                    <a:cubicBezTo>
                      <a:pt x="1045" y="6"/>
                      <a:pt x="1045" y="6"/>
                      <a:pt x="1045" y="6"/>
                    </a:cubicBezTo>
                    <a:cubicBezTo>
                      <a:pt x="1033" y="8"/>
                      <a:pt x="1022" y="9"/>
                      <a:pt x="1010" y="10"/>
                    </a:cubicBezTo>
                    <a:cubicBezTo>
                      <a:pt x="999" y="11"/>
                      <a:pt x="988" y="14"/>
                      <a:pt x="976" y="15"/>
                    </a:cubicBezTo>
                    <a:cubicBezTo>
                      <a:pt x="965" y="17"/>
                      <a:pt x="954" y="19"/>
                      <a:pt x="943" y="21"/>
                    </a:cubicBezTo>
                    <a:cubicBezTo>
                      <a:pt x="931" y="24"/>
                      <a:pt x="920" y="26"/>
                      <a:pt x="909" y="28"/>
                    </a:cubicBezTo>
                    <a:cubicBezTo>
                      <a:pt x="904" y="29"/>
                      <a:pt x="898" y="31"/>
                      <a:pt x="893" y="32"/>
                    </a:cubicBezTo>
                    <a:cubicBezTo>
                      <a:pt x="887" y="33"/>
                      <a:pt x="882" y="35"/>
                      <a:pt x="876" y="36"/>
                    </a:cubicBezTo>
                    <a:cubicBezTo>
                      <a:pt x="866" y="39"/>
                      <a:pt x="855" y="42"/>
                      <a:pt x="844" y="45"/>
                    </a:cubicBezTo>
                    <a:cubicBezTo>
                      <a:pt x="833" y="48"/>
                      <a:pt x="823" y="51"/>
                      <a:pt x="812" y="54"/>
                    </a:cubicBezTo>
                    <a:cubicBezTo>
                      <a:pt x="791" y="60"/>
                      <a:pt x="771" y="68"/>
                      <a:pt x="750" y="76"/>
                    </a:cubicBezTo>
                    <a:cubicBezTo>
                      <a:pt x="740" y="79"/>
                      <a:pt x="730" y="84"/>
                      <a:pt x="720" y="88"/>
                    </a:cubicBezTo>
                    <a:cubicBezTo>
                      <a:pt x="710" y="92"/>
                      <a:pt x="701" y="96"/>
                      <a:pt x="691" y="100"/>
                    </a:cubicBezTo>
                    <a:cubicBezTo>
                      <a:pt x="681" y="104"/>
                      <a:pt x="672" y="109"/>
                      <a:pt x="662" y="113"/>
                    </a:cubicBezTo>
                    <a:cubicBezTo>
                      <a:pt x="653" y="118"/>
                      <a:pt x="643" y="122"/>
                      <a:pt x="634" y="127"/>
                    </a:cubicBezTo>
                    <a:cubicBezTo>
                      <a:pt x="615" y="137"/>
                      <a:pt x="597" y="146"/>
                      <a:pt x="579" y="157"/>
                    </a:cubicBezTo>
                    <a:cubicBezTo>
                      <a:pt x="509" y="198"/>
                      <a:pt x="445" y="244"/>
                      <a:pt x="389" y="294"/>
                    </a:cubicBezTo>
                    <a:cubicBezTo>
                      <a:pt x="333" y="343"/>
                      <a:pt x="285" y="395"/>
                      <a:pt x="244" y="447"/>
                    </a:cubicBezTo>
                    <a:cubicBezTo>
                      <a:pt x="203" y="499"/>
                      <a:pt x="169" y="551"/>
                      <a:pt x="141" y="601"/>
                    </a:cubicBezTo>
                    <a:cubicBezTo>
                      <a:pt x="126" y="626"/>
                      <a:pt x="115" y="651"/>
                      <a:pt x="103" y="675"/>
                    </a:cubicBezTo>
                    <a:cubicBezTo>
                      <a:pt x="92" y="699"/>
                      <a:pt x="82" y="722"/>
                      <a:pt x="73" y="744"/>
                    </a:cubicBezTo>
                    <a:cubicBezTo>
                      <a:pt x="38" y="833"/>
                      <a:pt x="21" y="906"/>
                      <a:pt x="12" y="957"/>
                    </a:cubicBezTo>
                    <a:cubicBezTo>
                      <a:pt x="7" y="982"/>
                      <a:pt x="5" y="1001"/>
                      <a:pt x="3" y="1014"/>
                    </a:cubicBezTo>
                    <a:cubicBezTo>
                      <a:pt x="1" y="1027"/>
                      <a:pt x="0" y="1034"/>
                      <a:pt x="0" y="1034"/>
                    </a:cubicBezTo>
                    <a:lnTo>
                      <a:pt x="153" y="105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îsḻíďê"/>
              <p:cNvSpPr txBox="1"/>
              <p:nvPr/>
            </p:nvSpPr>
            <p:spPr>
              <a:xfrm>
                <a:off x="438032" y="3465513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iSḻiḑê"/>
              <p:cNvSpPr txBox="1"/>
              <p:nvPr/>
            </p:nvSpPr>
            <p:spPr>
              <a:xfrm>
                <a:off x="2309209" y="1580521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îṡľíḋê"/>
              <p:cNvSpPr txBox="1"/>
              <p:nvPr/>
            </p:nvSpPr>
            <p:spPr>
              <a:xfrm>
                <a:off x="2454032" y="5367993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ïşľiḑê"/>
              <p:cNvSpPr txBox="1"/>
              <p:nvPr/>
            </p:nvSpPr>
            <p:spPr>
              <a:xfrm>
                <a:off x="4566041" y="3465513"/>
                <a:ext cx="2016000" cy="400110"/>
              </a:xfrm>
              <a:prstGeom prst="rect">
                <a:avLst/>
              </a:prstGeom>
              <a:solidFill>
                <a:srgbClr val="C8161D"/>
              </a:solidFill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第三季度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î$ḷîḍe"/>
              <p:cNvSpPr txBox="1"/>
              <p:nvPr/>
            </p:nvSpPr>
            <p:spPr>
              <a:xfrm>
                <a:off x="2309209" y="4100758"/>
                <a:ext cx="2184139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ísḻîḍè"/>
              <p:cNvSpPr/>
              <p:nvPr/>
            </p:nvSpPr>
            <p:spPr bwMode="auto">
              <a:xfrm>
                <a:off x="2965179" y="3187829"/>
                <a:ext cx="926536" cy="896085"/>
              </a:xfrm>
              <a:custGeom>
                <a:avLst/>
                <a:gdLst>
                  <a:gd name="connsiteX0" fmla="*/ 70140 w 338138"/>
                  <a:gd name="connsiteY0" fmla="*/ 285750 h 327025"/>
                  <a:gd name="connsiteX1" fmla="*/ 85221 w 338138"/>
                  <a:gd name="connsiteY1" fmla="*/ 285750 h 327025"/>
                  <a:gd name="connsiteX2" fmla="*/ 92076 w 338138"/>
                  <a:gd name="connsiteY2" fmla="*/ 293544 h 327025"/>
                  <a:gd name="connsiteX3" fmla="*/ 85221 w 338138"/>
                  <a:gd name="connsiteY3" fmla="*/ 300038 h 327025"/>
                  <a:gd name="connsiteX4" fmla="*/ 70140 w 338138"/>
                  <a:gd name="connsiteY4" fmla="*/ 300038 h 327025"/>
                  <a:gd name="connsiteX5" fmla="*/ 61913 w 338138"/>
                  <a:gd name="connsiteY5" fmla="*/ 293544 h 327025"/>
                  <a:gd name="connsiteX6" fmla="*/ 70140 w 338138"/>
                  <a:gd name="connsiteY6" fmla="*/ 285750 h 327025"/>
                  <a:gd name="connsiteX7" fmla="*/ 22225 w 338138"/>
                  <a:gd name="connsiteY7" fmla="*/ 277812 h 327025"/>
                  <a:gd name="connsiteX8" fmla="*/ 22225 w 338138"/>
                  <a:gd name="connsiteY8" fmla="*/ 304800 h 327025"/>
                  <a:gd name="connsiteX9" fmla="*/ 23529 w 338138"/>
                  <a:gd name="connsiteY9" fmla="*/ 304800 h 327025"/>
                  <a:gd name="connsiteX10" fmla="*/ 131763 w 338138"/>
                  <a:gd name="connsiteY10" fmla="*/ 304800 h 327025"/>
                  <a:gd name="connsiteX11" fmla="*/ 131763 w 338138"/>
                  <a:gd name="connsiteY11" fmla="*/ 277812 h 327025"/>
                  <a:gd name="connsiteX12" fmla="*/ 22225 w 338138"/>
                  <a:gd name="connsiteY12" fmla="*/ 277812 h 327025"/>
                  <a:gd name="connsiteX13" fmla="*/ 155575 w 338138"/>
                  <a:gd name="connsiteY13" fmla="*/ 244475 h 327025"/>
                  <a:gd name="connsiteX14" fmla="*/ 155575 w 338138"/>
                  <a:gd name="connsiteY14" fmla="*/ 266700 h 327025"/>
                  <a:gd name="connsiteX15" fmla="*/ 211138 w 338138"/>
                  <a:gd name="connsiteY15" fmla="*/ 266700 h 327025"/>
                  <a:gd name="connsiteX16" fmla="*/ 211138 w 338138"/>
                  <a:gd name="connsiteY16" fmla="*/ 244475 h 327025"/>
                  <a:gd name="connsiteX17" fmla="*/ 22225 w 338138"/>
                  <a:gd name="connsiteY17" fmla="*/ 120650 h 327025"/>
                  <a:gd name="connsiteX18" fmla="*/ 22225 w 338138"/>
                  <a:gd name="connsiteY18" fmla="*/ 263525 h 327025"/>
                  <a:gd name="connsiteX19" fmla="*/ 131763 w 338138"/>
                  <a:gd name="connsiteY19" fmla="*/ 263525 h 327025"/>
                  <a:gd name="connsiteX20" fmla="*/ 131763 w 338138"/>
                  <a:gd name="connsiteY20" fmla="*/ 120650 h 327025"/>
                  <a:gd name="connsiteX21" fmla="*/ 23529 w 338138"/>
                  <a:gd name="connsiteY21" fmla="*/ 120650 h 327025"/>
                  <a:gd name="connsiteX22" fmla="*/ 22225 w 338138"/>
                  <a:gd name="connsiteY22" fmla="*/ 120650 h 327025"/>
                  <a:gd name="connsiteX23" fmla="*/ 62683 w 338138"/>
                  <a:gd name="connsiteY23" fmla="*/ 22225 h 327025"/>
                  <a:gd name="connsiteX24" fmla="*/ 50800 w 338138"/>
                  <a:gd name="connsiteY24" fmla="*/ 32767 h 327025"/>
                  <a:gd name="connsiteX25" fmla="*/ 50800 w 338138"/>
                  <a:gd name="connsiteY25" fmla="*/ 97336 h 327025"/>
                  <a:gd name="connsiteX26" fmla="*/ 132659 w 338138"/>
                  <a:gd name="connsiteY26" fmla="*/ 97336 h 327025"/>
                  <a:gd name="connsiteX27" fmla="*/ 155104 w 338138"/>
                  <a:gd name="connsiteY27" fmla="*/ 119737 h 327025"/>
                  <a:gd name="connsiteX28" fmla="*/ 155104 w 338138"/>
                  <a:gd name="connsiteY28" fmla="*/ 223838 h 327025"/>
                  <a:gd name="connsiteX29" fmla="*/ 305618 w 338138"/>
                  <a:gd name="connsiteY29" fmla="*/ 223838 h 327025"/>
                  <a:gd name="connsiteX30" fmla="*/ 317500 w 338138"/>
                  <a:gd name="connsiteY30" fmla="*/ 213296 h 327025"/>
                  <a:gd name="connsiteX31" fmla="*/ 317500 w 338138"/>
                  <a:gd name="connsiteY31" fmla="*/ 32767 h 327025"/>
                  <a:gd name="connsiteX32" fmla="*/ 305618 w 338138"/>
                  <a:gd name="connsiteY32" fmla="*/ 22225 h 327025"/>
                  <a:gd name="connsiteX33" fmla="*/ 62683 w 338138"/>
                  <a:gd name="connsiteY33" fmla="*/ 22225 h 327025"/>
                  <a:gd name="connsiteX34" fmla="*/ 62080 w 338138"/>
                  <a:gd name="connsiteY34" fmla="*/ 0 h 327025"/>
                  <a:gd name="connsiteX35" fmla="*/ 305117 w 338138"/>
                  <a:gd name="connsiteY35" fmla="*/ 0 h 327025"/>
                  <a:gd name="connsiteX36" fmla="*/ 338138 w 338138"/>
                  <a:gd name="connsiteY36" fmla="*/ 32966 h 327025"/>
                  <a:gd name="connsiteX37" fmla="*/ 338138 w 338138"/>
                  <a:gd name="connsiteY37" fmla="*/ 213621 h 327025"/>
                  <a:gd name="connsiteX38" fmla="*/ 305117 w 338138"/>
                  <a:gd name="connsiteY38" fmla="*/ 245269 h 327025"/>
                  <a:gd name="connsiteX39" fmla="*/ 233791 w 338138"/>
                  <a:gd name="connsiteY39" fmla="*/ 245269 h 327025"/>
                  <a:gd name="connsiteX40" fmla="*/ 233791 w 338138"/>
                  <a:gd name="connsiteY40" fmla="*/ 266367 h 327025"/>
                  <a:gd name="connsiteX41" fmla="*/ 265491 w 338138"/>
                  <a:gd name="connsiteY41" fmla="*/ 266367 h 327025"/>
                  <a:gd name="connsiteX42" fmla="*/ 276058 w 338138"/>
                  <a:gd name="connsiteY42" fmla="*/ 276916 h 327025"/>
                  <a:gd name="connsiteX43" fmla="*/ 265491 w 338138"/>
                  <a:gd name="connsiteY43" fmla="*/ 288784 h 327025"/>
                  <a:gd name="connsiteX44" fmla="*/ 154540 w 338138"/>
                  <a:gd name="connsiteY44" fmla="*/ 288784 h 327025"/>
                  <a:gd name="connsiteX45" fmla="*/ 154540 w 338138"/>
                  <a:gd name="connsiteY45" fmla="*/ 304608 h 327025"/>
                  <a:gd name="connsiteX46" fmla="*/ 132085 w 338138"/>
                  <a:gd name="connsiteY46" fmla="*/ 327025 h 327025"/>
                  <a:gd name="connsiteX47" fmla="*/ 22454 w 338138"/>
                  <a:gd name="connsiteY47" fmla="*/ 327025 h 327025"/>
                  <a:gd name="connsiteX48" fmla="*/ 0 w 338138"/>
                  <a:gd name="connsiteY48" fmla="*/ 304608 h 327025"/>
                  <a:gd name="connsiteX49" fmla="*/ 0 w 338138"/>
                  <a:gd name="connsiteY49" fmla="*/ 119997 h 327025"/>
                  <a:gd name="connsiteX50" fmla="*/ 22454 w 338138"/>
                  <a:gd name="connsiteY50" fmla="*/ 97580 h 327025"/>
                  <a:gd name="connsiteX51" fmla="*/ 29058 w 338138"/>
                  <a:gd name="connsiteY51" fmla="*/ 97580 h 327025"/>
                  <a:gd name="connsiteX52" fmla="*/ 29058 w 338138"/>
                  <a:gd name="connsiteY52" fmla="*/ 32966 h 327025"/>
                  <a:gd name="connsiteX53" fmla="*/ 62080 w 338138"/>
                  <a:gd name="connsiteY53" fmla="*/ 0 h 32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38138" h="327025">
                    <a:moveTo>
                      <a:pt x="70140" y="285750"/>
                    </a:moveTo>
                    <a:cubicBezTo>
                      <a:pt x="70140" y="285750"/>
                      <a:pt x="70140" y="285750"/>
                      <a:pt x="85221" y="285750"/>
                    </a:cubicBezTo>
                    <a:cubicBezTo>
                      <a:pt x="89334" y="285750"/>
                      <a:pt x="92076" y="289647"/>
                      <a:pt x="92076" y="293544"/>
                    </a:cubicBezTo>
                    <a:cubicBezTo>
                      <a:pt x="92076" y="297440"/>
                      <a:pt x="89334" y="300038"/>
                      <a:pt x="85221" y="300038"/>
                    </a:cubicBezTo>
                    <a:cubicBezTo>
                      <a:pt x="85221" y="300038"/>
                      <a:pt x="85221" y="300038"/>
                      <a:pt x="70140" y="300038"/>
                    </a:cubicBezTo>
                    <a:cubicBezTo>
                      <a:pt x="66026" y="300038"/>
                      <a:pt x="61913" y="297440"/>
                      <a:pt x="61913" y="293544"/>
                    </a:cubicBezTo>
                    <a:cubicBezTo>
                      <a:pt x="61913" y="289647"/>
                      <a:pt x="66026" y="285750"/>
                      <a:pt x="70140" y="285750"/>
                    </a:cubicBezTo>
                    <a:close/>
                    <a:moveTo>
                      <a:pt x="22225" y="277812"/>
                    </a:moveTo>
                    <a:cubicBezTo>
                      <a:pt x="22225" y="277812"/>
                      <a:pt x="22225" y="277812"/>
                      <a:pt x="22225" y="304800"/>
                    </a:cubicBezTo>
                    <a:cubicBezTo>
                      <a:pt x="22225" y="304800"/>
                      <a:pt x="23529" y="304800"/>
                      <a:pt x="23529" y="304800"/>
                    </a:cubicBezTo>
                    <a:cubicBezTo>
                      <a:pt x="23529" y="304800"/>
                      <a:pt x="23529" y="304800"/>
                      <a:pt x="131763" y="304800"/>
                    </a:cubicBezTo>
                    <a:cubicBezTo>
                      <a:pt x="131763" y="304800"/>
                      <a:pt x="131763" y="304800"/>
                      <a:pt x="131763" y="277812"/>
                    </a:cubicBezTo>
                    <a:cubicBezTo>
                      <a:pt x="131763" y="277812"/>
                      <a:pt x="131763" y="277812"/>
                      <a:pt x="22225" y="277812"/>
                    </a:cubicBezTo>
                    <a:close/>
                    <a:moveTo>
                      <a:pt x="155575" y="244475"/>
                    </a:moveTo>
                    <a:lnTo>
                      <a:pt x="155575" y="266700"/>
                    </a:lnTo>
                    <a:lnTo>
                      <a:pt x="211138" y="266700"/>
                    </a:lnTo>
                    <a:lnTo>
                      <a:pt x="211138" y="244475"/>
                    </a:lnTo>
                    <a:close/>
                    <a:moveTo>
                      <a:pt x="22225" y="120650"/>
                    </a:moveTo>
                    <a:cubicBezTo>
                      <a:pt x="22225" y="120650"/>
                      <a:pt x="22225" y="120650"/>
                      <a:pt x="22225" y="263525"/>
                    </a:cubicBezTo>
                    <a:cubicBezTo>
                      <a:pt x="22225" y="263525"/>
                      <a:pt x="22225" y="263525"/>
                      <a:pt x="131763" y="263525"/>
                    </a:cubicBezTo>
                    <a:cubicBezTo>
                      <a:pt x="131763" y="263525"/>
                      <a:pt x="131763" y="263525"/>
                      <a:pt x="131763" y="120650"/>
                    </a:cubicBezTo>
                    <a:cubicBezTo>
                      <a:pt x="131763" y="120650"/>
                      <a:pt x="131763" y="120650"/>
                      <a:pt x="23529" y="120650"/>
                    </a:cubicBezTo>
                    <a:cubicBezTo>
                      <a:pt x="23529" y="120650"/>
                      <a:pt x="22225" y="120650"/>
                      <a:pt x="22225" y="120650"/>
                    </a:cubicBezTo>
                    <a:close/>
                    <a:moveTo>
                      <a:pt x="62683" y="22225"/>
                    </a:moveTo>
                    <a:cubicBezTo>
                      <a:pt x="56081" y="22225"/>
                      <a:pt x="50800" y="26178"/>
                      <a:pt x="50800" y="32767"/>
                    </a:cubicBezTo>
                    <a:cubicBezTo>
                      <a:pt x="50800" y="32767"/>
                      <a:pt x="50800" y="32767"/>
                      <a:pt x="50800" y="97336"/>
                    </a:cubicBezTo>
                    <a:cubicBezTo>
                      <a:pt x="50800" y="97336"/>
                      <a:pt x="50800" y="97336"/>
                      <a:pt x="132659" y="97336"/>
                    </a:cubicBezTo>
                    <a:cubicBezTo>
                      <a:pt x="144541" y="97336"/>
                      <a:pt x="155104" y="107878"/>
                      <a:pt x="155104" y="119737"/>
                    </a:cubicBezTo>
                    <a:cubicBezTo>
                      <a:pt x="155104" y="119737"/>
                      <a:pt x="155104" y="119737"/>
                      <a:pt x="155104" y="223838"/>
                    </a:cubicBezTo>
                    <a:cubicBezTo>
                      <a:pt x="155104" y="223838"/>
                      <a:pt x="155104" y="223838"/>
                      <a:pt x="305618" y="223838"/>
                    </a:cubicBezTo>
                    <a:cubicBezTo>
                      <a:pt x="312219" y="223838"/>
                      <a:pt x="317500" y="218567"/>
                      <a:pt x="317500" y="213296"/>
                    </a:cubicBezTo>
                    <a:lnTo>
                      <a:pt x="317500" y="32767"/>
                    </a:lnTo>
                    <a:cubicBezTo>
                      <a:pt x="317500" y="26178"/>
                      <a:pt x="312219" y="22225"/>
                      <a:pt x="305618" y="22225"/>
                    </a:cubicBezTo>
                    <a:cubicBezTo>
                      <a:pt x="305618" y="22225"/>
                      <a:pt x="305618" y="22225"/>
                      <a:pt x="62683" y="22225"/>
                    </a:cubicBezTo>
                    <a:close/>
                    <a:moveTo>
                      <a:pt x="62080" y="0"/>
                    </a:moveTo>
                    <a:cubicBezTo>
                      <a:pt x="62080" y="0"/>
                      <a:pt x="62080" y="0"/>
                      <a:pt x="305117" y="0"/>
                    </a:cubicBezTo>
                    <a:cubicBezTo>
                      <a:pt x="323609" y="0"/>
                      <a:pt x="338138" y="14505"/>
                      <a:pt x="338138" y="32966"/>
                    </a:cubicBezTo>
                    <a:cubicBezTo>
                      <a:pt x="338138" y="32966"/>
                      <a:pt x="338138" y="32966"/>
                      <a:pt x="338138" y="213621"/>
                    </a:cubicBezTo>
                    <a:cubicBezTo>
                      <a:pt x="338138" y="230764"/>
                      <a:pt x="323609" y="245269"/>
                      <a:pt x="305117" y="245269"/>
                    </a:cubicBezTo>
                    <a:cubicBezTo>
                      <a:pt x="305117" y="245269"/>
                      <a:pt x="305117" y="245269"/>
                      <a:pt x="233791" y="245269"/>
                    </a:cubicBezTo>
                    <a:cubicBezTo>
                      <a:pt x="233791" y="245269"/>
                      <a:pt x="233791" y="245269"/>
                      <a:pt x="233791" y="266367"/>
                    </a:cubicBezTo>
                    <a:cubicBezTo>
                      <a:pt x="233791" y="266367"/>
                      <a:pt x="233791" y="266367"/>
                      <a:pt x="265491" y="266367"/>
                    </a:cubicBezTo>
                    <a:cubicBezTo>
                      <a:pt x="270775" y="266367"/>
                      <a:pt x="276058" y="271642"/>
                      <a:pt x="276058" y="276916"/>
                    </a:cubicBezTo>
                    <a:cubicBezTo>
                      <a:pt x="276058" y="283510"/>
                      <a:pt x="270775" y="288784"/>
                      <a:pt x="265491" y="288784"/>
                    </a:cubicBezTo>
                    <a:cubicBezTo>
                      <a:pt x="265491" y="288784"/>
                      <a:pt x="265491" y="288784"/>
                      <a:pt x="154540" y="288784"/>
                    </a:cubicBezTo>
                    <a:cubicBezTo>
                      <a:pt x="154540" y="288784"/>
                      <a:pt x="154540" y="288784"/>
                      <a:pt x="154540" y="304608"/>
                    </a:cubicBezTo>
                    <a:cubicBezTo>
                      <a:pt x="154540" y="316476"/>
                      <a:pt x="143973" y="327025"/>
                      <a:pt x="132085" y="327025"/>
                    </a:cubicBezTo>
                    <a:cubicBezTo>
                      <a:pt x="132085" y="327025"/>
                      <a:pt x="132085" y="327025"/>
                      <a:pt x="22454" y="327025"/>
                    </a:cubicBezTo>
                    <a:cubicBezTo>
                      <a:pt x="10567" y="327025"/>
                      <a:pt x="0" y="316476"/>
                      <a:pt x="0" y="304608"/>
                    </a:cubicBezTo>
                    <a:cubicBezTo>
                      <a:pt x="0" y="304608"/>
                      <a:pt x="0" y="304608"/>
                      <a:pt x="0" y="119997"/>
                    </a:cubicBezTo>
                    <a:cubicBezTo>
                      <a:pt x="0" y="108129"/>
                      <a:pt x="10567" y="97580"/>
                      <a:pt x="22454" y="97580"/>
                    </a:cubicBezTo>
                    <a:cubicBezTo>
                      <a:pt x="22454" y="97580"/>
                      <a:pt x="22454" y="97580"/>
                      <a:pt x="29058" y="97580"/>
                    </a:cubicBezTo>
                    <a:cubicBezTo>
                      <a:pt x="29058" y="97580"/>
                      <a:pt x="29058" y="97580"/>
                      <a:pt x="29058" y="32966"/>
                    </a:cubicBezTo>
                    <a:cubicBezTo>
                      <a:pt x="29058" y="14505"/>
                      <a:pt x="43588" y="0"/>
                      <a:pt x="62080" y="0"/>
                    </a:cubicBez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 rot="16200000">
            <a:off x="6652207" y="4487850"/>
            <a:ext cx="562938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8" name="Straight Connector 5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9" name="Straight Connector 5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sp>
        <p:nvSpPr>
          <p:cNvPr id="3" name="Freeform 5"/>
          <p:cNvSpPr/>
          <p:nvPr/>
        </p:nvSpPr>
        <p:spPr bwMode="auto">
          <a:xfrm flipH="1">
            <a:off x="4120035" y="2292234"/>
            <a:ext cx="1469936" cy="169664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22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3642172" y="3641136"/>
            <a:ext cx="936628" cy="1081083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8161D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 flipH="1">
            <a:off x="5666360" y="2486109"/>
            <a:ext cx="825391" cy="95269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8161D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6105356" y="3130334"/>
            <a:ext cx="1296449" cy="149640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5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flipH="1">
            <a:off x="7486070" y="3301399"/>
            <a:ext cx="698334" cy="80603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8161D"/>
          </a:solidFill>
          <a:ln w="25400" cap="flat" cmpd="sng" algn="ctr">
            <a:noFill/>
            <a:prstDash val="solid"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3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>
            <a:off x="2878671" y="3276175"/>
            <a:ext cx="698334" cy="80603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rgbClr val="C00000"/>
          </a:solidFill>
          <a:ln w="120650" cap="flat" cmpd="sng" algn="ctr">
            <a:gradFill flip="none" rotWithShape="1">
              <a:gsLst>
                <a:gs pos="0">
                  <a:sysClr val="window" lastClr="FFFFFF">
                    <a:lumMod val="78000"/>
                  </a:sysClr>
                </a:gs>
                <a:gs pos="100000">
                  <a:sysClr val="window" lastClr="FFFFFF">
                    <a:lumMod val="98000"/>
                  </a:sysClr>
                </a:gs>
              </a:gsLst>
              <a:lin ang="5400000" scaled="1"/>
              <a:tileRect/>
            </a:gradFill>
            <a:prstDash val="solid"/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5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DIN-BoldItalic" pitchFamily="50" charset="0"/>
              <a:ea typeface="+mn-ea"/>
              <a:cs typeface="+mn-cs"/>
            </a:endParaRPr>
          </a:p>
        </p:txBody>
      </p:sp>
      <p:grpSp>
        <p:nvGrpSpPr>
          <p:cNvPr id="9" name="Group 42"/>
          <p:cNvGrpSpPr/>
          <p:nvPr/>
        </p:nvGrpSpPr>
        <p:grpSpPr>
          <a:xfrm>
            <a:off x="7835237" y="2770143"/>
            <a:ext cx="814391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6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7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grpSp>
        <p:nvGrpSpPr>
          <p:cNvPr id="10" name="Group 45"/>
          <p:cNvGrpSpPr/>
          <p:nvPr/>
        </p:nvGrpSpPr>
        <p:grpSpPr>
          <a:xfrm rot="10800000" flipH="1">
            <a:off x="2762615" y="2555794"/>
            <a:ext cx="1281031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4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5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grpSp>
        <p:nvGrpSpPr>
          <p:cNvPr id="11" name="Group 48"/>
          <p:cNvGrpSpPr/>
          <p:nvPr/>
        </p:nvGrpSpPr>
        <p:grpSpPr>
          <a:xfrm rot="16200000" flipH="1">
            <a:off x="6107283" y="1832033"/>
            <a:ext cx="303735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2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3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grpSp>
        <p:nvGrpSpPr>
          <p:cNvPr id="12" name="Group 57"/>
          <p:cNvGrpSpPr/>
          <p:nvPr/>
        </p:nvGrpSpPr>
        <p:grpSpPr>
          <a:xfrm>
            <a:off x="3263915" y="4243886"/>
            <a:ext cx="250392" cy="360191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0" name="Straight Connector 58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</a:ln>
            <a:effectLst/>
          </p:spPr>
        </p:cxnSp>
        <p:cxnSp>
          <p:nvCxnSpPr>
            <p:cNvPr id="21" name="Straight Connector 59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12700" cap="flat" cmpd="sng" algn="ctr">
              <a:solidFill>
                <a:srgbClr val="C00000"/>
              </a:solidFill>
              <a:prstDash val="solid"/>
              <a:tailEnd type="oval"/>
            </a:ln>
            <a:effectLst/>
          </p:spPr>
        </p:cxnSp>
      </p:grpSp>
      <p:sp>
        <p:nvSpPr>
          <p:cNvPr id="13" name="Freeform 474"/>
          <p:cNvSpPr>
            <a:spLocks noEditPoints="1"/>
          </p:cNvSpPr>
          <p:nvPr/>
        </p:nvSpPr>
        <p:spPr bwMode="auto">
          <a:xfrm>
            <a:off x="6514971" y="3660531"/>
            <a:ext cx="477218" cy="477218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14413" y="3545767"/>
            <a:ext cx="223023" cy="263343"/>
            <a:chOff x="7627938" y="1927226"/>
            <a:chExt cx="280988" cy="331788"/>
          </a:xfrm>
          <a:solidFill>
            <a:sysClr val="window" lastClr="FFFFFF"/>
          </a:solidFill>
        </p:grpSpPr>
        <p:sp>
          <p:nvSpPr>
            <p:cNvPr id="18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99323" y="2804028"/>
            <a:ext cx="690776" cy="690776"/>
            <a:chOff x="2254251" y="2593976"/>
            <a:chExt cx="333375" cy="333375"/>
          </a:xfrm>
          <a:solidFill>
            <a:sysClr val="window" lastClr="FFFFFF"/>
          </a:solidFill>
        </p:grpSpPr>
        <p:sp>
          <p:nvSpPr>
            <p:cNvPr id="16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0" name="Text Placeholder 2"/>
          <p:cNvSpPr txBox="1"/>
          <p:nvPr/>
        </p:nvSpPr>
        <p:spPr>
          <a:xfrm>
            <a:off x="1537747" y="536432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405471" y="495795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514203" y="498062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401805" y="460407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57689" y="274657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745291" y="23700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807337" y="126304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94939" y="8865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原创设计师QQ598969553            _1"/>
          <p:cNvSpPr>
            <a:spLocks noGrp="1" noSelect="1" noRot="1" noChangeAspect="1" noMove="1" noResize="1" noChangeShapeType="1" noTextEdit="1"/>
          </p:cNvSpPr>
          <p:nvPr/>
        </p:nvSpPr>
        <p:spPr bwMode="auto">
          <a:xfrm>
            <a:off x="-8255" y="5074074"/>
            <a:ext cx="12208961" cy="1804048"/>
          </a:xfrm>
          <a:custGeom>
            <a:avLst/>
            <a:gdLst>
              <a:gd name="T0" fmla="*/ 1 w 1950"/>
              <a:gd name="T1" fmla="*/ 286 h 286"/>
              <a:gd name="T2" fmla="*/ 0 w 1950"/>
              <a:gd name="T3" fmla="*/ 86 h 286"/>
              <a:gd name="T4" fmla="*/ 17 w 1950"/>
              <a:gd name="T5" fmla="*/ 66 h 286"/>
              <a:gd name="T6" fmla="*/ 70 w 1950"/>
              <a:gd name="T7" fmla="*/ 40 h 286"/>
              <a:gd name="T8" fmla="*/ 208 w 1950"/>
              <a:gd name="T9" fmla="*/ 40 h 286"/>
              <a:gd name="T10" fmla="*/ 297 w 1950"/>
              <a:gd name="T11" fmla="*/ 66 h 286"/>
              <a:gd name="T12" fmla="*/ 342 w 1950"/>
              <a:gd name="T13" fmla="*/ 42 h 286"/>
              <a:gd name="T14" fmla="*/ 438 w 1950"/>
              <a:gd name="T15" fmla="*/ 13 h 286"/>
              <a:gd name="T16" fmla="*/ 499 w 1950"/>
              <a:gd name="T17" fmla="*/ 45 h 286"/>
              <a:gd name="T18" fmla="*/ 581 w 1950"/>
              <a:gd name="T19" fmla="*/ 66 h 286"/>
              <a:gd name="T20" fmla="*/ 628 w 1950"/>
              <a:gd name="T21" fmla="*/ 40 h 286"/>
              <a:gd name="T22" fmla="*/ 765 w 1950"/>
              <a:gd name="T23" fmla="*/ 39 h 286"/>
              <a:gd name="T24" fmla="*/ 855 w 1950"/>
              <a:gd name="T25" fmla="*/ 66 h 286"/>
              <a:gd name="T26" fmla="*/ 901 w 1950"/>
              <a:gd name="T27" fmla="*/ 41 h 286"/>
              <a:gd name="T28" fmla="*/ 1017 w 1950"/>
              <a:gd name="T29" fmla="*/ 20 h 286"/>
              <a:gd name="T30" fmla="*/ 1056 w 1950"/>
              <a:gd name="T31" fmla="*/ 45 h 286"/>
              <a:gd name="T32" fmla="*/ 1184 w 1950"/>
              <a:gd name="T33" fmla="*/ 43 h 286"/>
              <a:gd name="T34" fmla="*/ 1236 w 1950"/>
              <a:gd name="T35" fmla="*/ 14 h 286"/>
              <a:gd name="T36" fmla="*/ 1314 w 1950"/>
              <a:gd name="T37" fmla="*/ 32 h 286"/>
              <a:gd name="T38" fmla="*/ 1347 w 1950"/>
              <a:gd name="T39" fmla="*/ 56 h 286"/>
              <a:gd name="T40" fmla="*/ 1448 w 1950"/>
              <a:gd name="T41" fmla="*/ 50 h 286"/>
              <a:gd name="T42" fmla="*/ 1475 w 1950"/>
              <a:gd name="T43" fmla="*/ 30 h 286"/>
              <a:gd name="T44" fmla="*/ 1595 w 1950"/>
              <a:gd name="T45" fmla="*/ 31 h 286"/>
              <a:gd name="T46" fmla="*/ 1619 w 1950"/>
              <a:gd name="T47" fmla="*/ 49 h 286"/>
              <a:gd name="T48" fmla="*/ 1731 w 1950"/>
              <a:gd name="T49" fmla="*/ 50 h 286"/>
              <a:gd name="T50" fmla="*/ 1752 w 1950"/>
              <a:gd name="T51" fmla="*/ 33 h 286"/>
              <a:gd name="T52" fmla="*/ 1876 w 1950"/>
              <a:gd name="T53" fmla="*/ 36 h 286"/>
              <a:gd name="T54" fmla="*/ 1950 w 1950"/>
              <a:gd name="T55" fmla="*/ 70 h 286"/>
              <a:gd name="T56" fmla="*/ 1950 w 1950"/>
              <a:gd name="T57" fmla="*/ 286 h 286"/>
              <a:gd name="T58" fmla="*/ 1 w 1950"/>
              <a:gd name="T59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50" h="286">
                <a:moveTo>
                  <a:pt x="1" y="286"/>
                </a:moveTo>
                <a:cubicBezTo>
                  <a:pt x="1" y="219"/>
                  <a:pt x="1" y="153"/>
                  <a:pt x="0" y="86"/>
                </a:cubicBezTo>
                <a:cubicBezTo>
                  <a:pt x="0" y="74"/>
                  <a:pt x="4" y="70"/>
                  <a:pt x="17" y="66"/>
                </a:cubicBezTo>
                <a:cubicBezTo>
                  <a:pt x="35" y="61"/>
                  <a:pt x="54" y="52"/>
                  <a:pt x="70" y="40"/>
                </a:cubicBezTo>
                <a:cubicBezTo>
                  <a:pt x="119" y="1"/>
                  <a:pt x="160" y="0"/>
                  <a:pt x="208" y="40"/>
                </a:cubicBezTo>
                <a:cubicBezTo>
                  <a:pt x="234" y="61"/>
                  <a:pt x="263" y="75"/>
                  <a:pt x="297" y="66"/>
                </a:cubicBezTo>
                <a:cubicBezTo>
                  <a:pt x="313" y="62"/>
                  <a:pt x="328" y="52"/>
                  <a:pt x="342" y="42"/>
                </a:cubicBezTo>
                <a:cubicBezTo>
                  <a:pt x="370" y="19"/>
                  <a:pt x="401" y="6"/>
                  <a:pt x="438" y="13"/>
                </a:cubicBezTo>
                <a:cubicBezTo>
                  <a:pt x="462" y="17"/>
                  <a:pt x="481" y="30"/>
                  <a:pt x="499" y="45"/>
                </a:cubicBezTo>
                <a:cubicBezTo>
                  <a:pt x="523" y="66"/>
                  <a:pt x="550" y="75"/>
                  <a:pt x="581" y="66"/>
                </a:cubicBezTo>
                <a:cubicBezTo>
                  <a:pt x="598" y="60"/>
                  <a:pt x="614" y="51"/>
                  <a:pt x="628" y="40"/>
                </a:cubicBezTo>
                <a:cubicBezTo>
                  <a:pt x="676" y="1"/>
                  <a:pt x="717" y="0"/>
                  <a:pt x="765" y="39"/>
                </a:cubicBezTo>
                <a:cubicBezTo>
                  <a:pt x="792" y="61"/>
                  <a:pt x="820" y="76"/>
                  <a:pt x="855" y="66"/>
                </a:cubicBezTo>
                <a:cubicBezTo>
                  <a:pt x="871" y="62"/>
                  <a:pt x="887" y="51"/>
                  <a:pt x="901" y="41"/>
                </a:cubicBezTo>
                <a:cubicBezTo>
                  <a:pt x="936" y="13"/>
                  <a:pt x="975" y="2"/>
                  <a:pt x="1017" y="20"/>
                </a:cubicBezTo>
                <a:cubicBezTo>
                  <a:pt x="1031" y="26"/>
                  <a:pt x="1044" y="35"/>
                  <a:pt x="1056" y="45"/>
                </a:cubicBezTo>
                <a:cubicBezTo>
                  <a:pt x="1098" y="83"/>
                  <a:pt x="1150" y="71"/>
                  <a:pt x="1184" y="43"/>
                </a:cubicBezTo>
                <a:cubicBezTo>
                  <a:pt x="1199" y="31"/>
                  <a:pt x="1217" y="20"/>
                  <a:pt x="1236" y="14"/>
                </a:cubicBezTo>
                <a:cubicBezTo>
                  <a:pt x="1264" y="5"/>
                  <a:pt x="1291" y="14"/>
                  <a:pt x="1314" y="32"/>
                </a:cubicBezTo>
                <a:cubicBezTo>
                  <a:pt x="1325" y="40"/>
                  <a:pt x="1335" y="50"/>
                  <a:pt x="1347" y="56"/>
                </a:cubicBezTo>
                <a:cubicBezTo>
                  <a:pt x="1381" y="75"/>
                  <a:pt x="1415" y="75"/>
                  <a:pt x="1448" y="50"/>
                </a:cubicBezTo>
                <a:cubicBezTo>
                  <a:pt x="1457" y="43"/>
                  <a:pt x="1466" y="36"/>
                  <a:pt x="1475" y="30"/>
                </a:cubicBezTo>
                <a:cubicBezTo>
                  <a:pt x="1512" y="5"/>
                  <a:pt x="1559" y="6"/>
                  <a:pt x="1595" y="31"/>
                </a:cubicBezTo>
                <a:cubicBezTo>
                  <a:pt x="1603" y="37"/>
                  <a:pt x="1611" y="43"/>
                  <a:pt x="1619" y="49"/>
                </a:cubicBezTo>
                <a:cubicBezTo>
                  <a:pt x="1654" y="76"/>
                  <a:pt x="1695" y="76"/>
                  <a:pt x="1731" y="50"/>
                </a:cubicBezTo>
                <a:cubicBezTo>
                  <a:pt x="1739" y="45"/>
                  <a:pt x="1745" y="39"/>
                  <a:pt x="1752" y="33"/>
                </a:cubicBezTo>
                <a:cubicBezTo>
                  <a:pt x="1791" y="3"/>
                  <a:pt x="1838" y="3"/>
                  <a:pt x="1876" y="36"/>
                </a:cubicBezTo>
                <a:cubicBezTo>
                  <a:pt x="1897" y="54"/>
                  <a:pt x="1921" y="68"/>
                  <a:pt x="1950" y="70"/>
                </a:cubicBezTo>
                <a:cubicBezTo>
                  <a:pt x="1950" y="142"/>
                  <a:pt x="1950" y="214"/>
                  <a:pt x="1950" y="286"/>
                </a:cubicBezTo>
                <a:cubicBezTo>
                  <a:pt x="1301" y="286"/>
                  <a:pt x="651" y="286"/>
                  <a:pt x="1" y="28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en-US" altLang="zh-CN" sz="2400"/>
          </a:p>
        </p:txBody>
      </p:sp>
      <p:sp>
        <p:nvSpPr>
          <p:cNvPr id="52" name="原创设计师QQ598969553            _4"/>
          <p:cNvSpPr/>
          <p:nvPr/>
        </p:nvSpPr>
        <p:spPr>
          <a:xfrm>
            <a:off x="2046113" y="2746429"/>
            <a:ext cx="8100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n w="6350">
                  <a:noFill/>
                </a:ln>
                <a:solidFill>
                  <a:srgbClr val="C8161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谢谢欣赏</a:t>
            </a:r>
            <a:endParaRPr lang="zh-CN" altLang="en-US" sz="5400" b="1" dirty="0">
              <a:ln w="6350">
                <a:noFill/>
              </a:ln>
              <a:solidFill>
                <a:srgbClr val="C8161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" name="原创设计师QQ598969553            _5"/>
          <p:cNvGrpSpPr>
            <a:grpSpLocks noGrp="1" noSelect="1" noRot="1" noChangeAspect="1" noMove="1" noResize="1"/>
          </p:cNvGrpSpPr>
          <p:nvPr/>
        </p:nvGrpSpPr>
        <p:grpSpPr>
          <a:xfrm>
            <a:off x="2768339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4" name="同心圆 4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原创设计师QQ598969553            _6"/>
          <p:cNvSpPr txBox="1"/>
          <p:nvPr/>
        </p:nvSpPr>
        <p:spPr>
          <a:xfrm>
            <a:off x="3170985" y="799044"/>
            <a:ext cx="93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原创设计师QQ598969553            _7"/>
          <p:cNvGrpSpPr>
            <a:grpSpLocks noGrp="1" noSelect="1" noRot="1" noChangeAspect="1" noMove="1" noResize="1"/>
          </p:cNvGrpSpPr>
          <p:nvPr/>
        </p:nvGrpSpPr>
        <p:grpSpPr>
          <a:xfrm>
            <a:off x="4528618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28" name="同心圆 10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原创设计师QQ598969553            _8"/>
          <p:cNvGrpSpPr>
            <a:grpSpLocks noGrp="1" noSelect="1" noRot="1" noChangeAspect="1" noMove="1" noResize="1"/>
          </p:cNvGrpSpPr>
          <p:nvPr/>
        </p:nvGrpSpPr>
        <p:grpSpPr>
          <a:xfrm>
            <a:off x="6288897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31" name="同心圆 13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8" name="原创设计师QQ598969553            _9"/>
          <p:cNvSpPr txBox="1"/>
          <p:nvPr/>
        </p:nvSpPr>
        <p:spPr>
          <a:xfrm>
            <a:off x="6697593" y="799044"/>
            <a:ext cx="942887" cy="15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9595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原创设计师QQ598969553            _10"/>
          <p:cNvGrpSpPr>
            <a:grpSpLocks noGrp="1" noSelect="1" noRot="1" noChangeAspect="1" noMove="1" noResize="1"/>
          </p:cNvGrpSpPr>
          <p:nvPr/>
        </p:nvGrpSpPr>
        <p:grpSpPr>
          <a:xfrm>
            <a:off x="8049176" y="674897"/>
            <a:ext cx="1760279" cy="1817142"/>
            <a:chOff x="304799" y="673100"/>
            <a:chExt cx="4000500" cy="4000500"/>
          </a:xfrm>
          <a:effectLst>
            <a:outerShdw blurRad="381000" dist="508000" dir="8100000" algn="tr" rotWithShape="0">
              <a:prstClr val="black">
                <a:alpha val="25000"/>
              </a:prstClr>
            </a:outerShdw>
          </a:effectLst>
        </p:grpSpPr>
        <p:sp>
          <p:nvSpPr>
            <p:cNvPr id="40" name="同心圆 16"/>
            <p:cNvSpPr/>
            <p:nvPr/>
          </p:nvSpPr>
          <p:spPr>
            <a:xfrm>
              <a:off x="304799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76663" y="744959"/>
              <a:ext cx="3856776" cy="385677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2" name="原创设计师QQ598969553            _11"/>
          <p:cNvSpPr txBox="1"/>
          <p:nvPr/>
        </p:nvSpPr>
        <p:spPr>
          <a:xfrm>
            <a:off x="8411964" y="769028"/>
            <a:ext cx="10363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595" b="1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9595" b="1" dirty="0" smtClean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原创设计师QQ598969553            _12"/>
          <p:cNvGrpSpPr>
            <a:grpSpLocks noGrp="1" noSelect="1" noRot="1" noChangeAspect="1" noMove="1" noResize="1"/>
          </p:cNvGrpSpPr>
          <p:nvPr/>
        </p:nvGrpSpPr>
        <p:grpSpPr bwMode="auto">
          <a:xfrm>
            <a:off x="4818663" y="992010"/>
            <a:ext cx="1180189" cy="1182912"/>
            <a:chOff x="183" y="1395"/>
            <a:chExt cx="867" cy="869"/>
          </a:xfrm>
          <a:solidFill>
            <a:schemeClr val="bg1">
              <a:lumMod val="50000"/>
            </a:schemeClr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2"/>
            <p:cNvSpPr>
              <a:spLocks noChangeArrowheads="1"/>
            </p:cNvSpPr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5"/>
            <p:cNvSpPr>
              <a:spLocks noChangeArrowheads="1"/>
            </p:cNvSpPr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原创设计师QQ598969553            _13"/>
          <p:cNvGrpSpPr>
            <a:grpSpLocks noGrp="1" noSelect="1" noRot="1" noChangeAspect="1" noMove="1" noResize="1"/>
          </p:cNvGrpSpPr>
          <p:nvPr/>
        </p:nvGrpSpPr>
        <p:grpSpPr>
          <a:xfrm>
            <a:off x="5385621" y="1190945"/>
            <a:ext cx="45696" cy="784527"/>
            <a:chOff x="5275684" y="1747635"/>
            <a:chExt cx="46296" cy="794824"/>
          </a:xfrm>
        </p:grpSpPr>
        <p:sp>
          <p:nvSpPr>
            <p:cNvPr id="65" name="矩形 64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原创设计师QQ598969553            _14"/>
          <p:cNvGrpSpPr>
            <a:grpSpLocks noGrp="1" noSelect="1" noRot="1" noChangeAspect="1" noMove="1" noResize="1"/>
          </p:cNvGrpSpPr>
          <p:nvPr/>
        </p:nvGrpSpPr>
        <p:grpSpPr>
          <a:xfrm>
            <a:off x="5180131" y="1544530"/>
            <a:ext cx="467698" cy="77032"/>
            <a:chOff x="5031626" y="2106315"/>
            <a:chExt cx="545439" cy="89837"/>
          </a:xfrm>
        </p:grpSpPr>
        <p:sp>
          <p:nvSpPr>
            <p:cNvPr id="68" name="矩形 67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 bwMode="auto">
          <a:xfrm>
            <a:off x="3661480" y="3934853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4461145" y="3934853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Shape 280"/>
          <p:cNvSpPr/>
          <p:nvPr/>
        </p:nvSpPr>
        <p:spPr>
          <a:xfrm>
            <a:off x="3747737" y="4025273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6610695" y="3926061"/>
            <a:ext cx="799667" cy="329221"/>
          </a:xfrm>
          <a:prstGeom prst="rect">
            <a:avLst/>
          </a:prstGeom>
          <a:solidFill>
            <a:srgbClr val="C800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7410360" y="392606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Shape 280"/>
          <p:cNvSpPr/>
          <p:nvPr/>
        </p:nvSpPr>
        <p:spPr>
          <a:xfrm>
            <a:off x="6658217" y="4014935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2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2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2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35" dur="5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5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bldLvl="0" animBg="1"/>
          <p:bldP spid="52" grpId="0"/>
          <p:bldP spid="26" grpId="0"/>
          <p:bldP spid="38" grpId="0"/>
          <p:bldP spid="4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/>
          <p:nvPr/>
        </p:nvSpPr>
        <p:spPr bwMode="auto">
          <a:xfrm>
            <a:off x="6107491" y="2374633"/>
            <a:ext cx="1912560" cy="1495761"/>
          </a:xfrm>
          <a:custGeom>
            <a:avLst/>
            <a:gdLst>
              <a:gd name="T0" fmla="*/ 501 w 1059"/>
              <a:gd name="T1" fmla="*/ 800 h 828"/>
              <a:gd name="T2" fmla="*/ 745 w 1059"/>
              <a:gd name="T3" fmla="*/ 801 h 828"/>
              <a:gd name="T4" fmla="*/ 993 w 1059"/>
              <a:gd name="T5" fmla="*/ 314 h 828"/>
              <a:gd name="T6" fmla="*/ 506 w 1059"/>
              <a:gd name="T7" fmla="*/ 66 h 828"/>
              <a:gd name="T8" fmla="*/ 310 w 1059"/>
              <a:gd name="T9" fmla="*/ 211 h 828"/>
              <a:gd name="T10" fmla="*/ 0 w 1059"/>
              <a:gd name="T11" fmla="*/ 637 h 828"/>
              <a:gd name="T12" fmla="*/ 501 w 1059"/>
              <a:gd name="T13" fmla="*/ 800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9" h="828">
                <a:moveTo>
                  <a:pt x="501" y="800"/>
                </a:moveTo>
                <a:cubicBezTo>
                  <a:pt x="578" y="826"/>
                  <a:pt x="663" y="828"/>
                  <a:pt x="745" y="801"/>
                </a:cubicBezTo>
                <a:cubicBezTo>
                  <a:pt x="948" y="735"/>
                  <a:pt x="1059" y="517"/>
                  <a:pt x="993" y="314"/>
                </a:cubicBezTo>
                <a:cubicBezTo>
                  <a:pt x="927" y="111"/>
                  <a:pt x="709" y="0"/>
                  <a:pt x="506" y="66"/>
                </a:cubicBezTo>
                <a:cubicBezTo>
                  <a:pt x="424" y="93"/>
                  <a:pt x="356" y="145"/>
                  <a:pt x="310" y="211"/>
                </a:cubicBezTo>
                <a:cubicBezTo>
                  <a:pt x="0" y="637"/>
                  <a:pt x="0" y="637"/>
                  <a:pt x="0" y="637"/>
                </a:cubicBezTo>
                <a:lnTo>
                  <a:pt x="501" y="80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Freeform 6"/>
          <p:cNvSpPr/>
          <p:nvPr/>
        </p:nvSpPr>
        <p:spPr bwMode="auto">
          <a:xfrm>
            <a:off x="6106419" y="3525384"/>
            <a:ext cx="1490404" cy="1750769"/>
          </a:xfrm>
          <a:custGeom>
            <a:avLst/>
            <a:gdLst>
              <a:gd name="T0" fmla="*/ 1 w 826"/>
              <a:gd name="T1" fmla="*/ 526 h 970"/>
              <a:gd name="T2" fmla="*/ 75 w 826"/>
              <a:gd name="T3" fmla="*/ 759 h 970"/>
              <a:gd name="T4" fmla="*/ 615 w 826"/>
              <a:gd name="T5" fmla="*/ 844 h 970"/>
              <a:gd name="T6" fmla="*/ 700 w 826"/>
              <a:gd name="T7" fmla="*/ 304 h 970"/>
              <a:gd name="T8" fmla="*/ 502 w 826"/>
              <a:gd name="T9" fmla="*/ 163 h 970"/>
              <a:gd name="T10" fmla="*/ 1 w 826"/>
              <a:gd name="T11" fmla="*/ 0 h 970"/>
              <a:gd name="T12" fmla="*/ 1 w 826"/>
              <a:gd name="T13" fmla="*/ 526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6" h="970">
                <a:moveTo>
                  <a:pt x="1" y="526"/>
                </a:moveTo>
                <a:cubicBezTo>
                  <a:pt x="0" y="607"/>
                  <a:pt x="24" y="689"/>
                  <a:pt x="75" y="759"/>
                </a:cubicBezTo>
                <a:cubicBezTo>
                  <a:pt x="201" y="931"/>
                  <a:pt x="442" y="970"/>
                  <a:pt x="615" y="844"/>
                </a:cubicBezTo>
                <a:cubicBezTo>
                  <a:pt x="788" y="719"/>
                  <a:pt x="826" y="477"/>
                  <a:pt x="700" y="304"/>
                </a:cubicBezTo>
                <a:cubicBezTo>
                  <a:pt x="649" y="234"/>
                  <a:pt x="579" y="186"/>
                  <a:pt x="502" y="163"/>
                </a:cubicBezTo>
                <a:cubicBezTo>
                  <a:pt x="1" y="0"/>
                  <a:pt x="1" y="0"/>
                  <a:pt x="1" y="0"/>
                </a:cubicBezTo>
                <a:lnTo>
                  <a:pt x="1" y="52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Freeform 7"/>
          <p:cNvSpPr/>
          <p:nvPr/>
        </p:nvSpPr>
        <p:spPr bwMode="auto">
          <a:xfrm>
            <a:off x="4620301" y="3525384"/>
            <a:ext cx="1491475" cy="1750769"/>
          </a:xfrm>
          <a:custGeom>
            <a:avLst/>
            <a:gdLst>
              <a:gd name="T0" fmla="*/ 324 w 826"/>
              <a:gd name="T1" fmla="*/ 163 h 970"/>
              <a:gd name="T2" fmla="*/ 126 w 826"/>
              <a:gd name="T3" fmla="*/ 304 h 970"/>
              <a:gd name="T4" fmla="*/ 211 w 826"/>
              <a:gd name="T5" fmla="*/ 844 h 970"/>
              <a:gd name="T6" fmla="*/ 751 w 826"/>
              <a:gd name="T7" fmla="*/ 759 h 970"/>
              <a:gd name="T8" fmla="*/ 824 w 826"/>
              <a:gd name="T9" fmla="*/ 526 h 970"/>
              <a:gd name="T10" fmla="*/ 824 w 826"/>
              <a:gd name="T11" fmla="*/ 0 h 970"/>
              <a:gd name="T12" fmla="*/ 324 w 826"/>
              <a:gd name="T13" fmla="*/ 163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6" h="970">
                <a:moveTo>
                  <a:pt x="324" y="163"/>
                </a:moveTo>
                <a:cubicBezTo>
                  <a:pt x="247" y="186"/>
                  <a:pt x="177" y="234"/>
                  <a:pt x="126" y="304"/>
                </a:cubicBezTo>
                <a:cubicBezTo>
                  <a:pt x="0" y="477"/>
                  <a:pt x="38" y="719"/>
                  <a:pt x="211" y="844"/>
                </a:cubicBezTo>
                <a:cubicBezTo>
                  <a:pt x="384" y="970"/>
                  <a:pt x="625" y="931"/>
                  <a:pt x="751" y="759"/>
                </a:cubicBezTo>
                <a:cubicBezTo>
                  <a:pt x="802" y="689"/>
                  <a:pt x="826" y="607"/>
                  <a:pt x="824" y="526"/>
                </a:cubicBezTo>
                <a:cubicBezTo>
                  <a:pt x="824" y="0"/>
                  <a:pt x="824" y="0"/>
                  <a:pt x="824" y="0"/>
                </a:cubicBezTo>
                <a:lnTo>
                  <a:pt x="324" y="16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8"/>
          <p:cNvSpPr/>
          <p:nvPr/>
        </p:nvSpPr>
        <p:spPr bwMode="auto">
          <a:xfrm>
            <a:off x="4198145" y="2374633"/>
            <a:ext cx="1909346" cy="1495761"/>
          </a:xfrm>
          <a:custGeom>
            <a:avLst/>
            <a:gdLst>
              <a:gd name="T0" fmla="*/ 749 w 1058"/>
              <a:gd name="T1" fmla="*/ 211 h 828"/>
              <a:gd name="T2" fmla="*/ 553 w 1058"/>
              <a:gd name="T3" fmla="*/ 66 h 828"/>
              <a:gd name="T4" fmla="*/ 66 w 1058"/>
              <a:gd name="T5" fmla="*/ 314 h 828"/>
              <a:gd name="T6" fmla="*/ 314 w 1058"/>
              <a:gd name="T7" fmla="*/ 801 h 828"/>
              <a:gd name="T8" fmla="*/ 558 w 1058"/>
              <a:gd name="T9" fmla="*/ 800 h 828"/>
              <a:gd name="T10" fmla="*/ 1058 w 1058"/>
              <a:gd name="T11" fmla="*/ 637 h 828"/>
              <a:gd name="T12" fmla="*/ 749 w 1058"/>
              <a:gd name="T13" fmla="*/ 211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8" h="828">
                <a:moveTo>
                  <a:pt x="749" y="211"/>
                </a:moveTo>
                <a:cubicBezTo>
                  <a:pt x="702" y="145"/>
                  <a:pt x="635" y="93"/>
                  <a:pt x="553" y="66"/>
                </a:cubicBezTo>
                <a:cubicBezTo>
                  <a:pt x="350" y="0"/>
                  <a:pt x="132" y="111"/>
                  <a:pt x="66" y="314"/>
                </a:cubicBezTo>
                <a:cubicBezTo>
                  <a:pt x="0" y="517"/>
                  <a:pt x="111" y="735"/>
                  <a:pt x="314" y="801"/>
                </a:cubicBezTo>
                <a:cubicBezTo>
                  <a:pt x="396" y="828"/>
                  <a:pt x="481" y="826"/>
                  <a:pt x="558" y="800"/>
                </a:cubicBezTo>
                <a:cubicBezTo>
                  <a:pt x="1058" y="637"/>
                  <a:pt x="1058" y="637"/>
                  <a:pt x="1058" y="637"/>
                </a:cubicBezTo>
                <a:lnTo>
                  <a:pt x="749" y="21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Freeform 9"/>
          <p:cNvSpPr/>
          <p:nvPr/>
        </p:nvSpPr>
        <p:spPr bwMode="auto">
          <a:xfrm>
            <a:off x="5411040" y="1640681"/>
            <a:ext cx="1395044" cy="1884703"/>
          </a:xfrm>
          <a:custGeom>
            <a:avLst/>
            <a:gdLst>
              <a:gd name="T0" fmla="*/ 696 w 773"/>
              <a:gd name="T1" fmla="*/ 618 h 1044"/>
              <a:gd name="T2" fmla="*/ 773 w 773"/>
              <a:gd name="T3" fmla="*/ 387 h 1044"/>
              <a:gd name="T4" fmla="*/ 386 w 773"/>
              <a:gd name="T5" fmla="*/ 0 h 1044"/>
              <a:gd name="T6" fmla="*/ 0 w 773"/>
              <a:gd name="T7" fmla="*/ 387 h 1044"/>
              <a:gd name="T8" fmla="*/ 77 w 773"/>
              <a:gd name="T9" fmla="*/ 618 h 1044"/>
              <a:gd name="T10" fmla="*/ 386 w 773"/>
              <a:gd name="T11" fmla="*/ 1044 h 1044"/>
              <a:gd name="T12" fmla="*/ 696 w 773"/>
              <a:gd name="T13" fmla="*/ 618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3" h="1044">
                <a:moveTo>
                  <a:pt x="696" y="618"/>
                </a:moveTo>
                <a:cubicBezTo>
                  <a:pt x="744" y="553"/>
                  <a:pt x="773" y="473"/>
                  <a:pt x="773" y="387"/>
                </a:cubicBezTo>
                <a:cubicBezTo>
                  <a:pt x="773" y="173"/>
                  <a:pt x="600" y="0"/>
                  <a:pt x="386" y="0"/>
                </a:cubicBezTo>
                <a:cubicBezTo>
                  <a:pt x="173" y="0"/>
                  <a:pt x="0" y="173"/>
                  <a:pt x="0" y="387"/>
                </a:cubicBezTo>
                <a:cubicBezTo>
                  <a:pt x="0" y="473"/>
                  <a:pt x="29" y="553"/>
                  <a:pt x="77" y="618"/>
                </a:cubicBezTo>
                <a:cubicBezTo>
                  <a:pt x="386" y="1044"/>
                  <a:pt x="386" y="1044"/>
                  <a:pt x="386" y="1044"/>
                </a:cubicBezTo>
                <a:lnTo>
                  <a:pt x="696" y="618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5044600" y="4716850"/>
            <a:ext cx="139290" cy="166077"/>
          </a:xfrm>
          <a:custGeom>
            <a:avLst/>
            <a:gdLst>
              <a:gd name="T0" fmla="*/ 3 w 77"/>
              <a:gd name="T1" fmla="*/ 86 h 92"/>
              <a:gd name="T2" fmla="*/ 4 w 77"/>
              <a:gd name="T3" fmla="*/ 87 h 92"/>
              <a:gd name="T4" fmla="*/ 6 w 77"/>
              <a:gd name="T5" fmla="*/ 92 h 92"/>
              <a:gd name="T6" fmla="*/ 10 w 77"/>
              <a:gd name="T7" fmla="*/ 79 h 92"/>
              <a:gd name="T8" fmla="*/ 12 w 77"/>
              <a:gd name="T9" fmla="*/ 72 h 92"/>
              <a:gd name="T10" fmla="*/ 20 w 77"/>
              <a:gd name="T11" fmla="*/ 74 h 92"/>
              <a:gd name="T12" fmla="*/ 33 w 77"/>
              <a:gd name="T13" fmla="*/ 77 h 92"/>
              <a:gd name="T14" fmla="*/ 32 w 77"/>
              <a:gd name="T15" fmla="*/ 76 h 92"/>
              <a:gd name="T16" fmla="*/ 31 w 77"/>
              <a:gd name="T17" fmla="*/ 72 h 92"/>
              <a:gd name="T18" fmla="*/ 61 w 77"/>
              <a:gd name="T19" fmla="*/ 31 h 92"/>
              <a:gd name="T20" fmla="*/ 63 w 77"/>
              <a:gd name="T21" fmla="*/ 31 h 92"/>
              <a:gd name="T22" fmla="*/ 77 w 77"/>
              <a:gd name="T23" fmla="*/ 16 h 92"/>
              <a:gd name="T24" fmla="*/ 63 w 77"/>
              <a:gd name="T25" fmla="*/ 0 h 92"/>
              <a:gd name="T26" fmla="*/ 56 w 77"/>
              <a:gd name="T27" fmla="*/ 1 h 92"/>
              <a:gd name="T28" fmla="*/ 31 w 77"/>
              <a:gd name="T29" fmla="*/ 10 h 92"/>
              <a:gd name="T30" fmla="*/ 13 w 77"/>
              <a:gd name="T31" fmla="*/ 27 h 92"/>
              <a:gd name="T32" fmla="*/ 2 w 77"/>
              <a:gd name="T33" fmla="*/ 50 h 92"/>
              <a:gd name="T34" fmla="*/ 1 w 77"/>
              <a:gd name="T35" fmla="*/ 77 h 92"/>
              <a:gd name="T36" fmla="*/ 2 w 77"/>
              <a:gd name="T37" fmla="*/ 82 h 92"/>
              <a:gd name="T38" fmla="*/ 3 w 77"/>
              <a:gd name="T39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7" h="92">
                <a:moveTo>
                  <a:pt x="3" y="86"/>
                </a:moveTo>
                <a:cubicBezTo>
                  <a:pt x="4" y="87"/>
                  <a:pt x="4" y="87"/>
                  <a:pt x="4" y="87"/>
                </a:cubicBezTo>
                <a:cubicBezTo>
                  <a:pt x="4" y="89"/>
                  <a:pt x="5" y="91"/>
                  <a:pt x="6" y="92"/>
                </a:cubicBezTo>
                <a:cubicBezTo>
                  <a:pt x="10" y="79"/>
                  <a:pt x="10" y="79"/>
                  <a:pt x="10" y="79"/>
                </a:cubicBezTo>
                <a:cubicBezTo>
                  <a:pt x="12" y="72"/>
                  <a:pt x="12" y="72"/>
                  <a:pt x="12" y="72"/>
                </a:cubicBezTo>
                <a:cubicBezTo>
                  <a:pt x="20" y="74"/>
                  <a:pt x="20" y="74"/>
                  <a:pt x="20" y="74"/>
                </a:cubicBezTo>
                <a:cubicBezTo>
                  <a:pt x="33" y="77"/>
                  <a:pt x="33" y="77"/>
                  <a:pt x="33" y="77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75"/>
                  <a:pt x="32" y="73"/>
                  <a:pt x="31" y="72"/>
                </a:cubicBezTo>
                <a:cubicBezTo>
                  <a:pt x="28" y="52"/>
                  <a:pt x="41" y="34"/>
                  <a:pt x="61" y="31"/>
                </a:cubicBezTo>
                <a:cubicBezTo>
                  <a:pt x="61" y="31"/>
                  <a:pt x="62" y="31"/>
                  <a:pt x="63" y="31"/>
                </a:cubicBezTo>
                <a:cubicBezTo>
                  <a:pt x="77" y="16"/>
                  <a:pt x="77" y="16"/>
                  <a:pt x="77" y="16"/>
                </a:cubicBezTo>
                <a:cubicBezTo>
                  <a:pt x="63" y="0"/>
                  <a:pt x="63" y="0"/>
                  <a:pt x="63" y="0"/>
                </a:cubicBezTo>
                <a:cubicBezTo>
                  <a:pt x="60" y="0"/>
                  <a:pt x="58" y="0"/>
                  <a:pt x="56" y="1"/>
                </a:cubicBezTo>
                <a:cubicBezTo>
                  <a:pt x="47" y="2"/>
                  <a:pt x="39" y="5"/>
                  <a:pt x="31" y="10"/>
                </a:cubicBezTo>
                <a:cubicBezTo>
                  <a:pt x="24" y="15"/>
                  <a:pt x="18" y="20"/>
                  <a:pt x="13" y="27"/>
                </a:cubicBezTo>
                <a:cubicBezTo>
                  <a:pt x="8" y="34"/>
                  <a:pt x="4" y="42"/>
                  <a:pt x="2" y="50"/>
                </a:cubicBezTo>
                <a:cubicBezTo>
                  <a:pt x="0" y="59"/>
                  <a:pt x="0" y="68"/>
                  <a:pt x="1" y="77"/>
                </a:cubicBezTo>
                <a:cubicBezTo>
                  <a:pt x="1" y="78"/>
                  <a:pt x="2" y="80"/>
                  <a:pt x="2" y="82"/>
                </a:cubicBezTo>
                <a:cubicBezTo>
                  <a:pt x="3" y="84"/>
                  <a:pt x="3" y="85"/>
                  <a:pt x="3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Freeform 21"/>
          <p:cNvSpPr/>
          <p:nvPr/>
        </p:nvSpPr>
        <p:spPr bwMode="auto">
          <a:xfrm>
            <a:off x="5063886" y="4864711"/>
            <a:ext cx="195006" cy="90003"/>
          </a:xfrm>
          <a:custGeom>
            <a:avLst/>
            <a:gdLst>
              <a:gd name="T0" fmla="*/ 95 w 108"/>
              <a:gd name="T1" fmla="*/ 26 h 50"/>
              <a:gd name="T2" fmla="*/ 88 w 108"/>
              <a:gd name="T3" fmla="*/ 28 h 50"/>
              <a:gd name="T4" fmla="*/ 86 w 108"/>
              <a:gd name="T5" fmla="*/ 20 h 50"/>
              <a:gd name="T6" fmla="*/ 82 w 108"/>
              <a:gd name="T7" fmla="*/ 8 h 50"/>
              <a:gd name="T8" fmla="*/ 80 w 108"/>
              <a:gd name="T9" fmla="*/ 9 h 50"/>
              <a:gd name="T10" fmla="*/ 80 w 108"/>
              <a:gd name="T11" fmla="*/ 9 h 50"/>
              <a:gd name="T12" fmla="*/ 78 w 108"/>
              <a:gd name="T13" fmla="*/ 11 h 50"/>
              <a:gd name="T14" fmla="*/ 77 w 108"/>
              <a:gd name="T15" fmla="*/ 12 h 50"/>
              <a:gd name="T16" fmla="*/ 75 w 108"/>
              <a:gd name="T17" fmla="*/ 14 h 50"/>
              <a:gd name="T18" fmla="*/ 74 w 108"/>
              <a:gd name="T19" fmla="*/ 14 h 50"/>
              <a:gd name="T20" fmla="*/ 72 w 108"/>
              <a:gd name="T21" fmla="*/ 15 h 50"/>
              <a:gd name="T22" fmla="*/ 70 w 108"/>
              <a:gd name="T23" fmla="*/ 16 h 50"/>
              <a:gd name="T24" fmla="*/ 69 w 108"/>
              <a:gd name="T25" fmla="*/ 17 h 50"/>
              <a:gd name="T26" fmla="*/ 66 w 108"/>
              <a:gd name="T27" fmla="*/ 18 h 50"/>
              <a:gd name="T28" fmla="*/ 65 w 108"/>
              <a:gd name="T29" fmla="*/ 18 h 50"/>
              <a:gd name="T30" fmla="*/ 61 w 108"/>
              <a:gd name="T31" fmla="*/ 19 h 50"/>
              <a:gd name="T32" fmla="*/ 56 w 108"/>
              <a:gd name="T33" fmla="*/ 19 h 50"/>
              <a:gd name="T34" fmla="*/ 56 w 108"/>
              <a:gd name="T35" fmla="*/ 19 h 50"/>
              <a:gd name="T36" fmla="*/ 55 w 108"/>
              <a:gd name="T37" fmla="*/ 19 h 50"/>
              <a:gd name="T38" fmla="*/ 51 w 108"/>
              <a:gd name="T39" fmla="*/ 19 h 50"/>
              <a:gd name="T40" fmla="*/ 51 w 108"/>
              <a:gd name="T41" fmla="*/ 19 h 50"/>
              <a:gd name="T42" fmla="*/ 46 w 108"/>
              <a:gd name="T43" fmla="*/ 18 h 50"/>
              <a:gd name="T44" fmla="*/ 45 w 108"/>
              <a:gd name="T45" fmla="*/ 18 h 50"/>
              <a:gd name="T46" fmla="*/ 42 w 108"/>
              <a:gd name="T47" fmla="*/ 17 h 50"/>
              <a:gd name="T48" fmla="*/ 40 w 108"/>
              <a:gd name="T49" fmla="*/ 16 h 50"/>
              <a:gd name="T50" fmla="*/ 38 w 108"/>
              <a:gd name="T51" fmla="*/ 15 h 50"/>
              <a:gd name="T52" fmla="*/ 36 w 108"/>
              <a:gd name="T53" fmla="*/ 14 h 50"/>
              <a:gd name="T54" fmla="*/ 34 w 108"/>
              <a:gd name="T55" fmla="*/ 12 h 50"/>
              <a:gd name="T56" fmla="*/ 33 w 108"/>
              <a:gd name="T57" fmla="*/ 11 h 50"/>
              <a:gd name="T58" fmla="*/ 30 w 108"/>
              <a:gd name="T59" fmla="*/ 9 h 50"/>
              <a:gd name="T60" fmla="*/ 29 w 108"/>
              <a:gd name="T61" fmla="*/ 8 h 50"/>
              <a:gd name="T62" fmla="*/ 26 w 108"/>
              <a:gd name="T63" fmla="*/ 5 h 50"/>
              <a:gd name="T64" fmla="*/ 7 w 108"/>
              <a:gd name="T65" fmla="*/ 0 h 50"/>
              <a:gd name="T66" fmla="*/ 0 w 108"/>
              <a:gd name="T67" fmla="*/ 20 h 50"/>
              <a:gd name="T68" fmla="*/ 17 w 108"/>
              <a:gd name="T69" fmla="*/ 38 h 50"/>
              <a:gd name="T70" fmla="*/ 40 w 108"/>
              <a:gd name="T71" fmla="*/ 48 h 50"/>
              <a:gd name="T72" fmla="*/ 47 w 108"/>
              <a:gd name="T73" fmla="*/ 50 h 50"/>
              <a:gd name="T74" fmla="*/ 49 w 108"/>
              <a:gd name="T75" fmla="*/ 50 h 50"/>
              <a:gd name="T76" fmla="*/ 54 w 108"/>
              <a:gd name="T77" fmla="*/ 50 h 50"/>
              <a:gd name="T78" fmla="*/ 58 w 108"/>
              <a:gd name="T79" fmla="*/ 50 h 50"/>
              <a:gd name="T80" fmla="*/ 60 w 108"/>
              <a:gd name="T81" fmla="*/ 50 h 50"/>
              <a:gd name="T82" fmla="*/ 66 w 108"/>
              <a:gd name="T83" fmla="*/ 49 h 50"/>
              <a:gd name="T84" fmla="*/ 91 w 108"/>
              <a:gd name="T85" fmla="*/ 40 h 50"/>
              <a:gd name="T86" fmla="*/ 108 w 108"/>
              <a:gd name="T87" fmla="*/ 23 h 50"/>
              <a:gd name="T88" fmla="*/ 95 w 108"/>
              <a:gd name="T89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8" h="50">
                <a:moveTo>
                  <a:pt x="95" y="26"/>
                </a:moveTo>
                <a:cubicBezTo>
                  <a:pt x="88" y="28"/>
                  <a:pt x="88" y="28"/>
                  <a:pt x="88" y="28"/>
                </a:cubicBezTo>
                <a:cubicBezTo>
                  <a:pt x="86" y="20"/>
                  <a:pt x="86" y="20"/>
                  <a:pt x="86" y="20"/>
                </a:cubicBezTo>
                <a:cubicBezTo>
                  <a:pt x="82" y="8"/>
                  <a:pt x="82" y="8"/>
                  <a:pt x="82" y="8"/>
                </a:cubicBezTo>
                <a:cubicBezTo>
                  <a:pt x="81" y="8"/>
                  <a:pt x="81" y="9"/>
                  <a:pt x="80" y="9"/>
                </a:cubicBezTo>
                <a:cubicBezTo>
                  <a:pt x="80" y="9"/>
                  <a:pt x="80" y="9"/>
                  <a:pt x="80" y="9"/>
                </a:cubicBezTo>
                <a:cubicBezTo>
                  <a:pt x="79" y="10"/>
                  <a:pt x="79" y="11"/>
                  <a:pt x="78" y="11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2"/>
                  <a:pt x="76" y="13"/>
                  <a:pt x="75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73" y="15"/>
                  <a:pt x="73" y="15"/>
                  <a:pt x="72" y="15"/>
                </a:cubicBezTo>
                <a:cubicBezTo>
                  <a:pt x="71" y="16"/>
                  <a:pt x="71" y="16"/>
                  <a:pt x="70" y="16"/>
                </a:cubicBezTo>
                <a:cubicBezTo>
                  <a:pt x="70" y="16"/>
                  <a:pt x="69" y="17"/>
                  <a:pt x="69" y="17"/>
                </a:cubicBezTo>
                <a:cubicBezTo>
                  <a:pt x="68" y="17"/>
                  <a:pt x="67" y="17"/>
                  <a:pt x="66" y="18"/>
                </a:cubicBezTo>
                <a:cubicBezTo>
                  <a:pt x="66" y="18"/>
                  <a:pt x="65" y="18"/>
                  <a:pt x="65" y="18"/>
                </a:cubicBezTo>
                <a:cubicBezTo>
                  <a:pt x="64" y="18"/>
                  <a:pt x="62" y="19"/>
                  <a:pt x="61" y="19"/>
                </a:cubicBezTo>
                <a:cubicBezTo>
                  <a:pt x="60" y="19"/>
                  <a:pt x="58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4" y="19"/>
                  <a:pt x="52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49" y="19"/>
                  <a:pt x="48" y="19"/>
                  <a:pt x="46" y="18"/>
                </a:cubicBezTo>
                <a:cubicBezTo>
                  <a:pt x="46" y="18"/>
                  <a:pt x="45" y="18"/>
                  <a:pt x="45" y="18"/>
                </a:cubicBezTo>
                <a:cubicBezTo>
                  <a:pt x="44" y="18"/>
                  <a:pt x="43" y="17"/>
                  <a:pt x="42" y="17"/>
                </a:cubicBezTo>
                <a:cubicBezTo>
                  <a:pt x="41" y="17"/>
                  <a:pt x="41" y="16"/>
                  <a:pt x="40" y="16"/>
                </a:cubicBezTo>
                <a:cubicBezTo>
                  <a:pt x="40" y="16"/>
                  <a:pt x="39" y="15"/>
                  <a:pt x="38" y="15"/>
                </a:cubicBezTo>
                <a:cubicBezTo>
                  <a:pt x="37" y="15"/>
                  <a:pt x="37" y="14"/>
                  <a:pt x="36" y="14"/>
                </a:cubicBezTo>
                <a:cubicBezTo>
                  <a:pt x="36" y="13"/>
                  <a:pt x="35" y="13"/>
                  <a:pt x="34" y="12"/>
                </a:cubicBezTo>
                <a:cubicBezTo>
                  <a:pt x="34" y="12"/>
                  <a:pt x="33" y="12"/>
                  <a:pt x="33" y="11"/>
                </a:cubicBezTo>
                <a:cubicBezTo>
                  <a:pt x="32" y="11"/>
                  <a:pt x="31" y="10"/>
                  <a:pt x="30" y="9"/>
                </a:cubicBezTo>
                <a:cubicBezTo>
                  <a:pt x="30" y="9"/>
                  <a:pt x="30" y="8"/>
                  <a:pt x="29" y="8"/>
                </a:cubicBezTo>
                <a:cubicBezTo>
                  <a:pt x="28" y="7"/>
                  <a:pt x="27" y="6"/>
                  <a:pt x="26" y="5"/>
                </a:cubicBezTo>
                <a:cubicBezTo>
                  <a:pt x="7" y="0"/>
                  <a:pt x="7" y="0"/>
                  <a:pt x="7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7"/>
                  <a:pt x="10" y="33"/>
                  <a:pt x="17" y="38"/>
                </a:cubicBezTo>
                <a:cubicBezTo>
                  <a:pt x="24" y="43"/>
                  <a:pt x="31" y="46"/>
                  <a:pt x="40" y="48"/>
                </a:cubicBezTo>
                <a:cubicBezTo>
                  <a:pt x="42" y="49"/>
                  <a:pt x="45" y="49"/>
                  <a:pt x="47" y="50"/>
                </a:cubicBezTo>
                <a:cubicBezTo>
                  <a:pt x="48" y="50"/>
                  <a:pt x="48" y="50"/>
                  <a:pt x="49" y="50"/>
                </a:cubicBezTo>
                <a:cubicBezTo>
                  <a:pt x="51" y="50"/>
                  <a:pt x="53" y="50"/>
                  <a:pt x="54" y="50"/>
                </a:cubicBezTo>
                <a:cubicBezTo>
                  <a:pt x="55" y="50"/>
                  <a:pt x="57" y="50"/>
                  <a:pt x="58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2" y="50"/>
                  <a:pt x="64" y="50"/>
                  <a:pt x="66" y="49"/>
                </a:cubicBezTo>
                <a:cubicBezTo>
                  <a:pt x="75" y="48"/>
                  <a:pt x="83" y="45"/>
                  <a:pt x="91" y="40"/>
                </a:cubicBezTo>
                <a:cubicBezTo>
                  <a:pt x="98" y="36"/>
                  <a:pt x="103" y="30"/>
                  <a:pt x="108" y="23"/>
                </a:cubicBezTo>
                <a:lnTo>
                  <a:pt x="95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Freeform 22"/>
          <p:cNvSpPr/>
          <p:nvPr/>
        </p:nvSpPr>
        <p:spPr bwMode="auto">
          <a:xfrm>
            <a:off x="5177461" y="4716850"/>
            <a:ext cx="107146" cy="180006"/>
          </a:xfrm>
          <a:custGeom>
            <a:avLst/>
            <a:gdLst>
              <a:gd name="T0" fmla="*/ 58 w 59"/>
              <a:gd name="T1" fmla="*/ 55 h 100"/>
              <a:gd name="T2" fmla="*/ 48 w 59"/>
              <a:gd name="T3" fmla="*/ 31 h 100"/>
              <a:gd name="T4" fmla="*/ 31 w 59"/>
              <a:gd name="T5" fmla="*/ 12 h 100"/>
              <a:gd name="T6" fmla="*/ 8 w 59"/>
              <a:gd name="T7" fmla="*/ 2 h 100"/>
              <a:gd name="T8" fmla="*/ 0 w 59"/>
              <a:gd name="T9" fmla="*/ 0 h 100"/>
              <a:gd name="T10" fmla="*/ 0 w 59"/>
              <a:gd name="T11" fmla="*/ 0 h 100"/>
              <a:gd name="T12" fmla="*/ 0 w 59"/>
              <a:gd name="T13" fmla="*/ 0 h 100"/>
              <a:gd name="T14" fmla="*/ 9 w 59"/>
              <a:gd name="T15" fmla="*/ 11 h 100"/>
              <a:gd name="T16" fmla="*/ 14 w 59"/>
              <a:gd name="T17" fmla="*/ 16 h 100"/>
              <a:gd name="T18" fmla="*/ 9 w 59"/>
              <a:gd name="T19" fmla="*/ 22 h 100"/>
              <a:gd name="T20" fmla="*/ 0 w 59"/>
              <a:gd name="T21" fmla="*/ 31 h 100"/>
              <a:gd name="T22" fmla="*/ 27 w 59"/>
              <a:gd name="T23" fmla="*/ 60 h 100"/>
              <a:gd name="T24" fmla="*/ 25 w 59"/>
              <a:gd name="T25" fmla="*/ 81 h 100"/>
              <a:gd name="T26" fmla="*/ 30 w 59"/>
              <a:gd name="T27" fmla="*/ 100 h 100"/>
              <a:gd name="T28" fmla="*/ 51 w 59"/>
              <a:gd name="T29" fmla="*/ 96 h 100"/>
              <a:gd name="T30" fmla="*/ 57 w 59"/>
              <a:gd name="T31" fmla="*/ 81 h 100"/>
              <a:gd name="T32" fmla="*/ 58 w 59"/>
              <a:gd name="T33" fmla="*/ 5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100">
                <a:moveTo>
                  <a:pt x="58" y="55"/>
                </a:moveTo>
                <a:cubicBezTo>
                  <a:pt x="56" y="46"/>
                  <a:pt x="53" y="38"/>
                  <a:pt x="48" y="31"/>
                </a:cubicBezTo>
                <a:cubicBezTo>
                  <a:pt x="44" y="23"/>
                  <a:pt x="38" y="17"/>
                  <a:pt x="31" y="12"/>
                </a:cubicBezTo>
                <a:cubicBezTo>
                  <a:pt x="24" y="7"/>
                  <a:pt x="16" y="4"/>
                  <a:pt x="8" y="2"/>
                </a:cubicBezTo>
                <a:cubicBezTo>
                  <a:pt x="5" y="1"/>
                  <a:pt x="3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1"/>
                  <a:pt x="9" y="11"/>
                  <a:pt x="9" y="11"/>
                </a:cubicBezTo>
                <a:cubicBezTo>
                  <a:pt x="14" y="16"/>
                  <a:pt x="14" y="16"/>
                  <a:pt x="14" y="16"/>
                </a:cubicBezTo>
                <a:cubicBezTo>
                  <a:pt x="9" y="22"/>
                  <a:pt x="9" y="22"/>
                  <a:pt x="9" y="22"/>
                </a:cubicBezTo>
                <a:cubicBezTo>
                  <a:pt x="0" y="31"/>
                  <a:pt x="0" y="31"/>
                  <a:pt x="0" y="31"/>
                </a:cubicBezTo>
                <a:cubicBezTo>
                  <a:pt x="14" y="34"/>
                  <a:pt x="25" y="45"/>
                  <a:pt x="27" y="60"/>
                </a:cubicBezTo>
                <a:cubicBezTo>
                  <a:pt x="29" y="67"/>
                  <a:pt x="28" y="74"/>
                  <a:pt x="25" y="8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51" y="96"/>
                  <a:pt x="51" y="96"/>
                  <a:pt x="51" y="96"/>
                </a:cubicBezTo>
                <a:cubicBezTo>
                  <a:pt x="54" y="91"/>
                  <a:pt x="55" y="86"/>
                  <a:pt x="57" y="81"/>
                </a:cubicBezTo>
                <a:cubicBezTo>
                  <a:pt x="59" y="73"/>
                  <a:pt x="59" y="64"/>
                  <a:pt x="58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407080" y="2985367"/>
            <a:ext cx="271080" cy="271080"/>
            <a:chOff x="4407080" y="2985367"/>
            <a:chExt cx="271080" cy="271080"/>
          </a:xfrm>
          <a:solidFill>
            <a:schemeClr val="bg1"/>
          </a:solidFill>
        </p:grpSpPr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4472439" y="3050725"/>
              <a:ext cx="138219" cy="1403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4407080" y="2985367"/>
              <a:ext cx="271080" cy="271080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3" name="Freeform 25"/>
          <p:cNvSpPr/>
          <p:nvPr/>
        </p:nvSpPr>
        <p:spPr bwMode="auto">
          <a:xfrm>
            <a:off x="7500391" y="2914221"/>
            <a:ext cx="236793" cy="296795"/>
          </a:xfrm>
          <a:custGeom>
            <a:avLst/>
            <a:gdLst>
              <a:gd name="T0" fmla="*/ 125 w 131"/>
              <a:gd name="T1" fmla="*/ 73 h 164"/>
              <a:gd name="T2" fmla="*/ 101 w 131"/>
              <a:gd name="T3" fmla="*/ 47 h 164"/>
              <a:gd name="T4" fmla="*/ 91 w 131"/>
              <a:gd name="T5" fmla="*/ 14 h 164"/>
              <a:gd name="T6" fmla="*/ 38 w 131"/>
              <a:gd name="T7" fmla="*/ 14 h 164"/>
              <a:gd name="T8" fmla="*/ 28 w 131"/>
              <a:gd name="T9" fmla="*/ 48 h 164"/>
              <a:gd name="T10" fmla="*/ 5 w 131"/>
              <a:gd name="T11" fmla="*/ 73 h 164"/>
              <a:gd name="T12" fmla="*/ 31 w 131"/>
              <a:gd name="T13" fmla="*/ 119 h 164"/>
              <a:gd name="T14" fmla="*/ 56 w 131"/>
              <a:gd name="T15" fmla="*/ 117 h 164"/>
              <a:gd name="T16" fmla="*/ 56 w 131"/>
              <a:gd name="T17" fmla="*/ 157 h 164"/>
              <a:gd name="T18" fmla="*/ 65 w 131"/>
              <a:gd name="T19" fmla="*/ 164 h 164"/>
              <a:gd name="T20" fmla="*/ 75 w 131"/>
              <a:gd name="T21" fmla="*/ 157 h 164"/>
              <a:gd name="T22" fmla="*/ 75 w 131"/>
              <a:gd name="T23" fmla="*/ 117 h 164"/>
              <a:gd name="T24" fmla="*/ 99 w 131"/>
              <a:gd name="T25" fmla="*/ 118 h 164"/>
              <a:gd name="T26" fmla="*/ 125 w 131"/>
              <a:gd name="T27" fmla="*/ 7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1" h="164">
                <a:moveTo>
                  <a:pt x="125" y="73"/>
                </a:moveTo>
                <a:cubicBezTo>
                  <a:pt x="122" y="60"/>
                  <a:pt x="113" y="51"/>
                  <a:pt x="101" y="47"/>
                </a:cubicBezTo>
                <a:cubicBezTo>
                  <a:pt x="103" y="36"/>
                  <a:pt x="100" y="23"/>
                  <a:pt x="91" y="14"/>
                </a:cubicBezTo>
                <a:cubicBezTo>
                  <a:pt x="76" y="0"/>
                  <a:pt x="53" y="0"/>
                  <a:pt x="38" y="14"/>
                </a:cubicBezTo>
                <a:cubicBezTo>
                  <a:pt x="29" y="23"/>
                  <a:pt x="26" y="36"/>
                  <a:pt x="28" y="48"/>
                </a:cubicBezTo>
                <a:cubicBezTo>
                  <a:pt x="17" y="52"/>
                  <a:pt x="8" y="61"/>
                  <a:pt x="5" y="73"/>
                </a:cubicBezTo>
                <a:cubicBezTo>
                  <a:pt x="0" y="93"/>
                  <a:pt x="11" y="114"/>
                  <a:pt x="31" y="119"/>
                </a:cubicBezTo>
                <a:cubicBezTo>
                  <a:pt x="40" y="121"/>
                  <a:pt x="48" y="120"/>
                  <a:pt x="56" y="11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61"/>
                  <a:pt x="60" y="164"/>
                  <a:pt x="65" y="164"/>
                </a:cubicBezTo>
                <a:cubicBezTo>
                  <a:pt x="71" y="164"/>
                  <a:pt x="75" y="161"/>
                  <a:pt x="75" y="157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82" y="120"/>
                  <a:pt x="91" y="121"/>
                  <a:pt x="99" y="118"/>
                </a:cubicBezTo>
                <a:cubicBezTo>
                  <a:pt x="119" y="113"/>
                  <a:pt x="131" y="92"/>
                  <a:pt x="125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948914" y="1767114"/>
            <a:ext cx="234650" cy="232507"/>
            <a:chOff x="5948914" y="1767114"/>
            <a:chExt cx="234650" cy="232507"/>
          </a:xfrm>
          <a:solidFill>
            <a:schemeClr val="bg1"/>
          </a:solidFill>
        </p:grpSpPr>
        <p:sp>
          <p:nvSpPr>
            <p:cNvPr id="24" name="Freeform 26"/>
            <p:cNvSpPr/>
            <p:nvPr/>
          </p:nvSpPr>
          <p:spPr bwMode="auto">
            <a:xfrm>
              <a:off x="5990701" y="1775685"/>
              <a:ext cx="30001" cy="25715"/>
            </a:xfrm>
            <a:custGeom>
              <a:avLst/>
              <a:gdLst>
                <a:gd name="T0" fmla="*/ 0 w 17"/>
                <a:gd name="T1" fmla="*/ 10 h 14"/>
                <a:gd name="T2" fmla="*/ 9 w 17"/>
                <a:gd name="T3" fmla="*/ 14 h 14"/>
                <a:gd name="T4" fmla="*/ 17 w 17"/>
                <a:gd name="T5" fmla="*/ 0 h 14"/>
                <a:gd name="T6" fmla="*/ 0 w 17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3" y="12"/>
                    <a:pt x="6" y="13"/>
                    <a:pt x="9" y="14"/>
                  </a:cubicBezTo>
                  <a:cubicBezTo>
                    <a:pt x="11" y="9"/>
                    <a:pt x="14" y="4"/>
                    <a:pt x="17" y="0"/>
                  </a:cubicBezTo>
                  <a:cubicBezTo>
                    <a:pt x="11" y="3"/>
                    <a:pt x="5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6128920" y="1806758"/>
              <a:ext cx="47144" cy="57859"/>
            </a:xfrm>
            <a:custGeom>
              <a:avLst/>
              <a:gdLst>
                <a:gd name="T0" fmla="*/ 26 w 26"/>
                <a:gd name="T1" fmla="*/ 22 h 32"/>
                <a:gd name="T2" fmla="*/ 13 w 26"/>
                <a:gd name="T3" fmla="*/ 0 h 32"/>
                <a:gd name="T4" fmla="*/ 0 w 26"/>
                <a:gd name="T5" fmla="*/ 6 h 32"/>
                <a:gd name="T6" fmla="*/ 6 w 26"/>
                <a:gd name="T7" fmla="*/ 32 h 32"/>
                <a:gd name="T8" fmla="*/ 26 w 26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2"/>
                  </a:moveTo>
                  <a:cubicBezTo>
                    <a:pt x="23" y="14"/>
                    <a:pt x="19" y="6"/>
                    <a:pt x="13" y="0"/>
                  </a:cubicBezTo>
                  <a:cubicBezTo>
                    <a:pt x="9" y="2"/>
                    <a:pt x="4" y="4"/>
                    <a:pt x="0" y="6"/>
                  </a:cubicBezTo>
                  <a:cubicBezTo>
                    <a:pt x="3" y="14"/>
                    <a:pt x="5" y="23"/>
                    <a:pt x="6" y="32"/>
                  </a:cubicBezTo>
                  <a:cubicBezTo>
                    <a:pt x="13" y="30"/>
                    <a:pt x="20" y="26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954271" y="1806758"/>
              <a:ext cx="45001" cy="57859"/>
            </a:xfrm>
            <a:custGeom>
              <a:avLst/>
              <a:gdLst>
                <a:gd name="T0" fmla="*/ 13 w 25"/>
                <a:gd name="T1" fmla="*/ 0 h 32"/>
                <a:gd name="T2" fmla="*/ 0 w 25"/>
                <a:gd name="T3" fmla="*/ 22 h 32"/>
                <a:gd name="T4" fmla="*/ 19 w 25"/>
                <a:gd name="T5" fmla="*/ 32 h 32"/>
                <a:gd name="T6" fmla="*/ 25 w 25"/>
                <a:gd name="T7" fmla="*/ 5 h 32"/>
                <a:gd name="T8" fmla="*/ 13 w 2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13" y="0"/>
                  </a:moveTo>
                  <a:cubicBezTo>
                    <a:pt x="8" y="6"/>
                    <a:pt x="3" y="14"/>
                    <a:pt x="0" y="22"/>
                  </a:cubicBezTo>
                  <a:cubicBezTo>
                    <a:pt x="6" y="26"/>
                    <a:pt x="12" y="29"/>
                    <a:pt x="19" y="32"/>
                  </a:cubicBezTo>
                  <a:cubicBezTo>
                    <a:pt x="20" y="23"/>
                    <a:pt x="22" y="14"/>
                    <a:pt x="25" y="5"/>
                  </a:cubicBezTo>
                  <a:cubicBezTo>
                    <a:pt x="21" y="4"/>
                    <a:pt x="17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6001416" y="1886046"/>
              <a:ext cx="55716" cy="55716"/>
            </a:xfrm>
            <a:custGeom>
              <a:avLst/>
              <a:gdLst>
                <a:gd name="T0" fmla="*/ 0 w 31"/>
                <a:gd name="T1" fmla="*/ 3 h 31"/>
                <a:gd name="T2" fmla="*/ 3 w 31"/>
                <a:gd name="T3" fmla="*/ 26 h 31"/>
                <a:gd name="T4" fmla="*/ 31 w 31"/>
                <a:gd name="T5" fmla="*/ 31 h 31"/>
                <a:gd name="T6" fmla="*/ 31 w 31"/>
                <a:gd name="T7" fmla="*/ 5 h 31"/>
                <a:gd name="T8" fmla="*/ 0 w 31"/>
                <a:gd name="T9" fmla="*/ 0 h 31"/>
                <a:gd name="T10" fmla="*/ 0 w 31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0" y="3"/>
                  </a:moveTo>
                  <a:cubicBezTo>
                    <a:pt x="0" y="11"/>
                    <a:pt x="1" y="18"/>
                    <a:pt x="3" y="26"/>
                  </a:cubicBezTo>
                  <a:cubicBezTo>
                    <a:pt x="12" y="29"/>
                    <a:pt x="2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1" y="5"/>
                    <a:pt x="10" y="3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6002487" y="1820687"/>
              <a:ext cx="54645" cy="60002"/>
            </a:xfrm>
            <a:custGeom>
              <a:avLst/>
              <a:gdLst>
                <a:gd name="T0" fmla="*/ 30 w 30"/>
                <a:gd name="T1" fmla="*/ 4 h 33"/>
                <a:gd name="T2" fmla="*/ 7 w 30"/>
                <a:gd name="T3" fmla="*/ 0 h 33"/>
                <a:gd name="T4" fmla="*/ 0 w 30"/>
                <a:gd name="T5" fmla="*/ 27 h 33"/>
                <a:gd name="T6" fmla="*/ 30 w 30"/>
                <a:gd name="T7" fmla="*/ 33 h 33"/>
                <a:gd name="T8" fmla="*/ 30 w 30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30" y="4"/>
                  </a:moveTo>
                  <a:cubicBezTo>
                    <a:pt x="22" y="4"/>
                    <a:pt x="14" y="2"/>
                    <a:pt x="7" y="0"/>
                  </a:cubicBezTo>
                  <a:cubicBezTo>
                    <a:pt x="3" y="9"/>
                    <a:pt x="1" y="18"/>
                    <a:pt x="0" y="27"/>
                  </a:cubicBezTo>
                  <a:cubicBezTo>
                    <a:pt x="10" y="30"/>
                    <a:pt x="20" y="32"/>
                    <a:pt x="30" y="33"/>
                  </a:cubicBezTo>
                  <a:lnTo>
                    <a:pt x="3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6106419" y="1773542"/>
              <a:ext cx="35359" cy="28930"/>
            </a:xfrm>
            <a:custGeom>
              <a:avLst/>
              <a:gdLst>
                <a:gd name="T0" fmla="*/ 0 w 20"/>
                <a:gd name="T1" fmla="*/ 0 h 16"/>
                <a:gd name="T2" fmla="*/ 9 w 20"/>
                <a:gd name="T3" fmla="*/ 16 h 16"/>
                <a:gd name="T4" fmla="*/ 20 w 20"/>
                <a:gd name="T5" fmla="*/ 11 h 16"/>
                <a:gd name="T6" fmla="*/ 0 w 2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cubicBezTo>
                    <a:pt x="3" y="5"/>
                    <a:pt x="7" y="10"/>
                    <a:pt x="9" y="16"/>
                  </a:cubicBezTo>
                  <a:cubicBezTo>
                    <a:pt x="13" y="15"/>
                    <a:pt x="16" y="13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073204" y="1822830"/>
              <a:ext cx="52502" cy="57859"/>
            </a:xfrm>
            <a:custGeom>
              <a:avLst/>
              <a:gdLst>
                <a:gd name="T0" fmla="*/ 0 w 29"/>
                <a:gd name="T1" fmla="*/ 3 h 32"/>
                <a:gd name="T2" fmla="*/ 0 w 29"/>
                <a:gd name="T3" fmla="*/ 32 h 32"/>
                <a:gd name="T4" fmla="*/ 29 w 29"/>
                <a:gd name="T5" fmla="*/ 27 h 32"/>
                <a:gd name="T6" fmla="*/ 22 w 29"/>
                <a:gd name="T7" fmla="*/ 0 h 32"/>
                <a:gd name="T8" fmla="*/ 0 w 29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0" y="31"/>
                    <a:pt x="20" y="29"/>
                    <a:pt x="29" y="27"/>
                  </a:cubicBezTo>
                  <a:cubicBezTo>
                    <a:pt x="28" y="17"/>
                    <a:pt x="26" y="8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948914" y="1862474"/>
              <a:ext cx="39644" cy="63217"/>
            </a:xfrm>
            <a:custGeom>
              <a:avLst/>
              <a:gdLst>
                <a:gd name="T0" fmla="*/ 20 w 22"/>
                <a:gd name="T1" fmla="*/ 16 h 35"/>
                <a:gd name="T2" fmla="*/ 21 w 22"/>
                <a:gd name="T3" fmla="*/ 10 h 35"/>
                <a:gd name="T4" fmla="*/ 1 w 22"/>
                <a:gd name="T5" fmla="*/ 0 h 35"/>
                <a:gd name="T6" fmla="*/ 0 w 22"/>
                <a:gd name="T7" fmla="*/ 12 h 35"/>
                <a:gd name="T8" fmla="*/ 1 w 22"/>
                <a:gd name="T9" fmla="*/ 21 h 35"/>
                <a:gd name="T10" fmla="*/ 22 w 22"/>
                <a:gd name="T11" fmla="*/ 35 h 35"/>
                <a:gd name="T12" fmla="*/ 20 w 22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16"/>
                  </a:moveTo>
                  <a:cubicBezTo>
                    <a:pt x="20" y="14"/>
                    <a:pt x="21" y="12"/>
                    <a:pt x="21" y="10"/>
                  </a:cubicBezTo>
                  <a:cubicBezTo>
                    <a:pt x="14" y="7"/>
                    <a:pt x="7" y="4"/>
                    <a:pt x="1" y="0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ubicBezTo>
                    <a:pt x="7" y="26"/>
                    <a:pt x="14" y="31"/>
                    <a:pt x="22" y="35"/>
                  </a:cubicBezTo>
                  <a:cubicBezTo>
                    <a:pt x="21" y="29"/>
                    <a:pt x="20" y="23"/>
                    <a:pt x="2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6073204" y="1887117"/>
              <a:ext cx="52502" cy="54645"/>
            </a:xfrm>
            <a:custGeom>
              <a:avLst/>
              <a:gdLst>
                <a:gd name="T0" fmla="*/ 29 w 29"/>
                <a:gd name="T1" fmla="*/ 2 h 30"/>
                <a:gd name="T2" fmla="*/ 29 w 29"/>
                <a:gd name="T3" fmla="*/ 0 h 30"/>
                <a:gd name="T4" fmla="*/ 0 w 29"/>
                <a:gd name="T5" fmla="*/ 4 h 30"/>
                <a:gd name="T6" fmla="*/ 0 w 29"/>
                <a:gd name="T7" fmla="*/ 30 h 30"/>
                <a:gd name="T8" fmla="*/ 27 w 29"/>
                <a:gd name="T9" fmla="*/ 25 h 30"/>
                <a:gd name="T10" fmla="*/ 29 w 2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9" y="1"/>
                    <a:pt x="29" y="0"/>
                    <a:pt x="29" y="0"/>
                  </a:cubicBezTo>
                  <a:cubicBezTo>
                    <a:pt x="20" y="2"/>
                    <a:pt x="10" y="4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18" y="28"/>
                    <a:pt x="27" y="25"/>
                  </a:cubicBezTo>
                  <a:cubicBezTo>
                    <a:pt x="29" y="18"/>
                    <a:pt x="29" y="1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118205" y="1923547"/>
              <a:ext cx="56788" cy="63217"/>
            </a:xfrm>
            <a:custGeom>
              <a:avLst/>
              <a:gdLst>
                <a:gd name="T0" fmla="*/ 31 w 31"/>
                <a:gd name="T1" fmla="*/ 0 h 35"/>
                <a:gd name="T2" fmla="*/ 9 w 31"/>
                <a:gd name="T3" fmla="*/ 12 h 35"/>
                <a:gd name="T4" fmla="*/ 0 w 31"/>
                <a:gd name="T5" fmla="*/ 35 h 35"/>
                <a:gd name="T6" fmla="*/ 31 w 3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5">
                  <a:moveTo>
                    <a:pt x="31" y="0"/>
                  </a:moveTo>
                  <a:cubicBezTo>
                    <a:pt x="25" y="5"/>
                    <a:pt x="17" y="9"/>
                    <a:pt x="9" y="12"/>
                  </a:cubicBezTo>
                  <a:cubicBezTo>
                    <a:pt x="7" y="20"/>
                    <a:pt x="4" y="28"/>
                    <a:pt x="0" y="35"/>
                  </a:cubicBezTo>
                  <a:cubicBezTo>
                    <a:pt x="15" y="28"/>
                    <a:pt x="26" y="16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138563" y="1862474"/>
              <a:ext cx="45001" cy="65360"/>
            </a:xfrm>
            <a:custGeom>
              <a:avLst/>
              <a:gdLst>
                <a:gd name="T0" fmla="*/ 25 w 25"/>
                <a:gd name="T1" fmla="*/ 12 h 36"/>
                <a:gd name="T2" fmla="*/ 23 w 25"/>
                <a:gd name="T3" fmla="*/ 0 h 36"/>
                <a:gd name="T4" fmla="*/ 2 w 25"/>
                <a:gd name="T5" fmla="*/ 11 h 36"/>
                <a:gd name="T6" fmla="*/ 2 w 25"/>
                <a:gd name="T7" fmla="*/ 16 h 36"/>
                <a:gd name="T8" fmla="*/ 0 w 25"/>
                <a:gd name="T9" fmla="*/ 36 h 36"/>
                <a:gd name="T10" fmla="*/ 24 w 25"/>
                <a:gd name="T11" fmla="*/ 21 h 36"/>
                <a:gd name="T12" fmla="*/ 25 w 25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25" y="12"/>
                  </a:moveTo>
                  <a:cubicBezTo>
                    <a:pt x="25" y="8"/>
                    <a:pt x="24" y="3"/>
                    <a:pt x="23" y="0"/>
                  </a:cubicBezTo>
                  <a:cubicBezTo>
                    <a:pt x="17" y="4"/>
                    <a:pt x="10" y="8"/>
                    <a:pt x="2" y="11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23"/>
                    <a:pt x="2" y="29"/>
                    <a:pt x="0" y="36"/>
                  </a:cubicBezTo>
                  <a:cubicBezTo>
                    <a:pt x="9" y="32"/>
                    <a:pt x="17" y="27"/>
                    <a:pt x="24" y="21"/>
                  </a:cubicBezTo>
                  <a:cubicBezTo>
                    <a:pt x="24" y="18"/>
                    <a:pt x="25" y="15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6073204" y="1767114"/>
              <a:ext cx="34287" cy="45001"/>
            </a:xfrm>
            <a:custGeom>
              <a:avLst/>
              <a:gdLst>
                <a:gd name="T0" fmla="*/ 19 w 19"/>
                <a:gd name="T1" fmla="*/ 23 h 25"/>
                <a:gd name="T2" fmla="*/ 5 w 19"/>
                <a:gd name="T3" fmla="*/ 1 h 25"/>
                <a:gd name="T4" fmla="*/ 0 w 19"/>
                <a:gd name="T5" fmla="*/ 0 h 25"/>
                <a:gd name="T6" fmla="*/ 0 w 19"/>
                <a:gd name="T7" fmla="*/ 25 h 25"/>
                <a:gd name="T8" fmla="*/ 19 w 19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3"/>
                  </a:moveTo>
                  <a:cubicBezTo>
                    <a:pt x="15" y="15"/>
                    <a:pt x="10" y="7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3" y="24"/>
                    <a:pt x="1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6073204" y="1950334"/>
              <a:ext cx="43930" cy="49287"/>
            </a:xfrm>
            <a:custGeom>
              <a:avLst/>
              <a:gdLst>
                <a:gd name="T0" fmla="*/ 24 w 24"/>
                <a:gd name="T1" fmla="*/ 0 h 27"/>
                <a:gd name="T2" fmla="*/ 0 w 24"/>
                <a:gd name="T3" fmla="*/ 4 h 27"/>
                <a:gd name="T4" fmla="*/ 0 w 24"/>
                <a:gd name="T5" fmla="*/ 27 h 27"/>
                <a:gd name="T6" fmla="*/ 12 w 24"/>
                <a:gd name="T7" fmla="*/ 25 h 27"/>
                <a:gd name="T8" fmla="*/ 24 w 2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0"/>
                  </a:moveTo>
                  <a:cubicBezTo>
                    <a:pt x="16" y="2"/>
                    <a:pt x="8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7"/>
                    <a:pt x="8" y="26"/>
                    <a:pt x="12" y="25"/>
                  </a:cubicBezTo>
                  <a:cubicBezTo>
                    <a:pt x="17" y="18"/>
                    <a:pt x="21" y="9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5956414" y="1923547"/>
              <a:ext cx="52502" cy="61074"/>
            </a:xfrm>
            <a:custGeom>
              <a:avLst/>
              <a:gdLst>
                <a:gd name="T0" fmla="*/ 29 w 29"/>
                <a:gd name="T1" fmla="*/ 34 h 34"/>
                <a:gd name="T2" fmla="*/ 20 w 29"/>
                <a:gd name="T3" fmla="*/ 11 h 34"/>
                <a:gd name="T4" fmla="*/ 0 w 29"/>
                <a:gd name="T5" fmla="*/ 0 h 34"/>
                <a:gd name="T6" fmla="*/ 29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34"/>
                  </a:moveTo>
                  <a:cubicBezTo>
                    <a:pt x="25" y="27"/>
                    <a:pt x="22" y="19"/>
                    <a:pt x="20" y="11"/>
                  </a:cubicBezTo>
                  <a:cubicBezTo>
                    <a:pt x="13" y="8"/>
                    <a:pt x="6" y="5"/>
                    <a:pt x="0" y="0"/>
                  </a:cubicBezTo>
                  <a:cubicBezTo>
                    <a:pt x="5" y="15"/>
                    <a:pt x="16" y="27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6020702" y="1767114"/>
              <a:ext cx="36430" cy="45001"/>
            </a:xfrm>
            <a:custGeom>
              <a:avLst/>
              <a:gdLst>
                <a:gd name="T0" fmla="*/ 14 w 20"/>
                <a:gd name="T1" fmla="*/ 1 h 25"/>
                <a:gd name="T2" fmla="*/ 0 w 20"/>
                <a:gd name="T3" fmla="*/ 22 h 25"/>
                <a:gd name="T4" fmla="*/ 20 w 20"/>
                <a:gd name="T5" fmla="*/ 25 h 25"/>
                <a:gd name="T6" fmla="*/ 20 w 20"/>
                <a:gd name="T7" fmla="*/ 0 h 25"/>
                <a:gd name="T8" fmla="*/ 14 w 20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4" y="1"/>
                  </a:moveTo>
                  <a:cubicBezTo>
                    <a:pt x="8" y="7"/>
                    <a:pt x="4" y="14"/>
                    <a:pt x="0" y="22"/>
                  </a:cubicBezTo>
                  <a:cubicBezTo>
                    <a:pt x="7" y="24"/>
                    <a:pt x="13" y="25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009987" y="1950334"/>
              <a:ext cx="47144" cy="49287"/>
            </a:xfrm>
            <a:custGeom>
              <a:avLst/>
              <a:gdLst>
                <a:gd name="T0" fmla="*/ 0 w 26"/>
                <a:gd name="T1" fmla="*/ 0 h 27"/>
                <a:gd name="T2" fmla="*/ 12 w 26"/>
                <a:gd name="T3" fmla="*/ 25 h 27"/>
                <a:gd name="T4" fmla="*/ 26 w 26"/>
                <a:gd name="T5" fmla="*/ 27 h 27"/>
                <a:gd name="T6" fmla="*/ 26 w 26"/>
                <a:gd name="T7" fmla="*/ 4 h 27"/>
                <a:gd name="T8" fmla="*/ 0 w 2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cubicBezTo>
                    <a:pt x="3" y="9"/>
                    <a:pt x="7" y="17"/>
                    <a:pt x="12" y="25"/>
                  </a:cubicBezTo>
                  <a:cubicBezTo>
                    <a:pt x="16" y="26"/>
                    <a:pt x="21" y="27"/>
                    <a:pt x="26" y="2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4"/>
                    <a:pt x="9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Freeform 42"/>
          <p:cNvSpPr>
            <a:spLocks noEditPoints="1"/>
          </p:cNvSpPr>
          <p:nvPr/>
        </p:nvSpPr>
        <p:spPr bwMode="auto">
          <a:xfrm>
            <a:off x="6936802" y="4720064"/>
            <a:ext cx="230365" cy="231436"/>
          </a:xfrm>
          <a:custGeom>
            <a:avLst/>
            <a:gdLst>
              <a:gd name="T0" fmla="*/ 64 w 128"/>
              <a:gd name="T1" fmla="*/ 128 h 128"/>
              <a:gd name="T2" fmla="*/ 0 w 128"/>
              <a:gd name="T3" fmla="*/ 64 h 128"/>
              <a:gd name="T4" fmla="*/ 64 w 128"/>
              <a:gd name="T5" fmla="*/ 0 h 128"/>
              <a:gd name="T6" fmla="*/ 128 w 128"/>
              <a:gd name="T7" fmla="*/ 64 h 128"/>
              <a:gd name="T8" fmla="*/ 64 w 128"/>
              <a:gd name="T9" fmla="*/ 128 h 128"/>
              <a:gd name="T10" fmla="*/ 10 w 128"/>
              <a:gd name="T11" fmla="*/ 64 h 128"/>
              <a:gd name="T12" fmla="*/ 36 w 128"/>
              <a:gd name="T13" fmla="*/ 110 h 128"/>
              <a:gd name="T14" fmla="*/ 62 w 128"/>
              <a:gd name="T15" fmla="*/ 64 h 128"/>
              <a:gd name="T16" fmla="*/ 10 w 128"/>
              <a:gd name="T17" fmla="*/ 64 h 128"/>
              <a:gd name="T18" fmla="*/ 64 w 128"/>
              <a:gd name="T19" fmla="*/ 10 h 128"/>
              <a:gd name="T20" fmla="*/ 37 w 128"/>
              <a:gd name="T21" fmla="*/ 17 h 128"/>
              <a:gd name="T22" fmla="*/ 63 w 128"/>
              <a:gd name="T23" fmla="*/ 63 h 128"/>
              <a:gd name="T24" fmla="*/ 63 w 128"/>
              <a:gd name="T25" fmla="*/ 63 h 128"/>
              <a:gd name="T26" fmla="*/ 63 w 128"/>
              <a:gd name="T27" fmla="*/ 63 h 128"/>
              <a:gd name="T28" fmla="*/ 90 w 128"/>
              <a:gd name="T29" fmla="*/ 17 h 128"/>
              <a:gd name="T30" fmla="*/ 64 w 128"/>
              <a:gd name="T31" fmla="*/ 10 h 128"/>
              <a:gd name="T32" fmla="*/ 64 w 128"/>
              <a:gd name="T33" fmla="*/ 64 h 128"/>
              <a:gd name="T34" fmla="*/ 91 w 128"/>
              <a:gd name="T35" fmla="*/ 111 h 128"/>
              <a:gd name="T36" fmla="*/ 118 w 128"/>
              <a:gd name="T37" fmla="*/ 64 h 128"/>
              <a:gd name="T38" fmla="*/ 64 w 128"/>
              <a:gd name="T3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128"/>
                </a:moveTo>
                <a:cubicBezTo>
                  <a:pt x="28" y="128"/>
                  <a:pt x="0" y="99"/>
                  <a:pt x="0" y="64"/>
                </a:cubicBezTo>
                <a:cubicBezTo>
                  <a:pt x="0" y="28"/>
                  <a:pt x="28" y="0"/>
                  <a:pt x="64" y="0"/>
                </a:cubicBezTo>
                <a:cubicBezTo>
                  <a:pt x="99" y="0"/>
                  <a:pt x="128" y="28"/>
                  <a:pt x="128" y="64"/>
                </a:cubicBezTo>
                <a:cubicBezTo>
                  <a:pt x="128" y="99"/>
                  <a:pt x="99" y="128"/>
                  <a:pt x="64" y="128"/>
                </a:cubicBezTo>
                <a:close/>
                <a:moveTo>
                  <a:pt x="10" y="64"/>
                </a:moveTo>
                <a:cubicBezTo>
                  <a:pt x="10" y="83"/>
                  <a:pt x="20" y="100"/>
                  <a:pt x="36" y="110"/>
                </a:cubicBezTo>
                <a:cubicBezTo>
                  <a:pt x="62" y="64"/>
                  <a:pt x="62" y="64"/>
                  <a:pt x="62" y="64"/>
                </a:cubicBezTo>
                <a:lnTo>
                  <a:pt x="10" y="64"/>
                </a:lnTo>
                <a:close/>
                <a:moveTo>
                  <a:pt x="64" y="10"/>
                </a:moveTo>
                <a:cubicBezTo>
                  <a:pt x="54" y="10"/>
                  <a:pt x="45" y="13"/>
                  <a:pt x="37" y="17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90" y="17"/>
                  <a:pt x="90" y="17"/>
                  <a:pt x="90" y="17"/>
                </a:cubicBezTo>
                <a:cubicBezTo>
                  <a:pt x="82" y="13"/>
                  <a:pt x="73" y="10"/>
                  <a:pt x="64" y="10"/>
                </a:cubicBezTo>
                <a:close/>
                <a:moveTo>
                  <a:pt x="64" y="64"/>
                </a:moveTo>
                <a:cubicBezTo>
                  <a:pt x="91" y="111"/>
                  <a:pt x="91" y="111"/>
                  <a:pt x="91" y="111"/>
                </a:cubicBezTo>
                <a:cubicBezTo>
                  <a:pt x="107" y="101"/>
                  <a:pt x="118" y="84"/>
                  <a:pt x="118" y="64"/>
                </a:cubicBezTo>
                <a:lnTo>
                  <a:pt x="64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文本框 101"/>
          <p:cNvSpPr txBox="1"/>
          <p:nvPr/>
        </p:nvSpPr>
        <p:spPr>
          <a:xfrm>
            <a:off x="6456345" y="4173985"/>
            <a:ext cx="356170" cy="3115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102"/>
          <p:cNvSpPr txBox="1"/>
          <p:nvPr/>
        </p:nvSpPr>
        <p:spPr>
          <a:xfrm>
            <a:off x="5860832" y="24991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103"/>
          <p:cNvSpPr txBox="1"/>
          <p:nvPr/>
        </p:nvSpPr>
        <p:spPr>
          <a:xfrm>
            <a:off x="5227595" y="4133538"/>
            <a:ext cx="356170" cy="3115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4"/>
          <p:cNvSpPr txBox="1"/>
          <p:nvPr/>
        </p:nvSpPr>
        <p:spPr>
          <a:xfrm>
            <a:off x="4945359" y="308832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05"/>
          <p:cNvSpPr txBox="1"/>
          <p:nvPr/>
        </p:nvSpPr>
        <p:spPr>
          <a:xfrm>
            <a:off x="6707601" y="3035289"/>
            <a:ext cx="356170" cy="3115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7849582" y="153928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7737184" y="11627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231875" y="36346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8119477" y="32581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7384150" y="545264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7271752" y="50760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1226044" y="460940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1113646" y="423285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929671" y="237616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817273" y="199962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63752" y="1689299"/>
            <a:ext cx="4714778" cy="5168701"/>
            <a:chOff x="1691680" y="486817"/>
            <a:chExt cx="5814009" cy="6373767"/>
          </a:xfrm>
          <a:solidFill>
            <a:srgbClr val="C8161D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2"/>
            <p:cNvSpPr/>
            <p:nvPr/>
          </p:nvSpPr>
          <p:spPr>
            <a:xfrm>
              <a:off x="3420514" y="1094904"/>
              <a:ext cx="1017626" cy="4456309"/>
            </a:xfrm>
            <a:custGeom>
              <a:avLst/>
              <a:gdLst/>
              <a:ahLst/>
              <a:cxnLst/>
              <a:rect l="l" t="t" r="r" b="b"/>
              <a:pathLst>
                <a:path w="2592287" h="4957492">
                  <a:moveTo>
                    <a:pt x="408646" y="0"/>
                  </a:moveTo>
                  <a:cubicBezTo>
                    <a:pt x="287486" y="172164"/>
                    <a:pt x="216737" y="382135"/>
                    <a:pt x="216737" y="608629"/>
                  </a:cubicBezTo>
                  <a:lnTo>
                    <a:pt x="216737" y="3664577"/>
                  </a:lnTo>
                  <a:cubicBezTo>
                    <a:pt x="216737" y="4252381"/>
                    <a:pt x="693247" y="4728891"/>
                    <a:pt x="1281051" y="4728891"/>
                  </a:cubicBezTo>
                  <a:lnTo>
                    <a:pt x="2592287" y="4728891"/>
                  </a:lnTo>
                  <a:lnTo>
                    <a:pt x="2592287" y="4954005"/>
                  </a:lnTo>
                  <a:cubicBezTo>
                    <a:pt x="2573747" y="4957000"/>
                    <a:pt x="2554974" y="4957492"/>
                    <a:pt x="2536086" y="4957492"/>
                  </a:cubicBezTo>
                  <a:lnTo>
                    <a:pt x="1064314" y="4957492"/>
                  </a:lnTo>
                  <a:cubicBezTo>
                    <a:pt x="476510" y="4957492"/>
                    <a:pt x="0" y="4480982"/>
                    <a:pt x="0" y="3893178"/>
                  </a:cubicBezTo>
                  <a:lnTo>
                    <a:pt x="0" y="837230"/>
                  </a:lnTo>
                  <a:cubicBezTo>
                    <a:pt x="0" y="497021"/>
                    <a:pt x="159624" y="194094"/>
                    <a:pt x="408646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圆角矩形 2"/>
            <p:cNvSpPr/>
            <p:nvPr/>
          </p:nvSpPr>
          <p:spPr>
            <a:xfrm flipH="1" flipV="1">
              <a:off x="3132169" y="4410090"/>
              <a:ext cx="1363620" cy="2436097"/>
            </a:xfrm>
            <a:custGeom>
              <a:avLst/>
              <a:gdLst/>
              <a:ahLst/>
              <a:cxnLst/>
              <a:rect l="l" t="t" r="r" b="b"/>
              <a:pathLst>
                <a:path w="1254380" h="2240941">
                  <a:moveTo>
                    <a:pt x="1227185" y="2240941"/>
                  </a:moveTo>
                  <a:lnTo>
                    <a:pt x="515010" y="2240941"/>
                  </a:lnTo>
                  <a:cubicBezTo>
                    <a:pt x="230578" y="2240941"/>
                    <a:pt x="0" y="1969934"/>
                    <a:pt x="0" y="1635629"/>
                  </a:cubicBezTo>
                  <a:lnTo>
                    <a:pt x="0" y="0"/>
                  </a:lnTo>
                  <a:lnTo>
                    <a:pt x="104877" y="0"/>
                  </a:lnTo>
                  <a:lnTo>
                    <a:pt x="104877" y="1505616"/>
                  </a:lnTo>
                  <a:cubicBezTo>
                    <a:pt x="104877" y="1839920"/>
                    <a:pt x="335455" y="2110928"/>
                    <a:pt x="619887" y="2110928"/>
                  </a:cubicBezTo>
                  <a:lnTo>
                    <a:pt x="1254380" y="2110928"/>
                  </a:lnTo>
                  <a:lnTo>
                    <a:pt x="1254380" y="2238958"/>
                  </a:lnTo>
                  <a:cubicBezTo>
                    <a:pt x="1245409" y="2240661"/>
                    <a:pt x="1236325" y="2240941"/>
                    <a:pt x="1227185" y="224094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圆角矩形 2"/>
            <p:cNvSpPr/>
            <p:nvPr/>
          </p:nvSpPr>
          <p:spPr>
            <a:xfrm flipH="1">
              <a:off x="4907813" y="702110"/>
              <a:ext cx="1017626" cy="4306740"/>
            </a:xfrm>
            <a:custGeom>
              <a:avLst/>
              <a:gdLst/>
              <a:ahLst/>
              <a:cxnLst/>
              <a:rect l="l" t="t" r="r" b="b"/>
              <a:pathLst>
                <a:path w="2592287" h="4957492">
                  <a:moveTo>
                    <a:pt x="408646" y="0"/>
                  </a:moveTo>
                  <a:cubicBezTo>
                    <a:pt x="287486" y="172164"/>
                    <a:pt x="216737" y="382135"/>
                    <a:pt x="216737" y="608629"/>
                  </a:cubicBezTo>
                  <a:lnTo>
                    <a:pt x="216737" y="3664577"/>
                  </a:lnTo>
                  <a:cubicBezTo>
                    <a:pt x="216737" y="4252381"/>
                    <a:pt x="693247" y="4728891"/>
                    <a:pt x="1281051" y="4728891"/>
                  </a:cubicBezTo>
                  <a:lnTo>
                    <a:pt x="2592287" y="4728891"/>
                  </a:lnTo>
                  <a:lnTo>
                    <a:pt x="2592287" y="4954005"/>
                  </a:lnTo>
                  <a:cubicBezTo>
                    <a:pt x="2573747" y="4957000"/>
                    <a:pt x="2554974" y="4957492"/>
                    <a:pt x="2536086" y="4957492"/>
                  </a:cubicBezTo>
                  <a:lnTo>
                    <a:pt x="1064314" y="4957492"/>
                  </a:lnTo>
                  <a:cubicBezTo>
                    <a:pt x="476510" y="4957492"/>
                    <a:pt x="0" y="4480982"/>
                    <a:pt x="0" y="3893178"/>
                  </a:cubicBezTo>
                  <a:lnTo>
                    <a:pt x="0" y="837230"/>
                  </a:lnTo>
                  <a:cubicBezTo>
                    <a:pt x="0" y="497021"/>
                    <a:pt x="159624" y="194094"/>
                    <a:pt x="408646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圆角矩形 2"/>
            <p:cNvSpPr/>
            <p:nvPr/>
          </p:nvSpPr>
          <p:spPr>
            <a:xfrm flipH="1">
              <a:off x="5371066" y="1375620"/>
              <a:ext cx="1117619" cy="3065036"/>
            </a:xfrm>
            <a:custGeom>
              <a:avLst/>
              <a:gdLst/>
              <a:ahLst/>
              <a:cxnLst/>
              <a:rect l="l" t="t" r="r" b="b"/>
              <a:pathLst>
                <a:path w="2592287" h="4957492">
                  <a:moveTo>
                    <a:pt x="408646" y="0"/>
                  </a:moveTo>
                  <a:cubicBezTo>
                    <a:pt x="287486" y="172164"/>
                    <a:pt x="216737" y="382135"/>
                    <a:pt x="216737" y="608629"/>
                  </a:cubicBezTo>
                  <a:lnTo>
                    <a:pt x="216737" y="3664577"/>
                  </a:lnTo>
                  <a:cubicBezTo>
                    <a:pt x="216737" y="4252381"/>
                    <a:pt x="693247" y="4728891"/>
                    <a:pt x="1281051" y="4728891"/>
                  </a:cubicBezTo>
                  <a:lnTo>
                    <a:pt x="2592287" y="4728891"/>
                  </a:lnTo>
                  <a:lnTo>
                    <a:pt x="2592287" y="4954005"/>
                  </a:lnTo>
                  <a:cubicBezTo>
                    <a:pt x="2573747" y="4957000"/>
                    <a:pt x="2554974" y="4957492"/>
                    <a:pt x="2536086" y="4957492"/>
                  </a:cubicBezTo>
                  <a:lnTo>
                    <a:pt x="1064314" y="4957492"/>
                  </a:lnTo>
                  <a:cubicBezTo>
                    <a:pt x="476510" y="4957492"/>
                    <a:pt x="0" y="4480982"/>
                    <a:pt x="0" y="3893178"/>
                  </a:cubicBezTo>
                  <a:lnTo>
                    <a:pt x="0" y="837230"/>
                  </a:lnTo>
                  <a:cubicBezTo>
                    <a:pt x="0" y="497021"/>
                    <a:pt x="159624" y="194094"/>
                    <a:pt x="408646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圆角矩形 2"/>
            <p:cNvSpPr/>
            <p:nvPr/>
          </p:nvSpPr>
          <p:spPr>
            <a:xfrm flipV="1">
              <a:off x="4850166" y="4292183"/>
              <a:ext cx="1117619" cy="2554004"/>
            </a:xfrm>
            <a:custGeom>
              <a:avLst/>
              <a:gdLst/>
              <a:ahLst/>
              <a:cxnLst/>
              <a:rect l="l" t="t" r="r" b="b"/>
              <a:pathLst>
                <a:path w="1028087" h="2349403">
                  <a:moveTo>
                    <a:pt x="422101" y="2349403"/>
                  </a:moveTo>
                  <a:lnTo>
                    <a:pt x="1005798" y="2349403"/>
                  </a:lnTo>
                  <a:cubicBezTo>
                    <a:pt x="1013289" y="2349403"/>
                    <a:pt x="1020734" y="2349123"/>
                    <a:pt x="1028087" y="2347420"/>
                  </a:cubicBezTo>
                  <a:lnTo>
                    <a:pt x="1028087" y="2219390"/>
                  </a:lnTo>
                  <a:lnTo>
                    <a:pt x="508058" y="2219390"/>
                  </a:lnTo>
                  <a:cubicBezTo>
                    <a:pt x="274938" y="2219390"/>
                    <a:pt x="85957" y="1948382"/>
                    <a:pt x="85957" y="1614078"/>
                  </a:cubicBezTo>
                  <a:lnTo>
                    <a:pt x="85957" y="0"/>
                  </a:lnTo>
                  <a:lnTo>
                    <a:pt x="494" y="0"/>
                  </a:lnTo>
                  <a:lnTo>
                    <a:pt x="0" y="6069"/>
                  </a:lnTo>
                  <a:lnTo>
                    <a:pt x="0" y="1744091"/>
                  </a:lnTo>
                  <a:cubicBezTo>
                    <a:pt x="0" y="2078396"/>
                    <a:pt x="188982" y="2349403"/>
                    <a:pt x="422101" y="234940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602839" y="3139540"/>
              <a:ext cx="98911" cy="3721044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551937" y="2167426"/>
              <a:ext cx="2184531" cy="1433182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925439" y="3387322"/>
              <a:ext cx="1558955" cy="102276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667487" y="1984808"/>
              <a:ext cx="1838202" cy="120597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091498" y="486817"/>
              <a:ext cx="2371990" cy="155616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780817" y="3577471"/>
              <a:ext cx="1558955" cy="102276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691680" y="2174957"/>
              <a:ext cx="1838202" cy="120597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255024" y="944959"/>
              <a:ext cx="1558955" cy="1022767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4509082" y="2499812"/>
            <a:ext cx="1105805" cy="2485541"/>
          </a:xfrm>
          <a:custGeom>
            <a:avLst/>
            <a:gdLst/>
            <a:ahLst/>
            <a:cxnLst/>
            <a:rect l="l" t="t" r="r" b="b"/>
            <a:pathLst>
              <a:path w="2592287" h="4957492">
                <a:moveTo>
                  <a:pt x="408646" y="0"/>
                </a:moveTo>
                <a:cubicBezTo>
                  <a:pt x="287486" y="172164"/>
                  <a:pt x="216737" y="382135"/>
                  <a:pt x="216737" y="608629"/>
                </a:cubicBezTo>
                <a:lnTo>
                  <a:pt x="216737" y="3664577"/>
                </a:lnTo>
                <a:cubicBezTo>
                  <a:pt x="216737" y="4252381"/>
                  <a:pt x="693247" y="4728891"/>
                  <a:pt x="1281051" y="4728891"/>
                </a:cubicBezTo>
                <a:lnTo>
                  <a:pt x="2592287" y="4728891"/>
                </a:lnTo>
                <a:lnTo>
                  <a:pt x="2592287" y="4954005"/>
                </a:lnTo>
                <a:cubicBezTo>
                  <a:pt x="2573747" y="4957000"/>
                  <a:pt x="2554974" y="4957492"/>
                  <a:pt x="2536086" y="4957492"/>
                </a:cubicBezTo>
                <a:lnTo>
                  <a:pt x="1064314" y="4957492"/>
                </a:lnTo>
                <a:cubicBezTo>
                  <a:pt x="476510" y="4957492"/>
                  <a:pt x="0" y="4480982"/>
                  <a:pt x="0" y="3893178"/>
                </a:cubicBezTo>
                <a:lnTo>
                  <a:pt x="0" y="837230"/>
                </a:lnTo>
                <a:cubicBezTo>
                  <a:pt x="0" y="497021"/>
                  <a:pt x="159624" y="194094"/>
                  <a:pt x="408646" y="0"/>
                </a:cubicBez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53255" y="4381948"/>
            <a:ext cx="1565869" cy="1027303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75976" y="3665132"/>
            <a:ext cx="1565869" cy="1027303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07270" y="1742470"/>
            <a:ext cx="1751811" cy="1149292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998959" y="3454736"/>
            <a:ext cx="1654125" cy="1085203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55987" y="2148222"/>
            <a:ext cx="1751811" cy="1149292"/>
          </a:xfrm>
          <a:prstGeom prst="ellipse">
            <a:avLst/>
          </a:prstGeom>
          <a:gradFill flip="none" rotWithShape="1">
            <a:gsLst>
              <a:gs pos="100000">
                <a:sysClr val="window" lastClr="FFFFFF"/>
              </a:gs>
              <a:gs pos="71000">
                <a:sysClr val="window" lastClr="FFFFFF">
                  <a:lumMod val="95000"/>
                </a:sysClr>
              </a:gs>
              <a:gs pos="1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7200000" scaled="0"/>
            <a:tileRect/>
          </a:gra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57"/>
          <p:cNvSpPr txBox="1"/>
          <p:nvPr/>
        </p:nvSpPr>
        <p:spPr>
          <a:xfrm flipH="1">
            <a:off x="5843767" y="4753457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59"/>
          <p:cNvSpPr txBox="1"/>
          <p:nvPr/>
        </p:nvSpPr>
        <p:spPr>
          <a:xfrm flipH="1">
            <a:off x="4308927" y="4037768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61"/>
          <p:cNvSpPr txBox="1"/>
          <p:nvPr/>
        </p:nvSpPr>
        <p:spPr>
          <a:xfrm flipH="1">
            <a:off x="4488143" y="2563448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TextBox 63"/>
          <p:cNvSpPr txBox="1"/>
          <p:nvPr/>
        </p:nvSpPr>
        <p:spPr>
          <a:xfrm flipH="1">
            <a:off x="6340621" y="2206515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TextBox 65"/>
          <p:cNvSpPr txBox="1"/>
          <p:nvPr/>
        </p:nvSpPr>
        <p:spPr>
          <a:xfrm flipH="1">
            <a:off x="7468296" y="3840481"/>
            <a:ext cx="6619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Arial Rounded MT Bold" panose="020F070403050403020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05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C8161D"/>
              </a:solidFill>
              <a:effectLst/>
              <a:uLnTx/>
              <a:uFillTx/>
              <a:latin typeface="Arial Rounded MT Bold" panose="020F070403050403020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141871" y="165884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029473" y="128229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8965624" y="367405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53226" y="329751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7671479" y="547617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59081" y="50996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630555" y="401266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18157" y="36361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30555" y="20353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8157" y="16588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620876" y="2033598"/>
            <a:ext cx="4905002" cy="3455640"/>
            <a:chOff x="3153828" y="1830735"/>
            <a:chExt cx="6132573" cy="4320480"/>
          </a:xfrm>
        </p:grpSpPr>
        <p:sp>
          <p:nvSpPr>
            <p:cNvPr id="2" name="椭圆 1"/>
            <p:cNvSpPr/>
            <p:nvPr/>
          </p:nvSpPr>
          <p:spPr>
            <a:xfrm>
              <a:off x="4935011" y="1902743"/>
              <a:ext cx="2448272" cy="2839357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032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5598236" y="4943952"/>
              <a:ext cx="1143723" cy="236628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97494" y="5285119"/>
              <a:ext cx="945207" cy="238516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598236" y="5628174"/>
              <a:ext cx="1143723" cy="236628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809727" y="5969341"/>
              <a:ext cx="720743" cy="181874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2540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278827" y="1830735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926899" y="2262783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9" name="椭圆 8"/>
            <p:cNvSpPr/>
            <p:nvPr/>
          </p:nvSpPr>
          <p:spPr>
            <a:xfrm rot="8309691">
              <a:off x="8546059" y="2359989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rot="8309691">
              <a:off x="7680943" y="2789346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11" name="椭圆 10"/>
            <p:cNvSpPr/>
            <p:nvPr/>
          </p:nvSpPr>
          <p:spPr>
            <a:xfrm rot="17818244">
              <a:off x="4015009" y="5254100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rot="17818244">
              <a:off x="4506613" y="4854897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13" name="椭圆 12"/>
            <p:cNvSpPr/>
            <p:nvPr/>
          </p:nvSpPr>
          <p:spPr>
            <a:xfrm rot="12106883">
              <a:off x="7634721" y="5334029"/>
              <a:ext cx="648072" cy="648072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8161D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rot="12106883">
              <a:off x="6931483" y="4930020"/>
              <a:ext cx="864096" cy="360040"/>
            </a:xfrm>
            <a:prstGeom prst="line">
              <a:avLst/>
            </a:prstGeom>
            <a:noFill/>
            <a:ln w="38100" cap="flat" cmpd="sng" algn="ctr">
              <a:solidFill>
                <a:srgbClr val="C8161D"/>
              </a:solidFill>
              <a:prstDash val="solid"/>
            </a:ln>
            <a:effectLst/>
          </p:spPr>
        </p:cxnSp>
        <p:sp>
          <p:nvSpPr>
            <p:cNvPr id="15" name="TextBox 40"/>
            <p:cNvSpPr txBox="1"/>
            <p:nvPr/>
          </p:nvSpPr>
          <p:spPr>
            <a:xfrm flipH="1">
              <a:off x="4673352" y="2906922"/>
              <a:ext cx="2936831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TITLE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41"/>
            <p:cNvSpPr txBox="1"/>
            <p:nvPr/>
          </p:nvSpPr>
          <p:spPr>
            <a:xfrm flipH="1">
              <a:off x="3153828" y="1994825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42"/>
            <p:cNvSpPr txBox="1"/>
            <p:nvPr/>
          </p:nvSpPr>
          <p:spPr>
            <a:xfrm flipH="1">
              <a:off x="3937252" y="5364814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03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43"/>
            <p:cNvSpPr txBox="1"/>
            <p:nvPr/>
          </p:nvSpPr>
          <p:spPr>
            <a:xfrm flipH="1">
              <a:off x="8482816" y="2464208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02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44"/>
            <p:cNvSpPr txBox="1"/>
            <p:nvPr/>
          </p:nvSpPr>
          <p:spPr>
            <a:xfrm flipH="1">
              <a:off x="7566645" y="5428108"/>
              <a:ext cx="803585" cy="392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C8161D"/>
                  </a:solidFill>
                  <a:effectLst/>
                  <a:uLnTx/>
                  <a:uFillTx/>
                  <a:latin typeface="微软雅黑" panose="020B0503020204020204" pitchFamily="34" charset="-122"/>
                  <a:cs typeface="Times New Roman" panose="02020603050405020304" pitchFamily="18" charset="0"/>
                </a:rPr>
                <a:t>04</a:t>
              </a:r>
              <a:endParaRPr kumimoji="0" lang="zh-CN" altLang="en-US" sz="1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C8161D"/>
                </a:solidFill>
                <a:effectLst/>
                <a:uLnTx/>
                <a:uFillTx/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760133" y="2494590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647735" y="21180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1074324" y="512555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961926" y="474900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190409" y="512555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8078011" y="474900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8877308" y="201003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8764910" y="163348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      _1"/>
          <p:cNvSpPr/>
          <p:nvPr/>
        </p:nvSpPr>
        <p:spPr>
          <a:xfrm>
            <a:off x="0" y="1150"/>
            <a:ext cx="3720973" cy="6856017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原创设计师QQ598969553            _2"/>
          <p:cNvSpPr/>
          <p:nvPr/>
        </p:nvSpPr>
        <p:spPr>
          <a:xfrm>
            <a:off x="5788614" y="157405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1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68" name="原创设计师QQ598969553            _3"/>
          <p:cNvGrpSpPr/>
          <p:nvPr/>
        </p:nvGrpSpPr>
        <p:grpSpPr>
          <a:xfrm>
            <a:off x="6669670" y="1574056"/>
            <a:ext cx="3740032" cy="511238"/>
            <a:chOff x="6339097" y="1573726"/>
            <a:chExt cx="3744416" cy="511504"/>
          </a:xfrm>
          <a:solidFill>
            <a:srgbClr val="C8161D"/>
          </a:solidFill>
        </p:grpSpPr>
        <p:sp>
          <p:nvSpPr>
            <p:cNvPr id="69" name="圆角矩形 68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723350" y="1614014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" name="原创设计师QQ598969553            _4"/>
          <p:cNvSpPr/>
          <p:nvPr/>
        </p:nvSpPr>
        <p:spPr>
          <a:xfrm>
            <a:off x="5788614" y="2410074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2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2" name="原创设计师QQ598969553            _5"/>
          <p:cNvGrpSpPr/>
          <p:nvPr/>
        </p:nvGrpSpPr>
        <p:grpSpPr>
          <a:xfrm>
            <a:off x="6645801" y="2410074"/>
            <a:ext cx="3740032" cy="511238"/>
            <a:chOff x="6315199" y="2410178"/>
            <a:chExt cx="3744416" cy="511504"/>
          </a:xfrm>
          <a:solidFill>
            <a:srgbClr val="C8161D"/>
          </a:solidFill>
        </p:grpSpPr>
        <p:sp>
          <p:nvSpPr>
            <p:cNvPr id="73" name="圆角矩形 72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747248" y="2450466"/>
              <a:ext cx="265307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原创设计师QQ598969553            _6"/>
          <p:cNvSpPr/>
          <p:nvPr/>
        </p:nvSpPr>
        <p:spPr>
          <a:xfrm>
            <a:off x="5788614" y="329546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3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76" name="原创设计师QQ598969553            _7"/>
          <p:cNvGrpSpPr/>
          <p:nvPr/>
        </p:nvGrpSpPr>
        <p:grpSpPr>
          <a:xfrm>
            <a:off x="6669670" y="3295465"/>
            <a:ext cx="3740032" cy="511238"/>
            <a:chOff x="6339097" y="3296031"/>
            <a:chExt cx="3744416" cy="511504"/>
          </a:xfrm>
          <a:solidFill>
            <a:srgbClr val="C8161D"/>
          </a:solidFill>
        </p:grpSpPr>
        <p:sp>
          <p:nvSpPr>
            <p:cNvPr id="77" name="圆角矩形 76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6723349" y="3336319"/>
              <a:ext cx="2736305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原创设计师QQ598969553            _8"/>
          <p:cNvSpPr/>
          <p:nvPr/>
        </p:nvSpPr>
        <p:spPr>
          <a:xfrm>
            <a:off x="5788614" y="4179877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4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0" name="原创设计师QQ598969553            _9"/>
          <p:cNvGrpSpPr/>
          <p:nvPr/>
        </p:nvGrpSpPr>
        <p:grpSpPr>
          <a:xfrm>
            <a:off x="6669670" y="4179874"/>
            <a:ext cx="3740032" cy="511237"/>
            <a:chOff x="6339097" y="4180903"/>
            <a:chExt cx="3744416" cy="511504"/>
          </a:xfrm>
          <a:solidFill>
            <a:srgbClr val="C8161D"/>
          </a:solidFill>
        </p:grpSpPr>
        <p:sp>
          <p:nvSpPr>
            <p:cNvPr id="81" name="圆角矩形 80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723349" y="4221882"/>
              <a:ext cx="2736305" cy="428214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原创设计师QQ598969553            _10"/>
          <p:cNvSpPr/>
          <p:nvPr/>
        </p:nvSpPr>
        <p:spPr>
          <a:xfrm>
            <a:off x="5788743" y="5056001"/>
            <a:ext cx="512660" cy="511238"/>
          </a:xfrm>
          <a:prstGeom prst="roundRect">
            <a:avLst/>
          </a:prstGeom>
          <a:solidFill>
            <a:srgbClr val="C8161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8" tIns="60914" rIns="121828" bIns="60914" anchor="ctr"/>
          <a:lstStyle/>
          <a:p>
            <a:pPr algn="ctr">
              <a:defRPr/>
            </a:pPr>
            <a:r>
              <a:rPr lang="en-US" altLang="zh-CN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rPr>
              <a:t>5</a:t>
            </a:r>
            <a:endParaRPr lang="zh-CN" altLang="en-US" sz="3600" dirty="0">
              <a:latin typeface="+mj-lt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84" name="原创设计师QQ598969553            _11"/>
          <p:cNvGrpSpPr/>
          <p:nvPr/>
        </p:nvGrpSpPr>
        <p:grpSpPr>
          <a:xfrm>
            <a:off x="6669670" y="5056001"/>
            <a:ext cx="3740032" cy="511238"/>
            <a:chOff x="6339097" y="5057483"/>
            <a:chExt cx="3744416" cy="511504"/>
          </a:xfrm>
          <a:solidFill>
            <a:srgbClr val="C8161D"/>
          </a:solidFill>
        </p:grpSpPr>
        <p:sp>
          <p:nvSpPr>
            <p:cNvPr id="85" name="圆角矩形 8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6" tIns="60948" rIns="121896" bIns="60948" anchor="ctr"/>
            <a:lstStyle/>
            <a:p>
              <a:pPr algn="ctr">
                <a:defRPr/>
              </a:pPr>
              <a:endParaRPr lang="zh-CN" altLang="en-US" sz="3600" dirty="0">
                <a:latin typeface="+mj-lt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23478" y="5085978"/>
              <a:ext cx="2736174" cy="428213"/>
            </a:xfrm>
            <a:prstGeom prst="rect">
              <a:avLst/>
            </a:prstGeom>
            <a:grpFill/>
          </p:spPr>
          <p:txBody>
            <a:bodyPr wrap="square" lIns="121896" tIns="60948" rIns="121896" bIns="60948">
              <a:spAutoFit/>
            </a:bodyPr>
            <a:lstStyle/>
            <a:p>
              <a:pPr>
                <a:defRPr/>
              </a:pPr>
              <a:r>
                <a:rPr lang="zh-CN" altLang="en-US" sz="20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明年工作计划</a:t>
              </a:r>
              <a:endParaRPr lang="zh-CN" altLang="zh-CN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7" name="原创设计师QQ598969553            _12"/>
          <p:cNvSpPr txBox="1"/>
          <p:nvPr/>
        </p:nvSpPr>
        <p:spPr>
          <a:xfrm>
            <a:off x="601249" y="2166223"/>
            <a:ext cx="2805024" cy="1597660"/>
          </a:xfrm>
          <a:prstGeom prst="rect">
            <a:avLst/>
          </a:prstGeom>
          <a:noFill/>
        </p:spPr>
        <p:txBody>
          <a:bodyPr wrap="square" lIns="121816" tIns="60906" rIns="121816" bIns="60906">
            <a:spAutoFit/>
          </a:bodyPr>
          <a:lstStyle/>
          <a:p>
            <a:pPr algn="l">
              <a:defRPr/>
            </a:pPr>
            <a:r>
              <a:rPr lang="zh-CN" altLang="en-US" sz="72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defRPr/>
            </a:pPr>
            <a:r>
              <a:rPr lang="en-US" altLang="zh-CN" sz="24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4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原创设计师QQ598969553            _13"/>
          <p:cNvSpPr/>
          <p:nvPr/>
        </p:nvSpPr>
        <p:spPr>
          <a:xfrm rot="16200000">
            <a:off x="4605929" y="2337655"/>
            <a:ext cx="575764" cy="679032"/>
          </a:xfrm>
          <a:prstGeom prst="downArrow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0" tIns="45671" rIns="91340" bIns="45671"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3" dur="7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7" grpId="0" bldLvl="0" animBg="1"/>
      <p:bldP spid="67" grpId="1" bldLvl="0" animBg="1"/>
      <p:bldP spid="67" grpId="2" bldLvl="0" animBg="1"/>
      <p:bldP spid="71" grpId="0" bldLvl="0" animBg="1"/>
      <p:bldP spid="71" grpId="1" bldLvl="0" animBg="1"/>
      <p:bldP spid="75" grpId="0" bldLvl="0" animBg="1"/>
      <p:bldP spid="75" grpId="1" bldLvl="0" animBg="1"/>
      <p:bldP spid="79" grpId="0" bldLvl="0" animBg="1"/>
      <p:bldP spid="79" grpId="1" bldLvl="0" animBg="1"/>
      <p:bldP spid="83" grpId="0" bldLvl="0" animBg="1"/>
      <p:bldP spid="83" grpId="1" bldLvl="0" animBg="1"/>
      <p:bldP spid="87" grpId="0"/>
      <p:bldP spid="8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628442" y="1295504"/>
            <a:ext cx="2756816" cy="4193158"/>
            <a:chOff x="4472799" y="1213370"/>
            <a:chExt cx="3196586" cy="4862054"/>
          </a:xfrm>
        </p:grpSpPr>
        <p:sp>
          <p:nvSpPr>
            <p:cNvPr id="2" name="任意多边形 1"/>
            <p:cNvSpPr/>
            <p:nvPr/>
          </p:nvSpPr>
          <p:spPr>
            <a:xfrm>
              <a:off x="5111109" y="2044699"/>
              <a:ext cx="2456420" cy="1006928"/>
            </a:xfrm>
            <a:custGeom>
              <a:avLst/>
              <a:gdLst>
                <a:gd name="connsiteX0" fmla="*/ 480802 w 2736322"/>
                <a:gd name="connsiteY0" fmla="*/ 0 h 1121664"/>
                <a:gd name="connsiteX1" fmla="*/ 1132931 w 2736322"/>
                <a:gd name="connsiteY1" fmla="*/ 0 h 1121664"/>
                <a:gd name="connsiteX2" fmla="*/ 1132931 w 2736322"/>
                <a:gd name="connsiteY2" fmla="*/ 48051 h 1121664"/>
                <a:gd name="connsiteX3" fmla="*/ 1081909 w 2736322"/>
                <a:gd name="connsiteY3" fmla="*/ 74926 h 1121664"/>
                <a:gd name="connsiteX4" fmla="*/ 1024774 w 2736322"/>
                <a:gd name="connsiteY4" fmla="*/ 182689 h 1121664"/>
                <a:gd name="connsiteX5" fmla="*/ 1219846 w 2736322"/>
                <a:gd name="connsiteY5" fmla="*/ 335089 h 1121664"/>
                <a:gd name="connsiteX6" fmla="*/ 1414918 w 2736322"/>
                <a:gd name="connsiteY6" fmla="*/ 182689 h 1121664"/>
                <a:gd name="connsiteX7" fmla="*/ 1357783 w 2736322"/>
                <a:gd name="connsiteY7" fmla="*/ 74926 h 1121664"/>
                <a:gd name="connsiteX8" fmla="*/ 1306762 w 2736322"/>
                <a:gd name="connsiteY8" fmla="*/ 48052 h 1121664"/>
                <a:gd name="connsiteX9" fmla="*/ 1306762 w 2736322"/>
                <a:gd name="connsiteY9" fmla="*/ 0 h 1121664"/>
                <a:gd name="connsiteX10" fmla="*/ 2736322 w 2736322"/>
                <a:gd name="connsiteY10" fmla="*/ 0 h 1121664"/>
                <a:gd name="connsiteX11" fmla="*/ 2736322 w 2736322"/>
                <a:gd name="connsiteY11" fmla="*/ 1121664 h 1121664"/>
                <a:gd name="connsiteX12" fmla="*/ 480802 w 2736322"/>
                <a:gd name="connsiteY12" fmla="*/ 1121664 h 1121664"/>
                <a:gd name="connsiteX13" fmla="*/ 480802 w 2736322"/>
                <a:gd name="connsiteY13" fmla="*/ 592171 h 1121664"/>
                <a:gd name="connsiteX14" fmla="*/ 233183 w 2736322"/>
                <a:gd name="connsiteY14" fmla="*/ 592171 h 1121664"/>
                <a:gd name="connsiteX15" fmla="*/ 228769 w 2736322"/>
                <a:gd name="connsiteY15" fmla="*/ 620154 h 1121664"/>
                <a:gd name="connsiteX16" fmla="*/ 119063 w 2736322"/>
                <a:gd name="connsiteY16" fmla="*/ 713233 h 1121664"/>
                <a:gd name="connsiteX17" fmla="*/ 0 w 2736322"/>
                <a:gd name="connsiteY17" fmla="*/ 560833 h 1121664"/>
                <a:gd name="connsiteX18" fmla="*/ 119063 w 2736322"/>
                <a:gd name="connsiteY18" fmla="*/ 408433 h 1121664"/>
                <a:gd name="connsiteX19" fmla="*/ 228769 w 2736322"/>
                <a:gd name="connsiteY19" fmla="*/ 501512 h 1121664"/>
                <a:gd name="connsiteX20" fmla="*/ 232552 w 2736322"/>
                <a:gd name="connsiteY20" fmla="*/ 525496 h 1121664"/>
                <a:gd name="connsiteX21" fmla="*/ 480802 w 2736322"/>
                <a:gd name="connsiteY21" fmla="*/ 525496 h 112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36322" h="1121664">
                  <a:moveTo>
                    <a:pt x="480802" y="0"/>
                  </a:moveTo>
                  <a:lnTo>
                    <a:pt x="1132931" y="0"/>
                  </a:lnTo>
                  <a:lnTo>
                    <a:pt x="1132931" y="48051"/>
                  </a:lnTo>
                  <a:lnTo>
                    <a:pt x="1081909" y="74926"/>
                  </a:lnTo>
                  <a:cubicBezTo>
                    <a:pt x="1046608" y="102505"/>
                    <a:pt x="1024774" y="140605"/>
                    <a:pt x="1024774" y="182689"/>
                  </a:cubicBezTo>
                  <a:cubicBezTo>
                    <a:pt x="1024774" y="266857"/>
                    <a:pt x="1112111" y="335089"/>
                    <a:pt x="1219846" y="335089"/>
                  </a:cubicBezTo>
                  <a:cubicBezTo>
                    <a:pt x="1327581" y="335089"/>
                    <a:pt x="1414918" y="266857"/>
                    <a:pt x="1414918" y="182689"/>
                  </a:cubicBezTo>
                  <a:cubicBezTo>
                    <a:pt x="1414918" y="140605"/>
                    <a:pt x="1393084" y="102505"/>
                    <a:pt x="1357783" y="74926"/>
                  </a:cubicBezTo>
                  <a:lnTo>
                    <a:pt x="1306762" y="48052"/>
                  </a:lnTo>
                  <a:lnTo>
                    <a:pt x="1306762" y="0"/>
                  </a:lnTo>
                  <a:lnTo>
                    <a:pt x="2736322" y="0"/>
                  </a:lnTo>
                  <a:lnTo>
                    <a:pt x="2736322" y="1121664"/>
                  </a:lnTo>
                  <a:lnTo>
                    <a:pt x="480802" y="1121664"/>
                  </a:lnTo>
                  <a:lnTo>
                    <a:pt x="480802" y="592171"/>
                  </a:lnTo>
                  <a:lnTo>
                    <a:pt x="233183" y="592171"/>
                  </a:lnTo>
                  <a:lnTo>
                    <a:pt x="228769" y="620154"/>
                  </a:lnTo>
                  <a:cubicBezTo>
                    <a:pt x="210695" y="674853"/>
                    <a:pt x="168381" y="713233"/>
                    <a:pt x="119063" y="713233"/>
                  </a:cubicBezTo>
                  <a:cubicBezTo>
                    <a:pt x="53306" y="713233"/>
                    <a:pt x="0" y="645001"/>
                    <a:pt x="0" y="560833"/>
                  </a:cubicBezTo>
                  <a:cubicBezTo>
                    <a:pt x="0" y="476665"/>
                    <a:pt x="53306" y="408433"/>
                    <a:pt x="119063" y="408433"/>
                  </a:cubicBezTo>
                  <a:cubicBezTo>
                    <a:pt x="168381" y="408433"/>
                    <a:pt x="210695" y="446813"/>
                    <a:pt x="228769" y="501512"/>
                  </a:cubicBezTo>
                  <a:lnTo>
                    <a:pt x="232552" y="525496"/>
                  </a:lnTo>
                  <a:lnTo>
                    <a:pt x="480802" y="525496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143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4474447" y="2044697"/>
              <a:ext cx="1000430" cy="1418387"/>
            </a:xfrm>
            <a:custGeom>
              <a:avLst/>
              <a:gdLst>
                <a:gd name="connsiteX0" fmla="*/ 834199 w 1114426"/>
                <a:gd name="connsiteY0" fmla="*/ 364618 h 1580008"/>
                <a:gd name="connsiteX1" fmla="*/ 681799 w 1114426"/>
                <a:gd name="connsiteY1" fmla="*/ 559690 h 1580008"/>
                <a:gd name="connsiteX2" fmla="*/ 834199 w 1114426"/>
                <a:gd name="connsiteY2" fmla="*/ 754762 h 1580008"/>
                <a:gd name="connsiteX3" fmla="*/ 941962 w 1114426"/>
                <a:gd name="connsiteY3" fmla="*/ 697627 h 1580008"/>
                <a:gd name="connsiteX4" fmla="*/ 968836 w 1114426"/>
                <a:gd name="connsiteY4" fmla="*/ 646606 h 1580008"/>
                <a:gd name="connsiteX5" fmla="*/ 1114425 w 1114426"/>
                <a:gd name="connsiteY5" fmla="*/ 646606 h 1580008"/>
                <a:gd name="connsiteX6" fmla="*/ 1114425 w 1114426"/>
                <a:gd name="connsiteY6" fmla="*/ 472775 h 1580008"/>
                <a:gd name="connsiteX7" fmla="*/ 968837 w 1114426"/>
                <a:gd name="connsiteY7" fmla="*/ 472775 h 1580008"/>
                <a:gd name="connsiteX8" fmla="*/ 941962 w 1114426"/>
                <a:gd name="connsiteY8" fmla="*/ 421753 h 1580008"/>
                <a:gd name="connsiteX9" fmla="*/ 834199 w 1114426"/>
                <a:gd name="connsiteY9" fmla="*/ 364618 h 1580008"/>
                <a:gd name="connsiteX10" fmla="*/ 1114426 w 1114426"/>
                <a:gd name="connsiteY10" fmla="*/ 0 h 1580008"/>
                <a:gd name="connsiteX11" fmla="*/ 1114426 w 1114426"/>
                <a:gd name="connsiteY11" fmla="*/ 1033479 h 1580008"/>
                <a:gd name="connsiteX12" fmla="*/ 1089811 w 1114426"/>
                <a:gd name="connsiteY12" fmla="*/ 1028509 h 1580008"/>
                <a:gd name="connsiteX13" fmla="*/ 983966 w 1114426"/>
                <a:gd name="connsiteY13" fmla="*/ 1098668 h 1580008"/>
                <a:gd name="connsiteX14" fmla="*/ 980785 w 1114426"/>
                <a:gd name="connsiteY14" fmla="*/ 1114427 h 1580008"/>
                <a:gd name="connsiteX15" fmla="*/ 588551 w 1114426"/>
                <a:gd name="connsiteY15" fmla="*/ 1114427 h 1580008"/>
                <a:gd name="connsiteX16" fmla="*/ 588551 w 1114426"/>
                <a:gd name="connsiteY16" fmla="*/ 1346825 h 1580008"/>
                <a:gd name="connsiteX17" fmla="*/ 616534 w 1114426"/>
                <a:gd name="connsiteY17" fmla="*/ 1351239 h 1580008"/>
                <a:gd name="connsiteX18" fmla="*/ 709613 w 1114426"/>
                <a:gd name="connsiteY18" fmla="*/ 1460945 h 1580008"/>
                <a:gd name="connsiteX19" fmla="*/ 557213 w 1114426"/>
                <a:gd name="connsiteY19" fmla="*/ 1580008 h 1580008"/>
                <a:gd name="connsiteX20" fmla="*/ 404813 w 1114426"/>
                <a:gd name="connsiteY20" fmla="*/ 1460945 h 1580008"/>
                <a:gd name="connsiteX21" fmla="*/ 497892 w 1114426"/>
                <a:gd name="connsiteY21" fmla="*/ 1351239 h 1580008"/>
                <a:gd name="connsiteX22" fmla="*/ 521876 w 1114426"/>
                <a:gd name="connsiteY22" fmla="*/ 1347456 h 1580008"/>
                <a:gd name="connsiteX23" fmla="*/ 521876 w 1114426"/>
                <a:gd name="connsiteY23" fmla="*/ 1114427 h 1580008"/>
                <a:gd name="connsiteX24" fmla="*/ 0 w 1114426"/>
                <a:gd name="connsiteY24" fmla="*/ 1114427 h 1580008"/>
                <a:gd name="connsiteX25" fmla="*/ 326408 w 1114426"/>
                <a:gd name="connsiteY25" fmla="*/ 326408 h 1580008"/>
                <a:gd name="connsiteX26" fmla="*/ 1114426 w 1114426"/>
                <a:gd name="connsiteY26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4426" h="1580008">
                  <a:moveTo>
                    <a:pt x="834199" y="364618"/>
                  </a:move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lnTo>
                    <a:pt x="1114425" y="472775"/>
                  </a:ln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lose/>
                  <a:moveTo>
                    <a:pt x="1114426" y="0"/>
                  </a:moveTo>
                  <a:lnTo>
                    <a:pt x="1114426" y="1033479"/>
                  </a:lnTo>
                  <a:lnTo>
                    <a:pt x="1089811" y="1028509"/>
                  </a:lnTo>
                  <a:cubicBezTo>
                    <a:pt x="1042230" y="1028509"/>
                    <a:pt x="1001405" y="1057439"/>
                    <a:pt x="983966" y="1098668"/>
                  </a:cubicBezTo>
                  <a:lnTo>
                    <a:pt x="980785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52400" dist="508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542729" y="3185850"/>
              <a:ext cx="2118105" cy="1485680"/>
            </a:xfrm>
            <a:custGeom>
              <a:avLst/>
              <a:gdLst>
                <a:gd name="connsiteX0" fmla="*/ 0 w 2359457"/>
                <a:gd name="connsiteY0" fmla="*/ 0 h 1654969"/>
                <a:gd name="connsiteX1" fmla="*/ 1192159 w 2359457"/>
                <a:gd name="connsiteY1" fmla="*/ 0 h 1654969"/>
                <a:gd name="connsiteX2" fmla="*/ 2017563 w 2359457"/>
                <a:gd name="connsiteY2" fmla="*/ 341894 h 1654969"/>
                <a:gd name="connsiteX3" fmla="*/ 2359457 w 2359457"/>
                <a:gd name="connsiteY3" fmla="*/ 1167299 h 1654969"/>
                <a:gd name="connsiteX4" fmla="*/ 1812822 w 2359457"/>
                <a:gd name="connsiteY4" fmla="*/ 1167299 h 1654969"/>
                <a:gd name="connsiteX5" fmla="*/ 1812822 w 2359457"/>
                <a:gd name="connsiteY5" fmla="*/ 1411384 h 1654969"/>
                <a:gd name="connsiteX6" fmla="*/ 1837943 w 2359457"/>
                <a:gd name="connsiteY6" fmla="*/ 1415347 h 1654969"/>
                <a:gd name="connsiteX7" fmla="*/ 1935438 w 2359457"/>
                <a:gd name="connsiteY7" fmla="*/ 1530257 h 1654969"/>
                <a:gd name="connsiteX8" fmla="*/ 1775808 w 2359457"/>
                <a:gd name="connsiteY8" fmla="*/ 1654969 h 1654969"/>
                <a:gd name="connsiteX9" fmla="*/ 1616178 w 2359457"/>
                <a:gd name="connsiteY9" fmla="*/ 1530257 h 1654969"/>
                <a:gd name="connsiteX10" fmla="*/ 1713673 w 2359457"/>
                <a:gd name="connsiteY10" fmla="*/ 1415347 h 1654969"/>
                <a:gd name="connsiteX11" fmla="*/ 1742983 w 2359457"/>
                <a:gd name="connsiteY11" fmla="*/ 1410723 h 1654969"/>
                <a:gd name="connsiteX12" fmla="*/ 1742983 w 2359457"/>
                <a:gd name="connsiteY12" fmla="*/ 1167299 h 1654969"/>
                <a:gd name="connsiteX13" fmla="*/ 1283857 w 2359457"/>
                <a:gd name="connsiteY13" fmla="*/ 1167299 h 1654969"/>
                <a:gd name="connsiteX14" fmla="*/ 1289736 w 2359457"/>
                <a:gd name="connsiteY14" fmla="*/ 1138185 h 1654969"/>
                <a:gd name="connsiteX15" fmla="*/ 1216248 w 2359457"/>
                <a:gd name="connsiteY15" fmla="*/ 1027318 h 1654969"/>
                <a:gd name="connsiteX16" fmla="*/ 1192159 w 2359457"/>
                <a:gd name="connsiteY16" fmla="*/ 1022455 h 1654969"/>
                <a:gd name="connsiteX17" fmla="*/ 1192159 w 2359457"/>
                <a:gd name="connsiteY17" fmla="*/ 1024506 h 1654969"/>
                <a:gd name="connsiteX18" fmla="*/ 0 w 2359457"/>
                <a:gd name="connsiteY18" fmla="*/ 1024506 h 1654969"/>
                <a:gd name="connsiteX19" fmla="*/ 0 w 2359457"/>
                <a:gd name="connsiteY19" fmla="*/ 554207 h 1654969"/>
                <a:gd name="connsiteX20" fmla="*/ 145588 w 2359457"/>
                <a:gd name="connsiteY20" fmla="*/ 554207 h 1654969"/>
                <a:gd name="connsiteX21" fmla="*/ 172463 w 2359457"/>
                <a:gd name="connsiteY21" fmla="*/ 605229 h 1654969"/>
                <a:gd name="connsiteX22" fmla="*/ 280226 w 2359457"/>
                <a:gd name="connsiteY22" fmla="*/ 662364 h 1654969"/>
                <a:gd name="connsiteX23" fmla="*/ 432626 w 2359457"/>
                <a:gd name="connsiteY23" fmla="*/ 467292 h 1654969"/>
                <a:gd name="connsiteX24" fmla="*/ 280226 w 2359457"/>
                <a:gd name="connsiteY24" fmla="*/ 272220 h 1654969"/>
                <a:gd name="connsiteX25" fmla="*/ 172463 w 2359457"/>
                <a:gd name="connsiteY25" fmla="*/ 329355 h 1654969"/>
                <a:gd name="connsiteX26" fmla="*/ 145589 w 2359457"/>
                <a:gd name="connsiteY26" fmla="*/ 380376 h 1654969"/>
                <a:gd name="connsiteX27" fmla="*/ 0 w 2359457"/>
                <a:gd name="connsiteY27" fmla="*/ 380376 h 165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59457" h="1654969">
                  <a:moveTo>
                    <a:pt x="0" y="0"/>
                  </a:moveTo>
                  <a:lnTo>
                    <a:pt x="1192159" y="0"/>
                  </a:lnTo>
                  <a:cubicBezTo>
                    <a:pt x="1501746" y="0"/>
                    <a:pt x="1798653" y="122983"/>
                    <a:pt x="2017563" y="341894"/>
                  </a:cubicBezTo>
                  <a:cubicBezTo>
                    <a:pt x="2236475" y="560806"/>
                    <a:pt x="2359457" y="857713"/>
                    <a:pt x="2359457" y="1167299"/>
                  </a:cubicBezTo>
                  <a:lnTo>
                    <a:pt x="1812822" y="1167299"/>
                  </a:lnTo>
                  <a:lnTo>
                    <a:pt x="1812822" y="1411384"/>
                  </a:lnTo>
                  <a:lnTo>
                    <a:pt x="1837943" y="1415347"/>
                  </a:lnTo>
                  <a:cubicBezTo>
                    <a:pt x="1895237" y="1434278"/>
                    <a:pt x="1935438" y="1478600"/>
                    <a:pt x="1935438" y="1530257"/>
                  </a:cubicBezTo>
                  <a:cubicBezTo>
                    <a:pt x="1935438" y="1599134"/>
                    <a:pt x="1863969" y="1654969"/>
                    <a:pt x="1775808" y="1654969"/>
                  </a:cubicBezTo>
                  <a:cubicBezTo>
                    <a:pt x="1687647" y="1654969"/>
                    <a:pt x="1616178" y="1599134"/>
                    <a:pt x="1616178" y="1530257"/>
                  </a:cubicBezTo>
                  <a:cubicBezTo>
                    <a:pt x="1616178" y="1478600"/>
                    <a:pt x="1656378" y="1434278"/>
                    <a:pt x="1713673" y="1415347"/>
                  </a:cubicBezTo>
                  <a:lnTo>
                    <a:pt x="1742983" y="1410723"/>
                  </a:lnTo>
                  <a:lnTo>
                    <a:pt x="1742983" y="1167299"/>
                  </a:lnTo>
                  <a:lnTo>
                    <a:pt x="1283857" y="1167299"/>
                  </a:lnTo>
                  <a:lnTo>
                    <a:pt x="1289736" y="1138185"/>
                  </a:lnTo>
                  <a:cubicBezTo>
                    <a:pt x="1289736" y="1088346"/>
                    <a:pt x="1259434" y="1045584"/>
                    <a:pt x="1216248" y="1027318"/>
                  </a:cubicBezTo>
                  <a:lnTo>
                    <a:pt x="1192159" y="1022455"/>
                  </a:lnTo>
                  <a:lnTo>
                    <a:pt x="1192159" y="1024506"/>
                  </a:lnTo>
                  <a:lnTo>
                    <a:pt x="0" y="1024506"/>
                  </a:lnTo>
                  <a:lnTo>
                    <a:pt x="0" y="554207"/>
                  </a:lnTo>
                  <a:lnTo>
                    <a:pt x="145588" y="554207"/>
                  </a:lnTo>
                  <a:lnTo>
                    <a:pt x="172463" y="605229"/>
                  </a:lnTo>
                  <a:cubicBezTo>
                    <a:pt x="200042" y="640530"/>
                    <a:pt x="238142" y="662364"/>
                    <a:pt x="280226" y="662364"/>
                  </a:cubicBezTo>
                  <a:cubicBezTo>
                    <a:pt x="364394" y="662364"/>
                    <a:pt x="432626" y="575027"/>
                    <a:pt x="432626" y="467292"/>
                  </a:cubicBezTo>
                  <a:cubicBezTo>
                    <a:pt x="432626" y="359557"/>
                    <a:pt x="364394" y="272220"/>
                    <a:pt x="280226" y="272220"/>
                  </a:cubicBezTo>
                  <a:cubicBezTo>
                    <a:pt x="238142" y="272220"/>
                    <a:pt x="200042" y="294054"/>
                    <a:pt x="172463" y="329355"/>
                  </a:cubicBezTo>
                  <a:lnTo>
                    <a:pt x="145589" y="380376"/>
                  </a:lnTo>
                  <a:lnTo>
                    <a:pt x="0" y="380376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143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6200000">
              <a:off x="4681778" y="2896149"/>
              <a:ext cx="1000430" cy="1418387"/>
            </a:xfrm>
            <a:custGeom>
              <a:avLst/>
              <a:gdLst>
                <a:gd name="connsiteX0" fmla="*/ 1114425 w 1114426"/>
                <a:gd name="connsiteY0" fmla="*/ 472775 h 1580008"/>
                <a:gd name="connsiteX1" fmla="*/ 968837 w 1114426"/>
                <a:gd name="connsiteY1" fmla="*/ 472775 h 1580008"/>
                <a:gd name="connsiteX2" fmla="*/ 941962 w 1114426"/>
                <a:gd name="connsiteY2" fmla="*/ 421753 h 1580008"/>
                <a:gd name="connsiteX3" fmla="*/ 834199 w 1114426"/>
                <a:gd name="connsiteY3" fmla="*/ 364618 h 1580008"/>
                <a:gd name="connsiteX4" fmla="*/ 681799 w 1114426"/>
                <a:gd name="connsiteY4" fmla="*/ 559690 h 1580008"/>
                <a:gd name="connsiteX5" fmla="*/ 834199 w 1114426"/>
                <a:gd name="connsiteY5" fmla="*/ 754762 h 1580008"/>
                <a:gd name="connsiteX6" fmla="*/ 941962 w 1114426"/>
                <a:gd name="connsiteY6" fmla="*/ 697627 h 1580008"/>
                <a:gd name="connsiteX7" fmla="*/ 968836 w 1114426"/>
                <a:gd name="connsiteY7" fmla="*/ 646606 h 1580008"/>
                <a:gd name="connsiteX8" fmla="*/ 1114425 w 1114426"/>
                <a:gd name="connsiteY8" fmla="*/ 646606 h 1580008"/>
                <a:gd name="connsiteX9" fmla="*/ 1114426 w 1114426"/>
                <a:gd name="connsiteY9" fmla="*/ 0 h 1580008"/>
                <a:gd name="connsiteX10" fmla="*/ 1114426 w 1114426"/>
                <a:gd name="connsiteY10" fmla="*/ 976143 h 1580008"/>
                <a:gd name="connsiteX11" fmla="*/ 1091428 w 1114426"/>
                <a:gd name="connsiteY11" fmla="*/ 980786 h 1580008"/>
                <a:gd name="connsiteX12" fmla="*/ 1021269 w 1114426"/>
                <a:gd name="connsiteY12" fmla="*/ 1086631 h 1580008"/>
                <a:gd name="connsiteX13" fmla="*/ 1026881 w 1114426"/>
                <a:gd name="connsiteY13" fmla="*/ 1114427 h 1580008"/>
                <a:gd name="connsiteX14" fmla="*/ 588551 w 1114426"/>
                <a:gd name="connsiteY14" fmla="*/ 1114427 h 1580008"/>
                <a:gd name="connsiteX15" fmla="*/ 588551 w 1114426"/>
                <a:gd name="connsiteY15" fmla="*/ 1346825 h 1580008"/>
                <a:gd name="connsiteX16" fmla="*/ 616534 w 1114426"/>
                <a:gd name="connsiteY16" fmla="*/ 1351239 h 1580008"/>
                <a:gd name="connsiteX17" fmla="*/ 709613 w 1114426"/>
                <a:gd name="connsiteY17" fmla="*/ 1460945 h 1580008"/>
                <a:gd name="connsiteX18" fmla="*/ 557213 w 1114426"/>
                <a:gd name="connsiteY18" fmla="*/ 1580008 h 1580008"/>
                <a:gd name="connsiteX19" fmla="*/ 404813 w 1114426"/>
                <a:gd name="connsiteY19" fmla="*/ 1460945 h 1580008"/>
                <a:gd name="connsiteX20" fmla="*/ 497892 w 1114426"/>
                <a:gd name="connsiteY20" fmla="*/ 1351239 h 1580008"/>
                <a:gd name="connsiteX21" fmla="*/ 521876 w 1114426"/>
                <a:gd name="connsiteY21" fmla="*/ 1347456 h 1580008"/>
                <a:gd name="connsiteX22" fmla="*/ 521876 w 1114426"/>
                <a:gd name="connsiteY22" fmla="*/ 1114427 h 1580008"/>
                <a:gd name="connsiteX23" fmla="*/ 0 w 1114426"/>
                <a:gd name="connsiteY23" fmla="*/ 1114427 h 1580008"/>
                <a:gd name="connsiteX24" fmla="*/ 326408 w 1114426"/>
                <a:gd name="connsiteY24" fmla="*/ 326408 h 1580008"/>
                <a:gd name="connsiteX25" fmla="*/ 1114426 w 1114426"/>
                <a:gd name="connsiteY25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426" h="1580008">
                  <a:moveTo>
                    <a:pt x="1114425" y="472775"/>
                  </a:move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close/>
                  <a:moveTo>
                    <a:pt x="1114426" y="0"/>
                  </a:moveTo>
                  <a:lnTo>
                    <a:pt x="1114426" y="976143"/>
                  </a:lnTo>
                  <a:lnTo>
                    <a:pt x="1091428" y="980786"/>
                  </a:lnTo>
                  <a:cubicBezTo>
                    <a:pt x="1050198" y="998225"/>
                    <a:pt x="1021269" y="1039050"/>
                    <a:pt x="1021269" y="1086631"/>
                  </a:cubicBezTo>
                  <a:lnTo>
                    <a:pt x="1026881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52400" dist="508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472800" y="4382944"/>
              <a:ext cx="2044706" cy="991878"/>
            </a:xfrm>
            <a:custGeom>
              <a:avLst/>
              <a:gdLst>
                <a:gd name="connsiteX0" fmla="*/ 0 w 2277695"/>
                <a:gd name="connsiteY0" fmla="*/ 0 h 1104900"/>
                <a:gd name="connsiteX1" fmla="*/ 2277695 w 2277695"/>
                <a:gd name="connsiteY1" fmla="*/ 0 h 1104900"/>
                <a:gd name="connsiteX2" fmla="*/ 2277695 w 2277695"/>
                <a:gd name="connsiteY2" fmla="*/ 417909 h 1104900"/>
                <a:gd name="connsiteX3" fmla="*/ 2231604 w 2277695"/>
                <a:gd name="connsiteY3" fmla="*/ 417909 h 1104900"/>
                <a:gd name="connsiteX4" fmla="*/ 2231604 w 2277695"/>
                <a:gd name="connsiteY4" fmla="*/ 417910 h 1104900"/>
                <a:gd name="connsiteX5" fmla="*/ 2106707 w 2277695"/>
                <a:gd name="connsiteY5" fmla="*/ 417910 h 1104900"/>
                <a:gd name="connsiteX6" fmla="*/ 2079832 w 2277695"/>
                <a:gd name="connsiteY6" fmla="*/ 366888 h 1104900"/>
                <a:gd name="connsiteX7" fmla="*/ 1972069 w 2277695"/>
                <a:gd name="connsiteY7" fmla="*/ 309753 h 1104900"/>
                <a:gd name="connsiteX8" fmla="*/ 1819669 w 2277695"/>
                <a:gd name="connsiteY8" fmla="*/ 504825 h 1104900"/>
                <a:gd name="connsiteX9" fmla="*/ 1972069 w 2277695"/>
                <a:gd name="connsiteY9" fmla="*/ 699897 h 1104900"/>
                <a:gd name="connsiteX10" fmla="*/ 2079832 w 2277695"/>
                <a:gd name="connsiteY10" fmla="*/ 642762 h 1104900"/>
                <a:gd name="connsiteX11" fmla="*/ 2106706 w 2277695"/>
                <a:gd name="connsiteY11" fmla="*/ 591741 h 1104900"/>
                <a:gd name="connsiteX12" fmla="*/ 2252295 w 2277695"/>
                <a:gd name="connsiteY12" fmla="*/ 591741 h 1104900"/>
                <a:gd name="connsiteX13" fmla="*/ 2252295 w 2277695"/>
                <a:gd name="connsiteY13" fmla="*/ 591740 h 1104900"/>
                <a:gd name="connsiteX14" fmla="*/ 2277695 w 2277695"/>
                <a:gd name="connsiteY14" fmla="*/ 591740 h 1104900"/>
                <a:gd name="connsiteX15" fmla="*/ 2277695 w 2277695"/>
                <a:gd name="connsiteY15" fmla="*/ 1104900 h 1104900"/>
                <a:gd name="connsiteX16" fmla="*/ 0 w 2277695"/>
                <a:gd name="connsiteY16" fmla="*/ 11049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77695" h="1104900">
                  <a:moveTo>
                    <a:pt x="0" y="0"/>
                  </a:moveTo>
                  <a:lnTo>
                    <a:pt x="2277695" y="0"/>
                  </a:lnTo>
                  <a:lnTo>
                    <a:pt x="2277695" y="417909"/>
                  </a:lnTo>
                  <a:lnTo>
                    <a:pt x="2231604" y="417909"/>
                  </a:lnTo>
                  <a:lnTo>
                    <a:pt x="2231604" y="417910"/>
                  </a:lnTo>
                  <a:lnTo>
                    <a:pt x="2106707" y="417910"/>
                  </a:lnTo>
                  <a:lnTo>
                    <a:pt x="2079832" y="366888"/>
                  </a:lnTo>
                  <a:cubicBezTo>
                    <a:pt x="2052253" y="331587"/>
                    <a:pt x="2014153" y="309753"/>
                    <a:pt x="1972069" y="309753"/>
                  </a:cubicBezTo>
                  <a:cubicBezTo>
                    <a:pt x="1887901" y="309753"/>
                    <a:pt x="1819669" y="397090"/>
                    <a:pt x="1819669" y="504825"/>
                  </a:cubicBezTo>
                  <a:cubicBezTo>
                    <a:pt x="1819669" y="612560"/>
                    <a:pt x="1887901" y="699897"/>
                    <a:pt x="1972069" y="699897"/>
                  </a:cubicBezTo>
                  <a:cubicBezTo>
                    <a:pt x="2014153" y="699897"/>
                    <a:pt x="2052253" y="678063"/>
                    <a:pt x="2079832" y="642762"/>
                  </a:cubicBezTo>
                  <a:lnTo>
                    <a:pt x="2106706" y="591741"/>
                  </a:lnTo>
                  <a:lnTo>
                    <a:pt x="2252295" y="591741"/>
                  </a:lnTo>
                  <a:lnTo>
                    <a:pt x="2252295" y="591740"/>
                  </a:lnTo>
                  <a:lnTo>
                    <a:pt x="2277695" y="591740"/>
                  </a:lnTo>
                  <a:lnTo>
                    <a:pt x="2277695" y="1104900"/>
                  </a:lnTo>
                  <a:lnTo>
                    <a:pt x="0" y="11049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114300">
                <a:prstClr val="black">
                  <a:alpha val="5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5400000" flipH="1">
              <a:off x="6359194" y="4064631"/>
              <a:ext cx="1083798" cy="1536584"/>
            </a:xfrm>
            <a:custGeom>
              <a:avLst/>
              <a:gdLst>
                <a:gd name="connsiteX0" fmla="*/ 1114425 w 1114426"/>
                <a:gd name="connsiteY0" fmla="*/ 472775 h 1580008"/>
                <a:gd name="connsiteX1" fmla="*/ 968837 w 1114426"/>
                <a:gd name="connsiteY1" fmla="*/ 472775 h 1580008"/>
                <a:gd name="connsiteX2" fmla="*/ 941962 w 1114426"/>
                <a:gd name="connsiteY2" fmla="*/ 421753 h 1580008"/>
                <a:gd name="connsiteX3" fmla="*/ 834199 w 1114426"/>
                <a:gd name="connsiteY3" fmla="*/ 364618 h 1580008"/>
                <a:gd name="connsiteX4" fmla="*/ 681799 w 1114426"/>
                <a:gd name="connsiteY4" fmla="*/ 559690 h 1580008"/>
                <a:gd name="connsiteX5" fmla="*/ 834199 w 1114426"/>
                <a:gd name="connsiteY5" fmla="*/ 754762 h 1580008"/>
                <a:gd name="connsiteX6" fmla="*/ 941962 w 1114426"/>
                <a:gd name="connsiteY6" fmla="*/ 697627 h 1580008"/>
                <a:gd name="connsiteX7" fmla="*/ 968836 w 1114426"/>
                <a:gd name="connsiteY7" fmla="*/ 646606 h 1580008"/>
                <a:gd name="connsiteX8" fmla="*/ 1114425 w 1114426"/>
                <a:gd name="connsiteY8" fmla="*/ 646606 h 1580008"/>
                <a:gd name="connsiteX9" fmla="*/ 1114426 w 1114426"/>
                <a:gd name="connsiteY9" fmla="*/ 0 h 1580008"/>
                <a:gd name="connsiteX10" fmla="*/ 1114426 w 1114426"/>
                <a:gd name="connsiteY10" fmla="*/ 976143 h 1580008"/>
                <a:gd name="connsiteX11" fmla="*/ 1091428 w 1114426"/>
                <a:gd name="connsiteY11" fmla="*/ 980786 h 1580008"/>
                <a:gd name="connsiteX12" fmla="*/ 1021269 w 1114426"/>
                <a:gd name="connsiteY12" fmla="*/ 1086631 h 1580008"/>
                <a:gd name="connsiteX13" fmla="*/ 1026881 w 1114426"/>
                <a:gd name="connsiteY13" fmla="*/ 1114427 h 1580008"/>
                <a:gd name="connsiteX14" fmla="*/ 588551 w 1114426"/>
                <a:gd name="connsiteY14" fmla="*/ 1114427 h 1580008"/>
                <a:gd name="connsiteX15" fmla="*/ 588551 w 1114426"/>
                <a:gd name="connsiteY15" fmla="*/ 1346825 h 1580008"/>
                <a:gd name="connsiteX16" fmla="*/ 616534 w 1114426"/>
                <a:gd name="connsiteY16" fmla="*/ 1351239 h 1580008"/>
                <a:gd name="connsiteX17" fmla="*/ 709613 w 1114426"/>
                <a:gd name="connsiteY17" fmla="*/ 1460945 h 1580008"/>
                <a:gd name="connsiteX18" fmla="*/ 557213 w 1114426"/>
                <a:gd name="connsiteY18" fmla="*/ 1580008 h 1580008"/>
                <a:gd name="connsiteX19" fmla="*/ 404813 w 1114426"/>
                <a:gd name="connsiteY19" fmla="*/ 1460945 h 1580008"/>
                <a:gd name="connsiteX20" fmla="*/ 497892 w 1114426"/>
                <a:gd name="connsiteY20" fmla="*/ 1351239 h 1580008"/>
                <a:gd name="connsiteX21" fmla="*/ 521876 w 1114426"/>
                <a:gd name="connsiteY21" fmla="*/ 1347456 h 1580008"/>
                <a:gd name="connsiteX22" fmla="*/ 521876 w 1114426"/>
                <a:gd name="connsiteY22" fmla="*/ 1114427 h 1580008"/>
                <a:gd name="connsiteX23" fmla="*/ 0 w 1114426"/>
                <a:gd name="connsiteY23" fmla="*/ 1114427 h 1580008"/>
                <a:gd name="connsiteX24" fmla="*/ 326408 w 1114426"/>
                <a:gd name="connsiteY24" fmla="*/ 326408 h 1580008"/>
                <a:gd name="connsiteX25" fmla="*/ 1114426 w 1114426"/>
                <a:gd name="connsiteY25" fmla="*/ 0 h 158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14426" h="1580008">
                  <a:moveTo>
                    <a:pt x="1114425" y="472775"/>
                  </a:moveTo>
                  <a:lnTo>
                    <a:pt x="968837" y="472775"/>
                  </a:lnTo>
                  <a:lnTo>
                    <a:pt x="941962" y="421753"/>
                  </a:lnTo>
                  <a:cubicBezTo>
                    <a:pt x="914383" y="386452"/>
                    <a:pt x="876283" y="364618"/>
                    <a:pt x="834199" y="364618"/>
                  </a:cubicBezTo>
                  <a:cubicBezTo>
                    <a:pt x="750031" y="364618"/>
                    <a:pt x="681799" y="451955"/>
                    <a:pt x="681799" y="559690"/>
                  </a:cubicBezTo>
                  <a:cubicBezTo>
                    <a:pt x="681799" y="667425"/>
                    <a:pt x="750031" y="754762"/>
                    <a:pt x="834199" y="754762"/>
                  </a:cubicBezTo>
                  <a:cubicBezTo>
                    <a:pt x="876283" y="754762"/>
                    <a:pt x="914383" y="732928"/>
                    <a:pt x="941962" y="697627"/>
                  </a:cubicBezTo>
                  <a:lnTo>
                    <a:pt x="968836" y="646606"/>
                  </a:lnTo>
                  <a:lnTo>
                    <a:pt x="1114425" y="646606"/>
                  </a:lnTo>
                  <a:close/>
                  <a:moveTo>
                    <a:pt x="1114426" y="0"/>
                  </a:moveTo>
                  <a:lnTo>
                    <a:pt x="1114426" y="976143"/>
                  </a:lnTo>
                  <a:lnTo>
                    <a:pt x="1091428" y="980786"/>
                  </a:lnTo>
                  <a:cubicBezTo>
                    <a:pt x="1050198" y="998225"/>
                    <a:pt x="1021269" y="1039050"/>
                    <a:pt x="1021269" y="1086631"/>
                  </a:cubicBezTo>
                  <a:lnTo>
                    <a:pt x="1026881" y="1114427"/>
                  </a:lnTo>
                  <a:lnTo>
                    <a:pt x="588551" y="1114427"/>
                  </a:lnTo>
                  <a:lnTo>
                    <a:pt x="588551" y="1346825"/>
                  </a:lnTo>
                  <a:lnTo>
                    <a:pt x="616534" y="1351239"/>
                  </a:lnTo>
                  <a:cubicBezTo>
                    <a:pt x="671233" y="1369313"/>
                    <a:pt x="709613" y="1411627"/>
                    <a:pt x="709613" y="1460945"/>
                  </a:cubicBezTo>
                  <a:cubicBezTo>
                    <a:pt x="709613" y="1526702"/>
                    <a:pt x="641381" y="1580008"/>
                    <a:pt x="557213" y="1580008"/>
                  </a:cubicBezTo>
                  <a:cubicBezTo>
                    <a:pt x="473045" y="1580008"/>
                    <a:pt x="404813" y="1526702"/>
                    <a:pt x="404813" y="1460945"/>
                  </a:cubicBezTo>
                  <a:cubicBezTo>
                    <a:pt x="404813" y="1411627"/>
                    <a:pt x="443193" y="1369313"/>
                    <a:pt x="497892" y="1351239"/>
                  </a:cubicBezTo>
                  <a:lnTo>
                    <a:pt x="521876" y="1347456"/>
                  </a:lnTo>
                  <a:lnTo>
                    <a:pt x="521876" y="1114427"/>
                  </a:lnTo>
                  <a:lnTo>
                    <a:pt x="0" y="1114427"/>
                  </a:lnTo>
                  <a:cubicBezTo>
                    <a:pt x="0" y="818863"/>
                    <a:pt x="117412" y="535404"/>
                    <a:pt x="326408" y="326408"/>
                  </a:cubicBezTo>
                  <a:cubicBezTo>
                    <a:pt x="535403" y="117412"/>
                    <a:pt x="818862" y="0"/>
                    <a:pt x="1114426" y="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215900" dist="50800" dir="27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06599" y="3450936"/>
              <a:ext cx="314998" cy="315001"/>
              <a:chOff x="8146929" y="3160395"/>
              <a:chExt cx="477656" cy="47765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Rectangle 211"/>
              <p:cNvSpPr>
                <a:spLocks noChangeArrowheads="1"/>
              </p:cNvSpPr>
              <p:nvPr/>
            </p:nvSpPr>
            <p:spPr bwMode="auto">
              <a:xfrm>
                <a:off x="8167744" y="3575605"/>
                <a:ext cx="62446" cy="6244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Rectangle 212"/>
              <p:cNvSpPr>
                <a:spLocks noChangeArrowheads="1"/>
              </p:cNvSpPr>
              <p:nvPr/>
            </p:nvSpPr>
            <p:spPr bwMode="auto">
              <a:xfrm>
                <a:off x="8292636" y="3492344"/>
                <a:ext cx="62446" cy="145707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Rectangle 213"/>
              <p:cNvSpPr>
                <a:spLocks noChangeArrowheads="1"/>
              </p:cNvSpPr>
              <p:nvPr/>
            </p:nvSpPr>
            <p:spPr bwMode="auto">
              <a:xfrm>
                <a:off x="8417528" y="3389363"/>
                <a:ext cx="61350" cy="248688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Rectangle 214"/>
              <p:cNvSpPr>
                <a:spLocks noChangeArrowheads="1"/>
              </p:cNvSpPr>
              <p:nvPr/>
            </p:nvSpPr>
            <p:spPr bwMode="auto">
              <a:xfrm>
                <a:off x="8541324" y="3285287"/>
                <a:ext cx="62446" cy="352765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Line 215"/>
              <p:cNvSpPr>
                <a:spLocks noChangeShapeType="1"/>
              </p:cNvSpPr>
              <p:nvPr/>
            </p:nvSpPr>
            <p:spPr bwMode="auto">
              <a:xfrm flipH="1">
                <a:off x="8146929" y="3638051"/>
                <a:ext cx="477656" cy="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Line 216"/>
              <p:cNvSpPr>
                <a:spLocks noChangeShapeType="1"/>
              </p:cNvSpPr>
              <p:nvPr/>
            </p:nvSpPr>
            <p:spPr bwMode="auto">
              <a:xfrm flipH="1">
                <a:off x="8167744" y="3160395"/>
                <a:ext cx="436026" cy="37358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217"/>
              <p:cNvSpPr/>
              <p:nvPr/>
            </p:nvSpPr>
            <p:spPr bwMode="auto">
              <a:xfrm>
                <a:off x="8541324" y="3160395"/>
                <a:ext cx="62446" cy="62446"/>
              </a:xfrm>
              <a:custGeom>
                <a:avLst/>
                <a:gdLst>
                  <a:gd name="T0" fmla="*/ 0 w 57"/>
                  <a:gd name="T1" fmla="*/ 0 h 57"/>
                  <a:gd name="T2" fmla="*/ 57 w 57"/>
                  <a:gd name="T3" fmla="*/ 0 h 57"/>
                  <a:gd name="T4" fmla="*/ 57 w 57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7">
                    <a:moveTo>
                      <a:pt x="0" y="0"/>
                    </a:moveTo>
                    <a:lnTo>
                      <a:pt x="57" y="0"/>
                    </a:lnTo>
                    <a:lnTo>
                      <a:pt x="57" y="57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871604" y="2315868"/>
              <a:ext cx="323501" cy="484538"/>
              <a:chOff x="658813" y="3189288"/>
              <a:chExt cx="360363" cy="5397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Freeform 35"/>
              <p:cNvSpPr/>
              <p:nvPr/>
            </p:nvSpPr>
            <p:spPr bwMode="auto">
              <a:xfrm>
                <a:off x="749300" y="3594100"/>
                <a:ext cx="179388" cy="134938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658813" y="3189288"/>
                <a:ext cx="360363" cy="382588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 rot="2700000">
              <a:off x="6712103" y="3481798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61181" y="4698983"/>
              <a:ext cx="340563" cy="330840"/>
              <a:chOff x="6796375" y="5745283"/>
              <a:chExt cx="555625" cy="53975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Freeform 31"/>
              <p:cNvSpPr/>
              <p:nvPr/>
            </p:nvSpPr>
            <p:spPr bwMode="auto">
              <a:xfrm>
                <a:off x="7051962" y="6015158"/>
                <a:ext cx="44450" cy="46038"/>
              </a:xfrm>
              <a:custGeom>
                <a:avLst/>
                <a:gdLst>
                  <a:gd name="T0" fmla="*/ 8 w 16"/>
                  <a:gd name="T1" fmla="*/ 0 h 16"/>
                  <a:gd name="T2" fmla="*/ 2 w 16"/>
                  <a:gd name="T3" fmla="*/ 2 h 16"/>
                  <a:gd name="T4" fmla="*/ 0 w 16"/>
                  <a:gd name="T5" fmla="*/ 8 h 16"/>
                  <a:gd name="T6" fmla="*/ 8 w 16"/>
                  <a:gd name="T7" fmla="*/ 16 h 16"/>
                  <a:gd name="T8" fmla="*/ 14 w 16"/>
                  <a:gd name="T9" fmla="*/ 14 h 16"/>
                  <a:gd name="T10" fmla="*/ 16 w 16"/>
                  <a:gd name="T11" fmla="*/ 8 h 16"/>
                  <a:gd name="T12" fmla="*/ 8 w 1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6">
                    <a:moveTo>
                      <a:pt x="8" y="0"/>
                    </a:moveTo>
                    <a:cubicBezTo>
                      <a:pt x="6" y="0"/>
                      <a:pt x="4" y="1"/>
                      <a:pt x="2" y="2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" y="16"/>
                      <a:pt x="12" y="15"/>
                      <a:pt x="14" y="14"/>
                    </a:cubicBezTo>
                    <a:cubicBezTo>
                      <a:pt x="15" y="12"/>
                      <a:pt x="16" y="10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32"/>
              <p:cNvSpPr>
                <a:spLocks noEditPoints="1"/>
              </p:cNvSpPr>
              <p:nvPr/>
            </p:nvSpPr>
            <p:spPr bwMode="auto">
              <a:xfrm>
                <a:off x="6796375" y="5745283"/>
                <a:ext cx="555625" cy="539750"/>
              </a:xfrm>
              <a:custGeom>
                <a:avLst/>
                <a:gdLst>
                  <a:gd name="T0" fmla="*/ 187 w 198"/>
                  <a:gd name="T1" fmla="*/ 104 h 192"/>
                  <a:gd name="T2" fmla="*/ 168 w 198"/>
                  <a:gd name="T3" fmla="*/ 33 h 192"/>
                  <a:gd name="T4" fmla="*/ 184 w 198"/>
                  <a:gd name="T5" fmla="*/ 48 h 192"/>
                  <a:gd name="T6" fmla="*/ 187 w 198"/>
                  <a:gd name="T7" fmla="*/ 8 h 192"/>
                  <a:gd name="T8" fmla="*/ 148 w 198"/>
                  <a:gd name="T9" fmla="*/ 8 h 192"/>
                  <a:gd name="T10" fmla="*/ 162 w 198"/>
                  <a:gd name="T11" fmla="*/ 27 h 192"/>
                  <a:gd name="T12" fmla="*/ 99 w 198"/>
                  <a:gd name="T13" fmla="*/ 16 h 192"/>
                  <a:gd name="T14" fmla="*/ 36 w 198"/>
                  <a:gd name="T15" fmla="*/ 27 h 192"/>
                  <a:gd name="T16" fmla="*/ 50 w 198"/>
                  <a:gd name="T17" fmla="*/ 8 h 192"/>
                  <a:gd name="T18" fmla="*/ 11 w 198"/>
                  <a:gd name="T19" fmla="*/ 8 h 192"/>
                  <a:gd name="T20" fmla="*/ 14 w 198"/>
                  <a:gd name="T21" fmla="*/ 48 h 192"/>
                  <a:gd name="T22" fmla="*/ 31 w 198"/>
                  <a:gd name="T23" fmla="*/ 33 h 192"/>
                  <a:gd name="T24" fmla="*/ 11 w 198"/>
                  <a:gd name="T25" fmla="*/ 104 h 192"/>
                  <a:gd name="T26" fmla="*/ 49 w 198"/>
                  <a:gd name="T27" fmla="*/ 176 h 192"/>
                  <a:gd name="T28" fmla="*/ 36 w 198"/>
                  <a:gd name="T29" fmla="*/ 190 h 192"/>
                  <a:gd name="T30" fmla="*/ 42 w 198"/>
                  <a:gd name="T31" fmla="*/ 191 h 192"/>
                  <a:gd name="T32" fmla="*/ 56 w 198"/>
                  <a:gd name="T33" fmla="*/ 180 h 192"/>
                  <a:gd name="T34" fmla="*/ 142 w 198"/>
                  <a:gd name="T35" fmla="*/ 180 h 192"/>
                  <a:gd name="T36" fmla="*/ 157 w 198"/>
                  <a:gd name="T37" fmla="*/ 191 h 192"/>
                  <a:gd name="T38" fmla="*/ 162 w 198"/>
                  <a:gd name="T39" fmla="*/ 190 h 192"/>
                  <a:gd name="T40" fmla="*/ 150 w 198"/>
                  <a:gd name="T41" fmla="*/ 176 h 192"/>
                  <a:gd name="T42" fmla="*/ 65 w 198"/>
                  <a:gd name="T43" fmla="*/ 49 h 192"/>
                  <a:gd name="T44" fmla="*/ 103 w 198"/>
                  <a:gd name="T45" fmla="*/ 44 h 192"/>
                  <a:gd name="T46" fmla="*/ 99 w 198"/>
                  <a:gd name="T47" fmla="*/ 64 h 192"/>
                  <a:gd name="T48" fmla="*/ 95 w 198"/>
                  <a:gd name="T49" fmla="*/ 48 h 192"/>
                  <a:gd name="T50" fmla="*/ 67 w 198"/>
                  <a:gd name="T51" fmla="*/ 56 h 192"/>
                  <a:gd name="T52" fmla="*/ 65 w 198"/>
                  <a:gd name="T53" fmla="*/ 49 h 192"/>
                  <a:gd name="T54" fmla="*/ 119 w 198"/>
                  <a:gd name="T55" fmla="*/ 128 h 192"/>
                  <a:gd name="T56" fmla="*/ 107 w 198"/>
                  <a:gd name="T57" fmla="*/ 118 h 192"/>
                  <a:gd name="T58" fmla="*/ 83 w 198"/>
                  <a:gd name="T59" fmla="*/ 104 h 192"/>
                  <a:gd name="T60" fmla="*/ 52 w 198"/>
                  <a:gd name="T61" fmla="*/ 63 h 192"/>
                  <a:gd name="T62" fmla="*/ 58 w 198"/>
                  <a:gd name="T63" fmla="*/ 57 h 192"/>
                  <a:gd name="T64" fmla="*/ 99 w 198"/>
                  <a:gd name="T65" fmla="*/ 88 h 192"/>
                  <a:gd name="T66" fmla="*/ 113 w 198"/>
                  <a:gd name="T67" fmla="*/ 112 h 192"/>
                  <a:gd name="T68" fmla="*/ 122 w 198"/>
                  <a:gd name="T69" fmla="*/ 12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8" h="192">
                    <a:moveTo>
                      <a:pt x="150" y="176"/>
                    </a:moveTo>
                    <a:cubicBezTo>
                      <a:pt x="172" y="160"/>
                      <a:pt x="187" y="134"/>
                      <a:pt x="187" y="104"/>
                    </a:cubicBezTo>
                    <a:cubicBezTo>
                      <a:pt x="187" y="79"/>
                      <a:pt x="177" y="57"/>
                      <a:pt x="160" y="41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2" y="47"/>
                      <a:pt x="183" y="48"/>
                      <a:pt x="184" y="48"/>
                    </a:cubicBezTo>
                    <a:cubicBezTo>
                      <a:pt x="185" y="48"/>
                      <a:pt x="186" y="47"/>
                      <a:pt x="187" y="47"/>
                    </a:cubicBezTo>
                    <a:cubicBezTo>
                      <a:pt x="198" y="36"/>
                      <a:pt x="198" y="19"/>
                      <a:pt x="187" y="8"/>
                    </a:cubicBezTo>
                    <a:cubicBezTo>
                      <a:pt x="182" y="3"/>
                      <a:pt x="175" y="0"/>
                      <a:pt x="168" y="0"/>
                    </a:cubicBezTo>
                    <a:cubicBezTo>
                      <a:pt x="160" y="0"/>
                      <a:pt x="153" y="3"/>
                      <a:pt x="148" y="8"/>
                    </a:cubicBezTo>
                    <a:cubicBezTo>
                      <a:pt x="147" y="9"/>
                      <a:pt x="147" y="12"/>
                      <a:pt x="148" y="14"/>
                    </a:cubicBezTo>
                    <a:cubicBezTo>
                      <a:pt x="162" y="27"/>
                      <a:pt x="162" y="27"/>
                      <a:pt x="162" y="27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39" y="23"/>
                      <a:pt x="120" y="16"/>
                      <a:pt x="99" y="16"/>
                    </a:cubicBezTo>
                    <a:cubicBezTo>
                      <a:pt x="78" y="16"/>
                      <a:pt x="59" y="23"/>
                      <a:pt x="44" y="35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2" y="12"/>
                      <a:pt x="52" y="9"/>
                      <a:pt x="50" y="8"/>
                    </a:cubicBezTo>
                    <a:cubicBezTo>
                      <a:pt x="45" y="3"/>
                      <a:pt x="38" y="0"/>
                      <a:pt x="31" y="0"/>
                    </a:cubicBezTo>
                    <a:cubicBezTo>
                      <a:pt x="23" y="0"/>
                      <a:pt x="16" y="3"/>
                      <a:pt x="11" y="8"/>
                    </a:cubicBezTo>
                    <a:cubicBezTo>
                      <a:pt x="0" y="19"/>
                      <a:pt x="0" y="36"/>
                      <a:pt x="11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21" y="57"/>
                      <a:pt x="11" y="79"/>
                      <a:pt x="11" y="104"/>
                    </a:cubicBezTo>
                    <a:cubicBezTo>
                      <a:pt x="11" y="134"/>
                      <a:pt x="26" y="160"/>
                      <a:pt x="49" y="176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5" y="186"/>
                      <a:pt x="35" y="188"/>
                      <a:pt x="36" y="190"/>
                    </a:cubicBezTo>
                    <a:cubicBezTo>
                      <a:pt x="37" y="191"/>
                      <a:pt x="38" y="192"/>
                      <a:pt x="39" y="192"/>
                    </a:cubicBezTo>
                    <a:cubicBezTo>
                      <a:pt x="40" y="192"/>
                      <a:pt x="41" y="192"/>
                      <a:pt x="42" y="191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56" y="180"/>
                      <a:pt x="56" y="180"/>
                      <a:pt x="56" y="180"/>
                    </a:cubicBezTo>
                    <a:cubicBezTo>
                      <a:pt x="69" y="188"/>
                      <a:pt x="83" y="192"/>
                      <a:pt x="99" y="192"/>
                    </a:cubicBezTo>
                    <a:cubicBezTo>
                      <a:pt x="115" y="192"/>
                      <a:pt x="130" y="188"/>
                      <a:pt x="142" y="180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57" y="192"/>
                      <a:pt x="158" y="192"/>
                      <a:pt x="159" y="192"/>
                    </a:cubicBezTo>
                    <a:cubicBezTo>
                      <a:pt x="160" y="192"/>
                      <a:pt x="162" y="191"/>
                      <a:pt x="162" y="190"/>
                    </a:cubicBezTo>
                    <a:cubicBezTo>
                      <a:pt x="164" y="188"/>
                      <a:pt x="163" y="186"/>
                      <a:pt x="162" y="18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0" y="176"/>
                      <a:pt x="150" y="176"/>
                      <a:pt x="150" y="176"/>
                    </a:cubicBezTo>
                    <a:close/>
                    <a:moveTo>
                      <a:pt x="65" y="49"/>
                    </a:moveTo>
                    <a:cubicBezTo>
                      <a:pt x="74" y="43"/>
                      <a:pt x="85" y="40"/>
                      <a:pt x="99" y="40"/>
                    </a:cubicBezTo>
                    <a:cubicBezTo>
                      <a:pt x="101" y="40"/>
                      <a:pt x="103" y="42"/>
                      <a:pt x="103" y="44"/>
                    </a:cubicBezTo>
                    <a:cubicBezTo>
                      <a:pt x="103" y="60"/>
                      <a:pt x="103" y="60"/>
                      <a:pt x="103" y="60"/>
                    </a:cubicBezTo>
                    <a:cubicBezTo>
                      <a:pt x="103" y="62"/>
                      <a:pt x="101" y="64"/>
                      <a:pt x="99" y="64"/>
                    </a:cubicBezTo>
                    <a:cubicBezTo>
                      <a:pt x="97" y="64"/>
                      <a:pt x="95" y="62"/>
                      <a:pt x="95" y="60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85" y="48"/>
                      <a:pt x="76" y="51"/>
                      <a:pt x="69" y="55"/>
                    </a:cubicBezTo>
                    <a:cubicBezTo>
                      <a:pt x="69" y="56"/>
                      <a:pt x="68" y="56"/>
                      <a:pt x="67" y="56"/>
                    </a:cubicBezTo>
                    <a:cubicBezTo>
                      <a:pt x="66" y="56"/>
                      <a:pt x="65" y="55"/>
                      <a:pt x="64" y="54"/>
                    </a:cubicBezTo>
                    <a:cubicBezTo>
                      <a:pt x="63" y="52"/>
                      <a:pt x="63" y="50"/>
                      <a:pt x="65" y="49"/>
                    </a:cubicBezTo>
                    <a:close/>
                    <a:moveTo>
                      <a:pt x="122" y="127"/>
                    </a:moveTo>
                    <a:cubicBezTo>
                      <a:pt x="121" y="127"/>
                      <a:pt x="120" y="128"/>
                      <a:pt x="119" y="128"/>
                    </a:cubicBezTo>
                    <a:cubicBezTo>
                      <a:pt x="118" y="128"/>
                      <a:pt x="117" y="127"/>
                      <a:pt x="116" y="127"/>
                    </a:cubicBezTo>
                    <a:cubicBezTo>
                      <a:pt x="107" y="118"/>
                      <a:pt x="107" y="118"/>
                      <a:pt x="107" y="118"/>
                    </a:cubicBezTo>
                    <a:cubicBezTo>
                      <a:pt x="105" y="119"/>
                      <a:pt x="102" y="120"/>
                      <a:pt x="99" y="120"/>
                    </a:cubicBezTo>
                    <a:cubicBezTo>
                      <a:pt x="90" y="120"/>
                      <a:pt x="83" y="113"/>
                      <a:pt x="83" y="104"/>
                    </a:cubicBezTo>
                    <a:cubicBezTo>
                      <a:pt x="83" y="101"/>
                      <a:pt x="84" y="98"/>
                      <a:pt x="85" y="96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1"/>
                      <a:pt x="51" y="59"/>
                      <a:pt x="52" y="57"/>
                    </a:cubicBezTo>
                    <a:cubicBezTo>
                      <a:pt x="54" y="55"/>
                      <a:pt x="56" y="55"/>
                      <a:pt x="58" y="57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3" y="89"/>
                      <a:pt x="96" y="88"/>
                      <a:pt x="99" y="88"/>
                    </a:cubicBezTo>
                    <a:cubicBezTo>
                      <a:pt x="108" y="88"/>
                      <a:pt x="115" y="95"/>
                      <a:pt x="115" y="104"/>
                    </a:cubicBezTo>
                    <a:cubicBezTo>
                      <a:pt x="115" y="107"/>
                      <a:pt x="114" y="110"/>
                      <a:pt x="113" y="112"/>
                    </a:cubicBezTo>
                    <a:cubicBezTo>
                      <a:pt x="122" y="121"/>
                      <a:pt x="122" y="121"/>
                      <a:pt x="122" y="121"/>
                    </a:cubicBezTo>
                    <a:cubicBezTo>
                      <a:pt x="124" y="123"/>
                      <a:pt x="124" y="125"/>
                      <a:pt x="122" y="1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745180" y="5643178"/>
              <a:ext cx="956450" cy="4322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920351" y="1213370"/>
              <a:ext cx="593342" cy="1096742"/>
              <a:chOff x="8024483" y="1914680"/>
              <a:chExt cx="660952" cy="1221712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8024483" y="2010047"/>
                <a:ext cx="660952" cy="1126345"/>
              </a:xfrm>
              <a:custGeom>
                <a:avLst/>
                <a:gdLst>
                  <a:gd name="connsiteX0" fmla="*/ 0 w 660952"/>
                  <a:gd name="connsiteY0" fmla="*/ 0 h 1126345"/>
                  <a:gd name="connsiteX1" fmla="*/ 660952 w 660952"/>
                  <a:gd name="connsiteY1" fmla="*/ 0 h 1126345"/>
                  <a:gd name="connsiteX2" fmla="*/ 660952 w 660952"/>
                  <a:gd name="connsiteY2" fmla="*/ 660952 h 1126345"/>
                  <a:gd name="connsiteX3" fmla="*/ 361814 w 660952"/>
                  <a:gd name="connsiteY3" fmla="*/ 660952 h 1126345"/>
                  <a:gd name="connsiteX4" fmla="*/ 361814 w 660952"/>
                  <a:gd name="connsiteY4" fmla="*/ 893162 h 1126345"/>
                  <a:gd name="connsiteX5" fmla="*/ 389797 w 660952"/>
                  <a:gd name="connsiteY5" fmla="*/ 897576 h 1126345"/>
                  <a:gd name="connsiteX6" fmla="*/ 482876 w 660952"/>
                  <a:gd name="connsiteY6" fmla="*/ 1007282 h 1126345"/>
                  <a:gd name="connsiteX7" fmla="*/ 330476 w 660952"/>
                  <a:gd name="connsiteY7" fmla="*/ 1126345 h 1126345"/>
                  <a:gd name="connsiteX8" fmla="*/ 178076 w 660952"/>
                  <a:gd name="connsiteY8" fmla="*/ 1007282 h 1126345"/>
                  <a:gd name="connsiteX9" fmla="*/ 271155 w 660952"/>
                  <a:gd name="connsiteY9" fmla="*/ 897576 h 1126345"/>
                  <a:gd name="connsiteX10" fmla="*/ 295139 w 660952"/>
                  <a:gd name="connsiteY10" fmla="*/ 893793 h 1126345"/>
                  <a:gd name="connsiteX11" fmla="*/ 295139 w 660952"/>
                  <a:gd name="connsiteY11" fmla="*/ 660952 h 1126345"/>
                  <a:gd name="connsiteX12" fmla="*/ 0 w 660952"/>
                  <a:gd name="connsiteY12" fmla="*/ 660952 h 112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0952" h="1126345">
                    <a:moveTo>
                      <a:pt x="0" y="0"/>
                    </a:moveTo>
                    <a:lnTo>
                      <a:pt x="660952" y="0"/>
                    </a:lnTo>
                    <a:lnTo>
                      <a:pt x="660952" y="660952"/>
                    </a:lnTo>
                    <a:lnTo>
                      <a:pt x="361814" y="660952"/>
                    </a:lnTo>
                    <a:lnTo>
                      <a:pt x="361814" y="893162"/>
                    </a:lnTo>
                    <a:lnTo>
                      <a:pt x="389797" y="897576"/>
                    </a:lnTo>
                    <a:cubicBezTo>
                      <a:pt x="444496" y="915650"/>
                      <a:pt x="482876" y="957964"/>
                      <a:pt x="482876" y="1007282"/>
                    </a:cubicBezTo>
                    <a:cubicBezTo>
                      <a:pt x="482876" y="1073039"/>
                      <a:pt x="414644" y="1126345"/>
                      <a:pt x="330476" y="1126345"/>
                    </a:cubicBezTo>
                    <a:cubicBezTo>
                      <a:pt x="246308" y="1126345"/>
                      <a:pt x="178076" y="1073039"/>
                      <a:pt x="178076" y="1007282"/>
                    </a:cubicBezTo>
                    <a:cubicBezTo>
                      <a:pt x="178076" y="957964"/>
                      <a:pt x="216456" y="915650"/>
                      <a:pt x="271155" y="897576"/>
                    </a:cubicBezTo>
                    <a:lnTo>
                      <a:pt x="295139" y="893793"/>
                    </a:lnTo>
                    <a:lnTo>
                      <a:pt x="295139" y="660952"/>
                    </a:lnTo>
                    <a:lnTo>
                      <a:pt x="0" y="660952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文本框 80"/>
              <p:cNvSpPr txBox="1"/>
              <p:nvPr/>
            </p:nvSpPr>
            <p:spPr>
              <a:xfrm>
                <a:off x="8072488" y="1914680"/>
                <a:ext cx="41870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600" b="1" dirty="0">
                    <a:solidFill>
                      <a:schemeClr val="bg1"/>
                    </a:solidFill>
                  </a:rPr>
                  <a:t>$</a:t>
                </a:r>
                <a:endParaRPr lang="zh-CN" altLang="en-US" sz="36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8" name="Text Placeholder 2"/>
          <p:cNvSpPr txBox="1"/>
          <p:nvPr/>
        </p:nvSpPr>
        <p:spPr>
          <a:xfrm>
            <a:off x="981760" y="19723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869362" y="15958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295951" y="46033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183553" y="42268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7750832" y="197238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7638434" y="159584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065023" y="460335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7952625" y="42268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4589473" y="5290509"/>
            <a:ext cx="3013054" cy="9429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85000"/>
                  <a:lumOff val="15000"/>
                  <a:alpha val="0"/>
                </a:schemeClr>
              </a:gs>
              <a:gs pos="0">
                <a:schemeClr val="tx1">
                  <a:lumMod val="85000"/>
                  <a:lumOff val="1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5196" y="2069632"/>
            <a:ext cx="1731274" cy="1710088"/>
            <a:chOff x="4281488" y="1830388"/>
            <a:chExt cx="1816100" cy="1793875"/>
          </a:xfrm>
          <a:solidFill>
            <a:srgbClr val="C8161D"/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4281488" y="1830388"/>
              <a:ext cx="1816100" cy="1793875"/>
            </a:xfrm>
            <a:custGeom>
              <a:avLst/>
              <a:gdLst>
                <a:gd name="T0" fmla="*/ 195 w 483"/>
                <a:gd name="T1" fmla="*/ 294 h 477"/>
                <a:gd name="T2" fmla="*/ 196 w 483"/>
                <a:gd name="T3" fmla="*/ 294 h 477"/>
                <a:gd name="T4" fmla="*/ 298 w 483"/>
                <a:gd name="T5" fmla="*/ 279 h 477"/>
                <a:gd name="T6" fmla="*/ 396 w 483"/>
                <a:gd name="T7" fmla="*/ 208 h 477"/>
                <a:gd name="T8" fmla="*/ 443 w 483"/>
                <a:gd name="T9" fmla="*/ 115 h 477"/>
                <a:gd name="T10" fmla="*/ 483 w 483"/>
                <a:gd name="T11" fmla="*/ 84 h 477"/>
                <a:gd name="T12" fmla="*/ 483 w 483"/>
                <a:gd name="T13" fmla="*/ 84 h 477"/>
                <a:gd name="T14" fmla="*/ 382 w 483"/>
                <a:gd name="T15" fmla="*/ 12 h 477"/>
                <a:gd name="T16" fmla="*/ 309 w 483"/>
                <a:gd name="T17" fmla="*/ 0 h 477"/>
                <a:gd name="T18" fmla="*/ 221 w 483"/>
                <a:gd name="T19" fmla="*/ 19 h 477"/>
                <a:gd name="T20" fmla="*/ 0 w 483"/>
                <a:gd name="T21" fmla="*/ 425 h 477"/>
                <a:gd name="T22" fmla="*/ 3 w 483"/>
                <a:gd name="T23" fmla="*/ 477 h 477"/>
                <a:gd name="T24" fmla="*/ 46 w 483"/>
                <a:gd name="T25" fmla="*/ 383 h 477"/>
                <a:gd name="T26" fmla="*/ 195 w 483"/>
                <a:gd name="T27" fmla="*/ 2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3" h="477">
                  <a:moveTo>
                    <a:pt x="195" y="294"/>
                  </a:moveTo>
                  <a:cubicBezTo>
                    <a:pt x="196" y="294"/>
                    <a:pt x="196" y="294"/>
                    <a:pt x="196" y="294"/>
                  </a:cubicBezTo>
                  <a:cubicBezTo>
                    <a:pt x="298" y="279"/>
                    <a:pt x="298" y="279"/>
                    <a:pt x="298" y="279"/>
                  </a:cubicBezTo>
                  <a:cubicBezTo>
                    <a:pt x="335" y="273"/>
                    <a:pt x="380" y="241"/>
                    <a:pt x="396" y="208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53" y="95"/>
                    <a:pt x="467" y="84"/>
                    <a:pt x="483" y="84"/>
                  </a:cubicBezTo>
                  <a:cubicBezTo>
                    <a:pt x="483" y="84"/>
                    <a:pt x="483" y="84"/>
                    <a:pt x="483" y="84"/>
                  </a:cubicBezTo>
                  <a:cubicBezTo>
                    <a:pt x="463" y="59"/>
                    <a:pt x="431" y="28"/>
                    <a:pt x="382" y="12"/>
                  </a:cubicBezTo>
                  <a:cubicBezTo>
                    <a:pt x="358" y="4"/>
                    <a:pt x="333" y="0"/>
                    <a:pt x="309" y="0"/>
                  </a:cubicBezTo>
                  <a:cubicBezTo>
                    <a:pt x="258" y="0"/>
                    <a:pt x="225" y="17"/>
                    <a:pt x="221" y="19"/>
                  </a:cubicBezTo>
                  <a:cubicBezTo>
                    <a:pt x="83" y="108"/>
                    <a:pt x="0" y="260"/>
                    <a:pt x="0" y="425"/>
                  </a:cubicBezTo>
                  <a:cubicBezTo>
                    <a:pt x="0" y="442"/>
                    <a:pt x="1" y="460"/>
                    <a:pt x="3" y="477"/>
                  </a:cubicBezTo>
                  <a:cubicBezTo>
                    <a:pt x="10" y="444"/>
                    <a:pt x="24" y="412"/>
                    <a:pt x="46" y="383"/>
                  </a:cubicBezTo>
                  <a:cubicBezTo>
                    <a:pt x="102" y="307"/>
                    <a:pt x="191" y="295"/>
                    <a:pt x="195" y="29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"/>
            <p:cNvSpPr/>
            <p:nvPr/>
          </p:nvSpPr>
          <p:spPr bwMode="auto">
            <a:xfrm>
              <a:off x="4281488" y="1830388"/>
              <a:ext cx="1816100" cy="1793875"/>
            </a:xfrm>
            <a:custGeom>
              <a:avLst/>
              <a:gdLst>
                <a:gd name="T0" fmla="*/ 195 w 483"/>
                <a:gd name="T1" fmla="*/ 294 h 477"/>
                <a:gd name="T2" fmla="*/ 196 w 483"/>
                <a:gd name="T3" fmla="*/ 294 h 477"/>
                <a:gd name="T4" fmla="*/ 298 w 483"/>
                <a:gd name="T5" fmla="*/ 279 h 477"/>
                <a:gd name="T6" fmla="*/ 396 w 483"/>
                <a:gd name="T7" fmla="*/ 208 h 477"/>
                <a:gd name="T8" fmla="*/ 443 w 483"/>
                <a:gd name="T9" fmla="*/ 115 h 477"/>
                <a:gd name="T10" fmla="*/ 483 w 483"/>
                <a:gd name="T11" fmla="*/ 84 h 477"/>
                <a:gd name="T12" fmla="*/ 483 w 483"/>
                <a:gd name="T13" fmla="*/ 84 h 477"/>
                <a:gd name="T14" fmla="*/ 382 w 483"/>
                <a:gd name="T15" fmla="*/ 12 h 477"/>
                <a:gd name="T16" fmla="*/ 309 w 483"/>
                <a:gd name="T17" fmla="*/ 0 h 477"/>
                <a:gd name="T18" fmla="*/ 221 w 483"/>
                <a:gd name="T19" fmla="*/ 19 h 477"/>
                <a:gd name="T20" fmla="*/ 0 w 483"/>
                <a:gd name="T21" fmla="*/ 425 h 477"/>
                <a:gd name="T22" fmla="*/ 3 w 483"/>
                <a:gd name="T23" fmla="*/ 477 h 477"/>
                <a:gd name="T24" fmla="*/ 46 w 483"/>
                <a:gd name="T25" fmla="*/ 383 h 477"/>
                <a:gd name="T26" fmla="*/ 195 w 483"/>
                <a:gd name="T27" fmla="*/ 2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3" h="477">
                  <a:moveTo>
                    <a:pt x="195" y="294"/>
                  </a:moveTo>
                  <a:cubicBezTo>
                    <a:pt x="196" y="294"/>
                    <a:pt x="196" y="294"/>
                    <a:pt x="196" y="294"/>
                  </a:cubicBezTo>
                  <a:cubicBezTo>
                    <a:pt x="298" y="279"/>
                    <a:pt x="298" y="279"/>
                    <a:pt x="298" y="279"/>
                  </a:cubicBezTo>
                  <a:cubicBezTo>
                    <a:pt x="335" y="273"/>
                    <a:pt x="380" y="241"/>
                    <a:pt x="396" y="208"/>
                  </a:cubicBezTo>
                  <a:cubicBezTo>
                    <a:pt x="443" y="115"/>
                    <a:pt x="443" y="115"/>
                    <a:pt x="443" y="115"/>
                  </a:cubicBezTo>
                  <a:cubicBezTo>
                    <a:pt x="453" y="95"/>
                    <a:pt x="467" y="84"/>
                    <a:pt x="483" y="84"/>
                  </a:cubicBezTo>
                  <a:cubicBezTo>
                    <a:pt x="483" y="84"/>
                    <a:pt x="483" y="84"/>
                    <a:pt x="483" y="84"/>
                  </a:cubicBezTo>
                  <a:cubicBezTo>
                    <a:pt x="463" y="59"/>
                    <a:pt x="431" y="28"/>
                    <a:pt x="382" y="12"/>
                  </a:cubicBezTo>
                  <a:cubicBezTo>
                    <a:pt x="358" y="4"/>
                    <a:pt x="333" y="0"/>
                    <a:pt x="309" y="0"/>
                  </a:cubicBezTo>
                  <a:cubicBezTo>
                    <a:pt x="258" y="0"/>
                    <a:pt x="225" y="17"/>
                    <a:pt x="221" y="19"/>
                  </a:cubicBezTo>
                  <a:cubicBezTo>
                    <a:pt x="83" y="108"/>
                    <a:pt x="0" y="260"/>
                    <a:pt x="0" y="425"/>
                  </a:cubicBezTo>
                  <a:cubicBezTo>
                    <a:pt x="0" y="442"/>
                    <a:pt x="1" y="460"/>
                    <a:pt x="3" y="477"/>
                  </a:cubicBezTo>
                  <a:cubicBezTo>
                    <a:pt x="10" y="444"/>
                    <a:pt x="24" y="412"/>
                    <a:pt x="46" y="383"/>
                  </a:cubicBezTo>
                  <a:cubicBezTo>
                    <a:pt x="102" y="307"/>
                    <a:pt x="191" y="295"/>
                    <a:pt x="195" y="29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83682" y="1862302"/>
            <a:ext cx="2011245" cy="1354451"/>
            <a:chOff x="5349876" y="1612900"/>
            <a:chExt cx="2109788" cy="1420813"/>
          </a:xfrm>
          <a:solidFill>
            <a:srgbClr val="C8161D"/>
          </a:solidFill>
        </p:grpSpPr>
        <p:sp>
          <p:nvSpPr>
            <p:cNvPr id="26" name="Freeform 6"/>
            <p:cNvSpPr/>
            <p:nvPr/>
          </p:nvSpPr>
          <p:spPr bwMode="auto">
            <a:xfrm>
              <a:off x="5349876" y="1612900"/>
              <a:ext cx="2109788" cy="1420813"/>
            </a:xfrm>
            <a:custGeom>
              <a:avLst/>
              <a:gdLst>
                <a:gd name="T0" fmla="*/ 103 w 561"/>
                <a:gd name="T1" fmla="*/ 54 h 378"/>
                <a:gd name="T2" fmla="*/ 232 w 561"/>
                <a:gd name="T3" fmla="*/ 162 h 378"/>
                <a:gd name="T4" fmla="*/ 238 w 561"/>
                <a:gd name="T5" fmla="*/ 173 h 378"/>
                <a:gd name="T6" fmla="*/ 285 w 561"/>
                <a:gd name="T7" fmla="*/ 266 h 378"/>
                <a:gd name="T8" fmla="*/ 383 w 561"/>
                <a:gd name="T9" fmla="*/ 337 h 378"/>
                <a:gd name="T10" fmla="*/ 485 w 561"/>
                <a:gd name="T11" fmla="*/ 352 h 378"/>
                <a:gd name="T12" fmla="*/ 526 w 561"/>
                <a:gd name="T13" fmla="*/ 378 h 378"/>
                <a:gd name="T14" fmla="*/ 560 w 561"/>
                <a:gd name="T15" fmla="*/ 260 h 378"/>
                <a:gd name="T16" fmla="*/ 504 w 561"/>
                <a:gd name="T17" fmla="*/ 110 h 378"/>
                <a:gd name="T18" fmla="*/ 199 w 561"/>
                <a:gd name="T19" fmla="*/ 0 h 378"/>
                <a:gd name="T20" fmla="*/ 0 w 561"/>
                <a:gd name="T21" fmla="*/ 43 h 378"/>
                <a:gd name="T22" fmla="*/ 25 w 561"/>
                <a:gd name="T23" fmla="*/ 42 h 378"/>
                <a:gd name="T24" fmla="*/ 103 w 561"/>
                <a:gd name="T25" fmla="*/ 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1" h="378">
                  <a:moveTo>
                    <a:pt x="103" y="54"/>
                  </a:moveTo>
                  <a:cubicBezTo>
                    <a:pt x="190" y="83"/>
                    <a:pt x="228" y="153"/>
                    <a:pt x="232" y="162"/>
                  </a:cubicBezTo>
                  <a:cubicBezTo>
                    <a:pt x="234" y="165"/>
                    <a:pt x="236" y="169"/>
                    <a:pt x="238" y="173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301" y="299"/>
                    <a:pt x="346" y="331"/>
                    <a:pt x="383" y="337"/>
                  </a:cubicBezTo>
                  <a:cubicBezTo>
                    <a:pt x="485" y="352"/>
                    <a:pt x="485" y="352"/>
                    <a:pt x="485" y="352"/>
                  </a:cubicBezTo>
                  <a:cubicBezTo>
                    <a:pt x="506" y="355"/>
                    <a:pt x="521" y="364"/>
                    <a:pt x="526" y="378"/>
                  </a:cubicBezTo>
                  <a:cubicBezTo>
                    <a:pt x="542" y="351"/>
                    <a:pt x="560" y="309"/>
                    <a:pt x="560" y="260"/>
                  </a:cubicBezTo>
                  <a:cubicBezTo>
                    <a:pt x="561" y="168"/>
                    <a:pt x="511" y="116"/>
                    <a:pt x="504" y="110"/>
                  </a:cubicBezTo>
                  <a:cubicBezTo>
                    <a:pt x="419" y="39"/>
                    <a:pt x="310" y="0"/>
                    <a:pt x="199" y="0"/>
                  </a:cubicBezTo>
                  <a:cubicBezTo>
                    <a:pt x="129" y="0"/>
                    <a:pt x="63" y="15"/>
                    <a:pt x="0" y="43"/>
                  </a:cubicBezTo>
                  <a:cubicBezTo>
                    <a:pt x="8" y="42"/>
                    <a:pt x="16" y="42"/>
                    <a:pt x="25" y="42"/>
                  </a:cubicBezTo>
                  <a:cubicBezTo>
                    <a:pt x="51" y="42"/>
                    <a:pt x="77" y="46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5349876" y="1612900"/>
              <a:ext cx="2109788" cy="1420813"/>
            </a:xfrm>
            <a:custGeom>
              <a:avLst/>
              <a:gdLst>
                <a:gd name="T0" fmla="*/ 103 w 561"/>
                <a:gd name="T1" fmla="*/ 54 h 378"/>
                <a:gd name="T2" fmla="*/ 232 w 561"/>
                <a:gd name="T3" fmla="*/ 162 h 378"/>
                <a:gd name="T4" fmla="*/ 238 w 561"/>
                <a:gd name="T5" fmla="*/ 173 h 378"/>
                <a:gd name="T6" fmla="*/ 285 w 561"/>
                <a:gd name="T7" fmla="*/ 266 h 378"/>
                <a:gd name="T8" fmla="*/ 383 w 561"/>
                <a:gd name="T9" fmla="*/ 337 h 378"/>
                <a:gd name="T10" fmla="*/ 485 w 561"/>
                <a:gd name="T11" fmla="*/ 352 h 378"/>
                <a:gd name="T12" fmla="*/ 526 w 561"/>
                <a:gd name="T13" fmla="*/ 378 h 378"/>
                <a:gd name="T14" fmla="*/ 560 w 561"/>
                <a:gd name="T15" fmla="*/ 260 h 378"/>
                <a:gd name="T16" fmla="*/ 504 w 561"/>
                <a:gd name="T17" fmla="*/ 110 h 378"/>
                <a:gd name="T18" fmla="*/ 199 w 561"/>
                <a:gd name="T19" fmla="*/ 0 h 378"/>
                <a:gd name="T20" fmla="*/ 0 w 561"/>
                <a:gd name="T21" fmla="*/ 43 h 378"/>
                <a:gd name="T22" fmla="*/ 25 w 561"/>
                <a:gd name="T23" fmla="*/ 42 h 378"/>
                <a:gd name="T24" fmla="*/ 103 w 561"/>
                <a:gd name="T25" fmla="*/ 5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1" h="378">
                  <a:moveTo>
                    <a:pt x="103" y="54"/>
                  </a:moveTo>
                  <a:cubicBezTo>
                    <a:pt x="190" y="83"/>
                    <a:pt x="228" y="153"/>
                    <a:pt x="232" y="162"/>
                  </a:cubicBezTo>
                  <a:cubicBezTo>
                    <a:pt x="234" y="165"/>
                    <a:pt x="236" y="169"/>
                    <a:pt x="238" y="173"/>
                  </a:cubicBezTo>
                  <a:cubicBezTo>
                    <a:pt x="285" y="266"/>
                    <a:pt x="285" y="266"/>
                    <a:pt x="285" y="266"/>
                  </a:cubicBezTo>
                  <a:cubicBezTo>
                    <a:pt x="301" y="299"/>
                    <a:pt x="346" y="331"/>
                    <a:pt x="383" y="337"/>
                  </a:cubicBezTo>
                  <a:cubicBezTo>
                    <a:pt x="485" y="352"/>
                    <a:pt x="485" y="352"/>
                    <a:pt x="485" y="352"/>
                  </a:cubicBezTo>
                  <a:cubicBezTo>
                    <a:pt x="506" y="355"/>
                    <a:pt x="521" y="364"/>
                    <a:pt x="526" y="378"/>
                  </a:cubicBezTo>
                  <a:cubicBezTo>
                    <a:pt x="542" y="351"/>
                    <a:pt x="560" y="309"/>
                    <a:pt x="560" y="260"/>
                  </a:cubicBezTo>
                  <a:cubicBezTo>
                    <a:pt x="561" y="168"/>
                    <a:pt x="511" y="116"/>
                    <a:pt x="504" y="110"/>
                  </a:cubicBezTo>
                  <a:cubicBezTo>
                    <a:pt x="419" y="39"/>
                    <a:pt x="310" y="0"/>
                    <a:pt x="199" y="0"/>
                  </a:cubicBezTo>
                  <a:cubicBezTo>
                    <a:pt x="129" y="0"/>
                    <a:pt x="63" y="15"/>
                    <a:pt x="0" y="43"/>
                  </a:cubicBezTo>
                  <a:cubicBezTo>
                    <a:pt x="8" y="42"/>
                    <a:pt x="16" y="42"/>
                    <a:pt x="25" y="42"/>
                  </a:cubicBezTo>
                  <a:cubicBezTo>
                    <a:pt x="51" y="42"/>
                    <a:pt x="77" y="46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373088" y="4385060"/>
            <a:ext cx="2194360" cy="939792"/>
            <a:chOff x="5338763" y="4259263"/>
            <a:chExt cx="2301875" cy="985838"/>
          </a:xfrm>
          <a:solidFill>
            <a:srgbClr val="C8161D"/>
          </a:solidFill>
        </p:grpSpPr>
        <p:sp>
          <p:nvSpPr>
            <p:cNvPr id="24" name="Freeform 7"/>
            <p:cNvSpPr/>
            <p:nvPr/>
          </p:nvSpPr>
          <p:spPr bwMode="auto">
            <a:xfrm>
              <a:off x="5338763" y="4259263"/>
              <a:ext cx="2301875" cy="985838"/>
            </a:xfrm>
            <a:custGeom>
              <a:avLst/>
              <a:gdLst>
                <a:gd name="T0" fmla="*/ 612 w 612"/>
                <a:gd name="T1" fmla="*/ 33 h 262"/>
                <a:gd name="T2" fmla="*/ 520 w 612"/>
                <a:gd name="T3" fmla="*/ 81 h 262"/>
                <a:gd name="T4" fmla="*/ 463 w 612"/>
                <a:gd name="T5" fmla="*/ 89 h 262"/>
                <a:gd name="T6" fmla="*/ 353 w 612"/>
                <a:gd name="T7" fmla="*/ 60 h 262"/>
                <a:gd name="T8" fmla="*/ 262 w 612"/>
                <a:gd name="T9" fmla="*/ 13 h 262"/>
                <a:gd name="T10" fmla="*/ 202 w 612"/>
                <a:gd name="T11" fmla="*/ 0 h 262"/>
                <a:gd name="T12" fmla="*/ 141 w 612"/>
                <a:gd name="T13" fmla="*/ 13 h 262"/>
                <a:gd name="T14" fmla="*/ 49 w 612"/>
                <a:gd name="T15" fmla="*/ 61 h 262"/>
                <a:gd name="T16" fmla="*/ 19 w 612"/>
                <a:gd name="T17" fmla="*/ 69 h 262"/>
                <a:gd name="T18" fmla="*/ 0 w 612"/>
                <a:gd name="T19" fmla="*/ 64 h 262"/>
                <a:gd name="T20" fmla="*/ 40 w 612"/>
                <a:gd name="T21" fmla="*/ 172 h 262"/>
                <a:gd name="T22" fmla="*/ 173 w 612"/>
                <a:gd name="T23" fmla="*/ 261 h 262"/>
                <a:gd name="T24" fmla="*/ 202 w 612"/>
                <a:gd name="T25" fmla="*/ 262 h 262"/>
                <a:gd name="T26" fmla="*/ 443 w 612"/>
                <a:gd name="T27" fmla="*/ 197 h 262"/>
                <a:gd name="T28" fmla="*/ 612 w 612"/>
                <a:gd name="T29" fmla="*/ 3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2" h="262">
                  <a:moveTo>
                    <a:pt x="612" y="33"/>
                  </a:moveTo>
                  <a:cubicBezTo>
                    <a:pt x="586" y="55"/>
                    <a:pt x="555" y="71"/>
                    <a:pt x="520" y="81"/>
                  </a:cubicBezTo>
                  <a:cubicBezTo>
                    <a:pt x="501" y="86"/>
                    <a:pt x="482" y="89"/>
                    <a:pt x="463" y="89"/>
                  </a:cubicBezTo>
                  <a:cubicBezTo>
                    <a:pt x="401" y="89"/>
                    <a:pt x="358" y="63"/>
                    <a:pt x="353" y="6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46" y="5"/>
                    <a:pt x="225" y="0"/>
                    <a:pt x="202" y="0"/>
                  </a:cubicBezTo>
                  <a:cubicBezTo>
                    <a:pt x="179" y="0"/>
                    <a:pt x="157" y="5"/>
                    <a:pt x="141" y="13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8" y="66"/>
                    <a:pt x="28" y="69"/>
                    <a:pt x="19" y="69"/>
                  </a:cubicBezTo>
                  <a:cubicBezTo>
                    <a:pt x="12" y="69"/>
                    <a:pt x="6" y="67"/>
                    <a:pt x="0" y="64"/>
                  </a:cubicBezTo>
                  <a:cubicBezTo>
                    <a:pt x="3" y="92"/>
                    <a:pt x="12" y="133"/>
                    <a:pt x="40" y="172"/>
                  </a:cubicBezTo>
                  <a:cubicBezTo>
                    <a:pt x="94" y="246"/>
                    <a:pt x="165" y="260"/>
                    <a:pt x="173" y="261"/>
                  </a:cubicBezTo>
                  <a:cubicBezTo>
                    <a:pt x="183" y="261"/>
                    <a:pt x="193" y="262"/>
                    <a:pt x="202" y="262"/>
                  </a:cubicBezTo>
                  <a:cubicBezTo>
                    <a:pt x="286" y="262"/>
                    <a:pt x="370" y="239"/>
                    <a:pt x="443" y="197"/>
                  </a:cubicBezTo>
                  <a:cubicBezTo>
                    <a:pt x="512" y="157"/>
                    <a:pt x="570" y="101"/>
                    <a:pt x="612" y="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5338763" y="4259263"/>
              <a:ext cx="2301875" cy="985838"/>
            </a:xfrm>
            <a:custGeom>
              <a:avLst/>
              <a:gdLst>
                <a:gd name="T0" fmla="*/ 612 w 612"/>
                <a:gd name="T1" fmla="*/ 33 h 262"/>
                <a:gd name="T2" fmla="*/ 520 w 612"/>
                <a:gd name="T3" fmla="*/ 81 h 262"/>
                <a:gd name="T4" fmla="*/ 463 w 612"/>
                <a:gd name="T5" fmla="*/ 89 h 262"/>
                <a:gd name="T6" fmla="*/ 353 w 612"/>
                <a:gd name="T7" fmla="*/ 60 h 262"/>
                <a:gd name="T8" fmla="*/ 262 w 612"/>
                <a:gd name="T9" fmla="*/ 13 h 262"/>
                <a:gd name="T10" fmla="*/ 202 w 612"/>
                <a:gd name="T11" fmla="*/ 0 h 262"/>
                <a:gd name="T12" fmla="*/ 141 w 612"/>
                <a:gd name="T13" fmla="*/ 13 h 262"/>
                <a:gd name="T14" fmla="*/ 49 w 612"/>
                <a:gd name="T15" fmla="*/ 61 h 262"/>
                <a:gd name="T16" fmla="*/ 19 w 612"/>
                <a:gd name="T17" fmla="*/ 69 h 262"/>
                <a:gd name="T18" fmla="*/ 0 w 612"/>
                <a:gd name="T19" fmla="*/ 64 h 262"/>
                <a:gd name="T20" fmla="*/ 40 w 612"/>
                <a:gd name="T21" fmla="*/ 172 h 262"/>
                <a:gd name="T22" fmla="*/ 173 w 612"/>
                <a:gd name="T23" fmla="*/ 261 h 262"/>
                <a:gd name="T24" fmla="*/ 202 w 612"/>
                <a:gd name="T25" fmla="*/ 262 h 262"/>
                <a:gd name="T26" fmla="*/ 443 w 612"/>
                <a:gd name="T27" fmla="*/ 197 h 262"/>
                <a:gd name="T28" fmla="*/ 612 w 612"/>
                <a:gd name="T29" fmla="*/ 3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2" h="262">
                  <a:moveTo>
                    <a:pt x="612" y="33"/>
                  </a:moveTo>
                  <a:cubicBezTo>
                    <a:pt x="586" y="55"/>
                    <a:pt x="555" y="71"/>
                    <a:pt x="520" y="81"/>
                  </a:cubicBezTo>
                  <a:cubicBezTo>
                    <a:pt x="501" y="86"/>
                    <a:pt x="482" y="89"/>
                    <a:pt x="463" y="89"/>
                  </a:cubicBezTo>
                  <a:cubicBezTo>
                    <a:pt x="401" y="89"/>
                    <a:pt x="358" y="63"/>
                    <a:pt x="353" y="60"/>
                  </a:cubicBezTo>
                  <a:cubicBezTo>
                    <a:pt x="262" y="13"/>
                    <a:pt x="262" y="13"/>
                    <a:pt x="262" y="13"/>
                  </a:cubicBezTo>
                  <a:cubicBezTo>
                    <a:pt x="246" y="5"/>
                    <a:pt x="225" y="0"/>
                    <a:pt x="202" y="0"/>
                  </a:cubicBezTo>
                  <a:cubicBezTo>
                    <a:pt x="179" y="0"/>
                    <a:pt x="157" y="5"/>
                    <a:pt x="141" y="13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8" y="66"/>
                    <a:pt x="28" y="69"/>
                    <a:pt x="19" y="69"/>
                  </a:cubicBezTo>
                  <a:cubicBezTo>
                    <a:pt x="12" y="69"/>
                    <a:pt x="6" y="67"/>
                    <a:pt x="0" y="64"/>
                  </a:cubicBezTo>
                  <a:cubicBezTo>
                    <a:pt x="3" y="92"/>
                    <a:pt x="12" y="133"/>
                    <a:pt x="40" y="172"/>
                  </a:cubicBezTo>
                  <a:cubicBezTo>
                    <a:pt x="94" y="246"/>
                    <a:pt x="165" y="260"/>
                    <a:pt x="173" y="261"/>
                  </a:cubicBezTo>
                  <a:cubicBezTo>
                    <a:pt x="183" y="261"/>
                    <a:pt x="193" y="262"/>
                    <a:pt x="202" y="262"/>
                  </a:cubicBezTo>
                  <a:cubicBezTo>
                    <a:pt x="286" y="262"/>
                    <a:pt x="370" y="239"/>
                    <a:pt x="443" y="197"/>
                  </a:cubicBezTo>
                  <a:cubicBezTo>
                    <a:pt x="512" y="157"/>
                    <a:pt x="570" y="101"/>
                    <a:pt x="612" y="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71251" y="3227346"/>
            <a:ext cx="1374123" cy="2061185"/>
            <a:chOff x="4287838" y="3044825"/>
            <a:chExt cx="1441450" cy="2162175"/>
          </a:xfrm>
          <a:solidFill>
            <a:srgbClr val="C8161D"/>
          </a:solidFill>
        </p:grpSpPr>
        <p:sp>
          <p:nvSpPr>
            <p:cNvPr id="22" name="Freeform 8"/>
            <p:cNvSpPr/>
            <p:nvPr/>
          </p:nvSpPr>
          <p:spPr bwMode="auto">
            <a:xfrm>
              <a:off x="4287838" y="3044825"/>
              <a:ext cx="1441450" cy="2162175"/>
            </a:xfrm>
            <a:custGeom>
              <a:avLst/>
              <a:gdLst>
                <a:gd name="T0" fmla="*/ 154 w 383"/>
                <a:gd name="T1" fmla="*/ 458 h 575"/>
                <a:gd name="T2" fmla="*/ 383 w 383"/>
                <a:gd name="T3" fmla="*/ 575 h 575"/>
                <a:gd name="T4" fmla="*/ 306 w 383"/>
                <a:gd name="T5" fmla="*/ 505 h 575"/>
                <a:gd name="T6" fmla="*/ 263 w 383"/>
                <a:gd name="T7" fmla="*/ 344 h 575"/>
                <a:gd name="T8" fmla="*/ 264 w 383"/>
                <a:gd name="T9" fmla="*/ 337 h 575"/>
                <a:gd name="T10" fmla="*/ 281 w 383"/>
                <a:gd name="T11" fmla="*/ 235 h 575"/>
                <a:gd name="T12" fmla="*/ 243 w 383"/>
                <a:gd name="T13" fmla="*/ 120 h 575"/>
                <a:gd name="T14" fmla="*/ 169 w 383"/>
                <a:gd name="T15" fmla="*/ 47 h 575"/>
                <a:gd name="T16" fmla="*/ 152 w 383"/>
                <a:gd name="T17" fmla="*/ 0 h 575"/>
                <a:gd name="T18" fmla="*/ 57 w 383"/>
                <a:gd name="T19" fmla="*/ 70 h 575"/>
                <a:gd name="T20" fmla="*/ 14 w 383"/>
                <a:gd name="T21" fmla="*/ 225 h 575"/>
                <a:gd name="T22" fmla="*/ 14 w 383"/>
                <a:gd name="T23" fmla="*/ 225 h 575"/>
                <a:gd name="T24" fmla="*/ 154 w 383"/>
                <a:gd name="T25" fmla="*/ 45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575">
                  <a:moveTo>
                    <a:pt x="154" y="458"/>
                  </a:moveTo>
                  <a:cubicBezTo>
                    <a:pt x="218" y="517"/>
                    <a:pt x="297" y="557"/>
                    <a:pt x="383" y="575"/>
                  </a:cubicBezTo>
                  <a:cubicBezTo>
                    <a:pt x="353" y="557"/>
                    <a:pt x="327" y="534"/>
                    <a:pt x="306" y="505"/>
                  </a:cubicBezTo>
                  <a:cubicBezTo>
                    <a:pt x="251" y="428"/>
                    <a:pt x="262" y="348"/>
                    <a:pt x="263" y="344"/>
                  </a:cubicBezTo>
                  <a:cubicBezTo>
                    <a:pt x="263" y="342"/>
                    <a:pt x="263" y="339"/>
                    <a:pt x="264" y="337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7" y="198"/>
                    <a:pt x="269" y="146"/>
                    <a:pt x="243" y="12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53" y="31"/>
                    <a:pt x="147" y="14"/>
                    <a:pt x="152" y="0"/>
                  </a:cubicBezTo>
                  <a:cubicBezTo>
                    <a:pt x="123" y="11"/>
                    <a:pt x="85" y="32"/>
                    <a:pt x="57" y="70"/>
                  </a:cubicBezTo>
                  <a:cubicBezTo>
                    <a:pt x="0" y="148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38" y="315"/>
                    <a:pt x="86" y="396"/>
                    <a:pt x="154" y="45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4287838" y="3044825"/>
              <a:ext cx="1441450" cy="2162175"/>
            </a:xfrm>
            <a:custGeom>
              <a:avLst/>
              <a:gdLst>
                <a:gd name="T0" fmla="*/ 154 w 383"/>
                <a:gd name="T1" fmla="*/ 458 h 575"/>
                <a:gd name="T2" fmla="*/ 383 w 383"/>
                <a:gd name="T3" fmla="*/ 575 h 575"/>
                <a:gd name="T4" fmla="*/ 306 w 383"/>
                <a:gd name="T5" fmla="*/ 505 h 575"/>
                <a:gd name="T6" fmla="*/ 263 w 383"/>
                <a:gd name="T7" fmla="*/ 344 h 575"/>
                <a:gd name="T8" fmla="*/ 264 w 383"/>
                <a:gd name="T9" fmla="*/ 337 h 575"/>
                <a:gd name="T10" fmla="*/ 281 w 383"/>
                <a:gd name="T11" fmla="*/ 235 h 575"/>
                <a:gd name="T12" fmla="*/ 243 w 383"/>
                <a:gd name="T13" fmla="*/ 120 h 575"/>
                <a:gd name="T14" fmla="*/ 169 w 383"/>
                <a:gd name="T15" fmla="*/ 47 h 575"/>
                <a:gd name="T16" fmla="*/ 152 w 383"/>
                <a:gd name="T17" fmla="*/ 0 h 575"/>
                <a:gd name="T18" fmla="*/ 57 w 383"/>
                <a:gd name="T19" fmla="*/ 70 h 575"/>
                <a:gd name="T20" fmla="*/ 14 w 383"/>
                <a:gd name="T21" fmla="*/ 225 h 575"/>
                <a:gd name="T22" fmla="*/ 14 w 383"/>
                <a:gd name="T23" fmla="*/ 225 h 575"/>
                <a:gd name="T24" fmla="*/ 154 w 383"/>
                <a:gd name="T25" fmla="*/ 45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575">
                  <a:moveTo>
                    <a:pt x="154" y="458"/>
                  </a:moveTo>
                  <a:cubicBezTo>
                    <a:pt x="218" y="517"/>
                    <a:pt x="297" y="557"/>
                    <a:pt x="383" y="575"/>
                  </a:cubicBezTo>
                  <a:cubicBezTo>
                    <a:pt x="353" y="557"/>
                    <a:pt x="327" y="534"/>
                    <a:pt x="306" y="505"/>
                  </a:cubicBezTo>
                  <a:cubicBezTo>
                    <a:pt x="251" y="428"/>
                    <a:pt x="262" y="348"/>
                    <a:pt x="263" y="344"/>
                  </a:cubicBezTo>
                  <a:cubicBezTo>
                    <a:pt x="263" y="342"/>
                    <a:pt x="263" y="339"/>
                    <a:pt x="264" y="337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7" y="198"/>
                    <a:pt x="269" y="146"/>
                    <a:pt x="243" y="12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53" y="31"/>
                    <a:pt x="147" y="14"/>
                    <a:pt x="152" y="0"/>
                  </a:cubicBezTo>
                  <a:cubicBezTo>
                    <a:pt x="123" y="11"/>
                    <a:pt x="85" y="32"/>
                    <a:pt x="57" y="70"/>
                  </a:cubicBezTo>
                  <a:cubicBezTo>
                    <a:pt x="0" y="148"/>
                    <a:pt x="14" y="224"/>
                    <a:pt x="14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38" y="315"/>
                    <a:pt x="86" y="396"/>
                    <a:pt x="154" y="45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9"/>
          <p:cNvSpPr/>
          <p:nvPr/>
        </p:nvSpPr>
        <p:spPr bwMode="auto">
          <a:xfrm>
            <a:off x="6792614" y="2428296"/>
            <a:ext cx="1032106" cy="2215546"/>
          </a:xfrm>
          <a:custGeom>
            <a:avLst/>
            <a:gdLst>
              <a:gd name="T0" fmla="*/ 163 w 288"/>
              <a:gd name="T1" fmla="*/ 0 h 618"/>
              <a:gd name="T2" fmla="*/ 184 w 288"/>
              <a:gd name="T3" fmla="*/ 102 h 618"/>
              <a:gd name="T4" fmla="*/ 122 w 288"/>
              <a:gd name="T5" fmla="*/ 264 h 618"/>
              <a:gd name="T6" fmla="*/ 117 w 288"/>
              <a:gd name="T7" fmla="*/ 270 h 618"/>
              <a:gd name="T8" fmla="*/ 43 w 288"/>
              <a:gd name="T9" fmla="*/ 343 h 618"/>
              <a:gd name="T10" fmla="*/ 6 w 288"/>
              <a:gd name="T11" fmla="*/ 458 h 618"/>
              <a:gd name="T12" fmla="*/ 23 w 288"/>
              <a:gd name="T13" fmla="*/ 560 h 618"/>
              <a:gd name="T14" fmla="*/ 14 w 288"/>
              <a:gd name="T15" fmla="*/ 604 h 618"/>
              <a:gd name="T16" fmla="*/ 8 w 288"/>
              <a:gd name="T17" fmla="*/ 610 h 618"/>
              <a:gd name="T18" fmla="*/ 67 w 288"/>
              <a:gd name="T19" fmla="*/ 618 h 618"/>
              <a:gd name="T20" fmla="*/ 120 w 288"/>
              <a:gd name="T21" fmla="*/ 611 h 618"/>
              <a:gd name="T22" fmla="*/ 249 w 288"/>
              <a:gd name="T23" fmla="*/ 515 h 618"/>
              <a:gd name="T24" fmla="*/ 249 w 288"/>
              <a:gd name="T25" fmla="*/ 515 h 618"/>
              <a:gd name="T26" fmla="*/ 288 w 288"/>
              <a:gd name="T27" fmla="*/ 325 h 618"/>
              <a:gd name="T28" fmla="*/ 163 w 288"/>
              <a:gd name="T29" fmla="*/ 0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8" h="618">
                <a:moveTo>
                  <a:pt x="163" y="0"/>
                </a:moveTo>
                <a:cubicBezTo>
                  <a:pt x="177" y="32"/>
                  <a:pt x="184" y="66"/>
                  <a:pt x="184" y="102"/>
                </a:cubicBezTo>
                <a:cubicBezTo>
                  <a:pt x="183" y="195"/>
                  <a:pt x="125" y="261"/>
                  <a:pt x="122" y="264"/>
                </a:cubicBezTo>
                <a:cubicBezTo>
                  <a:pt x="121" y="266"/>
                  <a:pt x="119" y="268"/>
                  <a:pt x="117" y="270"/>
                </a:cubicBezTo>
                <a:cubicBezTo>
                  <a:pt x="43" y="343"/>
                  <a:pt x="43" y="343"/>
                  <a:pt x="43" y="343"/>
                </a:cubicBezTo>
                <a:cubicBezTo>
                  <a:pt x="17" y="369"/>
                  <a:pt x="0" y="421"/>
                  <a:pt x="6" y="458"/>
                </a:cubicBezTo>
                <a:cubicBezTo>
                  <a:pt x="23" y="560"/>
                  <a:pt x="23" y="560"/>
                  <a:pt x="23" y="560"/>
                </a:cubicBezTo>
                <a:cubicBezTo>
                  <a:pt x="26" y="579"/>
                  <a:pt x="23" y="594"/>
                  <a:pt x="14" y="604"/>
                </a:cubicBezTo>
                <a:cubicBezTo>
                  <a:pt x="12" y="606"/>
                  <a:pt x="10" y="608"/>
                  <a:pt x="8" y="610"/>
                </a:cubicBezTo>
                <a:cubicBezTo>
                  <a:pt x="27" y="615"/>
                  <a:pt x="47" y="618"/>
                  <a:pt x="67" y="618"/>
                </a:cubicBezTo>
                <a:cubicBezTo>
                  <a:pt x="85" y="618"/>
                  <a:pt x="102" y="616"/>
                  <a:pt x="120" y="611"/>
                </a:cubicBezTo>
                <a:cubicBezTo>
                  <a:pt x="213" y="585"/>
                  <a:pt x="249" y="516"/>
                  <a:pt x="249" y="515"/>
                </a:cubicBezTo>
                <a:cubicBezTo>
                  <a:pt x="249" y="515"/>
                  <a:pt x="249" y="515"/>
                  <a:pt x="249" y="515"/>
                </a:cubicBezTo>
                <a:cubicBezTo>
                  <a:pt x="275" y="455"/>
                  <a:pt x="288" y="391"/>
                  <a:pt x="288" y="325"/>
                </a:cubicBezTo>
                <a:cubicBezTo>
                  <a:pt x="288" y="204"/>
                  <a:pt x="244" y="89"/>
                  <a:pt x="163" y="0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2"/>
          <p:cNvSpPr txBox="1"/>
          <p:nvPr/>
        </p:nvSpPr>
        <p:spPr>
          <a:xfrm>
            <a:off x="4978054" y="2340661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44"/>
          <p:cNvSpPr txBox="1"/>
          <p:nvPr/>
        </p:nvSpPr>
        <p:spPr>
          <a:xfrm>
            <a:off x="4689071" y="381398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6"/>
          <p:cNvSpPr txBox="1"/>
          <p:nvPr/>
        </p:nvSpPr>
        <p:spPr>
          <a:xfrm>
            <a:off x="6961789" y="3685646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6582046" y="2306606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50"/>
          <p:cNvSpPr txBox="1"/>
          <p:nvPr/>
        </p:nvSpPr>
        <p:spPr>
          <a:xfrm>
            <a:off x="5911527" y="451549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chemeClr val="bg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innerShdw blurRad="25400" dist="127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2"/>
          <p:cNvSpPr txBox="1"/>
          <p:nvPr/>
        </p:nvSpPr>
        <p:spPr>
          <a:xfrm>
            <a:off x="5381092" y="3447172"/>
            <a:ext cx="1429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MAIN IDEA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7714925" y="1758064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7602527" y="138151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213552" y="342676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101154" y="30502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7827323" y="516339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7714925" y="47868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1147491" y="516339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35093" y="47868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1306291" y="238967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93893" y="201312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192785" y="1708662"/>
            <a:ext cx="3647710" cy="3703391"/>
            <a:chOff x="4056596" y="1358466"/>
            <a:chExt cx="4078807" cy="4141069"/>
          </a:xfrm>
        </p:grpSpPr>
        <p:sp>
          <p:nvSpPr>
            <p:cNvPr id="2" name="Freeform 22"/>
            <p:cNvSpPr/>
            <p:nvPr/>
          </p:nvSpPr>
          <p:spPr bwMode="auto">
            <a:xfrm>
              <a:off x="6999509" y="1358466"/>
              <a:ext cx="1134359" cy="1133165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1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sp>
          <p:nvSpPr>
            <p:cNvPr id="3" name="Freeform 18"/>
            <p:cNvSpPr/>
            <p:nvPr/>
          </p:nvSpPr>
          <p:spPr bwMode="auto">
            <a:xfrm>
              <a:off x="5914416" y="4292106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81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sp>
          <p:nvSpPr>
            <p:cNvPr id="4" name="Freeform 18"/>
            <p:cNvSpPr/>
            <p:nvPr/>
          </p:nvSpPr>
          <p:spPr bwMode="auto">
            <a:xfrm rot="16200000">
              <a:off x="6988316" y="4292107"/>
              <a:ext cx="1134360" cy="113435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25400" dir="78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 18"/>
            <p:cNvSpPr/>
            <p:nvPr/>
          </p:nvSpPr>
          <p:spPr bwMode="auto">
            <a:xfrm rot="5400000">
              <a:off x="4174300" y="1399298"/>
              <a:ext cx="1134360" cy="113435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25400" dir="84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ym typeface="+mn-lt"/>
              </a:endParaRPr>
            </a:p>
          </p:txBody>
        </p:sp>
        <p:sp>
          <p:nvSpPr>
            <p:cNvPr id="6" name="Freeform 22"/>
            <p:cNvSpPr/>
            <p:nvPr/>
          </p:nvSpPr>
          <p:spPr bwMode="auto">
            <a:xfrm>
              <a:off x="5300059" y="1397239"/>
              <a:ext cx="1134359" cy="1133165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4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4171344" y="2512367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8100000">
                <a:schemeClr val="accent4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5872569" y="2465541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9" name="Freeform 18"/>
            <p:cNvSpPr/>
            <p:nvPr/>
          </p:nvSpPr>
          <p:spPr bwMode="auto">
            <a:xfrm rot="16200000">
              <a:off x="7001044" y="2462529"/>
              <a:ext cx="1134360" cy="113435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50800" dir="7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057228" y="1363869"/>
              <a:ext cx="2942281" cy="2933916"/>
            </a:xfrm>
            <a:custGeom>
              <a:avLst/>
              <a:gdLst>
                <a:gd name="T0" fmla="*/ 0 w 2081"/>
                <a:gd name="T1" fmla="*/ 2075 h 2075"/>
                <a:gd name="T2" fmla="*/ 233 w 2081"/>
                <a:gd name="T3" fmla="*/ 1513 h 2075"/>
                <a:gd name="T4" fmla="*/ 797 w 2081"/>
                <a:gd name="T5" fmla="*/ 1280 h 2075"/>
                <a:gd name="T6" fmla="*/ 803 w 2081"/>
                <a:gd name="T7" fmla="*/ 1280 h 2075"/>
                <a:gd name="T8" fmla="*/ 900 w 2081"/>
                <a:gd name="T9" fmla="*/ 1270 h 2075"/>
                <a:gd name="T10" fmla="*/ 1285 w 2081"/>
                <a:gd name="T11" fmla="*/ 801 h 2075"/>
                <a:gd name="T12" fmla="*/ 1285 w 2081"/>
                <a:gd name="T13" fmla="*/ 800 h 2075"/>
                <a:gd name="T14" fmla="*/ 1285 w 2081"/>
                <a:gd name="T15" fmla="*/ 800 h 2075"/>
                <a:gd name="T16" fmla="*/ 1285 w 2081"/>
                <a:gd name="T17" fmla="*/ 798 h 2075"/>
                <a:gd name="T18" fmla="*/ 1285 w 2081"/>
                <a:gd name="T19" fmla="*/ 796 h 2075"/>
                <a:gd name="T20" fmla="*/ 1285 w 2081"/>
                <a:gd name="T21" fmla="*/ 796 h 2075"/>
                <a:gd name="T22" fmla="*/ 2081 w 2081"/>
                <a:gd name="T23" fmla="*/ 0 h 2075"/>
                <a:gd name="T24" fmla="*/ 2081 w 2081"/>
                <a:gd name="T25" fmla="*/ 310 h 2075"/>
                <a:gd name="T26" fmla="*/ 1601 w 2081"/>
                <a:gd name="T27" fmla="*/ 792 h 2075"/>
                <a:gd name="T28" fmla="*/ 1601 w 2081"/>
                <a:gd name="T29" fmla="*/ 796 h 2075"/>
                <a:gd name="T30" fmla="*/ 1601 w 2081"/>
                <a:gd name="T31" fmla="*/ 799 h 2075"/>
                <a:gd name="T32" fmla="*/ 1601 w 2081"/>
                <a:gd name="T33" fmla="*/ 799 h 2075"/>
                <a:gd name="T34" fmla="*/ 1374 w 2081"/>
                <a:gd name="T35" fmla="*/ 1355 h 2075"/>
                <a:gd name="T36" fmla="*/ 822 w 2081"/>
                <a:gd name="T37" fmla="*/ 1595 h 2075"/>
                <a:gd name="T38" fmla="*/ 800 w 2081"/>
                <a:gd name="T39" fmla="*/ 1596 h 2075"/>
                <a:gd name="T40" fmla="*/ 800 w 2081"/>
                <a:gd name="T41" fmla="*/ 1596 h 2075"/>
                <a:gd name="T42" fmla="*/ 798 w 2081"/>
                <a:gd name="T43" fmla="*/ 1595 h 2075"/>
                <a:gd name="T44" fmla="*/ 461 w 2081"/>
                <a:gd name="T45" fmla="*/ 1738 h 2075"/>
                <a:gd name="T46" fmla="*/ 321 w 2081"/>
                <a:gd name="T47" fmla="*/ 2075 h 2075"/>
                <a:gd name="T48" fmla="*/ 0 w 2081"/>
                <a:gd name="T49" fmla="*/ 2075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81" h="2075">
                  <a:moveTo>
                    <a:pt x="0" y="2075"/>
                  </a:moveTo>
                  <a:cubicBezTo>
                    <a:pt x="0" y="1863"/>
                    <a:pt x="83" y="1663"/>
                    <a:pt x="233" y="1513"/>
                  </a:cubicBezTo>
                  <a:cubicBezTo>
                    <a:pt x="384" y="1363"/>
                    <a:pt x="584" y="1280"/>
                    <a:pt x="797" y="1280"/>
                  </a:cubicBezTo>
                  <a:cubicBezTo>
                    <a:pt x="803" y="1280"/>
                    <a:pt x="803" y="1280"/>
                    <a:pt x="803" y="1280"/>
                  </a:cubicBezTo>
                  <a:cubicBezTo>
                    <a:pt x="836" y="1280"/>
                    <a:pt x="868" y="1276"/>
                    <a:pt x="900" y="1270"/>
                  </a:cubicBezTo>
                  <a:cubicBezTo>
                    <a:pt x="1119" y="1224"/>
                    <a:pt x="1281" y="1027"/>
                    <a:pt x="1285" y="801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5" y="798"/>
                    <a:pt x="1285" y="798"/>
                    <a:pt x="1285" y="798"/>
                  </a:cubicBezTo>
                  <a:cubicBezTo>
                    <a:pt x="1285" y="796"/>
                    <a:pt x="1285" y="796"/>
                    <a:pt x="1285" y="796"/>
                  </a:cubicBezTo>
                  <a:cubicBezTo>
                    <a:pt x="1285" y="796"/>
                    <a:pt x="1285" y="796"/>
                    <a:pt x="1285" y="796"/>
                  </a:cubicBezTo>
                  <a:cubicBezTo>
                    <a:pt x="1286" y="357"/>
                    <a:pt x="1643" y="1"/>
                    <a:pt x="2081" y="0"/>
                  </a:cubicBezTo>
                  <a:cubicBezTo>
                    <a:pt x="2081" y="310"/>
                    <a:pt x="2081" y="310"/>
                    <a:pt x="2081" y="310"/>
                  </a:cubicBezTo>
                  <a:cubicBezTo>
                    <a:pt x="1816" y="311"/>
                    <a:pt x="1601" y="527"/>
                    <a:pt x="1601" y="792"/>
                  </a:cubicBezTo>
                  <a:cubicBezTo>
                    <a:pt x="1601" y="793"/>
                    <a:pt x="1601" y="794"/>
                    <a:pt x="1601" y="796"/>
                  </a:cubicBezTo>
                  <a:cubicBezTo>
                    <a:pt x="1601" y="799"/>
                    <a:pt x="1601" y="799"/>
                    <a:pt x="1601" y="799"/>
                  </a:cubicBezTo>
                  <a:cubicBezTo>
                    <a:pt x="1601" y="799"/>
                    <a:pt x="1601" y="799"/>
                    <a:pt x="1601" y="799"/>
                  </a:cubicBezTo>
                  <a:cubicBezTo>
                    <a:pt x="1601" y="1009"/>
                    <a:pt x="1520" y="1206"/>
                    <a:pt x="1374" y="1355"/>
                  </a:cubicBezTo>
                  <a:cubicBezTo>
                    <a:pt x="1227" y="1505"/>
                    <a:pt x="1032" y="1590"/>
                    <a:pt x="822" y="1595"/>
                  </a:cubicBezTo>
                  <a:cubicBezTo>
                    <a:pt x="814" y="1595"/>
                    <a:pt x="807" y="1596"/>
                    <a:pt x="800" y="1596"/>
                  </a:cubicBezTo>
                  <a:cubicBezTo>
                    <a:pt x="800" y="1596"/>
                    <a:pt x="800" y="1596"/>
                    <a:pt x="800" y="1596"/>
                  </a:cubicBezTo>
                  <a:cubicBezTo>
                    <a:pt x="798" y="1595"/>
                    <a:pt x="798" y="1595"/>
                    <a:pt x="798" y="1595"/>
                  </a:cubicBezTo>
                  <a:cubicBezTo>
                    <a:pt x="670" y="1597"/>
                    <a:pt x="551" y="1647"/>
                    <a:pt x="461" y="1738"/>
                  </a:cubicBezTo>
                  <a:cubicBezTo>
                    <a:pt x="371" y="1829"/>
                    <a:pt x="322" y="1948"/>
                    <a:pt x="321" y="2075"/>
                  </a:cubicBezTo>
                  <a:lnTo>
                    <a:pt x="0" y="20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>
              <a:innerShdw blurRad="63500" dist="254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22"/>
            <p:cNvSpPr/>
            <p:nvPr/>
          </p:nvSpPr>
          <p:spPr bwMode="auto">
            <a:xfrm>
              <a:off x="6989091" y="3162672"/>
              <a:ext cx="1134359" cy="1133165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524841" y="1811493"/>
              <a:ext cx="1402976" cy="1402978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椭圆 36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13" name="文本框 20"/>
            <p:cNvSpPr txBox="1"/>
            <p:nvPr/>
          </p:nvSpPr>
          <p:spPr>
            <a:xfrm>
              <a:off x="4977748" y="2280868"/>
              <a:ext cx="484835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 smtClean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04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5185311" y="3398930"/>
              <a:ext cx="906832" cy="908175"/>
            </a:xfrm>
            <a:custGeom>
              <a:avLst/>
              <a:gdLst>
                <a:gd name="connsiteX0" fmla="*/ 742809 w 996535"/>
                <a:gd name="connsiteY0" fmla="*/ 0 h 998010"/>
                <a:gd name="connsiteX1" fmla="*/ 792398 w 996535"/>
                <a:gd name="connsiteY1" fmla="*/ 37023 h 998010"/>
                <a:gd name="connsiteX2" fmla="*/ 961497 w 996535"/>
                <a:gd name="connsiteY2" fmla="*/ 205800 h 998010"/>
                <a:gd name="connsiteX3" fmla="*/ 996535 w 996535"/>
                <a:gd name="connsiteY3" fmla="*/ 252553 h 998010"/>
                <a:gd name="connsiteX4" fmla="*/ 968121 w 996535"/>
                <a:gd name="connsiteY4" fmla="*/ 290519 h 998010"/>
                <a:gd name="connsiteX5" fmla="*/ 755866 w 996535"/>
                <a:gd name="connsiteY5" fmla="*/ 981612 h 998010"/>
                <a:gd name="connsiteX6" fmla="*/ 755866 w 996535"/>
                <a:gd name="connsiteY6" fmla="*/ 984721 h 998010"/>
                <a:gd name="connsiteX7" fmla="*/ 754451 w 996535"/>
                <a:gd name="connsiteY7" fmla="*/ 998010 h 998010"/>
                <a:gd name="connsiteX8" fmla="*/ 668631 w 996535"/>
                <a:gd name="connsiteY8" fmla="*/ 998010 h 998010"/>
                <a:gd name="connsiteX9" fmla="*/ 0 w 996535"/>
                <a:gd name="connsiteY9" fmla="*/ 998010 h 998010"/>
                <a:gd name="connsiteX10" fmla="*/ 0 w 996535"/>
                <a:gd name="connsiteY10" fmla="*/ 278096 h 998010"/>
                <a:gd name="connsiteX11" fmla="*/ 0 w 996535"/>
                <a:gd name="connsiteY11" fmla="*/ 241968 h 998010"/>
                <a:gd name="connsiteX12" fmla="*/ 211 w 996535"/>
                <a:gd name="connsiteY12" fmla="*/ 241945 h 998010"/>
                <a:gd name="connsiteX13" fmla="*/ 3318 w 996535"/>
                <a:gd name="connsiteY13" fmla="*/ 243499 h 998010"/>
                <a:gd name="connsiteX14" fmla="*/ 37500 w 996535"/>
                <a:gd name="connsiteY14" fmla="*/ 241945 h 998010"/>
                <a:gd name="connsiteX15" fmla="*/ 710682 w 996535"/>
                <a:gd name="connsiteY15" fmla="*/ 24534 h 998010"/>
                <a:gd name="connsiteX16" fmla="*/ 742809 w 996535"/>
                <a:gd name="connsiteY16" fmla="*/ 0 h 99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6535" h="998010">
                  <a:moveTo>
                    <a:pt x="742809" y="0"/>
                  </a:moveTo>
                  <a:lnTo>
                    <a:pt x="792398" y="37023"/>
                  </a:lnTo>
                  <a:cubicBezTo>
                    <a:pt x="853992" y="87769"/>
                    <a:pt x="910640" y="144305"/>
                    <a:pt x="961497" y="205800"/>
                  </a:cubicBezTo>
                  <a:lnTo>
                    <a:pt x="996535" y="252553"/>
                  </a:lnTo>
                  <a:lnTo>
                    <a:pt x="968121" y="290519"/>
                  </a:lnTo>
                  <a:cubicBezTo>
                    <a:pt x="834633" y="487870"/>
                    <a:pt x="756449" y="725668"/>
                    <a:pt x="755866" y="981612"/>
                  </a:cubicBezTo>
                  <a:cubicBezTo>
                    <a:pt x="755866" y="981612"/>
                    <a:pt x="755866" y="981612"/>
                    <a:pt x="755866" y="984721"/>
                  </a:cubicBezTo>
                  <a:lnTo>
                    <a:pt x="754451" y="998010"/>
                  </a:lnTo>
                  <a:lnTo>
                    <a:pt x="668631" y="998010"/>
                  </a:lnTo>
                  <a:cubicBezTo>
                    <a:pt x="0" y="998010"/>
                    <a:pt x="0" y="998010"/>
                    <a:pt x="0" y="998010"/>
                  </a:cubicBezTo>
                  <a:cubicBezTo>
                    <a:pt x="0" y="686696"/>
                    <a:pt x="0" y="453211"/>
                    <a:pt x="0" y="278096"/>
                  </a:cubicBezTo>
                  <a:lnTo>
                    <a:pt x="0" y="241968"/>
                  </a:lnTo>
                  <a:lnTo>
                    <a:pt x="211" y="241945"/>
                  </a:lnTo>
                  <a:cubicBezTo>
                    <a:pt x="211" y="241945"/>
                    <a:pt x="211" y="241945"/>
                    <a:pt x="3318" y="243499"/>
                  </a:cubicBezTo>
                  <a:cubicBezTo>
                    <a:pt x="14194" y="243499"/>
                    <a:pt x="25070" y="241945"/>
                    <a:pt x="37500" y="241945"/>
                  </a:cubicBezTo>
                  <a:cubicBezTo>
                    <a:pt x="282214" y="236118"/>
                    <a:pt x="513818" y="160371"/>
                    <a:pt x="710682" y="24534"/>
                  </a:cubicBezTo>
                  <a:lnTo>
                    <a:pt x="742809" y="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18900000">
                <a:schemeClr val="accent3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281891" y="3581982"/>
              <a:ext cx="1402976" cy="1402978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椭圆 34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18" name="文本框 23"/>
            <p:cNvSpPr txBox="1"/>
            <p:nvPr/>
          </p:nvSpPr>
          <p:spPr>
            <a:xfrm>
              <a:off x="6738643" y="4102742"/>
              <a:ext cx="54520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 smtClean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02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184601" y="3166032"/>
              <a:ext cx="1805096" cy="2257962"/>
              <a:chOff x="5095290" y="3645833"/>
              <a:chExt cx="1983655" cy="2481316"/>
            </a:xfrm>
          </p:grpSpPr>
          <p:sp>
            <p:nvSpPr>
              <p:cNvPr id="32" name="任意多边形 31"/>
              <p:cNvSpPr/>
              <p:nvPr/>
            </p:nvSpPr>
            <p:spPr bwMode="auto">
              <a:xfrm>
                <a:off x="5095290" y="4899780"/>
                <a:ext cx="1236805" cy="1227369"/>
              </a:xfrm>
              <a:custGeom>
                <a:avLst/>
                <a:gdLst>
                  <a:gd name="connsiteX0" fmla="*/ 744721 w 1236805"/>
                  <a:gd name="connsiteY0" fmla="*/ 0 h 1227369"/>
                  <a:gd name="connsiteX1" fmla="*/ 825374 w 1236805"/>
                  <a:gd name="connsiteY1" fmla="*/ 0 h 1227369"/>
                  <a:gd name="connsiteX2" fmla="*/ 1017411 w 1236805"/>
                  <a:gd name="connsiteY2" fmla="*/ 0 h 1227369"/>
                  <a:gd name="connsiteX3" fmla="*/ 1236805 w 1236805"/>
                  <a:gd name="connsiteY3" fmla="*/ 0 h 1227369"/>
                  <a:gd name="connsiteX4" fmla="*/ 1230687 w 1236805"/>
                  <a:gd name="connsiteY4" fmla="*/ 115921 h 1227369"/>
                  <a:gd name="connsiteX5" fmla="*/ 0 w 1236805"/>
                  <a:gd name="connsiteY5" fmla="*/ 1227369 h 1227369"/>
                  <a:gd name="connsiteX6" fmla="*/ 0 w 1236805"/>
                  <a:gd name="connsiteY6" fmla="*/ 726753 h 1227369"/>
                  <a:gd name="connsiteX7" fmla="*/ 523850 w 1236805"/>
                  <a:gd name="connsiteY7" fmla="*/ 510648 h 1227369"/>
                  <a:gd name="connsiteX8" fmla="*/ 730640 w 1236805"/>
                  <a:gd name="connsiteY8" fmla="*/ 132198 h 1227369"/>
                  <a:gd name="connsiteX9" fmla="*/ 744721 w 1236805"/>
                  <a:gd name="connsiteY9" fmla="*/ 0 h 122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6805" h="1227369">
                    <a:moveTo>
                      <a:pt x="744721" y="0"/>
                    </a:moveTo>
                    <a:lnTo>
                      <a:pt x="825374" y="0"/>
                    </a:lnTo>
                    <a:cubicBezTo>
                      <a:pt x="885024" y="0"/>
                      <a:pt x="948935" y="0"/>
                      <a:pt x="1017411" y="0"/>
                    </a:cubicBezTo>
                    <a:lnTo>
                      <a:pt x="1236805" y="0"/>
                    </a:lnTo>
                    <a:lnTo>
                      <a:pt x="1230687" y="115921"/>
                    </a:lnTo>
                    <a:cubicBezTo>
                      <a:pt x="1166110" y="738000"/>
                      <a:pt x="639753" y="1225911"/>
                      <a:pt x="0" y="1227369"/>
                    </a:cubicBezTo>
                    <a:lnTo>
                      <a:pt x="0" y="726753"/>
                    </a:lnTo>
                    <a:cubicBezTo>
                      <a:pt x="197415" y="726753"/>
                      <a:pt x="383949" y="649017"/>
                      <a:pt x="523850" y="510648"/>
                    </a:cubicBezTo>
                    <a:cubicBezTo>
                      <a:pt x="629941" y="405705"/>
                      <a:pt x="701057" y="274527"/>
                      <a:pt x="730640" y="132198"/>
                    </a:cubicBezTo>
                    <a:lnTo>
                      <a:pt x="7447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innerShdw blurRad="63500" dist="25400" dir="2700000">
                  <a:prstClr val="black">
                    <a:alpha val="3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 bwMode="auto">
              <a:xfrm>
                <a:off x="5840189" y="3645833"/>
                <a:ext cx="1238756" cy="1253947"/>
              </a:xfrm>
              <a:custGeom>
                <a:avLst/>
                <a:gdLst>
                  <a:gd name="connsiteX0" fmla="*/ 1238756 w 1238756"/>
                  <a:gd name="connsiteY0" fmla="*/ 0 h 1253947"/>
                  <a:gd name="connsiteX1" fmla="*/ 1238756 w 1238756"/>
                  <a:gd name="connsiteY1" fmla="*/ 481960 h 1253947"/>
                  <a:gd name="connsiteX2" fmla="*/ 492621 w 1238756"/>
                  <a:gd name="connsiteY2" fmla="*/ 1231330 h 1253947"/>
                  <a:gd name="connsiteX3" fmla="*/ 492621 w 1238756"/>
                  <a:gd name="connsiteY3" fmla="*/ 1237549 h 1253947"/>
                  <a:gd name="connsiteX4" fmla="*/ 492621 w 1238756"/>
                  <a:gd name="connsiteY4" fmla="*/ 1243768 h 1253947"/>
                  <a:gd name="connsiteX5" fmla="*/ 492102 w 1238756"/>
                  <a:gd name="connsiteY5" fmla="*/ 1253617 h 1253947"/>
                  <a:gd name="connsiteX6" fmla="*/ 492084 w 1238756"/>
                  <a:gd name="connsiteY6" fmla="*/ 1253947 h 1253947"/>
                  <a:gd name="connsiteX7" fmla="*/ 272690 w 1238756"/>
                  <a:gd name="connsiteY7" fmla="*/ 1253947 h 1253947"/>
                  <a:gd name="connsiteX8" fmla="*/ 80653 w 1238756"/>
                  <a:gd name="connsiteY8" fmla="*/ 1253947 h 1253947"/>
                  <a:gd name="connsiteX9" fmla="*/ 0 w 1238756"/>
                  <a:gd name="connsiteY9" fmla="*/ 1253947 h 1253947"/>
                  <a:gd name="connsiteX10" fmla="*/ 1415 w 1238756"/>
                  <a:gd name="connsiteY10" fmla="*/ 1240658 h 1253947"/>
                  <a:gd name="connsiteX11" fmla="*/ 1415 w 1238756"/>
                  <a:gd name="connsiteY11" fmla="*/ 1237549 h 1253947"/>
                  <a:gd name="connsiteX12" fmla="*/ 213670 w 1238756"/>
                  <a:gd name="connsiteY12" fmla="*/ 546456 h 1253947"/>
                  <a:gd name="connsiteX13" fmla="*/ 242084 w 1238756"/>
                  <a:gd name="connsiteY13" fmla="*/ 508490 h 1253947"/>
                  <a:gd name="connsiteX14" fmla="*/ 284919 w 1238756"/>
                  <a:gd name="connsiteY14" fmla="*/ 451254 h 1253947"/>
                  <a:gd name="connsiteX15" fmla="*/ 1238756 w 1238756"/>
                  <a:gd name="connsiteY15" fmla="*/ 0 h 125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8756" h="1253947">
                    <a:moveTo>
                      <a:pt x="1238756" y="0"/>
                    </a:moveTo>
                    <a:cubicBezTo>
                      <a:pt x="1238756" y="481960"/>
                      <a:pt x="1238756" y="481960"/>
                      <a:pt x="1238756" y="481960"/>
                    </a:cubicBezTo>
                    <a:cubicBezTo>
                      <a:pt x="826827" y="483515"/>
                      <a:pt x="492621" y="819332"/>
                      <a:pt x="492621" y="1231330"/>
                    </a:cubicBezTo>
                    <a:cubicBezTo>
                      <a:pt x="492621" y="1234439"/>
                      <a:pt x="492621" y="1235994"/>
                      <a:pt x="492621" y="1237549"/>
                    </a:cubicBezTo>
                    <a:cubicBezTo>
                      <a:pt x="492621" y="1243768"/>
                      <a:pt x="492621" y="1243768"/>
                      <a:pt x="492621" y="1243768"/>
                    </a:cubicBezTo>
                    <a:lnTo>
                      <a:pt x="492102" y="1253617"/>
                    </a:lnTo>
                    <a:lnTo>
                      <a:pt x="492084" y="1253947"/>
                    </a:lnTo>
                    <a:lnTo>
                      <a:pt x="272690" y="1253947"/>
                    </a:lnTo>
                    <a:cubicBezTo>
                      <a:pt x="204214" y="1253947"/>
                      <a:pt x="140303" y="1253947"/>
                      <a:pt x="80653" y="1253947"/>
                    </a:cubicBezTo>
                    <a:lnTo>
                      <a:pt x="0" y="1253947"/>
                    </a:lnTo>
                    <a:lnTo>
                      <a:pt x="1415" y="1240658"/>
                    </a:lnTo>
                    <a:cubicBezTo>
                      <a:pt x="1415" y="1237549"/>
                      <a:pt x="1415" y="1237549"/>
                      <a:pt x="1415" y="1237549"/>
                    </a:cubicBezTo>
                    <a:cubicBezTo>
                      <a:pt x="1998" y="981605"/>
                      <a:pt x="80182" y="743807"/>
                      <a:pt x="213670" y="546456"/>
                    </a:cubicBezTo>
                    <a:lnTo>
                      <a:pt x="242084" y="508490"/>
                    </a:lnTo>
                    <a:lnTo>
                      <a:pt x="284919" y="451254"/>
                    </a:lnTo>
                    <a:cubicBezTo>
                      <a:pt x="511875" y="176381"/>
                      <a:pt x="854905" y="875"/>
                      <a:pt x="1238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3200000" scaled="0"/>
                <a:tileRect/>
              </a:gradFill>
              <a:ln w="12700">
                <a:noFill/>
              </a:ln>
              <a:effectLst>
                <a:innerShdw blurRad="63500" dist="25400" dir="144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 rot="701282">
                <a:off x="5871533" y="4466725"/>
                <a:ext cx="474869" cy="820979"/>
              </a:xfrm>
              <a:prstGeom prst="ellipse">
                <a:avLst/>
              </a:prstGeom>
              <a:gradFill>
                <a:gsLst>
                  <a:gs pos="0">
                    <a:srgbClr val="EBE7E6"/>
                  </a:gs>
                  <a:gs pos="100000">
                    <a:srgbClr val="E7E4E4"/>
                  </a:gs>
                </a:gsLst>
                <a:path path="circle">
                  <a:fillToRect l="50000" t="130000" r="50000" b="-3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20" name="Freeform 18"/>
            <p:cNvSpPr/>
            <p:nvPr/>
          </p:nvSpPr>
          <p:spPr bwMode="auto">
            <a:xfrm>
              <a:off x="4056596" y="4289068"/>
              <a:ext cx="1134359" cy="113436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>
              <a:innerShdw blurRad="63500" dist="25400" dir="8100000">
                <a:schemeClr val="accent3">
                  <a:lumMod val="50000"/>
                  <a:alpha val="5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481801" y="3581982"/>
              <a:ext cx="1402976" cy="1402978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椭圆 29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22" name="文本框 26"/>
            <p:cNvSpPr txBox="1"/>
            <p:nvPr/>
          </p:nvSpPr>
          <p:spPr>
            <a:xfrm>
              <a:off x="4956780" y="4102742"/>
              <a:ext cx="54520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 smtClean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03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8479" y="1811493"/>
              <a:ext cx="1402977" cy="1402978"/>
              <a:chOff x="7221561" y="1631354"/>
              <a:chExt cx="3672003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椭圆 27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7221561" y="1631354"/>
                <a:ext cx="3672003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sym typeface="+mn-lt"/>
                </a:endParaRPr>
              </a:p>
            </p:txBody>
          </p:sp>
        </p:grpSp>
        <p:sp>
          <p:nvSpPr>
            <p:cNvPr id="25" name="文本框 18"/>
            <p:cNvSpPr txBox="1"/>
            <p:nvPr/>
          </p:nvSpPr>
          <p:spPr>
            <a:xfrm>
              <a:off x="6775737" y="2280867"/>
              <a:ext cx="546083" cy="4818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800" dirty="0">
                  <a:solidFill>
                    <a:srgbClr val="C8161D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01</a:t>
              </a:r>
              <a:endParaRPr lang="zh-CN" altLang="en-US" sz="2800" dirty="0">
                <a:solidFill>
                  <a:srgbClr val="C8161D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4313440" y="5390278"/>
              <a:ext cx="3491124" cy="10925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  <a:alpha val="0"/>
                  </a:schemeClr>
                </a:gs>
                <a:gs pos="0">
                  <a:schemeClr val="tx1">
                    <a:lumMod val="85000"/>
                    <a:lumOff val="1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ym typeface="+mn-lt"/>
              </a:endParaRPr>
            </a:p>
          </p:txBody>
        </p:sp>
      </p:grpSp>
      <p:sp>
        <p:nvSpPr>
          <p:cNvPr id="40" name="Text Placeholder 2"/>
          <p:cNvSpPr txBox="1"/>
          <p:nvPr/>
        </p:nvSpPr>
        <p:spPr>
          <a:xfrm>
            <a:off x="8289258" y="2110061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8176860" y="173351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972269" y="4173650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9871" y="379710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012965" y="225368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0567" y="187714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289258" y="4149983"/>
            <a:ext cx="3182107" cy="102162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8176860" y="377343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2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24270</Words>
  <Application>WPS 演示</Application>
  <PresentationFormat>宽屏</PresentationFormat>
  <Paragraphs>604</Paragraphs>
  <Slides>23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0" baseType="lpstr">
      <vt:lpstr>Arial</vt:lpstr>
      <vt:lpstr>宋体</vt:lpstr>
      <vt:lpstr>Wingdings</vt:lpstr>
      <vt:lpstr>Impact</vt:lpstr>
      <vt:lpstr>微软雅黑</vt:lpstr>
      <vt:lpstr>华文细黑</vt:lpstr>
      <vt:lpstr>Roboto Regular</vt:lpstr>
      <vt:lpstr>Roboto</vt:lpstr>
      <vt:lpstr>Arial Unicode MS</vt:lpstr>
      <vt:lpstr>Times New Roman</vt:lpstr>
      <vt:lpstr>Microsoft YaHei UI</vt:lpstr>
      <vt:lpstr>Lato Regular</vt:lpstr>
      <vt:lpstr>Menk Amglang Tig</vt:lpstr>
      <vt:lpstr>Calibri</vt:lpstr>
      <vt:lpstr>Arial Rounded MT Bold</vt:lpstr>
      <vt:lpstr>Agency FB</vt:lpstr>
      <vt:lpstr>Trebuchet MS</vt:lpstr>
      <vt:lpstr>MEllan HK Xbold</vt:lpstr>
      <vt:lpstr>MingLiU-ExtB</vt:lpstr>
      <vt:lpstr>Arial Unicode MS</vt:lpstr>
      <vt:lpstr>Calibri Light</vt:lpstr>
      <vt:lpstr>方正正中黑简体</vt:lpstr>
      <vt:lpstr>黑体</vt:lpstr>
      <vt:lpstr>方正粗谭黑简体</vt:lpstr>
      <vt:lpstr>DIN-BoldItalic</vt:lpstr>
      <vt:lpstr>Calibri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 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 tmo ban.com</dc:description>
  <cp:lastModifiedBy>铭</cp:lastModifiedBy>
  <cp:revision>27</cp:revision>
  <dcterms:created xsi:type="dcterms:W3CDTF">2019-01-15T01:14:00Z</dcterms:created>
  <dcterms:modified xsi:type="dcterms:W3CDTF">2022-03-04T06:22:02Z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RubyTemplateID">
    <vt:lpwstr>2</vt:lpwstr>
  </property>
  <property fmtid="{D5CDD505-2E9C-101B-9397-08002B2CF9AE}" pid="4" name="ICV">
    <vt:lpwstr>E20386C4145345D0B58EB1D46FCD3EFA</vt:lpwstr>
  </property>
</Properties>
</file>