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61" r:id="rId5"/>
    <p:sldId id="260" r:id="rId6"/>
    <p:sldId id="263" r:id="rId7"/>
    <p:sldId id="264" r:id="rId8"/>
    <p:sldId id="262" r:id="rId9"/>
    <p:sldId id="265" r:id="rId10"/>
    <p:sldId id="275" r:id="rId11"/>
    <p:sldId id="267" r:id="rId12"/>
    <p:sldId id="266" r:id="rId13"/>
    <p:sldId id="269" r:id="rId14"/>
    <p:sldId id="276" r:id="rId15"/>
    <p:sldId id="270" r:id="rId16"/>
    <p:sldId id="268" r:id="rId17"/>
    <p:sldId id="271" r:id="rId18"/>
    <p:sldId id="27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9886"/>
    <a:srgbClr val="EFEEEE"/>
    <a:srgbClr val="D5B08F"/>
    <a:srgbClr val="FFEA93"/>
    <a:srgbClr val="EFEEED"/>
    <a:srgbClr val="EAEAEB"/>
    <a:srgbClr val="F1F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348"/>
    <p:restoredTop sz="95859"/>
  </p:normalViewPr>
  <p:slideViewPr>
    <p:cSldViewPr snapToGrid="0" snapToObjects="1">
      <p:cViewPr varScale="1">
        <p:scale>
          <a:sx n="113" d="100"/>
          <a:sy n="113" d="100"/>
        </p:scale>
        <p:origin x="2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2615608"/>
        <c:axId val="472616000"/>
      </c:barChart>
      <c:catAx>
        <c:axId val="47261560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472616000"/>
        <c:crosses val="autoZero"/>
        <c:auto val="1"/>
        <c:lblAlgn val="ctr"/>
        <c:lblOffset val="100"/>
        <c:noMultiLvlLbl val="0"/>
      </c:catAx>
      <c:valAx>
        <c:axId val="4726160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rgbClr val="D9D9D9"/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472615608"/>
        <c:crosses val="autoZero"/>
        <c:crossBetween val="between"/>
      </c:valAx>
      <c:spPr>
        <a:ln>
          <a:solidFill>
            <a:srgbClr val="D9D9D9"/>
          </a:solidFill>
        </a:ln>
      </c:spPr>
    </c:plotArea>
    <c:plotVisOnly val="1"/>
    <c:dispBlanksAs val="gap"/>
    <c:showDLblsOverMax val="0"/>
  </c:chart>
  <c:txPr>
    <a:bodyPr/>
    <a:lstStyle/>
    <a:p>
      <a:pPr>
        <a:defRPr lang="zh-CN"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1558E-46CE-F04E-8730-F0819D351660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CD5BC7-D834-C242-BDD9-81F07A76E5A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CD5BC7-D834-C242-BDD9-81F07A76E5A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CD5BC7-D834-C242-BDD9-81F07A76E5A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CD5BC7-D834-C242-BDD9-81F07A76E5A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3D2F-219C-B340-ABC5-D1CF6B47463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7C32-DAFE-4C4D-8A38-0BF293D8184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3D2F-219C-B340-ABC5-D1CF6B47463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7C32-DAFE-4C4D-8A38-0BF293D8184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3D2F-219C-B340-ABC5-D1CF6B47463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7C32-DAFE-4C4D-8A38-0BF293D8184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3D2F-219C-B340-ABC5-D1CF6B47463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7C32-DAFE-4C4D-8A38-0BF293D8184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3D2F-219C-B340-ABC5-D1CF6B47463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7C32-DAFE-4C4D-8A38-0BF293D8184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3D2F-219C-B340-ABC5-D1CF6B47463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7C32-DAFE-4C4D-8A38-0BF293D8184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3D2F-219C-B340-ABC5-D1CF6B47463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7C32-DAFE-4C4D-8A38-0BF293D8184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3D2F-219C-B340-ABC5-D1CF6B47463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7C32-DAFE-4C4D-8A38-0BF293D8184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3D2F-219C-B340-ABC5-D1CF6B47463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7C32-DAFE-4C4D-8A38-0BF293D8184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3D2F-219C-B340-ABC5-D1CF6B47463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7C32-DAFE-4C4D-8A38-0BF293D8184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3D2F-219C-B340-ABC5-D1CF6B47463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7C32-DAFE-4C4D-8A38-0BF293D8184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E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03D2F-219C-B340-ABC5-D1CF6B47463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17C32-DAFE-4C4D-8A38-0BF293D8184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/>
          <a:srcRect l="1265" t="28292" r="14966" b="10313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20451" t="9893" r="25191" b="11594"/>
          <a:stretch>
            <a:fillRect/>
          </a:stretch>
        </p:blipFill>
        <p:spPr>
          <a:xfrm rot="17940913" flipH="1">
            <a:off x="8665691" y="561276"/>
            <a:ext cx="4227656" cy="610620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70098" y="1327446"/>
            <a:ext cx="6639669" cy="34621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6671" y="3429967"/>
            <a:ext cx="76867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0" b="1" spc="-150" dirty="0">
                <a:solidFill>
                  <a:schemeClr val="tx2"/>
                </a:solidFill>
                <a:latin typeface="HYQiHei 25S" panose="00020600040101010101" pitchFamily="18" charset="-122"/>
                <a:ea typeface="HYQiHei 25S" panose="00020600040101010101" pitchFamily="18" charset="-122"/>
              </a:rPr>
              <a:t>清新水彩月度总结报告</a:t>
            </a:r>
            <a:endParaRPr kumimoji="1" lang="zh-CN" altLang="en-US" sz="6000" b="1" spc="-150" dirty="0">
              <a:solidFill>
                <a:schemeClr val="tx2"/>
              </a:solidFill>
              <a:latin typeface="HYQiHei 25S" panose="00020600040101010101" pitchFamily="18" charset="-122"/>
              <a:ea typeface="HYQiHei 25S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58119" y="4370032"/>
            <a:ext cx="73810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1200" dirty="0">
                <a:latin typeface="HYQiHei 40S" pitchFamily="18" charset="-122"/>
                <a:ea typeface="HYQiHei 40S" pitchFamily="18" charset="-122"/>
              </a:rPr>
              <a:t>ENTER HERE YOUR COMPANY’S NAME OR  REPORT TITLE </a:t>
            </a:r>
            <a:endParaRPr kumimoji="1" lang="zh-CN" altLang="en-US" sz="1200" dirty="0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3621" y="5068432"/>
            <a:ext cx="13612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汇报人：</a:t>
            </a:r>
            <a:r>
              <a:rPr kumimoji="1" lang="en-US" altLang="zh-CN" sz="16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XXX</a:t>
            </a:r>
            <a:endParaRPr kumimoji="1" lang="zh-CN" altLang="en-US" sz="16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109044" y="5066605"/>
            <a:ext cx="1975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汇报时间：</a:t>
            </a:r>
            <a:r>
              <a:rPr kumimoji="1" lang="en-US" altLang="zh-CN" sz="16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20XX.XX</a:t>
            </a:r>
            <a:endParaRPr kumimoji="1" lang="zh-CN" altLang="en-US" sz="16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5"/>
          <p:cNvGraphicFramePr/>
          <p:nvPr/>
        </p:nvGraphicFramePr>
        <p:xfrm>
          <a:off x="5957812" y="1148137"/>
          <a:ext cx="4955442" cy="4561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189059" y="552190"/>
            <a:ext cx="40502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项目合作数据</a:t>
            </a:r>
            <a:endParaRPr kumimoji="1" lang="en-US" altLang="zh-CN" sz="28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  <a:p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Enter</a:t>
            </a:r>
            <a:r>
              <a:rPr kumimoji="1" lang="zh-CN" altLang="en-US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your title here</a:t>
            </a:r>
            <a:endParaRPr kumimoji="1" lang="zh-CN" altLang="en-US" sz="2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60" y="416210"/>
            <a:ext cx="774700" cy="1041400"/>
          </a:xfrm>
          <a:prstGeom prst="rect">
            <a:avLst/>
          </a:prstGeom>
        </p:spPr>
      </p:pic>
      <p:sp>
        <p:nvSpPr>
          <p:cNvPr id="5" name="Subtitle 2"/>
          <p:cNvSpPr txBox="1"/>
          <p:nvPr/>
        </p:nvSpPr>
        <p:spPr>
          <a:xfrm>
            <a:off x="1189060" y="2321139"/>
            <a:ext cx="3031732" cy="24645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2000" dirty="0"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此处添加详细文本描述，建议与标题相关并符合整体语言风格。也可进行复制粘贴文字，粘贴请选择仅保留文字选项，即可保留本格式。</a:t>
            </a:r>
            <a:endParaRPr lang="zh-CN" altLang="en-US" sz="2000" dirty="0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66757" y="5038860"/>
            <a:ext cx="1013358" cy="958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8" name="Freeform 27"/>
          <p:cNvSpPr/>
          <p:nvPr/>
        </p:nvSpPr>
        <p:spPr bwMode="auto">
          <a:xfrm>
            <a:off x="618932" y="2065193"/>
            <a:ext cx="203214" cy="255946"/>
          </a:xfrm>
          <a:custGeom>
            <a:avLst/>
            <a:gdLst>
              <a:gd name="T0" fmla="*/ 66 w 67"/>
              <a:gd name="T1" fmla="*/ 3 h 84"/>
              <a:gd name="T2" fmla="*/ 59 w 67"/>
              <a:gd name="T3" fmla="*/ 0 h 84"/>
              <a:gd name="T4" fmla="*/ 13 w 67"/>
              <a:gd name="T5" fmla="*/ 22 h 84"/>
              <a:gd name="T6" fmla="*/ 1 w 67"/>
              <a:gd name="T7" fmla="*/ 54 h 84"/>
              <a:gd name="T8" fmla="*/ 9 w 67"/>
              <a:gd name="T9" fmla="*/ 75 h 84"/>
              <a:gd name="T10" fmla="*/ 31 w 67"/>
              <a:gd name="T11" fmla="*/ 84 h 84"/>
              <a:gd name="T12" fmla="*/ 54 w 67"/>
              <a:gd name="T13" fmla="*/ 62 h 84"/>
              <a:gd name="T14" fmla="*/ 38 w 67"/>
              <a:gd name="T15" fmla="*/ 39 h 84"/>
              <a:gd name="T16" fmla="*/ 59 w 67"/>
              <a:gd name="T17" fmla="*/ 13 h 84"/>
              <a:gd name="T18" fmla="*/ 66 w 67"/>
              <a:gd name="T19" fmla="*/ 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" h="84">
                <a:moveTo>
                  <a:pt x="66" y="3"/>
                </a:moveTo>
                <a:cubicBezTo>
                  <a:pt x="65" y="0"/>
                  <a:pt x="60" y="0"/>
                  <a:pt x="59" y="0"/>
                </a:cubicBezTo>
                <a:cubicBezTo>
                  <a:pt x="48" y="0"/>
                  <a:pt x="27" y="8"/>
                  <a:pt x="13" y="22"/>
                </a:cubicBezTo>
                <a:cubicBezTo>
                  <a:pt x="4" y="31"/>
                  <a:pt x="0" y="43"/>
                  <a:pt x="1" y="54"/>
                </a:cubicBezTo>
                <a:cubicBezTo>
                  <a:pt x="1" y="60"/>
                  <a:pt x="3" y="69"/>
                  <a:pt x="9" y="75"/>
                </a:cubicBezTo>
                <a:cubicBezTo>
                  <a:pt x="15" y="81"/>
                  <a:pt x="22" y="84"/>
                  <a:pt x="31" y="84"/>
                </a:cubicBezTo>
                <a:cubicBezTo>
                  <a:pt x="44" y="84"/>
                  <a:pt x="53" y="73"/>
                  <a:pt x="54" y="62"/>
                </a:cubicBezTo>
                <a:cubicBezTo>
                  <a:pt x="55" y="54"/>
                  <a:pt x="51" y="44"/>
                  <a:pt x="38" y="39"/>
                </a:cubicBezTo>
                <a:cubicBezTo>
                  <a:pt x="42" y="27"/>
                  <a:pt x="52" y="19"/>
                  <a:pt x="59" y="13"/>
                </a:cubicBezTo>
                <a:cubicBezTo>
                  <a:pt x="64" y="9"/>
                  <a:pt x="67" y="7"/>
                  <a:pt x="66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9" name="Freeform 28"/>
          <p:cNvSpPr/>
          <p:nvPr/>
        </p:nvSpPr>
        <p:spPr bwMode="auto">
          <a:xfrm>
            <a:off x="813143" y="2065193"/>
            <a:ext cx="203214" cy="255946"/>
          </a:xfrm>
          <a:custGeom>
            <a:avLst/>
            <a:gdLst>
              <a:gd name="T0" fmla="*/ 66 w 67"/>
              <a:gd name="T1" fmla="*/ 3 h 84"/>
              <a:gd name="T2" fmla="*/ 59 w 67"/>
              <a:gd name="T3" fmla="*/ 0 h 84"/>
              <a:gd name="T4" fmla="*/ 13 w 67"/>
              <a:gd name="T5" fmla="*/ 22 h 84"/>
              <a:gd name="T6" fmla="*/ 1 w 67"/>
              <a:gd name="T7" fmla="*/ 54 h 84"/>
              <a:gd name="T8" fmla="*/ 9 w 67"/>
              <a:gd name="T9" fmla="*/ 75 h 84"/>
              <a:gd name="T10" fmla="*/ 31 w 67"/>
              <a:gd name="T11" fmla="*/ 84 h 84"/>
              <a:gd name="T12" fmla="*/ 54 w 67"/>
              <a:gd name="T13" fmla="*/ 62 h 84"/>
              <a:gd name="T14" fmla="*/ 38 w 67"/>
              <a:gd name="T15" fmla="*/ 39 h 84"/>
              <a:gd name="T16" fmla="*/ 59 w 67"/>
              <a:gd name="T17" fmla="*/ 13 h 84"/>
              <a:gd name="T18" fmla="*/ 66 w 67"/>
              <a:gd name="T19" fmla="*/ 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" h="84">
                <a:moveTo>
                  <a:pt x="66" y="3"/>
                </a:moveTo>
                <a:cubicBezTo>
                  <a:pt x="65" y="0"/>
                  <a:pt x="60" y="0"/>
                  <a:pt x="59" y="0"/>
                </a:cubicBezTo>
                <a:cubicBezTo>
                  <a:pt x="48" y="0"/>
                  <a:pt x="27" y="8"/>
                  <a:pt x="13" y="22"/>
                </a:cubicBezTo>
                <a:cubicBezTo>
                  <a:pt x="4" y="31"/>
                  <a:pt x="0" y="43"/>
                  <a:pt x="1" y="54"/>
                </a:cubicBezTo>
                <a:cubicBezTo>
                  <a:pt x="1" y="60"/>
                  <a:pt x="3" y="69"/>
                  <a:pt x="9" y="75"/>
                </a:cubicBezTo>
                <a:cubicBezTo>
                  <a:pt x="15" y="81"/>
                  <a:pt x="22" y="84"/>
                  <a:pt x="31" y="84"/>
                </a:cubicBezTo>
                <a:cubicBezTo>
                  <a:pt x="44" y="84"/>
                  <a:pt x="53" y="73"/>
                  <a:pt x="54" y="62"/>
                </a:cubicBezTo>
                <a:cubicBezTo>
                  <a:pt x="55" y="54"/>
                  <a:pt x="51" y="44"/>
                  <a:pt x="38" y="39"/>
                </a:cubicBezTo>
                <a:cubicBezTo>
                  <a:pt x="42" y="27"/>
                  <a:pt x="52" y="19"/>
                  <a:pt x="59" y="13"/>
                </a:cubicBezTo>
                <a:cubicBezTo>
                  <a:pt x="64" y="9"/>
                  <a:pt x="67" y="7"/>
                  <a:pt x="66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10" name="Freeform 29"/>
          <p:cNvSpPr/>
          <p:nvPr/>
        </p:nvSpPr>
        <p:spPr bwMode="auto">
          <a:xfrm>
            <a:off x="4475866" y="5439545"/>
            <a:ext cx="158198" cy="194211"/>
          </a:xfrm>
          <a:custGeom>
            <a:avLst/>
            <a:gdLst>
              <a:gd name="T0" fmla="*/ 51 w 52"/>
              <a:gd name="T1" fmla="*/ 23 h 64"/>
              <a:gd name="T2" fmla="*/ 44 w 52"/>
              <a:gd name="T3" fmla="*/ 6 h 64"/>
              <a:gd name="T4" fmla="*/ 28 w 52"/>
              <a:gd name="T5" fmla="*/ 0 h 64"/>
              <a:gd name="T6" fmla="*/ 10 w 52"/>
              <a:gd name="T7" fmla="*/ 17 h 64"/>
              <a:gd name="T8" fmla="*/ 22 w 52"/>
              <a:gd name="T9" fmla="*/ 35 h 64"/>
              <a:gd name="T10" fmla="*/ 6 w 52"/>
              <a:gd name="T11" fmla="*/ 52 h 64"/>
              <a:gd name="T12" fmla="*/ 1 w 52"/>
              <a:gd name="T13" fmla="*/ 61 h 64"/>
              <a:gd name="T14" fmla="*/ 7 w 52"/>
              <a:gd name="T15" fmla="*/ 64 h 64"/>
              <a:gd name="T16" fmla="*/ 41 w 52"/>
              <a:gd name="T17" fmla="*/ 47 h 64"/>
              <a:gd name="T18" fmla="*/ 51 w 52"/>
              <a:gd name="T19" fmla="*/ 23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64">
                <a:moveTo>
                  <a:pt x="51" y="23"/>
                </a:moveTo>
                <a:cubicBezTo>
                  <a:pt x="51" y="18"/>
                  <a:pt x="49" y="11"/>
                  <a:pt x="44" y="6"/>
                </a:cubicBezTo>
                <a:cubicBezTo>
                  <a:pt x="40" y="2"/>
                  <a:pt x="35" y="0"/>
                  <a:pt x="28" y="0"/>
                </a:cubicBezTo>
                <a:cubicBezTo>
                  <a:pt x="18" y="0"/>
                  <a:pt x="11" y="8"/>
                  <a:pt x="10" y="17"/>
                </a:cubicBezTo>
                <a:cubicBezTo>
                  <a:pt x="9" y="23"/>
                  <a:pt x="12" y="31"/>
                  <a:pt x="22" y="35"/>
                </a:cubicBezTo>
                <a:cubicBezTo>
                  <a:pt x="18" y="43"/>
                  <a:pt x="11" y="48"/>
                  <a:pt x="6" y="52"/>
                </a:cubicBezTo>
                <a:cubicBezTo>
                  <a:pt x="2" y="55"/>
                  <a:pt x="0" y="57"/>
                  <a:pt x="1" y="61"/>
                </a:cubicBezTo>
                <a:cubicBezTo>
                  <a:pt x="2" y="64"/>
                  <a:pt x="6" y="64"/>
                  <a:pt x="7" y="64"/>
                </a:cubicBezTo>
                <a:cubicBezTo>
                  <a:pt x="15" y="64"/>
                  <a:pt x="31" y="59"/>
                  <a:pt x="41" y="47"/>
                </a:cubicBezTo>
                <a:cubicBezTo>
                  <a:pt x="48" y="40"/>
                  <a:pt x="52" y="32"/>
                  <a:pt x="51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11" name="Freeform 30"/>
          <p:cNvSpPr/>
          <p:nvPr/>
        </p:nvSpPr>
        <p:spPr bwMode="auto">
          <a:xfrm>
            <a:off x="4330530" y="5439545"/>
            <a:ext cx="158198" cy="194211"/>
          </a:xfrm>
          <a:custGeom>
            <a:avLst/>
            <a:gdLst>
              <a:gd name="T0" fmla="*/ 52 w 52"/>
              <a:gd name="T1" fmla="*/ 23 h 64"/>
              <a:gd name="T2" fmla="*/ 45 w 52"/>
              <a:gd name="T3" fmla="*/ 6 h 64"/>
              <a:gd name="T4" fmla="*/ 29 w 52"/>
              <a:gd name="T5" fmla="*/ 0 h 64"/>
              <a:gd name="T6" fmla="*/ 10 w 52"/>
              <a:gd name="T7" fmla="*/ 17 h 64"/>
              <a:gd name="T8" fmla="*/ 22 w 52"/>
              <a:gd name="T9" fmla="*/ 35 h 64"/>
              <a:gd name="T10" fmla="*/ 7 w 52"/>
              <a:gd name="T11" fmla="*/ 52 h 64"/>
              <a:gd name="T12" fmla="*/ 2 w 52"/>
              <a:gd name="T13" fmla="*/ 61 h 64"/>
              <a:gd name="T14" fmla="*/ 8 w 52"/>
              <a:gd name="T15" fmla="*/ 64 h 64"/>
              <a:gd name="T16" fmla="*/ 42 w 52"/>
              <a:gd name="T17" fmla="*/ 47 h 64"/>
              <a:gd name="T18" fmla="*/ 52 w 52"/>
              <a:gd name="T19" fmla="*/ 23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64">
                <a:moveTo>
                  <a:pt x="52" y="23"/>
                </a:moveTo>
                <a:cubicBezTo>
                  <a:pt x="52" y="18"/>
                  <a:pt x="50" y="11"/>
                  <a:pt x="45" y="6"/>
                </a:cubicBezTo>
                <a:cubicBezTo>
                  <a:pt x="41" y="2"/>
                  <a:pt x="35" y="0"/>
                  <a:pt x="29" y="0"/>
                </a:cubicBezTo>
                <a:cubicBezTo>
                  <a:pt x="18" y="0"/>
                  <a:pt x="11" y="8"/>
                  <a:pt x="10" y="17"/>
                </a:cubicBezTo>
                <a:cubicBezTo>
                  <a:pt x="10" y="23"/>
                  <a:pt x="13" y="31"/>
                  <a:pt x="22" y="35"/>
                </a:cubicBezTo>
                <a:cubicBezTo>
                  <a:pt x="19" y="43"/>
                  <a:pt x="12" y="48"/>
                  <a:pt x="7" y="52"/>
                </a:cubicBezTo>
                <a:cubicBezTo>
                  <a:pt x="3" y="55"/>
                  <a:pt x="0" y="57"/>
                  <a:pt x="2" y="61"/>
                </a:cubicBezTo>
                <a:cubicBezTo>
                  <a:pt x="3" y="64"/>
                  <a:pt x="6" y="64"/>
                  <a:pt x="8" y="64"/>
                </a:cubicBezTo>
                <a:cubicBezTo>
                  <a:pt x="15" y="64"/>
                  <a:pt x="31" y="59"/>
                  <a:pt x="42" y="47"/>
                </a:cubicBezTo>
                <a:cubicBezTo>
                  <a:pt x="49" y="40"/>
                  <a:pt x="52" y="32"/>
                  <a:pt x="52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YQiHei 40S" pitchFamily="18" charset="-122"/>
              <a:ea typeface="HYQiHei 40S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reveal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形状 42"/>
          <p:cNvSpPr/>
          <p:nvPr/>
        </p:nvSpPr>
        <p:spPr>
          <a:xfrm rot="5400000" flipV="1">
            <a:off x="6583681" y="1213484"/>
            <a:ext cx="6858000" cy="4430396"/>
          </a:xfrm>
          <a:custGeom>
            <a:avLst/>
            <a:gdLst>
              <a:gd name="connsiteX0" fmla="*/ 0 w 6858000"/>
              <a:gd name="connsiteY0" fmla="*/ 524681 h 4430396"/>
              <a:gd name="connsiteX1" fmla="*/ 0 w 6858000"/>
              <a:gd name="connsiteY1" fmla="*/ 4430396 h 4430396"/>
              <a:gd name="connsiteX2" fmla="*/ 6858000 w 6858000"/>
              <a:gd name="connsiteY2" fmla="*/ 4430396 h 4430396"/>
              <a:gd name="connsiteX3" fmla="*/ 6858000 w 6858000"/>
              <a:gd name="connsiteY3" fmla="*/ 0 h 4430396"/>
              <a:gd name="connsiteX4" fmla="*/ 6858000 w 6858000"/>
              <a:gd name="connsiteY4" fmla="*/ 0 h 4430396"/>
              <a:gd name="connsiteX5" fmla="*/ 6858000 w 6858000"/>
              <a:gd name="connsiteY5" fmla="*/ 524681 h 4430396"/>
              <a:gd name="connsiteX6" fmla="*/ 3552199 w 6858000"/>
              <a:gd name="connsiteY6" fmla="*/ 524681 h 4430396"/>
              <a:gd name="connsiteX7" fmla="*/ 3399146 w 6858000"/>
              <a:gd name="connsiteY7" fmla="*/ 872847 h 4430396"/>
              <a:gd name="connsiteX8" fmla="*/ 3246092 w 6858000"/>
              <a:gd name="connsiteY8" fmla="*/ 524681 h 443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4430396">
                <a:moveTo>
                  <a:pt x="0" y="524681"/>
                </a:moveTo>
                <a:lnTo>
                  <a:pt x="0" y="4430396"/>
                </a:lnTo>
                <a:lnTo>
                  <a:pt x="6858000" y="4430396"/>
                </a:lnTo>
                <a:lnTo>
                  <a:pt x="6858000" y="0"/>
                </a:lnTo>
                <a:lnTo>
                  <a:pt x="6858000" y="0"/>
                </a:lnTo>
                <a:lnTo>
                  <a:pt x="6858000" y="524681"/>
                </a:lnTo>
                <a:lnTo>
                  <a:pt x="3552199" y="524681"/>
                </a:lnTo>
                <a:lnTo>
                  <a:pt x="3399146" y="872847"/>
                </a:lnTo>
                <a:lnTo>
                  <a:pt x="3246092" y="524681"/>
                </a:lnTo>
                <a:close/>
              </a:path>
            </a:pathLst>
          </a:custGeom>
          <a:solidFill>
            <a:srgbClr val="8598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89060" y="1740947"/>
            <a:ext cx="6076188" cy="4139348"/>
          </a:xfrm>
          <a:prstGeom prst="rect">
            <a:avLst/>
          </a:prstGeom>
          <a:noFill/>
          <a:ln w="57150">
            <a:solidFill>
              <a:srgbClr val="859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189060" y="552190"/>
            <a:ext cx="34076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工作难点总结</a:t>
            </a:r>
            <a:endParaRPr kumimoji="1" lang="en-US" altLang="zh-CN" sz="28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  <a:p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Enter</a:t>
            </a:r>
            <a:r>
              <a:rPr kumimoji="1" lang="zh-CN" altLang="en-US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your title here</a:t>
            </a:r>
            <a:endParaRPr kumimoji="1" lang="zh-CN" altLang="en-US" sz="2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60" y="416210"/>
            <a:ext cx="774700" cy="1041400"/>
          </a:xfrm>
          <a:prstGeom prst="rect">
            <a:avLst/>
          </a:prstGeom>
        </p:spPr>
      </p:pic>
      <p:sp>
        <p:nvSpPr>
          <p:cNvPr id="38" name="Subtitle 2"/>
          <p:cNvSpPr txBox="1"/>
          <p:nvPr/>
        </p:nvSpPr>
        <p:spPr>
          <a:xfrm>
            <a:off x="2124201" y="3034886"/>
            <a:ext cx="4395813" cy="17260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2000" dirty="0"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此处添加详细文本描述，建议与标题相关并符合整体语言风格。也可进行复制粘贴文字，粘贴请选择仅保留文字选项，即可保留本格式。</a:t>
            </a:r>
            <a:endParaRPr lang="zh-CN" altLang="en-US" sz="2000" dirty="0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27"/>
          <p:cNvSpPr/>
          <p:nvPr/>
        </p:nvSpPr>
        <p:spPr bwMode="auto">
          <a:xfrm>
            <a:off x="1647677" y="2526853"/>
            <a:ext cx="203214" cy="255946"/>
          </a:xfrm>
          <a:custGeom>
            <a:avLst/>
            <a:gdLst>
              <a:gd name="T0" fmla="*/ 66 w 67"/>
              <a:gd name="T1" fmla="*/ 3 h 84"/>
              <a:gd name="T2" fmla="*/ 59 w 67"/>
              <a:gd name="T3" fmla="*/ 0 h 84"/>
              <a:gd name="T4" fmla="*/ 13 w 67"/>
              <a:gd name="T5" fmla="*/ 22 h 84"/>
              <a:gd name="T6" fmla="*/ 1 w 67"/>
              <a:gd name="T7" fmla="*/ 54 h 84"/>
              <a:gd name="T8" fmla="*/ 9 w 67"/>
              <a:gd name="T9" fmla="*/ 75 h 84"/>
              <a:gd name="T10" fmla="*/ 31 w 67"/>
              <a:gd name="T11" fmla="*/ 84 h 84"/>
              <a:gd name="T12" fmla="*/ 54 w 67"/>
              <a:gd name="T13" fmla="*/ 62 h 84"/>
              <a:gd name="T14" fmla="*/ 38 w 67"/>
              <a:gd name="T15" fmla="*/ 39 h 84"/>
              <a:gd name="T16" fmla="*/ 59 w 67"/>
              <a:gd name="T17" fmla="*/ 13 h 84"/>
              <a:gd name="T18" fmla="*/ 66 w 67"/>
              <a:gd name="T19" fmla="*/ 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" h="84">
                <a:moveTo>
                  <a:pt x="66" y="3"/>
                </a:moveTo>
                <a:cubicBezTo>
                  <a:pt x="65" y="0"/>
                  <a:pt x="60" y="0"/>
                  <a:pt x="59" y="0"/>
                </a:cubicBezTo>
                <a:cubicBezTo>
                  <a:pt x="48" y="0"/>
                  <a:pt x="27" y="8"/>
                  <a:pt x="13" y="22"/>
                </a:cubicBezTo>
                <a:cubicBezTo>
                  <a:pt x="4" y="31"/>
                  <a:pt x="0" y="43"/>
                  <a:pt x="1" y="54"/>
                </a:cubicBezTo>
                <a:cubicBezTo>
                  <a:pt x="1" y="60"/>
                  <a:pt x="3" y="69"/>
                  <a:pt x="9" y="75"/>
                </a:cubicBezTo>
                <a:cubicBezTo>
                  <a:pt x="15" y="81"/>
                  <a:pt x="22" y="84"/>
                  <a:pt x="31" y="84"/>
                </a:cubicBezTo>
                <a:cubicBezTo>
                  <a:pt x="44" y="84"/>
                  <a:pt x="53" y="73"/>
                  <a:pt x="54" y="62"/>
                </a:cubicBezTo>
                <a:cubicBezTo>
                  <a:pt x="55" y="54"/>
                  <a:pt x="51" y="44"/>
                  <a:pt x="38" y="39"/>
                </a:cubicBezTo>
                <a:cubicBezTo>
                  <a:pt x="42" y="27"/>
                  <a:pt x="52" y="19"/>
                  <a:pt x="59" y="13"/>
                </a:cubicBezTo>
                <a:cubicBezTo>
                  <a:pt x="64" y="9"/>
                  <a:pt x="67" y="7"/>
                  <a:pt x="66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40" name="Freeform 28"/>
          <p:cNvSpPr/>
          <p:nvPr/>
        </p:nvSpPr>
        <p:spPr bwMode="auto">
          <a:xfrm>
            <a:off x="1841888" y="2526853"/>
            <a:ext cx="203214" cy="255946"/>
          </a:xfrm>
          <a:custGeom>
            <a:avLst/>
            <a:gdLst>
              <a:gd name="T0" fmla="*/ 66 w 67"/>
              <a:gd name="T1" fmla="*/ 3 h 84"/>
              <a:gd name="T2" fmla="*/ 59 w 67"/>
              <a:gd name="T3" fmla="*/ 0 h 84"/>
              <a:gd name="T4" fmla="*/ 13 w 67"/>
              <a:gd name="T5" fmla="*/ 22 h 84"/>
              <a:gd name="T6" fmla="*/ 1 w 67"/>
              <a:gd name="T7" fmla="*/ 54 h 84"/>
              <a:gd name="T8" fmla="*/ 9 w 67"/>
              <a:gd name="T9" fmla="*/ 75 h 84"/>
              <a:gd name="T10" fmla="*/ 31 w 67"/>
              <a:gd name="T11" fmla="*/ 84 h 84"/>
              <a:gd name="T12" fmla="*/ 54 w 67"/>
              <a:gd name="T13" fmla="*/ 62 h 84"/>
              <a:gd name="T14" fmla="*/ 38 w 67"/>
              <a:gd name="T15" fmla="*/ 39 h 84"/>
              <a:gd name="T16" fmla="*/ 59 w 67"/>
              <a:gd name="T17" fmla="*/ 13 h 84"/>
              <a:gd name="T18" fmla="*/ 66 w 67"/>
              <a:gd name="T19" fmla="*/ 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" h="84">
                <a:moveTo>
                  <a:pt x="66" y="3"/>
                </a:moveTo>
                <a:cubicBezTo>
                  <a:pt x="65" y="0"/>
                  <a:pt x="60" y="0"/>
                  <a:pt x="59" y="0"/>
                </a:cubicBezTo>
                <a:cubicBezTo>
                  <a:pt x="48" y="0"/>
                  <a:pt x="27" y="8"/>
                  <a:pt x="13" y="22"/>
                </a:cubicBezTo>
                <a:cubicBezTo>
                  <a:pt x="4" y="31"/>
                  <a:pt x="0" y="43"/>
                  <a:pt x="1" y="54"/>
                </a:cubicBezTo>
                <a:cubicBezTo>
                  <a:pt x="1" y="60"/>
                  <a:pt x="3" y="69"/>
                  <a:pt x="9" y="75"/>
                </a:cubicBezTo>
                <a:cubicBezTo>
                  <a:pt x="15" y="81"/>
                  <a:pt x="22" y="84"/>
                  <a:pt x="31" y="84"/>
                </a:cubicBezTo>
                <a:cubicBezTo>
                  <a:pt x="44" y="84"/>
                  <a:pt x="53" y="73"/>
                  <a:pt x="54" y="62"/>
                </a:cubicBezTo>
                <a:cubicBezTo>
                  <a:pt x="55" y="54"/>
                  <a:pt x="51" y="44"/>
                  <a:pt x="38" y="39"/>
                </a:cubicBezTo>
                <a:cubicBezTo>
                  <a:pt x="42" y="27"/>
                  <a:pt x="52" y="19"/>
                  <a:pt x="59" y="13"/>
                </a:cubicBezTo>
                <a:cubicBezTo>
                  <a:pt x="64" y="9"/>
                  <a:pt x="67" y="7"/>
                  <a:pt x="66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41" name="Freeform 29"/>
          <p:cNvSpPr/>
          <p:nvPr/>
        </p:nvSpPr>
        <p:spPr bwMode="auto">
          <a:xfrm>
            <a:off x="6440915" y="5173323"/>
            <a:ext cx="158198" cy="194211"/>
          </a:xfrm>
          <a:custGeom>
            <a:avLst/>
            <a:gdLst>
              <a:gd name="T0" fmla="*/ 51 w 52"/>
              <a:gd name="T1" fmla="*/ 23 h 64"/>
              <a:gd name="T2" fmla="*/ 44 w 52"/>
              <a:gd name="T3" fmla="*/ 6 h 64"/>
              <a:gd name="T4" fmla="*/ 28 w 52"/>
              <a:gd name="T5" fmla="*/ 0 h 64"/>
              <a:gd name="T6" fmla="*/ 10 w 52"/>
              <a:gd name="T7" fmla="*/ 17 h 64"/>
              <a:gd name="T8" fmla="*/ 22 w 52"/>
              <a:gd name="T9" fmla="*/ 35 h 64"/>
              <a:gd name="T10" fmla="*/ 6 w 52"/>
              <a:gd name="T11" fmla="*/ 52 h 64"/>
              <a:gd name="T12" fmla="*/ 1 w 52"/>
              <a:gd name="T13" fmla="*/ 61 h 64"/>
              <a:gd name="T14" fmla="*/ 7 w 52"/>
              <a:gd name="T15" fmla="*/ 64 h 64"/>
              <a:gd name="T16" fmla="*/ 41 w 52"/>
              <a:gd name="T17" fmla="*/ 47 h 64"/>
              <a:gd name="T18" fmla="*/ 51 w 52"/>
              <a:gd name="T19" fmla="*/ 23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64">
                <a:moveTo>
                  <a:pt x="51" y="23"/>
                </a:moveTo>
                <a:cubicBezTo>
                  <a:pt x="51" y="18"/>
                  <a:pt x="49" y="11"/>
                  <a:pt x="44" y="6"/>
                </a:cubicBezTo>
                <a:cubicBezTo>
                  <a:pt x="40" y="2"/>
                  <a:pt x="35" y="0"/>
                  <a:pt x="28" y="0"/>
                </a:cubicBezTo>
                <a:cubicBezTo>
                  <a:pt x="18" y="0"/>
                  <a:pt x="11" y="8"/>
                  <a:pt x="10" y="17"/>
                </a:cubicBezTo>
                <a:cubicBezTo>
                  <a:pt x="9" y="23"/>
                  <a:pt x="12" y="31"/>
                  <a:pt x="22" y="35"/>
                </a:cubicBezTo>
                <a:cubicBezTo>
                  <a:pt x="18" y="43"/>
                  <a:pt x="11" y="48"/>
                  <a:pt x="6" y="52"/>
                </a:cubicBezTo>
                <a:cubicBezTo>
                  <a:pt x="2" y="55"/>
                  <a:pt x="0" y="57"/>
                  <a:pt x="1" y="61"/>
                </a:cubicBezTo>
                <a:cubicBezTo>
                  <a:pt x="2" y="64"/>
                  <a:pt x="6" y="64"/>
                  <a:pt x="7" y="64"/>
                </a:cubicBezTo>
                <a:cubicBezTo>
                  <a:pt x="15" y="64"/>
                  <a:pt x="31" y="59"/>
                  <a:pt x="41" y="47"/>
                </a:cubicBezTo>
                <a:cubicBezTo>
                  <a:pt x="48" y="40"/>
                  <a:pt x="52" y="32"/>
                  <a:pt x="51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42" name="Freeform 30"/>
          <p:cNvSpPr/>
          <p:nvPr/>
        </p:nvSpPr>
        <p:spPr bwMode="auto">
          <a:xfrm>
            <a:off x="6295579" y="5173323"/>
            <a:ext cx="158198" cy="194211"/>
          </a:xfrm>
          <a:custGeom>
            <a:avLst/>
            <a:gdLst>
              <a:gd name="T0" fmla="*/ 52 w 52"/>
              <a:gd name="T1" fmla="*/ 23 h 64"/>
              <a:gd name="T2" fmla="*/ 45 w 52"/>
              <a:gd name="T3" fmla="*/ 6 h 64"/>
              <a:gd name="T4" fmla="*/ 29 w 52"/>
              <a:gd name="T5" fmla="*/ 0 h 64"/>
              <a:gd name="T6" fmla="*/ 10 w 52"/>
              <a:gd name="T7" fmla="*/ 17 h 64"/>
              <a:gd name="T8" fmla="*/ 22 w 52"/>
              <a:gd name="T9" fmla="*/ 35 h 64"/>
              <a:gd name="T10" fmla="*/ 7 w 52"/>
              <a:gd name="T11" fmla="*/ 52 h 64"/>
              <a:gd name="T12" fmla="*/ 2 w 52"/>
              <a:gd name="T13" fmla="*/ 61 h 64"/>
              <a:gd name="T14" fmla="*/ 8 w 52"/>
              <a:gd name="T15" fmla="*/ 64 h 64"/>
              <a:gd name="T16" fmla="*/ 42 w 52"/>
              <a:gd name="T17" fmla="*/ 47 h 64"/>
              <a:gd name="T18" fmla="*/ 52 w 52"/>
              <a:gd name="T19" fmla="*/ 23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64">
                <a:moveTo>
                  <a:pt x="52" y="23"/>
                </a:moveTo>
                <a:cubicBezTo>
                  <a:pt x="52" y="18"/>
                  <a:pt x="50" y="11"/>
                  <a:pt x="45" y="6"/>
                </a:cubicBezTo>
                <a:cubicBezTo>
                  <a:pt x="41" y="2"/>
                  <a:pt x="35" y="0"/>
                  <a:pt x="29" y="0"/>
                </a:cubicBezTo>
                <a:cubicBezTo>
                  <a:pt x="18" y="0"/>
                  <a:pt x="11" y="8"/>
                  <a:pt x="10" y="17"/>
                </a:cubicBezTo>
                <a:cubicBezTo>
                  <a:pt x="10" y="23"/>
                  <a:pt x="13" y="31"/>
                  <a:pt x="22" y="35"/>
                </a:cubicBezTo>
                <a:cubicBezTo>
                  <a:pt x="19" y="43"/>
                  <a:pt x="12" y="48"/>
                  <a:pt x="7" y="52"/>
                </a:cubicBezTo>
                <a:cubicBezTo>
                  <a:pt x="3" y="55"/>
                  <a:pt x="0" y="57"/>
                  <a:pt x="2" y="61"/>
                </a:cubicBezTo>
                <a:cubicBezTo>
                  <a:pt x="3" y="64"/>
                  <a:pt x="6" y="64"/>
                  <a:pt x="8" y="64"/>
                </a:cubicBezTo>
                <a:cubicBezTo>
                  <a:pt x="15" y="64"/>
                  <a:pt x="31" y="59"/>
                  <a:pt x="42" y="47"/>
                </a:cubicBezTo>
                <a:cubicBezTo>
                  <a:pt x="49" y="40"/>
                  <a:pt x="52" y="32"/>
                  <a:pt x="52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44" name="Freeform 147"/>
          <p:cNvSpPr>
            <a:spLocks noEditPoints="1"/>
          </p:cNvSpPr>
          <p:nvPr/>
        </p:nvSpPr>
        <p:spPr bwMode="auto">
          <a:xfrm>
            <a:off x="9666009" y="2654826"/>
            <a:ext cx="1336931" cy="1041399"/>
          </a:xfrm>
          <a:custGeom>
            <a:avLst/>
            <a:gdLst>
              <a:gd name="T0" fmla="*/ 10 w 190"/>
              <a:gd name="T1" fmla="*/ 122 h 148"/>
              <a:gd name="T2" fmla="*/ 10 w 190"/>
              <a:gd name="T3" fmla="*/ 10 h 148"/>
              <a:gd name="T4" fmla="*/ 86 w 190"/>
              <a:gd name="T5" fmla="*/ 10 h 148"/>
              <a:gd name="T6" fmla="*/ 66 w 190"/>
              <a:gd name="T7" fmla="*/ 42 h 148"/>
              <a:gd name="T8" fmla="*/ 70 w 190"/>
              <a:gd name="T9" fmla="*/ 72 h 148"/>
              <a:gd name="T10" fmla="*/ 90 w 190"/>
              <a:gd name="T11" fmla="*/ 94 h 148"/>
              <a:gd name="T12" fmla="*/ 116 w 190"/>
              <a:gd name="T13" fmla="*/ 102 h 148"/>
              <a:gd name="T14" fmla="*/ 144 w 190"/>
              <a:gd name="T15" fmla="*/ 102 h 148"/>
              <a:gd name="T16" fmla="*/ 140 w 190"/>
              <a:gd name="T17" fmla="*/ 112 h 148"/>
              <a:gd name="T18" fmla="*/ 174 w 190"/>
              <a:gd name="T19" fmla="*/ 146 h 148"/>
              <a:gd name="T20" fmla="*/ 188 w 190"/>
              <a:gd name="T21" fmla="*/ 128 h 148"/>
              <a:gd name="T22" fmla="*/ 154 w 190"/>
              <a:gd name="T23" fmla="*/ 94 h 148"/>
              <a:gd name="T24" fmla="*/ 156 w 190"/>
              <a:gd name="T25" fmla="*/ 82 h 148"/>
              <a:gd name="T26" fmla="*/ 166 w 190"/>
              <a:gd name="T27" fmla="*/ 60 h 148"/>
              <a:gd name="T28" fmla="*/ 158 w 190"/>
              <a:gd name="T29" fmla="*/ 22 h 148"/>
              <a:gd name="T30" fmla="*/ 134 w 190"/>
              <a:gd name="T31" fmla="*/ 4 h 148"/>
              <a:gd name="T32" fmla="*/ 106 w 190"/>
              <a:gd name="T33" fmla="*/ 2 h 148"/>
              <a:gd name="T34" fmla="*/ 122 w 190"/>
              <a:gd name="T35" fmla="*/ 18 h 148"/>
              <a:gd name="T36" fmla="*/ 102 w 190"/>
              <a:gd name="T37" fmla="*/ 20 h 148"/>
              <a:gd name="T38" fmla="*/ 86 w 190"/>
              <a:gd name="T39" fmla="*/ 34 h 148"/>
              <a:gd name="T40" fmla="*/ 82 w 190"/>
              <a:gd name="T41" fmla="*/ 52 h 148"/>
              <a:gd name="T42" fmla="*/ 88 w 190"/>
              <a:gd name="T43" fmla="*/ 72 h 148"/>
              <a:gd name="T44" fmla="*/ 110 w 190"/>
              <a:gd name="T45" fmla="*/ 84 h 148"/>
              <a:gd name="T46" fmla="*/ 130 w 190"/>
              <a:gd name="T47" fmla="*/ 82 h 148"/>
              <a:gd name="T48" fmla="*/ 146 w 190"/>
              <a:gd name="T49" fmla="*/ 70 h 148"/>
              <a:gd name="T50" fmla="*/ 150 w 190"/>
              <a:gd name="T51" fmla="*/ 50 h 148"/>
              <a:gd name="T52" fmla="*/ 144 w 190"/>
              <a:gd name="T53" fmla="*/ 32 h 148"/>
              <a:gd name="T54" fmla="*/ 122 w 190"/>
              <a:gd name="T55" fmla="*/ 18 h 148"/>
              <a:gd name="T56" fmla="*/ 108 w 190"/>
              <a:gd name="T57" fmla="*/ 38 h 148"/>
              <a:gd name="T58" fmla="*/ 86 w 190"/>
              <a:gd name="T59" fmla="*/ 50 h 148"/>
              <a:gd name="T60" fmla="*/ 102 w 190"/>
              <a:gd name="T61" fmla="*/ 46 h 148"/>
              <a:gd name="T62" fmla="*/ 146 w 190"/>
              <a:gd name="T63" fmla="*/ 48 h 148"/>
              <a:gd name="T64" fmla="*/ 140 w 190"/>
              <a:gd name="T65" fmla="*/ 70 h 148"/>
              <a:gd name="T66" fmla="*/ 132 w 190"/>
              <a:gd name="T67" fmla="*/ 76 h 148"/>
              <a:gd name="T68" fmla="*/ 122 w 190"/>
              <a:gd name="T69" fmla="*/ 68 h 148"/>
              <a:gd name="T70" fmla="*/ 116 w 190"/>
              <a:gd name="T71" fmla="*/ 82 h 148"/>
              <a:gd name="T72" fmla="*/ 104 w 190"/>
              <a:gd name="T73" fmla="*/ 78 h 148"/>
              <a:gd name="T74" fmla="*/ 96 w 190"/>
              <a:gd name="T75" fmla="*/ 74 h 148"/>
              <a:gd name="T76" fmla="*/ 34 w 190"/>
              <a:gd name="T77" fmla="*/ 110 h 148"/>
              <a:gd name="T78" fmla="*/ 36 w 190"/>
              <a:gd name="T79" fmla="*/ 68 h 148"/>
              <a:gd name="T80" fmla="*/ 14 w 190"/>
              <a:gd name="T81" fmla="*/ 68 h 148"/>
              <a:gd name="T82" fmla="*/ 46 w 190"/>
              <a:gd name="T83" fmla="*/ 72 h 148"/>
              <a:gd name="T84" fmla="*/ 60 w 190"/>
              <a:gd name="T85" fmla="*/ 56 h 148"/>
              <a:gd name="T86" fmla="*/ 36 w 190"/>
              <a:gd name="T87" fmla="*/ 54 h 148"/>
              <a:gd name="T88" fmla="*/ 26 w 190"/>
              <a:gd name="T89" fmla="*/ 110 h 148"/>
              <a:gd name="T90" fmla="*/ 22 w 190"/>
              <a:gd name="T91" fmla="*/ 110 h 148"/>
              <a:gd name="T92" fmla="*/ 50 w 190"/>
              <a:gd name="T93" fmla="*/ 78 h 148"/>
              <a:gd name="T94" fmla="*/ 44 w 190"/>
              <a:gd name="T95" fmla="*/ 110 h 148"/>
              <a:gd name="T96" fmla="*/ 60 w 190"/>
              <a:gd name="T97" fmla="*/ 70 h 148"/>
              <a:gd name="T98" fmla="*/ 68 w 190"/>
              <a:gd name="T99" fmla="*/ 110 h 148"/>
              <a:gd name="T100" fmla="*/ 72 w 190"/>
              <a:gd name="T101" fmla="*/ 88 h 148"/>
              <a:gd name="T102" fmla="*/ 68 w 190"/>
              <a:gd name="T103" fmla="*/ 110 h 148"/>
              <a:gd name="T104" fmla="*/ 84 w 190"/>
              <a:gd name="T105" fmla="*/ 110 h 148"/>
              <a:gd name="T106" fmla="*/ 78 w 190"/>
              <a:gd name="T107" fmla="*/ 110 h 148"/>
              <a:gd name="T108" fmla="*/ 94 w 190"/>
              <a:gd name="T109" fmla="*/ 110 h 148"/>
              <a:gd name="T110" fmla="*/ 90 w 190"/>
              <a:gd name="T111" fmla="*/ 110 h 148"/>
              <a:gd name="T112" fmla="*/ 106 w 190"/>
              <a:gd name="T113" fmla="*/ 110 h 148"/>
              <a:gd name="T114" fmla="*/ 102 w 190"/>
              <a:gd name="T115" fmla="*/ 110 h 148"/>
              <a:gd name="T116" fmla="*/ 118 w 190"/>
              <a:gd name="T117" fmla="*/ 110 h 148"/>
              <a:gd name="T118" fmla="*/ 112 w 190"/>
              <a:gd name="T119" fmla="*/ 110 h 148"/>
              <a:gd name="T120" fmla="*/ 128 w 190"/>
              <a:gd name="T121" fmla="*/ 110 h 148"/>
              <a:gd name="T122" fmla="*/ 124 w 190"/>
              <a:gd name="T123" fmla="*/ 11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0" h="148">
                <a:moveTo>
                  <a:pt x="10" y="114"/>
                </a:moveTo>
                <a:lnTo>
                  <a:pt x="136" y="114"/>
                </a:lnTo>
                <a:lnTo>
                  <a:pt x="142" y="122"/>
                </a:lnTo>
                <a:lnTo>
                  <a:pt x="10" y="122"/>
                </a:lnTo>
                <a:lnTo>
                  <a:pt x="0" y="122"/>
                </a:lnTo>
                <a:lnTo>
                  <a:pt x="0" y="114"/>
                </a:lnTo>
                <a:lnTo>
                  <a:pt x="0" y="10"/>
                </a:lnTo>
                <a:lnTo>
                  <a:pt x="10" y="10"/>
                </a:lnTo>
                <a:lnTo>
                  <a:pt x="10" y="114"/>
                </a:lnTo>
                <a:lnTo>
                  <a:pt x="10" y="114"/>
                </a:lnTo>
                <a:close/>
                <a:moveTo>
                  <a:pt x="86" y="10"/>
                </a:moveTo>
                <a:lnTo>
                  <a:pt x="86" y="10"/>
                </a:lnTo>
                <a:lnTo>
                  <a:pt x="78" y="16"/>
                </a:lnTo>
                <a:lnTo>
                  <a:pt x="72" y="24"/>
                </a:lnTo>
                <a:lnTo>
                  <a:pt x="68" y="34"/>
                </a:lnTo>
                <a:lnTo>
                  <a:pt x="66" y="42"/>
                </a:lnTo>
                <a:lnTo>
                  <a:pt x="66" y="42"/>
                </a:lnTo>
                <a:lnTo>
                  <a:pt x="66" y="52"/>
                </a:lnTo>
                <a:lnTo>
                  <a:pt x="66" y="62"/>
                </a:lnTo>
                <a:lnTo>
                  <a:pt x="70" y="72"/>
                </a:lnTo>
                <a:lnTo>
                  <a:pt x="74" y="80"/>
                </a:lnTo>
                <a:lnTo>
                  <a:pt x="74" y="80"/>
                </a:lnTo>
                <a:lnTo>
                  <a:pt x="82" y="88"/>
                </a:lnTo>
                <a:lnTo>
                  <a:pt x="90" y="94"/>
                </a:lnTo>
                <a:lnTo>
                  <a:pt x="98" y="98"/>
                </a:lnTo>
                <a:lnTo>
                  <a:pt x="108" y="102"/>
                </a:lnTo>
                <a:lnTo>
                  <a:pt x="108" y="102"/>
                </a:lnTo>
                <a:lnTo>
                  <a:pt x="116" y="102"/>
                </a:lnTo>
                <a:lnTo>
                  <a:pt x="124" y="102"/>
                </a:lnTo>
                <a:lnTo>
                  <a:pt x="132" y="100"/>
                </a:lnTo>
                <a:lnTo>
                  <a:pt x="140" y="96"/>
                </a:lnTo>
                <a:lnTo>
                  <a:pt x="144" y="102"/>
                </a:lnTo>
                <a:lnTo>
                  <a:pt x="142" y="102"/>
                </a:lnTo>
                <a:lnTo>
                  <a:pt x="142" y="102"/>
                </a:lnTo>
                <a:lnTo>
                  <a:pt x="140" y="106"/>
                </a:lnTo>
                <a:lnTo>
                  <a:pt x="140" y="112"/>
                </a:lnTo>
                <a:lnTo>
                  <a:pt x="164" y="144"/>
                </a:lnTo>
                <a:lnTo>
                  <a:pt x="164" y="144"/>
                </a:lnTo>
                <a:lnTo>
                  <a:pt x="170" y="148"/>
                </a:lnTo>
                <a:lnTo>
                  <a:pt x="174" y="146"/>
                </a:lnTo>
                <a:lnTo>
                  <a:pt x="186" y="138"/>
                </a:lnTo>
                <a:lnTo>
                  <a:pt x="186" y="138"/>
                </a:lnTo>
                <a:lnTo>
                  <a:pt x="190" y="134"/>
                </a:lnTo>
                <a:lnTo>
                  <a:pt x="188" y="128"/>
                </a:lnTo>
                <a:lnTo>
                  <a:pt x="164" y="94"/>
                </a:lnTo>
                <a:lnTo>
                  <a:pt x="164" y="94"/>
                </a:lnTo>
                <a:lnTo>
                  <a:pt x="160" y="92"/>
                </a:lnTo>
                <a:lnTo>
                  <a:pt x="154" y="94"/>
                </a:lnTo>
                <a:lnTo>
                  <a:pt x="154" y="94"/>
                </a:lnTo>
                <a:lnTo>
                  <a:pt x="150" y="88"/>
                </a:lnTo>
                <a:lnTo>
                  <a:pt x="150" y="88"/>
                </a:lnTo>
                <a:lnTo>
                  <a:pt x="156" y="82"/>
                </a:lnTo>
                <a:lnTo>
                  <a:pt x="160" y="74"/>
                </a:lnTo>
                <a:lnTo>
                  <a:pt x="164" y="68"/>
                </a:lnTo>
                <a:lnTo>
                  <a:pt x="166" y="60"/>
                </a:lnTo>
                <a:lnTo>
                  <a:pt x="166" y="60"/>
                </a:lnTo>
                <a:lnTo>
                  <a:pt x="166" y="50"/>
                </a:lnTo>
                <a:lnTo>
                  <a:pt x="166" y="40"/>
                </a:lnTo>
                <a:lnTo>
                  <a:pt x="162" y="30"/>
                </a:lnTo>
                <a:lnTo>
                  <a:pt x="158" y="22"/>
                </a:lnTo>
                <a:lnTo>
                  <a:pt x="158" y="22"/>
                </a:lnTo>
                <a:lnTo>
                  <a:pt x="150" y="14"/>
                </a:lnTo>
                <a:lnTo>
                  <a:pt x="142" y="8"/>
                </a:lnTo>
                <a:lnTo>
                  <a:pt x="134" y="4"/>
                </a:lnTo>
                <a:lnTo>
                  <a:pt x="124" y="2"/>
                </a:lnTo>
                <a:lnTo>
                  <a:pt x="124" y="2"/>
                </a:lnTo>
                <a:lnTo>
                  <a:pt x="114" y="0"/>
                </a:lnTo>
                <a:lnTo>
                  <a:pt x="106" y="2"/>
                </a:lnTo>
                <a:lnTo>
                  <a:pt x="96" y="4"/>
                </a:lnTo>
                <a:lnTo>
                  <a:pt x="86" y="10"/>
                </a:lnTo>
                <a:lnTo>
                  <a:pt x="86" y="10"/>
                </a:lnTo>
                <a:close/>
                <a:moveTo>
                  <a:pt x="122" y="18"/>
                </a:moveTo>
                <a:lnTo>
                  <a:pt x="122" y="18"/>
                </a:lnTo>
                <a:lnTo>
                  <a:pt x="116" y="16"/>
                </a:lnTo>
                <a:lnTo>
                  <a:pt x="108" y="18"/>
                </a:lnTo>
                <a:lnTo>
                  <a:pt x="102" y="20"/>
                </a:lnTo>
                <a:lnTo>
                  <a:pt x="96" y="24"/>
                </a:lnTo>
                <a:lnTo>
                  <a:pt x="96" y="24"/>
                </a:lnTo>
                <a:lnTo>
                  <a:pt x="90" y="28"/>
                </a:lnTo>
                <a:lnTo>
                  <a:pt x="86" y="34"/>
                </a:lnTo>
                <a:lnTo>
                  <a:pt x="84" y="40"/>
                </a:lnTo>
                <a:lnTo>
                  <a:pt x="82" y="46"/>
                </a:lnTo>
                <a:lnTo>
                  <a:pt x="82" y="46"/>
                </a:lnTo>
                <a:lnTo>
                  <a:pt x="82" y="52"/>
                </a:lnTo>
                <a:lnTo>
                  <a:pt x="82" y="58"/>
                </a:lnTo>
                <a:lnTo>
                  <a:pt x="84" y="66"/>
                </a:lnTo>
                <a:lnTo>
                  <a:pt x="88" y="72"/>
                </a:lnTo>
                <a:lnTo>
                  <a:pt x="88" y="72"/>
                </a:lnTo>
                <a:lnTo>
                  <a:pt x="92" y="76"/>
                </a:lnTo>
                <a:lnTo>
                  <a:pt x="98" y="80"/>
                </a:lnTo>
                <a:lnTo>
                  <a:pt x="104" y="84"/>
                </a:lnTo>
                <a:lnTo>
                  <a:pt x="110" y="84"/>
                </a:lnTo>
                <a:lnTo>
                  <a:pt x="110" y="84"/>
                </a:lnTo>
                <a:lnTo>
                  <a:pt x="116" y="86"/>
                </a:lnTo>
                <a:lnTo>
                  <a:pt x="124" y="84"/>
                </a:lnTo>
                <a:lnTo>
                  <a:pt x="130" y="82"/>
                </a:lnTo>
                <a:lnTo>
                  <a:pt x="136" y="80"/>
                </a:lnTo>
                <a:lnTo>
                  <a:pt x="136" y="80"/>
                </a:lnTo>
                <a:lnTo>
                  <a:pt x="142" y="74"/>
                </a:lnTo>
                <a:lnTo>
                  <a:pt x="146" y="70"/>
                </a:lnTo>
                <a:lnTo>
                  <a:pt x="148" y="64"/>
                </a:lnTo>
                <a:lnTo>
                  <a:pt x="150" y="56"/>
                </a:lnTo>
                <a:lnTo>
                  <a:pt x="150" y="56"/>
                </a:lnTo>
                <a:lnTo>
                  <a:pt x="150" y="50"/>
                </a:lnTo>
                <a:lnTo>
                  <a:pt x="150" y="44"/>
                </a:lnTo>
                <a:lnTo>
                  <a:pt x="148" y="38"/>
                </a:lnTo>
                <a:lnTo>
                  <a:pt x="144" y="32"/>
                </a:lnTo>
                <a:lnTo>
                  <a:pt x="144" y="32"/>
                </a:lnTo>
                <a:lnTo>
                  <a:pt x="140" y="26"/>
                </a:lnTo>
                <a:lnTo>
                  <a:pt x="134" y="22"/>
                </a:lnTo>
                <a:lnTo>
                  <a:pt x="128" y="20"/>
                </a:lnTo>
                <a:lnTo>
                  <a:pt x="122" y="18"/>
                </a:lnTo>
                <a:lnTo>
                  <a:pt x="122" y="18"/>
                </a:lnTo>
                <a:close/>
                <a:moveTo>
                  <a:pt x="144" y="40"/>
                </a:moveTo>
                <a:lnTo>
                  <a:pt x="116" y="52"/>
                </a:lnTo>
                <a:lnTo>
                  <a:pt x="108" y="38"/>
                </a:lnTo>
                <a:lnTo>
                  <a:pt x="104" y="34"/>
                </a:lnTo>
                <a:lnTo>
                  <a:pt x="100" y="36"/>
                </a:lnTo>
                <a:lnTo>
                  <a:pt x="86" y="50"/>
                </a:lnTo>
                <a:lnTo>
                  <a:pt x="86" y="50"/>
                </a:lnTo>
                <a:lnTo>
                  <a:pt x="86" y="50"/>
                </a:lnTo>
                <a:lnTo>
                  <a:pt x="86" y="50"/>
                </a:lnTo>
                <a:lnTo>
                  <a:pt x="86" y="60"/>
                </a:lnTo>
                <a:lnTo>
                  <a:pt x="102" y="46"/>
                </a:lnTo>
                <a:lnTo>
                  <a:pt x="112" y="60"/>
                </a:lnTo>
                <a:lnTo>
                  <a:pt x="114" y="62"/>
                </a:lnTo>
                <a:lnTo>
                  <a:pt x="118" y="60"/>
                </a:lnTo>
                <a:lnTo>
                  <a:pt x="146" y="48"/>
                </a:lnTo>
                <a:lnTo>
                  <a:pt x="146" y="48"/>
                </a:lnTo>
                <a:lnTo>
                  <a:pt x="144" y="40"/>
                </a:lnTo>
                <a:lnTo>
                  <a:pt x="144" y="40"/>
                </a:lnTo>
                <a:close/>
                <a:moveTo>
                  <a:pt x="140" y="70"/>
                </a:moveTo>
                <a:lnTo>
                  <a:pt x="140" y="60"/>
                </a:lnTo>
                <a:lnTo>
                  <a:pt x="132" y="64"/>
                </a:lnTo>
                <a:lnTo>
                  <a:pt x="132" y="76"/>
                </a:lnTo>
                <a:lnTo>
                  <a:pt x="132" y="76"/>
                </a:lnTo>
                <a:lnTo>
                  <a:pt x="140" y="70"/>
                </a:lnTo>
                <a:lnTo>
                  <a:pt x="140" y="70"/>
                </a:lnTo>
                <a:close/>
                <a:moveTo>
                  <a:pt x="122" y="80"/>
                </a:moveTo>
                <a:lnTo>
                  <a:pt x="122" y="68"/>
                </a:lnTo>
                <a:lnTo>
                  <a:pt x="114" y="72"/>
                </a:lnTo>
                <a:lnTo>
                  <a:pt x="114" y="82"/>
                </a:lnTo>
                <a:lnTo>
                  <a:pt x="114" y="82"/>
                </a:lnTo>
                <a:lnTo>
                  <a:pt x="116" y="82"/>
                </a:lnTo>
                <a:lnTo>
                  <a:pt x="116" y="82"/>
                </a:lnTo>
                <a:lnTo>
                  <a:pt x="122" y="80"/>
                </a:lnTo>
                <a:lnTo>
                  <a:pt x="122" y="80"/>
                </a:lnTo>
                <a:close/>
                <a:moveTo>
                  <a:pt x="104" y="78"/>
                </a:moveTo>
                <a:lnTo>
                  <a:pt x="104" y="62"/>
                </a:lnTo>
                <a:lnTo>
                  <a:pt x="102" y="60"/>
                </a:lnTo>
                <a:lnTo>
                  <a:pt x="96" y="64"/>
                </a:lnTo>
                <a:lnTo>
                  <a:pt x="96" y="74"/>
                </a:lnTo>
                <a:lnTo>
                  <a:pt x="96" y="74"/>
                </a:lnTo>
                <a:lnTo>
                  <a:pt x="104" y="78"/>
                </a:lnTo>
                <a:lnTo>
                  <a:pt x="104" y="78"/>
                </a:lnTo>
                <a:close/>
                <a:moveTo>
                  <a:pt x="34" y="110"/>
                </a:moveTo>
                <a:lnTo>
                  <a:pt x="34" y="110"/>
                </a:lnTo>
                <a:lnTo>
                  <a:pt x="38" y="110"/>
                </a:lnTo>
                <a:lnTo>
                  <a:pt x="38" y="70"/>
                </a:lnTo>
                <a:lnTo>
                  <a:pt x="36" y="68"/>
                </a:lnTo>
                <a:lnTo>
                  <a:pt x="34" y="70"/>
                </a:lnTo>
                <a:lnTo>
                  <a:pt x="34" y="110"/>
                </a:lnTo>
                <a:lnTo>
                  <a:pt x="34" y="110"/>
                </a:lnTo>
                <a:close/>
                <a:moveTo>
                  <a:pt x="14" y="68"/>
                </a:moveTo>
                <a:lnTo>
                  <a:pt x="18" y="74"/>
                </a:lnTo>
                <a:lnTo>
                  <a:pt x="38" y="60"/>
                </a:lnTo>
                <a:lnTo>
                  <a:pt x="44" y="70"/>
                </a:lnTo>
                <a:lnTo>
                  <a:pt x="46" y="72"/>
                </a:lnTo>
                <a:lnTo>
                  <a:pt x="48" y="72"/>
                </a:lnTo>
                <a:lnTo>
                  <a:pt x="60" y="62"/>
                </a:lnTo>
                <a:lnTo>
                  <a:pt x="60" y="62"/>
                </a:lnTo>
                <a:lnTo>
                  <a:pt x="60" y="56"/>
                </a:lnTo>
                <a:lnTo>
                  <a:pt x="48" y="66"/>
                </a:lnTo>
                <a:lnTo>
                  <a:pt x="40" y="56"/>
                </a:lnTo>
                <a:lnTo>
                  <a:pt x="40" y="54"/>
                </a:lnTo>
                <a:lnTo>
                  <a:pt x="36" y="54"/>
                </a:lnTo>
                <a:lnTo>
                  <a:pt x="14" y="68"/>
                </a:lnTo>
                <a:lnTo>
                  <a:pt x="14" y="68"/>
                </a:lnTo>
                <a:close/>
                <a:moveTo>
                  <a:pt x="22" y="110"/>
                </a:moveTo>
                <a:lnTo>
                  <a:pt x="26" y="110"/>
                </a:lnTo>
                <a:lnTo>
                  <a:pt x="26" y="74"/>
                </a:lnTo>
                <a:lnTo>
                  <a:pt x="22" y="78"/>
                </a:lnTo>
                <a:lnTo>
                  <a:pt x="22" y="110"/>
                </a:lnTo>
                <a:lnTo>
                  <a:pt x="22" y="110"/>
                </a:lnTo>
                <a:close/>
                <a:moveTo>
                  <a:pt x="44" y="110"/>
                </a:moveTo>
                <a:lnTo>
                  <a:pt x="44" y="110"/>
                </a:lnTo>
                <a:lnTo>
                  <a:pt x="50" y="110"/>
                </a:lnTo>
                <a:lnTo>
                  <a:pt x="50" y="78"/>
                </a:lnTo>
                <a:lnTo>
                  <a:pt x="46" y="80"/>
                </a:lnTo>
                <a:lnTo>
                  <a:pt x="44" y="80"/>
                </a:lnTo>
                <a:lnTo>
                  <a:pt x="44" y="110"/>
                </a:lnTo>
                <a:lnTo>
                  <a:pt x="44" y="110"/>
                </a:lnTo>
                <a:close/>
                <a:moveTo>
                  <a:pt x="56" y="110"/>
                </a:moveTo>
                <a:lnTo>
                  <a:pt x="56" y="110"/>
                </a:lnTo>
                <a:lnTo>
                  <a:pt x="60" y="110"/>
                </a:lnTo>
                <a:lnTo>
                  <a:pt x="60" y="70"/>
                </a:lnTo>
                <a:lnTo>
                  <a:pt x="56" y="72"/>
                </a:lnTo>
                <a:lnTo>
                  <a:pt x="56" y="110"/>
                </a:lnTo>
                <a:lnTo>
                  <a:pt x="56" y="110"/>
                </a:lnTo>
                <a:close/>
                <a:moveTo>
                  <a:pt x="68" y="110"/>
                </a:moveTo>
                <a:lnTo>
                  <a:pt x="68" y="110"/>
                </a:lnTo>
                <a:lnTo>
                  <a:pt x="72" y="110"/>
                </a:lnTo>
                <a:lnTo>
                  <a:pt x="72" y="88"/>
                </a:lnTo>
                <a:lnTo>
                  <a:pt x="72" y="88"/>
                </a:lnTo>
                <a:lnTo>
                  <a:pt x="70" y="84"/>
                </a:lnTo>
                <a:lnTo>
                  <a:pt x="70" y="84"/>
                </a:lnTo>
                <a:lnTo>
                  <a:pt x="68" y="80"/>
                </a:lnTo>
                <a:lnTo>
                  <a:pt x="68" y="110"/>
                </a:lnTo>
                <a:lnTo>
                  <a:pt x="68" y="110"/>
                </a:lnTo>
                <a:close/>
                <a:moveTo>
                  <a:pt x="78" y="110"/>
                </a:moveTo>
                <a:lnTo>
                  <a:pt x="78" y="110"/>
                </a:lnTo>
                <a:lnTo>
                  <a:pt x="84" y="110"/>
                </a:lnTo>
                <a:lnTo>
                  <a:pt x="84" y="98"/>
                </a:lnTo>
                <a:lnTo>
                  <a:pt x="84" y="98"/>
                </a:lnTo>
                <a:lnTo>
                  <a:pt x="78" y="94"/>
                </a:lnTo>
                <a:lnTo>
                  <a:pt x="78" y="110"/>
                </a:lnTo>
                <a:lnTo>
                  <a:pt x="78" y="110"/>
                </a:lnTo>
                <a:close/>
                <a:moveTo>
                  <a:pt x="90" y="110"/>
                </a:moveTo>
                <a:lnTo>
                  <a:pt x="90" y="110"/>
                </a:lnTo>
                <a:lnTo>
                  <a:pt x="94" y="110"/>
                </a:lnTo>
                <a:lnTo>
                  <a:pt x="94" y="104"/>
                </a:lnTo>
                <a:lnTo>
                  <a:pt x="94" y="104"/>
                </a:lnTo>
                <a:lnTo>
                  <a:pt x="90" y="102"/>
                </a:lnTo>
                <a:lnTo>
                  <a:pt x="90" y="110"/>
                </a:lnTo>
                <a:lnTo>
                  <a:pt x="90" y="110"/>
                </a:lnTo>
                <a:close/>
                <a:moveTo>
                  <a:pt x="102" y="110"/>
                </a:moveTo>
                <a:lnTo>
                  <a:pt x="102" y="110"/>
                </a:lnTo>
                <a:lnTo>
                  <a:pt x="106" y="110"/>
                </a:lnTo>
                <a:lnTo>
                  <a:pt x="106" y="108"/>
                </a:lnTo>
                <a:lnTo>
                  <a:pt x="106" y="108"/>
                </a:lnTo>
                <a:lnTo>
                  <a:pt x="102" y="106"/>
                </a:lnTo>
                <a:lnTo>
                  <a:pt x="102" y="110"/>
                </a:lnTo>
                <a:lnTo>
                  <a:pt x="102" y="110"/>
                </a:lnTo>
                <a:close/>
                <a:moveTo>
                  <a:pt x="112" y="110"/>
                </a:moveTo>
                <a:lnTo>
                  <a:pt x="112" y="110"/>
                </a:lnTo>
                <a:lnTo>
                  <a:pt x="118" y="110"/>
                </a:lnTo>
                <a:lnTo>
                  <a:pt x="118" y="108"/>
                </a:lnTo>
                <a:lnTo>
                  <a:pt x="118" y="108"/>
                </a:lnTo>
                <a:lnTo>
                  <a:pt x="112" y="108"/>
                </a:lnTo>
                <a:lnTo>
                  <a:pt x="112" y="110"/>
                </a:lnTo>
                <a:lnTo>
                  <a:pt x="112" y="110"/>
                </a:lnTo>
                <a:close/>
                <a:moveTo>
                  <a:pt x="124" y="110"/>
                </a:moveTo>
                <a:lnTo>
                  <a:pt x="124" y="110"/>
                </a:lnTo>
                <a:lnTo>
                  <a:pt x="128" y="110"/>
                </a:lnTo>
                <a:lnTo>
                  <a:pt x="128" y="106"/>
                </a:lnTo>
                <a:lnTo>
                  <a:pt x="128" y="106"/>
                </a:lnTo>
                <a:lnTo>
                  <a:pt x="124" y="108"/>
                </a:lnTo>
                <a:lnTo>
                  <a:pt x="124" y="1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005517" y="4211965"/>
            <a:ext cx="2657913" cy="4616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</a:rPr>
              <a:t>此处输入标题</a:t>
            </a:r>
            <a:endParaRPr kumimoji="1" lang="en-US" altLang="zh-CN" sz="24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41233" y="4691703"/>
            <a:ext cx="776320" cy="1351661"/>
            <a:chOff x="473935" y="4390414"/>
            <a:chExt cx="776320" cy="1351661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8817" t="11111" r="29625"/>
            <a:stretch>
              <a:fillRect/>
            </a:stretch>
          </p:blipFill>
          <p:spPr>
            <a:xfrm rot="1102028">
              <a:off x="834892" y="4815241"/>
              <a:ext cx="415363" cy="888416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28817" t="11111" r="29625"/>
            <a:stretch>
              <a:fillRect/>
            </a:stretch>
          </p:blipFill>
          <p:spPr>
            <a:xfrm rot="20650729">
              <a:off x="473935" y="4390414"/>
              <a:ext cx="631945" cy="1351661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t="35" b="35"/>
          <a:stretch>
            <a:fillRect/>
          </a:stretch>
        </p:blipFill>
        <p:spPr>
          <a:xfrm>
            <a:off x="0" y="956603"/>
            <a:ext cx="12192000" cy="590139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82592" y="2654097"/>
            <a:ext cx="46268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4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未来工作计划</a:t>
            </a:r>
            <a:endParaRPr kumimoji="1" lang="en-US" altLang="zh-CN" sz="4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  <a:p>
            <a:pPr algn="dist"/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Enter</a:t>
            </a:r>
            <a:r>
              <a:rPr kumimoji="1" lang="zh-CN" altLang="en-US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your text here</a:t>
            </a:r>
            <a:endParaRPr kumimoji="1" lang="zh-CN" altLang="en-US" sz="2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707838" y="1396366"/>
            <a:ext cx="776320" cy="1351661"/>
            <a:chOff x="473935" y="4390414"/>
            <a:chExt cx="776320" cy="135166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8817" t="11111" r="29625"/>
            <a:stretch>
              <a:fillRect/>
            </a:stretch>
          </p:blipFill>
          <p:spPr>
            <a:xfrm rot="1102028">
              <a:off x="834892" y="4815241"/>
              <a:ext cx="415363" cy="88841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28817" t="11111" r="29625"/>
            <a:stretch>
              <a:fillRect/>
            </a:stretch>
          </p:blipFill>
          <p:spPr>
            <a:xfrm rot="20650729">
              <a:off x="473935" y="4390414"/>
              <a:ext cx="631945" cy="1351661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0914389" y="5234469"/>
            <a:ext cx="9348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spc="-15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➤</a:t>
            </a:r>
            <a:endParaRPr kumimoji="1" lang="zh-CN" altLang="en-US" sz="6000" spc="-15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7082" t="17606" r="8352" b="34478"/>
          <a:stretch>
            <a:fillRect/>
          </a:stretch>
        </p:blipFill>
        <p:spPr>
          <a:xfrm>
            <a:off x="5535552" y="4291781"/>
            <a:ext cx="5378837" cy="212376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reeform 3"/>
          <p:cNvSpPr>
            <a:spLocks noChangeArrowheads="1"/>
          </p:cNvSpPr>
          <p:nvPr/>
        </p:nvSpPr>
        <p:spPr bwMode="auto">
          <a:xfrm rot="5400000" flipV="1">
            <a:off x="3778259" y="-1713180"/>
            <a:ext cx="4635482" cy="114025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89059" y="552190"/>
            <a:ext cx="35763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业务拓展计划</a:t>
            </a:r>
            <a:endParaRPr kumimoji="1" lang="en-US" altLang="zh-CN" sz="28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  <a:p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Enter</a:t>
            </a:r>
            <a:r>
              <a:rPr kumimoji="1" lang="zh-CN" altLang="en-US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your title here</a:t>
            </a:r>
            <a:endParaRPr kumimoji="1" lang="zh-CN" altLang="en-US" sz="2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60" y="416210"/>
            <a:ext cx="774700" cy="1041400"/>
          </a:xfrm>
          <a:prstGeom prst="rect">
            <a:avLst/>
          </a:prstGeom>
        </p:spPr>
      </p:pic>
      <p:sp>
        <p:nvSpPr>
          <p:cNvPr id="18" name="Freeform 1"/>
          <p:cNvSpPr>
            <a:spLocks noChangeArrowheads="1"/>
          </p:cNvSpPr>
          <p:nvPr/>
        </p:nvSpPr>
        <p:spPr bwMode="auto">
          <a:xfrm rot="5400000" flipV="1">
            <a:off x="8771638" y="2667671"/>
            <a:ext cx="2520000" cy="2520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2"/>
          <p:cNvSpPr>
            <a:spLocks noChangeArrowheads="1"/>
          </p:cNvSpPr>
          <p:nvPr/>
        </p:nvSpPr>
        <p:spPr bwMode="auto">
          <a:xfrm rot="5400000" flipV="1">
            <a:off x="6255448" y="2667671"/>
            <a:ext cx="2520000" cy="252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3"/>
          <p:cNvSpPr>
            <a:spLocks noChangeArrowheads="1"/>
          </p:cNvSpPr>
          <p:nvPr/>
        </p:nvSpPr>
        <p:spPr bwMode="auto">
          <a:xfrm rot="5400000" flipV="1">
            <a:off x="3765685" y="2667671"/>
            <a:ext cx="2520000" cy="2520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Subtitle 2"/>
          <p:cNvSpPr txBox="1"/>
          <p:nvPr/>
        </p:nvSpPr>
        <p:spPr>
          <a:xfrm>
            <a:off x="6558931" y="3386890"/>
            <a:ext cx="2008218" cy="10414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800" dirty="0"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</a:t>
            </a:r>
            <a:endParaRPr lang="zh-CN" altLang="en-US" sz="1800" dirty="0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977480" y="2134393"/>
            <a:ext cx="1066556" cy="1066556"/>
            <a:chOff x="2105578" y="2702383"/>
            <a:chExt cx="448405" cy="448405"/>
          </a:xfrm>
        </p:grpSpPr>
        <p:sp>
          <p:nvSpPr>
            <p:cNvPr id="33" name="Oval 31"/>
            <p:cNvSpPr>
              <a:spLocks noChangeArrowheads="1"/>
            </p:cNvSpPr>
            <p:nvPr/>
          </p:nvSpPr>
          <p:spPr bwMode="auto">
            <a:xfrm>
              <a:off x="2105578" y="2702383"/>
              <a:ext cx="448405" cy="4484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2381906" y="2978711"/>
              <a:ext cx="82898" cy="65314"/>
            </a:xfrm>
            <a:custGeom>
              <a:avLst/>
              <a:gdLst>
                <a:gd name="T0" fmla="*/ 0 w 28"/>
                <a:gd name="T1" fmla="*/ 8 h 22"/>
                <a:gd name="T2" fmla="*/ 9 w 28"/>
                <a:gd name="T3" fmla="*/ 0 h 22"/>
                <a:gd name="T4" fmla="*/ 14 w 28"/>
                <a:gd name="T5" fmla="*/ 16 h 22"/>
                <a:gd name="T6" fmla="*/ 20 w 28"/>
                <a:gd name="T7" fmla="*/ 0 h 22"/>
                <a:gd name="T8" fmla="*/ 28 w 28"/>
                <a:gd name="T9" fmla="*/ 8 h 22"/>
                <a:gd name="T10" fmla="*/ 28 w 28"/>
                <a:gd name="T11" fmla="*/ 13 h 22"/>
                <a:gd name="T12" fmla="*/ 14 w 28"/>
                <a:gd name="T13" fmla="*/ 22 h 22"/>
                <a:gd name="T14" fmla="*/ 14 w 28"/>
                <a:gd name="T15" fmla="*/ 22 h 22"/>
                <a:gd name="T16" fmla="*/ 0 w 28"/>
                <a:gd name="T17" fmla="*/ 13 h 22"/>
                <a:gd name="T18" fmla="*/ 0 w 28"/>
                <a:gd name="T1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2">
                  <a:moveTo>
                    <a:pt x="0" y="8"/>
                  </a:moveTo>
                  <a:cubicBezTo>
                    <a:pt x="0" y="3"/>
                    <a:pt x="5" y="1"/>
                    <a:pt x="9" y="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1"/>
                    <a:pt x="28" y="3"/>
                    <a:pt x="28" y="8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7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" y="22"/>
                    <a:pt x="0" y="13"/>
                    <a:pt x="0" y="13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2417075" y="2987503"/>
              <a:ext cx="11305" cy="32657"/>
            </a:xfrm>
            <a:custGeom>
              <a:avLst/>
              <a:gdLst>
                <a:gd name="T0" fmla="*/ 9 w 9"/>
                <a:gd name="T1" fmla="*/ 10 h 26"/>
                <a:gd name="T2" fmla="*/ 5 w 9"/>
                <a:gd name="T3" fmla="*/ 26 h 26"/>
                <a:gd name="T4" fmla="*/ 0 w 9"/>
                <a:gd name="T5" fmla="*/ 10 h 26"/>
                <a:gd name="T6" fmla="*/ 2 w 9"/>
                <a:gd name="T7" fmla="*/ 0 h 26"/>
                <a:gd name="T8" fmla="*/ 5 w 9"/>
                <a:gd name="T9" fmla="*/ 0 h 26"/>
                <a:gd name="T10" fmla="*/ 7 w 9"/>
                <a:gd name="T11" fmla="*/ 0 h 26"/>
                <a:gd name="T12" fmla="*/ 9 w 9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10"/>
                  </a:moveTo>
                  <a:lnTo>
                    <a:pt x="5" y="26"/>
                  </a:lnTo>
                  <a:lnTo>
                    <a:pt x="0" y="10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36" name="Freeform 34"/>
            <p:cNvSpPr/>
            <p:nvPr/>
          </p:nvSpPr>
          <p:spPr bwMode="auto">
            <a:xfrm>
              <a:off x="2405771" y="2937262"/>
              <a:ext cx="35169" cy="43962"/>
            </a:xfrm>
            <a:custGeom>
              <a:avLst/>
              <a:gdLst>
                <a:gd name="T0" fmla="*/ 1 w 12"/>
                <a:gd name="T1" fmla="*/ 10 h 15"/>
                <a:gd name="T2" fmla="*/ 0 w 12"/>
                <a:gd name="T3" fmla="*/ 8 h 15"/>
                <a:gd name="T4" fmla="*/ 1 w 12"/>
                <a:gd name="T5" fmla="*/ 6 h 15"/>
                <a:gd name="T6" fmla="*/ 6 w 12"/>
                <a:gd name="T7" fmla="*/ 0 h 15"/>
                <a:gd name="T8" fmla="*/ 12 w 12"/>
                <a:gd name="T9" fmla="*/ 6 h 15"/>
                <a:gd name="T10" fmla="*/ 12 w 12"/>
                <a:gd name="T11" fmla="*/ 8 h 15"/>
                <a:gd name="T12" fmla="*/ 11 w 12"/>
                <a:gd name="T13" fmla="*/ 10 h 15"/>
                <a:gd name="T14" fmla="*/ 6 w 12"/>
                <a:gd name="T15" fmla="*/ 15 h 15"/>
                <a:gd name="T16" fmla="*/ 1 w 12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" y="10"/>
                  </a:moveTo>
                  <a:cubicBezTo>
                    <a:pt x="1" y="9"/>
                    <a:pt x="0" y="9"/>
                    <a:pt x="0" y="8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" y="3"/>
                    <a:pt x="2" y="0"/>
                    <a:pt x="6" y="0"/>
                  </a:cubicBezTo>
                  <a:cubicBezTo>
                    <a:pt x="10" y="0"/>
                    <a:pt x="11" y="3"/>
                    <a:pt x="12" y="6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9"/>
                    <a:pt x="12" y="9"/>
                    <a:pt x="11" y="10"/>
                  </a:cubicBezTo>
                  <a:cubicBezTo>
                    <a:pt x="11" y="13"/>
                    <a:pt x="8" y="15"/>
                    <a:pt x="6" y="15"/>
                  </a:cubicBezTo>
                  <a:cubicBezTo>
                    <a:pt x="5" y="15"/>
                    <a:pt x="2" y="13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2162100" y="2765185"/>
              <a:ext cx="337874" cy="302705"/>
            </a:xfrm>
            <a:custGeom>
              <a:avLst/>
              <a:gdLst>
                <a:gd name="T0" fmla="*/ 57 w 114"/>
                <a:gd name="T1" fmla="*/ 6 h 102"/>
                <a:gd name="T2" fmla="*/ 37 w 114"/>
                <a:gd name="T3" fmla="*/ 26 h 102"/>
                <a:gd name="T4" fmla="*/ 57 w 114"/>
                <a:gd name="T5" fmla="*/ 47 h 102"/>
                <a:gd name="T6" fmla="*/ 78 w 114"/>
                <a:gd name="T7" fmla="*/ 26 h 102"/>
                <a:gd name="T8" fmla="*/ 57 w 114"/>
                <a:gd name="T9" fmla="*/ 6 h 102"/>
                <a:gd name="T10" fmla="*/ 46 w 114"/>
                <a:gd name="T11" fmla="*/ 76 h 102"/>
                <a:gd name="T12" fmla="*/ 26 w 114"/>
                <a:gd name="T13" fmla="*/ 56 h 102"/>
                <a:gd name="T14" fmla="*/ 6 w 114"/>
                <a:gd name="T15" fmla="*/ 76 h 102"/>
                <a:gd name="T16" fmla="*/ 26 w 114"/>
                <a:gd name="T17" fmla="*/ 97 h 102"/>
                <a:gd name="T18" fmla="*/ 46 w 114"/>
                <a:gd name="T19" fmla="*/ 76 h 102"/>
                <a:gd name="T20" fmla="*/ 109 w 114"/>
                <a:gd name="T21" fmla="*/ 76 h 102"/>
                <a:gd name="T22" fmla="*/ 88 w 114"/>
                <a:gd name="T23" fmla="*/ 56 h 102"/>
                <a:gd name="T24" fmla="*/ 68 w 114"/>
                <a:gd name="T25" fmla="*/ 76 h 102"/>
                <a:gd name="T26" fmla="*/ 88 w 114"/>
                <a:gd name="T27" fmla="*/ 97 h 102"/>
                <a:gd name="T28" fmla="*/ 109 w 114"/>
                <a:gd name="T29" fmla="*/ 76 h 102"/>
                <a:gd name="T30" fmla="*/ 114 w 114"/>
                <a:gd name="T31" fmla="*/ 76 h 102"/>
                <a:gd name="T32" fmla="*/ 88 w 114"/>
                <a:gd name="T33" fmla="*/ 102 h 102"/>
                <a:gd name="T34" fmla="*/ 62 w 114"/>
                <a:gd name="T35" fmla="*/ 76 h 102"/>
                <a:gd name="T36" fmla="*/ 62 w 114"/>
                <a:gd name="T37" fmla="*/ 75 h 102"/>
                <a:gd name="T38" fmla="*/ 52 w 114"/>
                <a:gd name="T39" fmla="*/ 75 h 102"/>
                <a:gd name="T40" fmla="*/ 52 w 114"/>
                <a:gd name="T41" fmla="*/ 76 h 102"/>
                <a:gd name="T42" fmla="*/ 26 w 114"/>
                <a:gd name="T43" fmla="*/ 102 h 102"/>
                <a:gd name="T44" fmla="*/ 0 w 114"/>
                <a:gd name="T45" fmla="*/ 76 h 102"/>
                <a:gd name="T46" fmla="*/ 26 w 114"/>
                <a:gd name="T47" fmla="*/ 50 h 102"/>
                <a:gd name="T48" fmla="*/ 36 w 114"/>
                <a:gd name="T49" fmla="*/ 52 h 102"/>
                <a:gd name="T50" fmla="*/ 41 w 114"/>
                <a:gd name="T51" fmla="*/ 46 h 102"/>
                <a:gd name="T52" fmla="*/ 31 w 114"/>
                <a:gd name="T53" fmla="*/ 26 h 102"/>
                <a:gd name="T54" fmla="*/ 57 w 114"/>
                <a:gd name="T55" fmla="*/ 0 h 102"/>
                <a:gd name="T56" fmla="*/ 83 w 114"/>
                <a:gd name="T57" fmla="*/ 26 h 102"/>
                <a:gd name="T58" fmla="*/ 74 w 114"/>
                <a:gd name="T59" fmla="*/ 46 h 102"/>
                <a:gd name="T60" fmla="*/ 79 w 114"/>
                <a:gd name="T61" fmla="*/ 52 h 102"/>
                <a:gd name="T62" fmla="*/ 88 w 114"/>
                <a:gd name="T63" fmla="*/ 50 h 102"/>
                <a:gd name="T64" fmla="*/ 114 w 114"/>
                <a:gd name="T65" fmla="*/ 76 h 102"/>
                <a:gd name="T66" fmla="*/ 63 w 114"/>
                <a:gd name="T67" fmla="*/ 71 h 102"/>
                <a:gd name="T68" fmla="*/ 75 w 114"/>
                <a:gd name="T69" fmla="*/ 54 h 102"/>
                <a:gd name="T70" fmla="*/ 71 w 114"/>
                <a:gd name="T71" fmla="*/ 48 h 102"/>
                <a:gd name="T72" fmla="*/ 57 w 114"/>
                <a:gd name="T73" fmla="*/ 52 h 102"/>
                <a:gd name="T74" fmla="*/ 44 w 114"/>
                <a:gd name="T75" fmla="*/ 48 h 102"/>
                <a:gd name="T76" fmla="*/ 40 w 114"/>
                <a:gd name="T77" fmla="*/ 54 h 102"/>
                <a:gd name="T78" fmla="*/ 51 w 114"/>
                <a:gd name="T79" fmla="*/ 71 h 102"/>
                <a:gd name="T80" fmla="*/ 63 w 114"/>
                <a:gd name="T81" fmla="*/ 7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4" h="102">
                  <a:moveTo>
                    <a:pt x="57" y="6"/>
                  </a:moveTo>
                  <a:cubicBezTo>
                    <a:pt x="46" y="6"/>
                    <a:pt x="37" y="15"/>
                    <a:pt x="37" y="26"/>
                  </a:cubicBezTo>
                  <a:cubicBezTo>
                    <a:pt x="37" y="37"/>
                    <a:pt x="46" y="47"/>
                    <a:pt x="57" y="47"/>
                  </a:cubicBezTo>
                  <a:cubicBezTo>
                    <a:pt x="69" y="47"/>
                    <a:pt x="78" y="37"/>
                    <a:pt x="78" y="26"/>
                  </a:cubicBezTo>
                  <a:cubicBezTo>
                    <a:pt x="78" y="15"/>
                    <a:pt x="69" y="6"/>
                    <a:pt x="57" y="6"/>
                  </a:cubicBezTo>
                  <a:close/>
                  <a:moveTo>
                    <a:pt x="46" y="76"/>
                  </a:moveTo>
                  <a:cubicBezTo>
                    <a:pt x="46" y="65"/>
                    <a:pt x="37" y="56"/>
                    <a:pt x="26" y="56"/>
                  </a:cubicBezTo>
                  <a:cubicBezTo>
                    <a:pt x="15" y="56"/>
                    <a:pt x="6" y="65"/>
                    <a:pt x="6" y="76"/>
                  </a:cubicBezTo>
                  <a:cubicBezTo>
                    <a:pt x="6" y="87"/>
                    <a:pt x="15" y="97"/>
                    <a:pt x="26" y="97"/>
                  </a:cubicBezTo>
                  <a:cubicBezTo>
                    <a:pt x="37" y="97"/>
                    <a:pt x="46" y="87"/>
                    <a:pt x="46" y="76"/>
                  </a:cubicBezTo>
                  <a:close/>
                  <a:moveTo>
                    <a:pt x="109" y="76"/>
                  </a:moveTo>
                  <a:cubicBezTo>
                    <a:pt x="109" y="65"/>
                    <a:pt x="99" y="56"/>
                    <a:pt x="88" y="56"/>
                  </a:cubicBezTo>
                  <a:cubicBezTo>
                    <a:pt x="77" y="56"/>
                    <a:pt x="68" y="65"/>
                    <a:pt x="68" y="76"/>
                  </a:cubicBezTo>
                  <a:cubicBezTo>
                    <a:pt x="68" y="87"/>
                    <a:pt x="77" y="97"/>
                    <a:pt x="88" y="97"/>
                  </a:cubicBezTo>
                  <a:cubicBezTo>
                    <a:pt x="99" y="97"/>
                    <a:pt x="109" y="87"/>
                    <a:pt x="109" y="76"/>
                  </a:cubicBezTo>
                  <a:close/>
                  <a:moveTo>
                    <a:pt x="114" y="76"/>
                  </a:moveTo>
                  <a:cubicBezTo>
                    <a:pt x="114" y="90"/>
                    <a:pt x="102" y="102"/>
                    <a:pt x="88" y="102"/>
                  </a:cubicBezTo>
                  <a:cubicBezTo>
                    <a:pt x="74" y="102"/>
                    <a:pt x="62" y="90"/>
                    <a:pt x="62" y="76"/>
                  </a:cubicBezTo>
                  <a:cubicBezTo>
                    <a:pt x="62" y="76"/>
                    <a:pt x="62" y="75"/>
                    <a:pt x="6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75"/>
                    <a:pt x="52" y="76"/>
                    <a:pt x="52" y="76"/>
                  </a:cubicBezTo>
                  <a:cubicBezTo>
                    <a:pt x="52" y="90"/>
                    <a:pt x="40" y="102"/>
                    <a:pt x="26" y="102"/>
                  </a:cubicBezTo>
                  <a:cubicBezTo>
                    <a:pt x="12" y="102"/>
                    <a:pt x="0" y="90"/>
                    <a:pt x="0" y="76"/>
                  </a:cubicBezTo>
                  <a:cubicBezTo>
                    <a:pt x="0" y="62"/>
                    <a:pt x="12" y="50"/>
                    <a:pt x="26" y="50"/>
                  </a:cubicBezTo>
                  <a:cubicBezTo>
                    <a:pt x="30" y="50"/>
                    <a:pt x="33" y="51"/>
                    <a:pt x="36" y="52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35" y="41"/>
                    <a:pt x="31" y="34"/>
                    <a:pt x="31" y="26"/>
                  </a:cubicBezTo>
                  <a:cubicBezTo>
                    <a:pt x="31" y="12"/>
                    <a:pt x="43" y="0"/>
                    <a:pt x="57" y="0"/>
                  </a:cubicBezTo>
                  <a:cubicBezTo>
                    <a:pt x="72" y="0"/>
                    <a:pt x="83" y="12"/>
                    <a:pt x="83" y="26"/>
                  </a:cubicBezTo>
                  <a:cubicBezTo>
                    <a:pt x="83" y="34"/>
                    <a:pt x="80" y="41"/>
                    <a:pt x="74" y="46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82" y="51"/>
                    <a:pt x="85" y="50"/>
                    <a:pt x="88" y="50"/>
                  </a:cubicBezTo>
                  <a:cubicBezTo>
                    <a:pt x="102" y="50"/>
                    <a:pt x="114" y="62"/>
                    <a:pt x="114" y="76"/>
                  </a:cubicBezTo>
                  <a:close/>
                  <a:moveTo>
                    <a:pt x="63" y="71"/>
                  </a:moveTo>
                  <a:cubicBezTo>
                    <a:pt x="64" y="63"/>
                    <a:pt x="69" y="57"/>
                    <a:pt x="75" y="54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67" y="51"/>
                    <a:pt x="62" y="52"/>
                    <a:pt x="57" y="52"/>
                  </a:cubicBezTo>
                  <a:cubicBezTo>
                    <a:pt x="52" y="52"/>
                    <a:pt x="48" y="51"/>
                    <a:pt x="44" y="48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6" y="58"/>
                    <a:pt x="50" y="64"/>
                    <a:pt x="51" y="71"/>
                  </a:cubicBezTo>
                  <a:lnTo>
                    <a:pt x="63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38" name="Freeform 36"/>
            <p:cNvSpPr/>
            <p:nvPr/>
          </p:nvSpPr>
          <p:spPr bwMode="auto">
            <a:xfrm>
              <a:off x="2288959" y="2830499"/>
              <a:ext cx="84155" cy="65314"/>
            </a:xfrm>
            <a:custGeom>
              <a:avLst/>
              <a:gdLst>
                <a:gd name="T0" fmla="*/ 28 w 28"/>
                <a:gd name="T1" fmla="*/ 13 h 22"/>
                <a:gd name="T2" fmla="*/ 15 w 28"/>
                <a:gd name="T3" fmla="*/ 22 h 22"/>
                <a:gd name="T4" fmla="*/ 14 w 28"/>
                <a:gd name="T5" fmla="*/ 22 h 22"/>
                <a:gd name="T6" fmla="*/ 0 w 28"/>
                <a:gd name="T7" fmla="*/ 13 h 22"/>
                <a:gd name="T8" fmla="*/ 0 w 28"/>
                <a:gd name="T9" fmla="*/ 8 h 22"/>
                <a:gd name="T10" fmla="*/ 9 w 28"/>
                <a:gd name="T11" fmla="*/ 0 h 22"/>
                <a:gd name="T12" fmla="*/ 14 w 28"/>
                <a:gd name="T13" fmla="*/ 16 h 22"/>
                <a:gd name="T14" fmla="*/ 20 w 28"/>
                <a:gd name="T15" fmla="*/ 0 h 22"/>
                <a:gd name="T16" fmla="*/ 28 w 28"/>
                <a:gd name="T17" fmla="*/ 8 h 22"/>
                <a:gd name="T18" fmla="*/ 28 w 28"/>
                <a:gd name="T19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2">
                  <a:moveTo>
                    <a:pt x="28" y="13"/>
                  </a:moveTo>
                  <a:cubicBezTo>
                    <a:pt x="28" y="13"/>
                    <a:pt x="27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" y="22"/>
                    <a:pt x="0" y="13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1"/>
                    <a:pt x="9" y="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1"/>
                    <a:pt x="28" y="3"/>
                    <a:pt x="28" y="8"/>
                  </a:cubicBezTo>
                  <a:lnTo>
                    <a:pt x="2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39" name="Freeform 37"/>
            <p:cNvSpPr/>
            <p:nvPr/>
          </p:nvSpPr>
          <p:spPr bwMode="auto">
            <a:xfrm>
              <a:off x="2325385" y="2839291"/>
              <a:ext cx="15072" cy="32657"/>
            </a:xfrm>
            <a:custGeom>
              <a:avLst/>
              <a:gdLst>
                <a:gd name="T0" fmla="*/ 4 w 12"/>
                <a:gd name="T1" fmla="*/ 26 h 26"/>
                <a:gd name="T2" fmla="*/ 0 w 12"/>
                <a:gd name="T3" fmla="*/ 9 h 26"/>
                <a:gd name="T4" fmla="*/ 2 w 12"/>
                <a:gd name="T5" fmla="*/ 0 h 26"/>
                <a:gd name="T6" fmla="*/ 4 w 12"/>
                <a:gd name="T7" fmla="*/ 0 h 26"/>
                <a:gd name="T8" fmla="*/ 7 w 12"/>
                <a:gd name="T9" fmla="*/ 0 h 26"/>
                <a:gd name="T10" fmla="*/ 12 w 12"/>
                <a:gd name="T11" fmla="*/ 9 h 26"/>
                <a:gd name="T12" fmla="*/ 4 w 12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6">
                  <a:moveTo>
                    <a:pt x="4" y="26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12" y="9"/>
                  </a:lnTo>
                  <a:lnTo>
                    <a:pt x="4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2312824" y="2789050"/>
              <a:ext cx="38937" cy="43962"/>
            </a:xfrm>
            <a:custGeom>
              <a:avLst/>
              <a:gdLst>
                <a:gd name="T0" fmla="*/ 6 w 13"/>
                <a:gd name="T1" fmla="*/ 15 h 15"/>
                <a:gd name="T2" fmla="*/ 1 w 13"/>
                <a:gd name="T3" fmla="*/ 10 h 15"/>
                <a:gd name="T4" fmla="*/ 0 w 13"/>
                <a:gd name="T5" fmla="*/ 8 h 15"/>
                <a:gd name="T6" fmla="*/ 1 w 13"/>
                <a:gd name="T7" fmla="*/ 6 h 15"/>
                <a:gd name="T8" fmla="*/ 6 w 13"/>
                <a:gd name="T9" fmla="*/ 0 h 15"/>
                <a:gd name="T10" fmla="*/ 12 w 13"/>
                <a:gd name="T11" fmla="*/ 6 h 15"/>
                <a:gd name="T12" fmla="*/ 12 w 13"/>
                <a:gd name="T13" fmla="*/ 8 h 15"/>
                <a:gd name="T14" fmla="*/ 12 w 13"/>
                <a:gd name="T15" fmla="*/ 10 h 15"/>
                <a:gd name="T16" fmla="*/ 6 w 13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5">
                  <a:moveTo>
                    <a:pt x="6" y="15"/>
                  </a:moveTo>
                  <a:cubicBezTo>
                    <a:pt x="5" y="15"/>
                    <a:pt x="2" y="13"/>
                    <a:pt x="1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" y="3"/>
                    <a:pt x="2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"/>
                    <a:pt x="13" y="7"/>
                    <a:pt x="12" y="8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1" y="13"/>
                    <a:pt x="8" y="15"/>
                    <a:pt x="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2197269" y="2978711"/>
              <a:ext cx="82898" cy="65314"/>
            </a:xfrm>
            <a:custGeom>
              <a:avLst/>
              <a:gdLst>
                <a:gd name="T0" fmla="*/ 28 w 28"/>
                <a:gd name="T1" fmla="*/ 13 h 22"/>
                <a:gd name="T2" fmla="*/ 14 w 28"/>
                <a:gd name="T3" fmla="*/ 22 h 22"/>
                <a:gd name="T4" fmla="*/ 14 w 28"/>
                <a:gd name="T5" fmla="*/ 22 h 22"/>
                <a:gd name="T6" fmla="*/ 0 w 28"/>
                <a:gd name="T7" fmla="*/ 13 h 22"/>
                <a:gd name="T8" fmla="*/ 0 w 28"/>
                <a:gd name="T9" fmla="*/ 8 h 22"/>
                <a:gd name="T10" fmla="*/ 9 w 28"/>
                <a:gd name="T11" fmla="*/ 0 h 22"/>
                <a:gd name="T12" fmla="*/ 14 w 28"/>
                <a:gd name="T13" fmla="*/ 16 h 22"/>
                <a:gd name="T14" fmla="*/ 19 w 28"/>
                <a:gd name="T15" fmla="*/ 0 h 22"/>
                <a:gd name="T16" fmla="*/ 28 w 28"/>
                <a:gd name="T17" fmla="*/ 8 h 22"/>
                <a:gd name="T18" fmla="*/ 28 w 28"/>
                <a:gd name="T19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2">
                  <a:moveTo>
                    <a:pt x="28" y="13"/>
                  </a:moveTo>
                  <a:cubicBezTo>
                    <a:pt x="28" y="13"/>
                    <a:pt x="27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" y="22"/>
                    <a:pt x="0" y="13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1"/>
                    <a:pt x="9" y="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1"/>
                    <a:pt x="28" y="3"/>
                    <a:pt x="28" y="8"/>
                  </a:cubicBezTo>
                  <a:lnTo>
                    <a:pt x="2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2232438" y="2987503"/>
              <a:ext cx="12560" cy="32657"/>
            </a:xfrm>
            <a:custGeom>
              <a:avLst/>
              <a:gdLst>
                <a:gd name="T0" fmla="*/ 3 w 10"/>
                <a:gd name="T1" fmla="*/ 0 h 26"/>
                <a:gd name="T2" fmla="*/ 5 w 10"/>
                <a:gd name="T3" fmla="*/ 0 h 26"/>
                <a:gd name="T4" fmla="*/ 7 w 10"/>
                <a:gd name="T5" fmla="*/ 0 h 26"/>
                <a:gd name="T6" fmla="*/ 10 w 10"/>
                <a:gd name="T7" fmla="*/ 10 h 26"/>
                <a:gd name="T8" fmla="*/ 5 w 10"/>
                <a:gd name="T9" fmla="*/ 26 h 26"/>
                <a:gd name="T10" fmla="*/ 0 w 10"/>
                <a:gd name="T11" fmla="*/ 10 h 26"/>
                <a:gd name="T12" fmla="*/ 3 w 10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6">
                  <a:moveTo>
                    <a:pt x="3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10" y="10"/>
                  </a:lnTo>
                  <a:lnTo>
                    <a:pt x="5" y="26"/>
                  </a:lnTo>
                  <a:lnTo>
                    <a:pt x="0" y="1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2221133" y="2937262"/>
              <a:ext cx="35169" cy="43962"/>
            </a:xfrm>
            <a:custGeom>
              <a:avLst/>
              <a:gdLst>
                <a:gd name="T0" fmla="*/ 11 w 12"/>
                <a:gd name="T1" fmla="*/ 10 h 15"/>
                <a:gd name="T2" fmla="*/ 6 w 12"/>
                <a:gd name="T3" fmla="*/ 15 h 15"/>
                <a:gd name="T4" fmla="*/ 1 w 12"/>
                <a:gd name="T5" fmla="*/ 10 h 15"/>
                <a:gd name="T6" fmla="*/ 0 w 12"/>
                <a:gd name="T7" fmla="*/ 8 h 15"/>
                <a:gd name="T8" fmla="*/ 1 w 12"/>
                <a:gd name="T9" fmla="*/ 6 h 15"/>
                <a:gd name="T10" fmla="*/ 6 w 12"/>
                <a:gd name="T11" fmla="*/ 0 h 15"/>
                <a:gd name="T12" fmla="*/ 12 w 12"/>
                <a:gd name="T13" fmla="*/ 6 h 15"/>
                <a:gd name="T14" fmla="*/ 12 w 12"/>
                <a:gd name="T15" fmla="*/ 8 h 15"/>
                <a:gd name="T16" fmla="*/ 11 w 12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1" y="10"/>
                  </a:moveTo>
                  <a:cubicBezTo>
                    <a:pt x="10" y="13"/>
                    <a:pt x="8" y="15"/>
                    <a:pt x="6" y="15"/>
                  </a:cubicBezTo>
                  <a:cubicBezTo>
                    <a:pt x="4" y="15"/>
                    <a:pt x="2" y="13"/>
                    <a:pt x="1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" y="3"/>
                    <a:pt x="2" y="0"/>
                    <a:pt x="6" y="0"/>
                  </a:cubicBezTo>
                  <a:cubicBezTo>
                    <a:pt x="10" y="0"/>
                    <a:pt x="11" y="3"/>
                    <a:pt x="12" y="6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9"/>
                    <a:pt x="12" y="9"/>
                    <a:pt x="1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</p:grpSp>
      <p:sp>
        <p:nvSpPr>
          <p:cNvPr id="51" name="Subtitle 2"/>
          <p:cNvSpPr txBox="1"/>
          <p:nvPr/>
        </p:nvSpPr>
        <p:spPr>
          <a:xfrm>
            <a:off x="9066076" y="3386890"/>
            <a:ext cx="2008218" cy="10414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800" dirty="0"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</a:t>
            </a:r>
            <a:endParaRPr lang="zh-CN" altLang="en-US" sz="1800" dirty="0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Subtitle 2"/>
          <p:cNvSpPr txBox="1"/>
          <p:nvPr/>
        </p:nvSpPr>
        <p:spPr>
          <a:xfrm>
            <a:off x="4042229" y="3362935"/>
            <a:ext cx="2008218" cy="10414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800" dirty="0"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</a:t>
            </a:r>
            <a:endParaRPr lang="zh-CN" altLang="en-US" sz="1800" dirty="0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470638" y="2141889"/>
            <a:ext cx="1069200" cy="1069200"/>
            <a:chOff x="8468465" y="2686506"/>
            <a:chExt cx="492731" cy="492731"/>
          </a:xfrm>
        </p:grpSpPr>
        <p:sp>
          <p:nvSpPr>
            <p:cNvPr id="69" name="Oval 142"/>
            <p:cNvSpPr>
              <a:spLocks noChangeAspect="1" noChangeArrowheads="1"/>
            </p:cNvSpPr>
            <p:nvPr/>
          </p:nvSpPr>
          <p:spPr bwMode="auto">
            <a:xfrm>
              <a:off x="8468465" y="2686506"/>
              <a:ext cx="492731" cy="492731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70" name="Freeform 143"/>
            <p:cNvSpPr>
              <a:spLocks noEditPoints="1"/>
            </p:cNvSpPr>
            <p:nvPr/>
          </p:nvSpPr>
          <p:spPr bwMode="auto">
            <a:xfrm>
              <a:off x="8765073" y="2880740"/>
              <a:ext cx="135652" cy="133140"/>
            </a:xfrm>
            <a:custGeom>
              <a:avLst/>
              <a:gdLst>
                <a:gd name="T0" fmla="*/ 40 w 46"/>
                <a:gd name="T1" fmla="*/ 7 h 45"/>
                <a:gd name="T2" fmla="*/ 40 w 46"/>
                <a:gd name="T3" fmla="*/ 8 h 45"/>
                <a:gd name="T4" fmla="*/ 38 w 46"/>
                <a:gd name="T5" fmla="*/ 10 h 45"/>
                <a:gd name="T6" fmla="*/ 42 w 46"/>
                <a:gd name="T7" fmla="*/ 18 h 45"/>
                <a:gd name="T8" fmla="*/ 44 w 46"/>
                <a:gd name="T9" fmla="*/ 18 h 45"/>
                <a:gd name="T10" fmla="*/ 45 w 46"/>
                <a:gd name="T11" fmla="*/ 19 h 45"/>
                <a:gd name="T12" fmla="*/ 46 w 46"/>
                <a:gd name="T13" fmla="*/ 23 h 45"/>
                <a:gd name="T14" fmla="*/ 45 w 46"/>
                <a:gd name="T15" fmla="*/ 24 h 45"/>
                <a:gd name="T16" fmla="*/ 42 w 46"/>
                <a:gd name="T17" fmla="*/ 25 h 45"/>
                <a:gd name="T18" fmla="*/ 39 w 46"/>
                <a:gd name="T19" fmla="*/ 32 h 45"/>
                <a:gd name="T20" fmla="*/ 41 w 46"/>
                <a:gd name="T21" fmla="*/ 34 h 45"/>
                <a:gd name="T22" fmla="*/ 41 w 46"/>
                <a:gd name="T23" fmla="*/ 36 h 45"/>
                <a:gd name="T24" fmla="*/ 38 w 46"/>
                <a:gd name="T25" fmla="*/ 39 h 45"/>
                <a:gd name="T26" fmla="*/ 37 w 46"/>
                <a:gd name="T27" fmla="*/ 39 h 45"/>
                <a:gd name="T28" fmla="*/ 35 w 46"/>
                <a:gd name="T29" fmla="*/ 37 h 45"/>
                <a:gd name="T30" fmla="*/ 27 w 46"/>
                <a:gd name="T31" fmla="*/ 41 h 45"/>
                <a:gd name="T32" fmla="*/ 27 w 46"/>
                <a:gd name="T33" fmla="*/ 43 h 45"/>
                <a:gd name="T34" fmla="*/ 27 w 46"/>
                <a:gd name="T35" fmla="*/ 45 h 45"/>
                <a:gd name="T36" fmla="*/ 22 w 46"/>
                <a:gd name="T37" fmla="*/ 45 h 45"/>
                <a:gd name="T38" fmla="*/ 21 w 46"/>
                <a:gd name="T39" fmla="*/ 44 h 45"/>
                <a:gd name="T40" fmla="*/ 21 w 46"/>
                <a:gd name="T41" fmla="*/ 41 h 45"/>
                <a:gd name="T42" fmla="*/ 13 w 46"/>
                <a:gd name="T43" fmla="*/ 39 h 45"/>
                <a:gd name="T44" fmla="*/ 11 w 46"/>
                <a:gd name="T45" fmla="*/ 40 h 45"/>
                <a:gd name="T46" fmla="*/ 10 w 46"/>
                <a:gd name="T47" fmla="*/ 41 h 45"/>
                <a:gd name="T48" fmla="*/ 6 w 46"/>
                <a:gd name="T49" fmla="*/ 37 h 45"/>
                <a:gd name="T50" fmla="*/ 6 w 46"/>
                <a:gd name="T51" fmla="*/ 36 h 45"/>
                <a:gd name="T52" fmla="*/ 8 w 46"/>
                <a:gd name="T53" fmla="*/ 34 h 45"/>
                <a:gd name="T54" fmla="*/ 4 w 46"/>
                <a:gd name="T55" fmla="*/ 27 h 45"/>
                <a:gd name="T56" fmla="*/ 2 w 46"/>
                <a:gd name="T57" fmla="*/ 27 h 45"/>
                <a:gd name="T58" fmla="*/ 1 w 46"/>
                <a:gd name="T59" fmla="*/ 26 h 45"/>
                <a:gd name="T60" fmla="*/ 0 w 46"/>
                <a:gd name="T61" fmla="*/ 21 h 45"/>
                <a:gd name="T62" fmla="*/ 1 w 46"/>
                <a:gd name="T63" fmla="*/ 20 h 45"/>
                <a:gd name="T64" fmla="*/ 4 w 46"/>
                <a:gd name="T65" fmla="*/ 20 h 45"/>
                <a:gd name="T66" fmla="*/ 7 w 46"/>
                <a:gd name="T67" fmla="*/ 12 h 45"/>
                <a:gd name="T68" fmla="*/ 5 w 46"/>
                <a:gd name="T69" fmla="*/ 10 h 45"/>
                <a:gd name="T70" fmla="*/ 5 w 46"/>
                <a:gd name="T71" fmla="*/ 9 h 45"/>
                <a:gd name="T72" fmla="*/ 8 w 46"/>
                <a:gd name="T73" fmla="*/ 5 h 45"/>
                <a:gd name="T74" fmla="*/ 9 w 46"/>
                <a:gd name="T75" fmla="*/ 5 h 45"/>
                <a:gd name="T76" fmla="*/ 11 w 46"/>
                <a:gd name="T77" fmla="*/ 7 h 45"/>
                <a:gd name="T78" fmla="*/ 19 w 46"/>
                <a:gd name="T79" fmla="*/ 4 h 45"/>
                <a:gd name="T80" fmla="*/ 18 w 46"/>
                <a:gd name="T81" fmla="*/ 1 h 45"/>
                <a:gd name="T82" fmla="*/ 19 w 46"/>
                <a:gd name="T83" fmla="*/ 0 h 45"/>
                <a:gd name="T84" fmla="*/ 24 w 46"/>
                <a:gd name="T85" fmla="*/ 0 h 45"/>
                <a:gd name="T86" fmla="*/ 25 w 46"/>
                <a:gd name="T87" fmla="*/ 1 h 45"/>
                <a:gd name="T88" fmla="*/ 25 w 46"/>
                <a:gd name="T89" fmla="*/ 3 h 45"/>
                <a:gd name="T90" fmla="*/ 33 w 46"/>
                <a:gd name="T91" fmla="*/ 6 h 45"/>
                <a:gd name="T92" fmla="*/ 35 w 46"/>
                <a:gd name="T93" fmla="*/ 4 h 45"/>
                <a:gd name="T94" fmla="*/ 36 w 46"/>
                <a:gd name="T95" fmla="*/ 4 h 45"/>
                <a:gd name="T96" fmla="*/ 40 w 46"/>
                <a:gd name="T97" fmla="*/ 7 h 45"/>
                <a:gd name="T98" fmla="*/ 24 w 46"/>
                <a:gd name="T99" fmla="*/ 35 h 45"/>
                <a:gd name="T100" fmla="*/ 36 w 46"/>
                <a:gd name="T101" fmla="*/ 22 h 45"/>
                <a:gd name="T102" fmla="*/ 22 w 46"/>
                <a:gd name="T103" fmla="*/ 10 h 45"/>
                <a:gd name="T104" fmla="*/ 10 w 46"/>
                <a:gd name="T105" fmla="*/ 23 h 45"/>
                <a:gd name="T106" fmla="*/ 24 w 46"/>
                <a:gd name="T107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" h="45">
                  <a:moveTo>
                    <a:pt x="40" y="7"/>
                  </a:moveTo>
                  <a:cubicBezTo>
                    <a:pt x="40" y="7"/>
                    <a:pt x="40" y="8"/>
                    <a:pt x="40" y="8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0" y="13"/>
                    <a:pt x="41" y="15"/>
                    <a:pt x="42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8"/>
                    <a:pt x="45" y="18"/>
                    <a:pt x="45" y="19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4"/>
                    <a:pt x="45" y="24"/>
                    <a:pt x="45" y="24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7"/>
                    <a:pt x="41" y="30"/>
                    <a:pt x="39" y="32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2" y="34"/>
                    <a:pt x="42" y="35"/>
                    <a:pt x="41" y="36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7" y="39"/>
                    <a:pt x="37" y="39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3" y="39"/>
                    <a:pt x="30" y="40"/>
                    <a:pt x="27" y="41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8" y="44"/>
                    <a:pt x="27" y="45"/>
                    <a:pt x="27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5"/>
                    <a:pt x="21" y="44"/>
                    <a:pt x="21" y="44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8" y="41"/>
                    <a:pt x="15" y="40"/>
                    <a:pt x="13" y="39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0" y="41"/>
                    <a:pt x="10" y="41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6"/>
                    <a:pt x="6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6" y="32"/>
                    <a:pt x="5" y="29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7"/>
                    <a:pt x="5" y="14"/>
                    <a:pt x="7" y="1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5"/>
                    <a:pt x="16" y="4"/>
                    <a:pt x="19" y="4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8" y="4"/>
                    <a:pt x="31" y="5"/>
                    <a:pt x="33" y="6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6" y="4"/>
                    <a:pt x="36" y="4"/>
                  </a:cubicBezTo>
                  <a:lnTo>
                    <a:pt x="40" y="7"/>
                  </a:lnTo>
                  <a:close/>
                  <a:moveTo>
                    <a:pt x="24" y="35"/>
                  </a:moveTo>
                  <a:cubicBezTo>
                    <a:pt x="31" y="35"/>
                    <a:pt x="36" y="29"/>
                    <a:pt x="36" y="22"/>
                  </a:cubicBezTo>
                  <a:cubicBezTo>
                    <a:pt x="35" y="15"/>
                    <a:pt x="29" y="9"/>
                    <a:pt x="22" y="10"/>
                  </a:cubicBezTo>
                  <a:cubicBezTo>
                    <a:pt x="15" y="10"/>
                    <a:pt x="10" y="16"/>
                    <a:pt x="10" y="23"/>
                  </a:cubicBezTo>
                  <a:cubicBezTo>
                    <a:pt x="11" y="30"/>
                    <a:pt x="17" y="35"/>
                    <a:pt x="24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71" name="Freeform 144"/>
            <p:cNvSpPr>
              <a:spLocks noEditPoints="1"/>
            </p:cNvSpPr>
            <p:nvPr/>
          </p:nvSpPr>
          <p:spPr bwMode="auto">
            <a:xfrm>
              <a:off x="8756281" y="2800354"/>
              <a:ext cx="82898" cy="82898"/>
            </a:xfrm>
            <a:custGeom>
              <a:avLst/>
              <a:gdLst>
                <a:gd name="T0" fmla="*/ 17 w 28"/>
                <a:gd name="T1" fmla="*/ 27 h 28"/>
                <a:gd name="T2" fmla="*/ 16 w 28"/>
                <a:gd name="T3" fmla="*/ 28 h 28"/>
                <a:gd name="T4" fmla="*/ 13 w 28"/>
                <a:gd name="T5" fmla="*/ 28 h 28"/>
                <a:gd name="T6" fmla="*/ 13 w 28"/>
                <a:gd name="T7" fmla="*/ 27 h 28"/>
                <a:gd name="T8" fmla="*/ 13 w 28"/>
                <a:gd name="T9" fmla="*/ 25 h 28"/>
                <a:gd name="T10" fmla="*/ 8 w 28"/>
                <a:gd name="T11" fmla="*/ 24 h 28"/>
                <a:gd name="T12" fmla="*/ 7 w 28"/>
                <a:gd name="T13" fmla="*/ 25 h 28"/>
                <a:gd name="T14" fmla="*/ 6 w 28"/>
                <a:gd name="T15" fmla="*/ 25 h 28"/>
                <a:gd name="T16" fmla="*/ 4 w 28"/>
                <a:gd name="T17" fmla="*/ 23 h 28"/>
                <a:gd name="T18" fmla="*/ 4 w 28"/>
                <a:gd name="T19" fmla="*/ 22 h 28"/>
                <a:gd name="T20" fmla="*/ 5 w 28"/>
                <a:gd name="T21" fmla="*/ 21 h 28"/>
                <a:gd name="T22" fmla="*/ 3 w 28"/>
                <a:gd name="T23" fmla="*/ 16 h 28"/>
                <a:gd name="T24" fmla="*/ 1 w 28"/>
                <a:gd name="T25" fmla="*/ 16 h 28"/>
                <a:gd name="T26" fmla="*/ 0 w 28"/>
                <a:gd name="T27" fmla="*/ 16 h 28"/>
                <a:gd name="T28" fmla="*/ 0 w 28"/>
                <a:gd name="T29" fmla="*/ 13 h 28"/>
                <a:gd name="T30" fmla="*/ 1 w 28"/>
                <a:gd name="T31" fmla="*/ 12 h 28"/>
                <a:gd name="T32" fmla="*/ 2 w 28"/>
                <a:gd name="T33" fmla="*/ 12 h 28"/>
                <a:gd name="T34" fmla="*/ 4 w 28"/>
                <a:gd name="T35" fmla="*/ 7 h 28"/>
                <a:gd name="T36" fmla="*/ 3 w 28"/>
                <a:gd name="T37" fmla="*/ 6 h 28"/>
                <a:gd name="T38" fmla="*/ 3 w 28"/>
                <a:gd name="T39" fmla="*/ 5 h 28"/>
                <a:gd name="T40" fmla="*/ 5 w 28"/>
                <a:gd name="T41" fmla="*/ 3 h 28"/>
                <a:gd name="T42" fmla="*/ 6 w 28"/>
                <a:gd name="T43" fmla="*/ 3 h 28"/>
                <a:gd name="T44" fmla="*/ 7 w 28"/>
                <a:gd name="T45" fmla="*/ 4 h 28"/>
                <a:gd name="T46" fmla="*/ 11 w 28"/>
                <a:gd name="T47" fmla="*/ 2 h 28"/>
                <a:gd name="T48" fmla="*/ 11 w 28"/>
                <a:gd name="T49" fmla="*/ 0 h 28"/>
                <a:gd name="T50" fmla="*/ 12 w 28"/>
                <a:gd name="T51" fmla="*/ 0 h 28"/>
                <a:gd name="T52" fmla="*/ 15 w 28"/>
                <a:gd name="T53" fmla="*/ 0 h 28"/>
                <a:gd name="T54" fmla="*/ 15 w 28"/>
                <a:gd name="T55" fmla="*/ 0 h 28"/>
                <a:gd name="T56" fmla="*/ 16 w 28"/>
                <a:gd name="T57" fmla="*/ 2 h 28"/>
                <a:gd name="T58" fmla="*/ 20 w 28"/>
                <a:gd name="T59" fmla="*/ 3 h 28"/>
                <a:gd name="T60" fmla="*/ 22 w 28"/>
                <a:gd name="T61" fmla="*/ 2 h 28"/>
                <a:gd name="T62" fmla="*/ 22 w 28"/>
                <a:gd name="T63" fmla="*/ 2 h 28"/>
                <a:gd name="T64" fmla="*/ 25 w 28"/>
                <a:gd name="T65" fmla="*/ 4 h 28"/>
                <a:gd name="T66" fmla="*/ 25 w 28"/>
                <a:gd name="T67" fmla="*/ 5 h 28"/>
                <a:gd name="T68" fmla="*/ 24 w 28"/>
                <a:gd name="T69" fmla="*/ 6 h 28"/>
                <a:gd name="T70" fmla="*/ 26 w 28"/>
                <a:gd name="T71" fmla="*/ 11 h 28"/>
                <a:gd name="T72" fmla="*/ 27 w 28"/>
                <a:gd name="T73" fmla="*/ 11 h 28"/>
                <a:gd name="T74" fmla="*/ 28 w 28"/>
                <a:gd name="T75" fmla="*/ 11 h 28"/>
                <a:gd name="T76" fmla="*/ 28 w 28"/>
                <a:gd name="T77" fmla="*/ 14 h 28"/>
                <a:gd name="T78" fmla="*/ 28 w 28"/>
                <a:gd name="T79" fmla="*/ 15 h 28"/>
                <a:gd name="T80" fmla="*/ 26 w 28"/>
                <a:gd name="T81" fmla="*/ 15 h 28"/>
                <a:gd name="T82" fmla="*/ 24 w 28"/>
                <a:gd name="T83" fmla="*/ 20 h 28"/>
                <a:gd name="T84" fmla="*/ 26 w 28"/>
                <a:gd name="T85" fmla="*/ 21 h 28"/>
                <a:gd name="T86" fmla="*/ 26 w 28"/>
                <a:gd name="T87" fmla="*/ 22 h 28"/>
                <a:gd name="T88" fmla="*/ 24 w 28"/>
                <a:gd name="T89" fmla="*/ 24 h 28"/>
                <a:gd name="T90" fmla="*/ 23 w 28"/>
                <a:gd name="T91" fmla="*/ 24 h 28"/>
                <a:gd name="T92" fmla="*/ 22 w 28"/>
                <a:gd name="T93" fmla="*/ 23 h 28"/>
                <a:gd name="T94" fmla="*/ 17 w 28"/>
                <a:gd name="T95" fmla="*/ 25 h 28"/>
                <a:gd name="T96" fmla="*/ 17 w 28"/>
                <a:gd name="T97" fmla="*/ 27 h 28"/>
                <a:gd name="T98" fmla="*/ 15 w 28"/>
                <a:gd name="T99" fmla="*/ 22 h 28"/>
                <a:gd name="T100" fmla="*/ 22 w 28"/>
                <a:gd name="T101" fmla="*/ 13 h 28"/>
                <a:gd name="T102" fmla="*/ 14 w 28"/>
                <a:gd name="T103" fmla="*/ 6 h 28"/>
                <a:gd name="T104" fmla="*/ 6 w 28"/>
                <a:gd name="T105" fmla="*/ 14 h 28"/>
                <a:gd name="T106" fmla="*/ 15 w 28"/>
                <a:gd name="T10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" h="28">
                  <a:moveTo>
                    <a:pt x="17" y="27"/>
                  </a:moveTo>
                  <a:cubicBezTo>
                    <a:pt x="17" y="27"/>
                    <a:pt x="17" y="28"/>
                    <a:pt x="16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7"/>
                    <a:pt x="13" y="27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1" y="25"/>
                    <a:pt x="9" y="25"/>
                    <a:pt x="8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2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0"/>
                    <a:pt x="3" y="18"/>
                    <a:pt x="3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0"/>
                    <a:pt x="3" y="9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10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9" y="3"/>
                    <a:pt x="20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5"/>
                    <a:pt x="25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8"/>
                    <a:pt x="25" y="9"/>
                    <a:pt x="26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7"/>
                    <a:pt x="25" y="18"/>
                    <a:pt x="24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2"/>
                    <a:pt x="26" y="22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4"/>
                    <a:pt x="19" y="25"/>
                    <a:pt x="17" y="25"/>
                  </a:cubicBezTo>
                  <a:lnTo>
                    <a:pt x="17" y="27"/>
                  </a:lnTo>
                  <a:close/>
                  <a:moveTo>
                    <a:pt x="15" y="22"/>
                  </a:moveTo>
                  <a:cubicBezTo>
                    <a:pt x="19" y="21"/>
                    <a:pt x="22" y="18"/>
                    <a:pt x="22" y="13"/>
                  </a:cubicBezTo>
                  <a:cubicBezTo>
                    <a:pt x="22" y="9"/>
                    <a:pt x="18" y="5"/>
                    <a:pt x="14" y="6"/>
                  </a:cubicBezTo>
                  <a:cubicBezTo>
                    <a:pt x="9" y="6"/>
                    <a:pt x="6" y="10"/>
                    <a:pt x="6" y="14"/>
                  </a:cubicBezTo>
                  <a:cubicBezTo>
                    <a:pt x="6" y="18"/>
                    <a:pt x="10" y="22"/>
                    <a:pt x="1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72" name="Freeform 145"/>
            <p:cNvSpPr>
              <a:spLocks noEditPoints="1"/>
            </p:cNvSpPr>
            <p:nvPr/>
          </p:nvSpPr>
          <p:spPr bwMode="auto">
            <a:xfrm>
              <a:off x="8547779" y="2804122"/>
              <a:ext cx="226086" cy="224831"/>
            </a:xfrm>
            <a:custGeom>
              <a:avLst/>
              <a:gdLst>
                <a:gd name="T0" fmla="*/ 38 w 76"/>
                <a:gd name="T1" fmla="*/ 12 h 76"/>
                <a:gd name="T2" fmla="*/ 12 w 76"/>
                <a:gd name="T3" fmla="*/ 38 h 76"/>
                <a:gd name="T4" fmla="*/ 38 w 76"/>
                <a:gd name="T5" fmla="*/ 64 h 76"/>
                <a:gd name="T6" fmla="*/ 63 w 76"/>
                <a:gd name="T7" fmla="*/ 38 h 76"/>
                <a:gd name="T8" fmla="*/ 38 w 76"/>
                <a:gd name="T9" fmla="*/ 12 h 76"/>
                <a:gd name="T10" fmla="*/ 8 w 76"/>
                <a:gd name="T11" fmla="*/ 16 h 76"/>
                <a:gd name="T12" fmla="*/ 8 w 76"/>
                <a:gd name="T13" fmla="*/ 14 h 76"/>
                <a:gd name="T14" fmla="*/ 14 w 76"/>
                <a:gd name="T15" fmla="*/ 9 h 76"/>
                <a:gd name="T16" fmla="*/ 16 w 76"/>
                <a:gd name="T17" fmla="*/ 9 h 76"/>
                <a:gd name="T18" fmla="*/ 19 w 76"/>
                <a:gd name="T19" fmla="*/ 12 h 76"/>
                <a:gd name="T20" fmla="*/ 32 w 76"/>
                <a:gd name="T21" fmla="*/ 6 h 76"/>
                <a:gd name="T22" fmla="*/ 32 w 76"/>
                <a:gd name="T23" fmla="*/ 2 h 76"/>
                <a:gd name="T24" fmla="*/ 34 w 76"/>
                <a:gd name="T25" fmla="*/ 0 h 76"/>
                <a:gd name="T26" fmla="*/ 42 w 76"/>
                <a:gd name="T27" fmla="*/ 0 h 76"/>
                <a:gd name="T28" fmla="*/ 43 w 76"/>
                <a:gd name="T29" fmla="*/ 2 h 76"/>
                <a:gd name="T30" fmla="*/ 43 w 76"/>
                <a:gd name="T31" fmla="*/ 6 h 76"/>
                <a:gd name="T32" fmla="*/ 56 w 76"/>
                <a:gd name="T33" fmla="*/ 12 h 76"/>
                <a:gd name="T34" fmla="*/ 59 w 76"/>
                <a:gd name="T35" fmla="*/ 9 h 76"/>
                <a:gd name="T36" fmla="*/ 62 w 76"/>
                <a:gd name="T37" fmla="*/ 9 h 76"/>
                <a:gd name="T38" fmla="*/ 67 w 76"/>
                <a:gd name="T39" fmla="*/ 14 h 76"/>
                <a:gd name="T40" fmla="*/ 67 w 76"/>
                <a:gd name="T41" fmla="*/ 16 h 76"/>
                <a:gd name="T42" fmla="*/ 64 w 76"/>
                <a:gd name="T43" fmla="*/ 20 h 76"/>
                <a:gd name="T44" fmla="*/ 69 w 76"/>
                <a:gd name="T45" fmla="*/ 32 h 76"/>
                <a:gd name="T46" fmla="*/ 74 w 76"/>
                <a:gd name="T47" fmla="*/ 32 h 76"/>
                <a:gd name="T48" fmla="*/ 76 w 76"/>
                <a:gd name="T49" fmla="*/ 34 h 76"/>
                <a:gd name="T50" fmla="*/ 76 w 76"/>
                <a:gd name="T51" fmla="*/ 42 h 76"/>
                <a:gd name="T52" fmla="*/ 74 w 76"/>
                <a:gd name="T53" fmla="*/ 44 h 76"/>
                <a:gd name="T54" fmla="*/ 69 w 76"/>
                <a:gd name="T55" fmla="*/ 44 h 76"/>
                <a:gd name="T56" fmla="*/ 64 w 76"/>
                <a:gd name="T57" fmla="*/ 56 h 76"/>
                <a:gd name="T58" fmla="*/ 67 w 76"/>
                <a:gd name="T59" fmla="*/ 59 h 76"/>
                <a:gd name="T60" fmla="*/ 67 w 76"/>
                <a:gd name="T61" fmla="*/ 62 h 76"/>
                <a:gd name="T62" fmla="*/ 62 w 76"/>
                <a:gd name="T63" fmla="*/ 67 h 76"/>
                <a:gd name="T64" fmla="*/ 59 w 76"/>
                <a:gd name="T65" fmla="*/ 67 h 76"/>
                <a:gd name="T66" fmla="*/ 56 w 76"/>
                <a:gd name="T67" fmla="*/ 64 h 76"/>
                <a:gd name="T68" fmla="*/ 43 w 76"/>
                <a:gd name="T69" fmla="*/ 70 h 76"/>
                <a:gd name="T70" fmla="*/ 43 w 76"/>
                <a:gd name="T71" fmla="*/ 74 h 76"/>
                <a:gd name="T72" fmla="*/ 42 w 76"/>
                <a:gd name="T73" fmla="*/ 76 h 76"/>
                <a:gd name="T74" fmla="*/ 34 w 76"/>
                <a:gd name="T75" fmla="*/ 76 h 76"/>
                <a:gd name="T76" fmla="*/ 32 w 76"/>
                <a:gd name="T77" fmla="*/ 74 h 76"/>
                <a:gd name="T78" fmla="*/ 32 w 76"/>
                <a:gd name="T79" fmla="*/ 70 h 76"/>
                <a:gd name="T80" fmla="*/ 19 w 76"/>
                <a:gd name="T81" fmla="*/ 64 h 76"/>
                <a:gd name="T82" fmla="*/ 16 w 76"/>
                <a:gd name="T83" fmla="*/ 67 h 76"/>
                <a:gd name="T84" fmla="*/ 14 w 76"/>
                <a:gd name="T85" fmla="*/ 67 h 76"/>
                <a:gd name="T86" fmla="*/ 8 w 76"/>
                <a:gd name="T87" fmla="*/ 62 h 76"/>
                <a:gd name="T88" fmla="*/ 8 w 76"/>
                <a:gd name="T89" fmla="*/ 59 h 76"/>
                <a:gd name="T90" fmla="*/ 12 w 76"/>
                <a:gd name="T91" fmla="*/ 56 h 76"/>
                <a:gd name="T92" fmla="*/ 6 w 76"/>
                <a:gd name="T93" fmla="*/ 44 h 76"/>
                <a:gd name="T94" fmla="*/ 2 w 76"/>
                <a:gd name="T95" fmla="*/ 44 h 76"/>
                <a:gd name="T96" fmla="*/ 0 w 76"/>
                <a:gd name="T97" fmla="*/ 42 h 76"/>
                <a:gd name="T98" fmla="*/ 0 w 76"/>
                <a:gd name="T99" fmla="*/ 34 h 76"/>
                <a:gd name="T100" fmla="*/ 2 w 76"/>
                <a:gd name="T101" fmla="*/ 32 h 76"/>
                <a:gd name="T102" fmla="*/ 6 w 76"/>
                <a:gd name="T103" fmla="*/ 32 h 76"/>
                <a:gd name="T104" fmla="*/ 12 w 76"/>
                <a:gd name="T105" fmla="*/ 20 h 76"/>
                <a:gd name="T106" fmla="*/ 8 w 76"/>
                <a:gd name="T107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6" h="76">
                  <a:moveTo>
                    <a:pt x="38" y="12"/>
                  </a:moveTo>
                  <a:cubicBezTo>
                    <a:pt x="24" y="12"/>
                    <a:pt x="12" y="24"/>
                    <a:pt x="12" y="38"/>
                  </a:cubicBezTo>
                  <a:cubicBezTo>
                    <a:pt x="12" y="52"/>
                    <a:pt x="24" y="64"/>
                    <a:pt x="38" y="64"/>
                  </a:cubicBezTo>
                  <a:cubicBezTo>
                    <a:pt x="52" y="64"/>
                    <a:pt x="63" y="52"/>
                    <a:pt x="63" y="38"/>
                  </a:cubicBezTo>
                  <a:cubicBezTo>
                    <a:pt x="63" y="24"/>
                    <a:pt x="52" y="12"/>
                    <a:pt x="38" y="12"/>
                  </a:cubicBezTo>
                  <a:close/>
                  <a:moveTo>
                    <a:pt x="8" y="16"/>
                  </a:moveTo>
                  <a:cubicBezTo>
                    <a:pt x="8" y="16"/>
                    <a:pt x="8" y="15"/>
                    <a:pt x="8" y="14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3" y="9"/>
                    <a:pt x="28" y="7"/>
                    <a:pt x="32" y="6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3" y="0"/>
                    <a:pt x="3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3" y="1"/>
                    <a:pt x="43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8" y="7"/>
                    <a:pt x="52" y="9"/>
                    <a:pt x="56" y="12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0" y="8"/>
                    <a:pt x="61" y="8"/>
                    <a:pt x="62" y="9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8" y="15"/>
                    <a:pt x="68" y="16"/>
                    <a:pt x="67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7" y="23"/>
                    <a:pt x="69" y="28"/>
                    <a:pt x="69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5" y="32"/>
                    <a:pt x="76" y="33"/>
                    <a:pt x="76" y="3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43"/>
                    <a:pt x="75" y="44"/>
                    <a:pt x="74" y="44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9" y="48"/>
                    <a:pt x="67" y="53"/>
                    <a:pt x="64" y="56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8" y="60"/>
                    <a:pt x="68" y="61"/>
                    <a:pt x="67" y="62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1" y="68"/>
                    <a:pt x="60" y="68"/>
                    <a:pt x="59" y="67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2" y="67"/>
                    <a:pt x="48" y="69"/>
                    <a:pt x="43" y="70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5"/>
                    <a:pt x="43" y="76"/>
                    <a:pt x="42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3" y="76"/>
                    <a:pt x="32" y="75"/>
                    <a:pt x="32" y="74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28" y="69"/>
                    <a:pt x="23" y="67"/>
                    <a:pt x="19" y="64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8"/>
                    <a:pt x="15" y="68"/>
                    <a:pt x="14" y="67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1"/>
                    <a:pt x="8" y="60"/>
                    <a:pt x="8" y="59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9" y="53"/>
                    <a:pt x="7" y="48"/>
                    <a:pt x="6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3"/>
                    <a:pt x="1" y="32"/>
                    <a:pt x="2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28"/>
                    <a:pt x="9" y="23"/>
                    <a:pt x="12" y="20"/>
                  </a:cubicBezTo>
                  <a:lnTo>
                    <a:pt x="8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73" name="Freeform 146"/>
            <p:cNvSpPr>
              <a:spLocks noEditPoints="1"/>
            </p:cNvSpPr>
            <p:nvPr/>
          </p:nvSpPr>
          <p:spPr bwMode="auto">
            <a:xfrm>
              <a:off x="8604300" y="2863156"/>
              <a:ext cx="110531" cy="106763"/>
            </a:xfrm>
            <a:custGeom>
              <a:avLst/>
              <a:gdLst>
                <a:gd name="T0" fmla="*/ 3 w 37"/>
                <a:gd name="T1" fmla="*/ 27 h 36"/>
                <a:gd name="T2" fmla="*/ 2 w 37"/>
                <a:gd name="T3" fmla="*/ 26 h 36"/>
                <a:gd name="T4" fmla="*/ 1 w 37"/>
                <a:gd name="T5" fmla="*/ 23 h 36"/>
                <a:gd name="T6" fmla="*/ 1 w 37"/>
                <a:gd name="T7" fmla="*/ 22 h 36"/>
                <a:gd name="T8" fmla="*/ 3 w 37"/>
                <a:gd name="T9" fmla="*/ 21 h 36"/>
                <a:gd name="T10" fmla="*/ 3 w 37"/>
                <a:gd name="T11" fmla="*/ 14 h 36"/>
                <a:gd name="T12" fmla="*/ 1 w 37"/>
                <a:gd name="T13" fmla="*/ 13 h 36"/>
                <a:gd name="T14" fmla="*/ 1 w 37"/>
                <a:gd name="T15" fmla="*/ 12 h 36"/>
                <a:gd name="T16" fmla="*/ 2 w 37"/>
                <a:gd name="T17" fmla="*/ 8 h 36"/>
                <a:gd name="T18" fmla="*/ 4 w 37"/>
                <a:gd name="T19" fmla="*/ 8 h 36"/>
                <a:gd name="T20" fmla="*/ 6 w 37"/>
                <a:gd name="T21" fmla="*/ 9 h 36"/>
                <a:gd name="T22" fmla="*/ 11 w 37"/>
                <a:gd name="T23" fmla="*/ 4 h 36"/>
                <a:gd name="T24" fmla="*/ 10 w 37"/>
                <a:gd name="T25" fmla="*/ 2 h 36"/>
                <a:gd name="T26" fmla="*/ 10 w 37"/>
                <a:gd name="T27" fmla="*/ 1 h 36"/>
                <a:gd name="T28" fmla="*/ 14 w 37"/>
                <a:gd name="T29" fmla="*/ 0 h 36"/>
                <a:gd name="T30" fmla="*/ 15 w 37"/>
                <a:gd name="T31" fmla="*/ 0 h 36"/>
                <a:gd name="T32" fmla="*/ 16 w 37"/>
                <a:gd name="T33" fmla="*/ 2 h 36"/>
                <a:gd name="T34" fmla="*/ 23 w 37"/>
                <a:gd name="T35" fmla="*/ 2 h 36"/>
                <a:gd name="T36" fmla="*/ 24 w 37"/>
                <a:gd name="T37" fmla="*/ 0 h 36"/>
                <a:gd name="T38" fmla="*/ 25 w 37"/>
                <a:gd name="T39" fmla="*/ 0 h 36"/>
                <a:gd name="T40" fmla="*/ 28 w 37"/>
                <a:gd name="T41" fmla="*/ 2 h 36"/>
                <a:gd name="T42" fmla="*/ 29 w 37"/>
                <a:gd name="T43" fmla="*/ 3 h 36"/>
                <a:gd name="T44" fmla="*/ 28 w 37"/>
                <a:gd name="T45" fmla="*/ 5 h 36"/>
                <a:gd name="T46" fmla="*/ 33 w 37"/>
                <a:gd name="T47" fmla="*/ 10 h 36"/>
                <a:gd name="T48" fmla="*/ 35 w 37"/>
                <a:gd name="T49" fmla="*/ 9 h 36"/>
                <a:gd name="T50" fmla="*/ 36 w 37"/>
                <a:gd name="T51" fmla="*/ 9 h 36"/>
                <a:gd name="T52" fmla="*/ 37 w 37"/>
                <a:gd name="T53" fmla="*/ 13 h 36"/>
                <a:gd name="T54" fmla="*/ 37 w 37"/>
                <a:gd name="T55" fmla="*/ 14 h 36"/>
                <a:gd name="T56" fmla="*/ 35 w 37"/>
                <a:gd name="T57" fmla="*/ 15 h 36"/>
                <a:gd name="T58" fmla="*/ 34 w 37"/>
                <a:gd name="T59" fmla="*/ 22 h 36"/>
                <a:gd name="T60" fmla="*/ 36 w 37"/>
                <a:gd name="T61" fmla="*/ 23 h 36"/>
                <a:gd name="T62" fmla="*/ 37 w 37"/>
                <a:gd name="T63" fmla="*/ 24 h 36"/>
                <a:gd name="T64" fmla="*/ 35 w 37"/>
                <a:gd name="T65" fmla="*/ 27 h 36"/>
                <a:gd name="T66" fmla="*/ 34 w 37"/>
                <a:gd name="T67" fmla="*/ 28 h 36"/>
                <a:gd name="T68" fmla="*/ 32 w 37"/>
                <a:gd name="T69" fmla="*/ 27 h 36"/>
                <a:gd name="T70" fmla="*/ 27 w 37"/>
                <a:gd name="T71" fmla="*/ 32 h 36"/>
                <a:gd name="T72" fmla="*/ 28 w 37"/>
                <a:gd name="T73" fmla="*/ 34 h 36"/>
                <a:gd name="T74" fmla="*/ 27 w 37"/>
                <a:gd name="T75" fmla="*/ 35 h 36"/>
                <a:gd name="T76" fmla="*/ 24 w 37"/>
                <a:gd name="T77" fmla="*/ 36 h 36"/>
                <a:gd name="T78" fmla="*/ 23 w 37"/>
                <a:gd name="T79" fmla="*/ 36 h 36"/>
                <a:gd name="T80" fmla="*/ 22 w 37"/>
                <a:gd name="T81" fmla="*/ 34 h 36"/>
                <a:gd name="T82" fmla="*/ 15 w 37"/>
                <a:gd name="T83" fmla="*/ 33 h 36"/>
                <a:gd name="T84" fmla="*/ 14 w 37"/>
                <a:gd name="T85" fmla="*/ 35 h 36"/>
                <a:gd name="T86" fmla="*/ 13 w 37"/>
                <a:gd name="T87" fmla="*/ 36 h 36"/>
                <a:gd name="T88" fmla="*/ 9 w 37"/>
                <a:gd name="T89" fmla="*/ 34 h 36"/>
                <a:gd name="T90" fmla="*/ 9 w 37"/>
                <a:gd name="T91" fmla="*/ 33 h 36"/>
                <a:gd name="T92" fmla="*/ 10 w 37"/>
                <a:gd name="T93" fmla="*/ 31 h 36"/>
                <a:gd name="T94" fmla="*/ 5 w 37"/>
                <a:gd name="T95" fmla="*/ 26 h 36"/>
                <a:gd name="T96" fmla="*/ 3 w 37"/>
                <a:gd name="T97" fmla="*/ 27 h 36"/>
                <a:gd name="T98" fmla="*/ 30 w 37"/>
                <a:gd name="T99" fmla="*/ 23 h 36"/>
                <a:gd name="T100" fmla="*/ 24 w 37"/>
                <a:gd name="T101" fmla="*/ 6 h 36"/>
                <a:gd name="T102" fmla="*/ 7 w 37"/>
                <a:gd name="T103" fmla="*/ 13 h 36"/>
                <a:gd name="T104" fmla="*/ 14 w 37"/>
                <a:gd name="T105" fmla="*/ 30 h 36"/>
                <a:gd name="T106" fmla="*/ 30 w 37"/>
                <a:gd name="T10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6">
                  <a:moveTo>
                    <a:pt x="3" y="27"/>
                  </a:moveTo>
                  <a:cubicBezTo>
                    <a:pt x="3" y="27"/>
                    <a:pt x="2" y="27"/>
                    <a:pt x="2" y="2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19"/>
                    <a:pt x="3" y="16"/>
                    <a:pt x="3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7"/>
                    <a:pt x="9" y="5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8" y="2"/>
                    <a:pt x="20" y="2"/>
                    <a:pt x="23" y="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5" y="0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6"/>
                    <a:pt x="31" y="8"/>
                    <a:pt x="33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6" y="9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5" y="20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3"/>
                    <a:pt x="37" y="23"/>
                    <a:pt x="37" y="24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9"/>
                    <a:pt x="29" y="31"/>
                    <a:pt x="27" y="32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5"/>
                    <a:pt x="27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17" y="34"/>
                    <a:pt x="15" y="3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6"/>
                    <a:pt x="13" y="36"/>
                    <a:pt x="13" y="36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3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8" y="30"/>
                    <a:pt x="6" y="28"/>
                    <a:pt x="5" y="26"/>
                  </a:cubicBezTo>
                  <a:lnTo>
                    <a:pt x="3" y="27"/>
                  </a:lnTo>
                  <a:close/>
                  <a:moveTo>
                    <a:pt x="30" y="23"/>
                  </a:moveTo>
                  <a:cubicBezTo>
                    <a:pt x="33" y="17"/>
                    <a:pt x="30" y="9"/>
                    <a:pt x="24" y="6"/>
                  </a:cubicBezTo>
                  <a:cubicBezTo>
                    <a:pt x="18" y="3"/>
                    <a:pt x="10" y="6"/>
                    <a:pt x="7" y="13"/>
                  </a:cubicBezTo>
                  <a:cubicBezTo>
                    <a:pt x="4" y="19"/>
                    <a:pt x="7" y="27"/>
                    <a:pt x="14" y="30"/>
                  </a:cubicBezTo>
                  <a:cubicBezTo>
                    <a:pt x="20" y="32"/>
                    <a:pt x="28" y="30"/>
                    <a:pt x="3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74" name="Oval 147"/>
            <p:cNvSpPr>
              <a:spLocks noChangeArrowheads="1"/>
            </p:cNvSpPr>
            <p:nvPr/>
          </p:nvSpPr>
          <p:spPr bwMode="auto">
            <a:xfrm>
              <a:off x="8817826" y="2930981"/>
              <a:ext cx="30145" cy="30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598273" y="2105285"/>
            <a:ext cx="1070318" cy="1069200"/>
            <a:chOff x="7021648" y="2143018"/>
            <a:chExt cx="1070318" cy="1069200"/>
          </a:xfrm>
        </p:grpSpPr>
        <p:sp>
          <p:nvSpPr>
            <p:cNvPr id="76" name="Oval 211"/>
            <p:cNvSpPr>
              <a:spLocks noChangeAspect="1" noChangeArrowheads="1"/>
            </p:cNvSpPr>
            <p:nvPr/>
          </p:nvSpPr>
          <p:spPr bwMode="auto">
            <a:xfrm>
              <a:off x="7021648" y="2143018"/>
              <a:ext cx="1070318" cy="1069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77" name="Freeform 212"/>
            <p:cNvSpPr/>
            <p:nvPr/>
          </p:nvSpPr>
          <p:spPr bwMode="auto">
            <a:xfrm>
              <a:off x="7823494" y="2518674"/>
              <a:ext cx="141728" cy="117199"/>
            </a:xfrm>
            <a:custGeom>
              <a:avLst/>
              <a:gdLst>
                <a:gd name="T0" fmla="*/ 47 w 52"/>
                <a:gd name="T1" fmla="*/ 43 h 43"/>
                <a:gd name="T2" fmla="*/ 0 w 52"/>
                <a:gd name="T3" fmla="*/ 43 h 43"/>
                <a:gd name="T4" fmla="*/ 7 w 52"/>
                <a:gd name="T5" fmla="*/ 0 h 43"/>
                <a:gd name="T6" fmla="*/ 52 w 52"/>
                <a:gd name="T7" fmla="*/ 0 h 43"/>
                <a:gd name="T8" fmla="*/ 26 w 52"/>
                <a:gd name="T9" fmla="*/ 17 h 43"/>
                <a:gd name="T10" fmla="*/ 47 w 52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3">
                  <a:moveTo>
                    <a:pt x="47" y="43"/>
                  </a:moveTo>
                  <a:lnTo>
                    <a:pt x="0" y="43"/>
                  </a:lnTo>
                  <a:lnTo>
                    <a:pt x="7" y="0"/>
                  </a:lnTo>
                  <a:lnTo>
                    <a:pt x="52" y="0"/>
                  </a:lnTo>
                  <a:lnTo>
                    <a:pt x="26" y="17"/>
                  </a:lnTo>
                  <a:lnTo>
                    <a:pt x="47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78" name="Freeform 213"/>
            <p:cNvSpPr/>
            <p:nvPr/>
          </p:nvSpPr>
          <p:spPr bwMode="auto">
            <a:xfrm>
              <a:off x="7706297" y="2494145"/>
              <a:ext cx="122650" cy="128101"/>
            </a:xfrm>
            <a:custGeom>
              <a:avLst/>
              <a:gdLst>
                <a:gd name="T0" fmla="*/ 0 w 45"/>
                <a:gd name="T1" fmla="*/ 0 h 47"/>
                <a:gd name="T2" fmla="*/ 45 w 45"/>
                <a:gd name="T3" fmla="*/ 0 h 47"/>
                <a:gd name="T4" fmla="*/ 36 w 45"/>
                <a:gd name="T5" fmla="*/ 47 h 47"/>
                <a:gd name="T6" fmla="*/ 0 w 45"/>
                <a:gd name="T7" fmla="*/ 47 h 47"/>
                <a:gd name="T8" fmla="*/ 0 w 45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7">
                  <a:moveTo>
                    <a:pt x="0" y="0"/>
                  </a:moveTo>
                  <a:lnTo>
                    <a:pt x="45" y="0"/>
                  </a:lnTo>
                  <a:lnTo>
                    <a:pt x="36" y="47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79" name="Rectangle 214"/>
            <p:cNvSpPr>
              <a:spLocks noChangeArrowheads="1"/>
            </p:cNvSpPr>
            <p:nvPr/>
          </p:nvSpPr>
          <p:spPr bwMode="auto">
            <a:xfrm>
              <a:off x="7654511" y="2466890"/>
              <a:ext cx="32705" cy="4905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80" name="Freeform 215"/>
            <p:cNvSpPr/>
            <p:nvPr/>
          </p:nvSpPr>
          <p:spPr bwMode="auto">
            <a:xfrm>
              <a:off x="7441919" y="2641324"/>
              <a:ext cx="51786" cy="122650"/>
            </a:xfrm>
            <a:custGeom>
              <a:avLst/>
              <a:gdLst>
                <a:gd name="T0" fmla="*/ 19 w 19"/>
                <a:gd name="T1" fmla="*/ 17 h 45"/>
                <a:gd name="T2" fmla="*/ 10 w 19"/>
                <a:gd name="T3" fmla="*/ 45 h 45"/>
                <a:gd name="T4" fmla="*/ 0 w 19"/>
                <a:gd name="T5" fmla="*/ 17 h 45"/>
                <a:gd name="T6" fmla="*/ 5 w 19"/>
                <a:gd name="T7" fmla="*/ 0 h 45"/>
                <a:gd name="T8" fmla="*/ 10 w 19"/>
                <a:gd name="T9" fmla="*/ 0 h 45"/>
                <a:gd name="T10" fmla="*/ 12 w 19"/>
                <a:gd name="T11" fmla="*/ 0 h 45"/>
                <a:gd name="T12" fmla="*/ 19 w 19"/>
                <a:gd name="T13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5">
                  <a:moveTo>
                    <a:pt x="19" y="17"/>
                  </a:moveTo>
                  <a:lnTo>
                    <a:pt x="10" y="45"/>
                  </a:lnTo>
                  <a:lnTo>
                    <a:pt x="0" y="17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9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81" name="Freeform 216"/>
            <p:cNvSpPr/>
            <p:nvPr/>
          </p:nvSpPr>
          <p:spPr bwMode="auto">
            <a:xfrm>
              <a:off x="7351979" y="2344241"/>
              <a:ext cx="226219" cy="258927"/>
            </a:xfrm>
            <a:custGeom>
              <a:avLst/>
              <a:gdLst>
                <a:gd name="T0" fmla="*/ 18 w 35"/>
                <a:gd name="T1" fmla="*/ 40 h 40"/>
                <a:gd name="T2" fmla="*/ 3 w 35"/>
                <a:gd name="T3" fmla="*/ 26 h 40"/>
                <a:gd name="T4" fmla="*/ 1 w 35"/>
                <a:gd name="T5" fmla="*/ 21 h 40"/>
                <a:gd name="T6" fmla="*/ 2 w 35"/>
                <a:gd name="T7" fmla="*/ 16 h 40"/>
                <a:gd name="T8" fmla="*/ 18 w 35"/>
                <a:gd name="T9" fmla="*/ 0 h 40"/>
                <a:gd name="T10" fmla="*/ 33 w 35"/>
                <a:gd name="T11" fmla="*/ 16 h 40"/>
                <a:gd name="T12" fmla="*/ 34 w 35"/>
                <a:gd name="T13" fmla="*/ 21 h 40"/>
                <a:gd name="T14" fmla="*/ 32 w 35"/>
                <a:gd name="T15" fmla="*/ 26 h 40"/>
                <a:gd name="T16" fmla="*/ 18 w 35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0">
                  <a:moveTo>
                    <a:pt x="18" y="40"/>
                  </a:moveTo>
                  <a:cubicBezTo>
                    <a:pt x="13" y="40"/>
                    <a:pt x="6" y="34"/>
                    <a:pt x="3" y="26"/>
                  </a:cubicBezTo>
                  <a:cubicBezTo>
                    <a:pt x="2" y="25"/>
                    <a:pt x="1" y="24"/>
                    <a:pt x="1" y="21"/>
                  </a:cubicBezTo>
                  <a:cubicBezTo>
                    <a:pt x="0" y="18"/>
                    <a:pt x="1" y="17"/>
                    <a:pt x="2" y="16"/>
                  </a:cubicBezTo>
                  <a:cubicBezTo>
                    <a:pt x="3" y="7"/>
                    <a:pt x="7" y="0"/>
                    <a:pt x="18" y="0"/>
                  </a:cubicBezTo>
                  <a:cubicBezTo>
                    <a:pt x="28" y="0"/>
                    <a:pt x="32" y="7"/>
                    <a:pt x="33" y="16"/>
                  </a:cubicBezTo>
                  <a:cubicBezTo>
                    <a:pt x="34" y="17"/>
                    <a:pt x="35" y="18"/>
                    <a:pt x="34" y="21"/>
                  </a:cubicBezTo>
                  <a:cubicBezTo>
                    <a:pt x="34" y="24"/>
                    <a:pt x="33" y="25"/>
                    <a:pt x="32" y="26"/>
                  </a:cubicBezTo>
                  <a:cubicBezTo>
                    <a:pt x="30" y="34"/>
                    <a:pt x="22" y="40"/>
                    <a:pt x="18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82" name="Freeform 217"/>
            <p:cNvSpPr/>
            <p:nvPr/>
          </p:nvSpPr>
          <p:spPr bwMode="auto">
            <a:xfrm>
              <a:off x="7218427" y="2589538"/>
              <a:ext cx="397927" cy="395202"/>
            </a:xfrm>
            <a:custGeom>
              <a:avLst/>
              <a:gdLst>
                <a:gd name="T0" fmla="*/ 62 w 62"/>
                <a:gd name="T1" fmla="*/ 55 h 61"/>
                <a:gd name="T2" fmla="*/ 39 w 62"/>
                <a:gd name="T3" fmla="*/ 61 h 61"/>
                <a:gd name="T4" fmla="*/ 38 w 62"/>
                <a:gd name="T5" fmla="*/ 61 h 61"/>
                <a:gd name="T6" fmla="*/ 0 w 62"/>
                <a:gd name="T7" fmla="*/ 35 h 61"/>
                <a:gd name="T8" fmla="*/ 0 w 62"/>
                <a:gd name="T9" fmla="*/ 22 h 61"/>
                <a:gd name="T10" fmla="*/ 24 w 62"/>
                <a:gd name="T11" fmla="*/ 0 h 61"/>
                <a:gd name="T12" fmla="*/ 39 w 62"/>
                <a:gd name="T13" fmla="*/ 44 h 61"/>
                <a:gd name="T14" fmla="*/ 53 w 62"/>
                <a:gd name="T15" fmla="*/ 0 h 61"/>
                <a:gd name="T16" fmla="*/ 62 w 62"/>
                <a:gd name="T17" fmla="*/ 2 h 61"/>
                <a:gd name="T18" fmla="*/ 62 w 62"/>
                <a:gd name="T19" fmla="*/ 5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62" y="55"/>
                  </a:moveTo>
                  <a:cubicBezTo>
                    <a:pt x="57" y="58"/>
                    <a:pt x="49" y="61"/>
                    <a:pt x="39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" y="61"/>
                    <a:pt x="0" y="35"/>
                    <a:pt x="0" y="3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8"/>
                    <a:pt x="13" y="2"/>
                    <a:pt x="24" y="0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9" y="1"/>
                    <a:pt x="62" y="2"/>
                  </a:cubicBezTo>
                  <a:lnTo>
                    <a:pt x="62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4347846" y="5348506"/>
            <a:ext cx="1386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>
                <a:latin typeface="HYQiHei 40S" pitchFamily="18" charset="-122"/>
                <a:ea typeface="HYQiHei 40S" pitchFamily="18" charset="-122"/>
              </a:rPr>
              <a:t>STEP</a:t>
            </a:r>
            <a:r>
              <a:rPr kumimoji="1" lang="zh-CN" altLang="en-US" sz="2400" dirty="0"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en-US" altLang="zh-CN" sz="2400" dirty="0">
                <a:latin typeface="HYQiHei 40S" pitchFamily="18" charset="-122"/>
                <a:ea typeface="HYQiHei 40S" pitchFamily="18" charset="-122"/>
              </a:rPr>
              <a:t>01</a:t>
            </a:r>
            <a:endParaRPr kumimoji="1" lang="zh-CN" altLang="en-US" sz="2400" dirty="0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853366" y="5373612"/>
            <a:ext cx="1386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>
                <a:latin typeface="HYQiHei 40S" pitchFamily="18" charset="-122"/>
                <a:ea typeface="HYQiHei 40S" pitchFamily="18" charset="-122"/>
              </a:rPr>
              <a:t>STEP</a:t>
            </a:r>
            <a:r>
              <a:rPr kumimoji="1" lang="zh-CN" altLang="en-US" sz="2400" dirty="0"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en-US" altLang="zh-CN" sz="2400" dirty="0">
                <a:latin typeface="HYQiHei 40S" pitchFamily="18" charset="-122"/>
                <a:ea typeface="HYQiHei 40S" pitchFamily="18" charset="-122"/>
              </a:rPr>
              <a:t>02</a:t>
            </a:r>
            <a:endParaRPr kumimoji="1" lang="zh-CN" altLang="en-US" sz="2400" dirty="0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9412793" y="5348506"/>
            <a:ext cx="1386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>
                <a:latin typeface="HYQiHei 40S" pitchFamily="18" charset="-122"/>
                <a:ea typeface="HYQiHei 40S" pitchFamily="18" charset="-122"/>
              </a:rPr>
              <a:t>STEP</a:t>
            </a:r>
            <a:r>
              <a:rPr kumimoji="1" lang="zh-CN" altLang="en-US" sz="2400" dirty="0"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en-US" altLang="zh-CN" sz="2400" dirty="0">
                <a:latin typeface="HYQiHei 40S" pitchFamily="18" charset="-122"/>
                <a:ea typeface="HYQiHei 40S" pitchFamily="18" charset="-122"/>
              </a:rPr>
              <a:t>03</a:t>
            </a:r>
            <a:endParaRPr kumimoji="1" lang="zh-CN" altLang="en-US" sz="2400" dirty="0">
              <a:latin typeface="HYQiHei 40S" pitchFamily="18" charset="-122"/>
              <a:ea typeface="HYQiHei 40S" pitchFamily="18" charset="-122"/>
            </a:endParaRPr>
          </a:p>
        </p:txBody>
      </p:sp>
      <p:cxnSp>
        <p:nvCxnSpPr>
          <p:cNvPr id="94" name="Straight Connector 1"/>
          <p:cNvCxnSpPr/>
          <p:nvPr/>
        </p:nvCxnSpPr>
        <p:spPr>
          <a:xfrm>
            <a:off x="5926270" y="5573996"/>
            <a:ext cx="720000" cy="0"/>
          </a:xfrm>
          <a:prstGeom prst="line">
            <a:avLst/>
          </a:prstGeom>
          <a:ln w="762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1"/>
          <p:cNvCxnSpPr/>
          <p:nvPr/>
        </p:nvCxnSpPr>
        <p:spPr>
          <a:xfrm>
            <a:off x="8411638" y="5588064"/>
            <a:ext cx="720000" cy="0"/>
          </a:xfrm>
          <a:prstGeom prst="line">
            <a:avLst/>
          </a:prstGeom>
          <a:ln w="762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6"/>
          <p:cNvCxnSpPr/>
          <p:nvPr/>
        </p:nvCxnSpPr>
        <p:spPr>
          <a:xfrm>
            <a:off x="10813661" y="5573996"/>
            <a:ext cx="521265" cy="0"/>
          </a:xfrm>
          <a:prstGeom prst="line">
            <a:avLst/>
          </a:prstGeom>
          <a:ln w="76200">
            <a:solidFill>
              <a:schemeClr val="tx2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Freeform 3"/>
          <p:cNvSpPr>
            <a:spLocks noChangeArrowheads="1"/>
          </p:cNvSpPr>
          <p:nvPr/>
        </p:nvSpPr>
        <p:spPr bwMode="auto">
          <a:xfrm rot="5400000" flipV="1">
            <a:off x="21958" y="2640904"/>
            <a:ext cx="4013283" cy="26993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330200" sx="102000" sy="102000" algn="ctr" rotWithShape="0">
              <a:schemeClr val="tx2">
                <a:alpha val="10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41522" y="2410851"/>
            <a:ext cx="1579745" cy="1579745"/>
            <a:chOff x="10809898" y="3391946"/>
            <a:chExt cx="448405" cy="448405"/>
          </a:xfrm>
        </p:grpSpPr>
        <p:sp>
          <p:nvSpPr>
            <p:cNvPr id="3" name="Oval 238"/>
            <p:cNvSpPr>
              <a:spLocks noChangeArrowheads="1"/>
            </p:cNvSpPr>
            <p:nvPr/>
          </p:nvSpPr>
          <p:spPr bwMode="auto">
            <a:xfrm>
              <a:off x="10809898" y="3391946"/>
              <a:ext cx="448405" cy="4484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4" name="Freeform 239"/>
            <p:cNvSpPr/>
            <p:nvPr/>
          </p:nvSpPr>
          <p:spPr bwMode="auto">
            <a:xfrm>
              <a:off x="11116370" y="3697163"/>
              <a:ext cx="43962" cy="45217"/>
            </a:xfrm>
            <a:custGeom>
              <a:avLst/>
              <a:gdLst>
                <a:gd name="T0" fmla="*/ 35 w 35"/>
                <a:gd name="T1" fmla="*/ 0 h 36"/>
                <a:gd name="T2" fmla="*/ 35 w 35"/>
                <a:gd name="T3" fmla="*/ 36 h 36"/>
                <a:gd name="T4" fmla="*/ 0 w 35"/>
                <a:gd name="T5" fmla="*/ 36 h 36"/>
                <a:gd name="T6" fmla="*/ 0 w 35"/>
                <a:gd name="T7" fmla="*/ 26 h 36"/>
                <a:gd name="T8" fmla="*/ 26 w 35"/>
                <a:gd name="T9" fmla="*/ 26 h 36"/>
                <a:gd name="T10" fmla="*/ 26 w 35"/>
                <a:gd name="T11" fmla="*/ 0 h 36"/>
                <a:gd name="T12" fmla="*/ 35 w 3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6">
                  <a:moveTo>
                    <a:pt x="35" y="0"/>
                  </a:moveTo>
                  <a:lnTo>
                    <a:pt x="35" y="36"/>
                  </a:lnTo>
                  <a:lnTo>
                    <a:pt x="0" y="36"/>
                  </a:lnTo>
                  <a:lnTo>
                    <a:pt x="0" y="26"/>
                  </a:lnTo>
                  <a:lnTo>
                    <a:pt x="26" y="26"/>
                  </a:lnTo>
                  <a:lnTo>
                    <a:pt x="26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5" name="Freeform 240"/>
            <p:cNvSpPr/>
            <p:nvPr/>
          </p:nvSpPr>
          <p:spPr bwMode="auto">
            <a:xfrm>
              <a:off x="11116370" y="3492429"/>
              <a:ext cx="43962" cy="45217"/>
            </a:xfrm>
            <a:custGeom>
              <a:avLst/>
              <a:gdLst>
                <a:gd name="T0" fmla="*/ 35 w 35"/>
                <a:gd name="T1" fmla="*/ 0 h 36"/>
                <a:gd name="T2" fmla="*/ 35 w 35"/>
                <a:gd name="T3" fmla="*/ 36 h 36"/>
                <a:gd name="T4" fmla="*/ 26 w 35"/>
                <a:gd name="T5" fmla="*/ 36 h 36"/>
                <a:gd name="T6" fmla="*/ 26 w 35"/>
                <a:gd name="T7" fmla="*/ 10 h 36"/>
                <a:gd name="T8" fmla="*/ 0 w 35"/>
                <a:gd name="T9" fmla="*/ 10 h 36"/>
                <a:gd name="T10" fmla="*/ 0 w 35"/>
                <a:gd name="T11" fmla="*/ 0 h 36"/>
                <a:gd name="T12" fmla="*/ 35 w 3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6">
                  <a:moveTo>
                    <a:pt x="35" y="0"/>
                  </a:moveTo>
                  <a:lnTo>
                    <a:pt x="35" y="36"/>
                  </a:lnTo>
                  <a:lnTo>
                    <a:pt x="26" y="36"/>
                  </a:lnTo>
                  <a:lnTo>
                    <a:pt x="26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6" name="Freeform 241"/>
            <p:cNvSpPr>
              <a:spLocks noEditPoints="1"/>
            </p:cNvSpPr>
            <p:nvPr/>
          </p:nvSpPr>
          <p:spPr bwMode="auto">
            <a:xfrm>
              <a:off x="10931732" y="3516294"/>
              <a:ext cx="199710" cy="202222"/>
            </a:xfrm>
            <a:custGeom>
              <a:avLst/>
              <a:gdLst>
                <a:gd name="T0" fmla="*/ 43 w 67"/>
                <a:gd name="T1" fmla="*/ 51 h 68"/>
                <a:gd name="T2" fmla="*/ 49 w 67"/>
                <a:gd name="T3" fmla="*/ 58 h 68"/>
                <a:gd name="T4" fmla="*/ 51 w 67"/>
                <a:gd name="T5" fmla="*/ 41 h 68"/>
                <a:gd name="T6" fmla="*/ 41 w 67"/>
                <a:gd name="T7" fmla="*/ 43 h 68"/>
                <a:gd name="T8" fmla="*/ 43 w 67"/>
                <a:gd name="T9" fmla="*/ 51 h 68"/>
                <a:gd name="T10" fmla="*/ 26 w 67"/>
                <a:gd name="T11" fmla="*/ 38 h 68"/>
                <a:gd name="T12" fmla="*/ 19 w 67"/>
                <a:gd name="T13" fmla="*/ 35 h 68"/>
                <a:gd name="T14" fmla="*/ 13 w 67"/>
                <a:gd name="T15" fmla="*/ 24 h 68"/>
                <a:gd name="T16" fmla="*/ 7 w 67"/>
                <a:gd name="T17" fmla="*/ 24 h 68"/>
                <a:gd name="T18" fmla="*/ 13 w 67"/>
                <a:gd name="T19" fmla="*/ 53 h 68"/>
                <a:gd name="T20" fmla="*/ 19 w 67"/>
                <a:gd name="T21" fmla="*/ 43 h 68"/>
                <a:gd name="T22" fmla="*/ 26 w 67"/>
                <a:gd name="T23" fmla="*/ 38 h 68"/>
                <a:gd name="T24" fmla="*/ 34 w 67"/>
                <a:gd name="T25" fmla="*/ 0 h 68"/>
                <a:gd name="T26" fmla="*/ 67 w 67"/>
                <a:gd name="T27" fmla="*/ 34 h 68"/>
                <a:gd name="T28" fmla="*/ 34 w 67"/>
                <a:gd name="T29" fmla="*/ 68 h 68"/>
                <a:gd name="T30" fmla="*/ 0 w 67"/>
                <a:gd name="T31" fmla="*/ 34 h 68"/>
                <a:gd name="T32" fmla="*/ 34 w 67"/>
                <a:gd name="T33" fmla="*/ 0 h 68"/>
                <a:gd name="T34" fmla="*/ 55 w 67"/>
                <a:gd name="T35" fmla="*/ 36 h 68"/>
                <a:gd name="T36" fmla="*/ 64 w 67"/>
                <a:gd name="T37" fmla="*/ 34 h 68"/>
                <a:gd name="T38" fmla="*/ 35 w 67"/>
                <a:gd name="T39" fmla="*/ 4 h 68"/>
                <a:gd name="T40" fmla="*/ 37 w 67"/>
                <a:gd name="T41" fmla="*/ 12 h 68"/>
                <a:gd name="T42" fmla="*/ 41 w 67"/>
                <a:gd name="T43" fmla="*/ 23 h 68"/>
                <a:gd name="T44" fmla="*/ 49 w 67"/>
                <a:gd name="T45" fmla="*/ 32 h 68"/>
                <a:gd name="T46" fmla="*/ 55 w 67"/>
                <a:gd name="T47" fmla="*/ 3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7" h="68">
                  <a:moveTo>
                    <a:pt x="43" y="51"/>
                  </a:moveTo>
                  <a:cubicBezTo>
                    <a:pt x="42" y="54"/>
                    <a:pt x="42" y="60"/>
                    <a:pt x="49" y="58"/>
                  </a:cubicBezTo>
                  <a:cubicBezTo>
                    <a:pt x="56" y="55"/>
                    <a:pt x="56" y="43"/>
                    <a:pt x="51" y="41"/>
                  </a:cubicBezTo>
                  <a:cubicBezTo>
                    <a:pt x="51" y="41"/>
                    <a:pt x="48" y="45"/>
                    <a:pt x="41" y="43"/>
                  </a:cubicBezTo>
                  <a:cubicBezTo>
                    <a:pt x="34" y="41"/>
                    <a:pt x="45" y="48"/>
                    <a:pt x="43" y="51"/>
                  </a:cubicBezTo>
                  <a:close/>
                  <a:moveTo>
                    <a:pt x="26" y="38"/>
                  </a:moveTo>
                  <a:cubicBezTo>
                    <a:pt x="27" y="35"/>
                    <a:pt x="20" y="35"/>
                    <a:pt x="19" y="35"/>
                  </a:cubicBezTo>
                  <a:cubicBezTo>
                    <a:pt x="14" y="32"/>
                    <a:pt x="17" y="27"/>
                    <a:pt x="13" y="24"/>
                  </a:cubicBezTo>
                  <a:cubicBezTo>
                    <a:pt x="12" y="23"/>
                    <a:pt x="8" y="22"/>
                    <a:pt x="7" y="24"/>
                  </a:cubicBezTo>
                  <a:cubicBezTo>
                    <a:pt x="7" y="25"/>
                    <a:pt x="2" y="43"/>
                    <a:pt x="13" y="53"/>
                  </a:cubicBezTo>
                  <a:cubicBezTo>
                    <a:pt x="15" y="49"/>
                    <a:pt x="15" y="46"/>
                    <a:pt x="19" y="43"/>
                  </a:cubicBezTo>
                  <a:cubicBezTo>
                    <a:pt x="22" y="42"/>
                    <a:pt x="26" y="41"/>
                    <a:pt x="26" y="38"/>
                  </a:cubicBezTo>
                  <a:close/>
                  <a:moveTo>
                    <a:pt x="34" y="0"/>
                  </a:moveTo>
                  <a:cubicBezTo>
                    <a:pt x="52" y="0"/>
                    <a:pt x="67" y="16"/>
                    <a:pt x="67" y="34"/>
                  </a:cubicBezTo>
                  <a:cubicBezTo>
                    <a:pt x="67" y="53"/>
                    <a:pt x="52" y="68"/>
                    <a:pt x="34" y="68"/>
                  </a:cubicBezTo>
                  <a:cubicBezTo>
                    <a:pt x="15" y="68"/>
                    <a:pt x="0" y="53"/>
                    <a:pt x="0" y="34"/>
                  </a:cubicBezTo>
                  <a:cubicBezTo>
                    <a:pt x="0" y="16"/>
                    <a:pt x="15" y="0"/>
                    <a:pt x="34" y="0"/>
                  </a:cubicBezTo>
                  <a:close/>
                  <a:moveTo>
                    <a:pt x="55" y="36"/>
                  </a:moveTo>
                  <a:cubicBezTo>
                    <a:pt x="63" y="36"/>
                    <a:pt x="64" y="34"/>
                    <a:pt x="64" y="34"/>
                  </a:cubicBezTo>
                  <a:cubicBezTo>
                    <a:pt x="64" y="17"/>
                    <a:pt x="51" y="4"/>
                    <a:pt x="35" y="4"/>
                  </a:cubicBezTo>
                  <a:cubicBezTo>
                    <a:pt x="35" y="4"/>
                    <a:pt x="32" y="9"/>
                    <a:pt x="37" y="12"/>
                  </a:cubicBezTo>
                  <a:cubicBezTo>
                    <a:pt x="43" y="15"/>
                    <a:pt x="45" y="20"/>
                    <a:pt x="41" y="23"/>
                  </a:cubicBezTo>
                  <a:cubicBezTo>
                    <a:pt x="38" y="26"/>
                    <a:pt x="40" y="32"/>
                    <a:pt x="49" y="32"/>
                  </a:cubicBezTo>
                  <a:cubicBezTo>
                    <a:pt x="59" y="32"/>
                    <a:pt x="55" y="36"/>
                    <a:pt x="55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7" name="Freeform 242"/>
            <p:cNvSpPr/>
            <p:nvPr/>
          </p:nvSpPr>
          <p:spPr bwMode="auto">
            <a:xfrm>
              <a:off x="10902844" y="3697163"/>
              <a:ext cx="43962" cy="45217"/>
            </a:xfrm>
            <a:custGeom>
              <a:avLst/>
              <a:gdLst>
                <a:gd name="T0" fmla="*/ 35 w 35"/>
                <a:gd name="T1" fmla="*/ 26 h 36"/>
                <a:gd name="T2" fmla="*/ 35 w 35"/>
                <a:gd name="T3" fmla="*/ 36 h 36"/>
                <a:gd name="T4" fmla="*/ 0 w 35"/>
                <a:gd name="T5" fmla="*/ 36 h 36"/>
                <a:gd name="T6" fmla="*/ 0 w 35"/>
                <a:gd name="T7" fmla="*/ 0 h 36"/>
                <a:gd name="T8" fmla="*/ 9 w 35"/>
                <a:gd name="T9" fmla="*/ 0 h 36"/>
                <a:gd name="T10" fmla="*/ 9 w 35"/>
                <a:gd name="T11" fmla="*/ 26 h 36"/>
                <a:gd name="T12" fmla="*/ 35 w 35"/>
                <a:gd name="T13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6">
                  <a:moveTo>
                    <a:pt x="35" y="26"/>
                  </a:moveTo>
                  <a:lnTo>
                    <a:pt x="35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26"/>
                  </a:lnTo>
                  <a:lnTo>
                    <a:pt x="3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8" name="Freeform 243"/>
            <p:cNvSpPr/>
            <p:nvPr/>
          </p:nvSpPr>
          <p:spPr bwMode="auto">
            <a:xfrm>
              <a:off x="10902844" y="3492429"/>
              <a:ext cx="43962" cy="45217"/>
            </a:xfrm>
            <a:custGeom>
              <a:avLst/>
              <a:gdLst>
                <a:gd name="T0" fmla="*/ 35 w 35"/>
                <a:gd name="T1" fmla="*/ 0 h 36"/>
                <a:gd name="T2" fmla="*/ 35 w 35"/>
                <a:gd name="T3" fmla="*/ 10 h 36"/>
                <a:gd name="T4" fmla="*/ 9 w 35"/>
                <a:gd name="T5" fmla="*/ 10 h 36"/>
                <a:gd name="T6" fmla="*/ 9 w 35"/>
                <a:gd name="T7" fmla="*/ 36 h 36"/>
                <a:gd name="T8" fmla="*/ 0 w 35"/>
                <a:gd name="T9" fmla="*/ 36 h 36"/>
                <a:gd name="T10" fmla="*/ 0 w 35"/>
                <a:gd name="T11" fmla="*/ 0 h 36"/>
                <a:gd name="T12" fmla="*/ 35 w 3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6">
                  <a:moveTo>
                    <a:pt x="35" y="0"/>
                  </a:moveTo>
                  <a:lnTo>
                    <a:pt x="35" y="10"/>
                  </a:lnTo>
                  <a:lnTo>
                    <a:pt x="9" y="10"/>
                  </a:lnTo>
                  <a:lnTo>
                    <a:pt x="9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</p:grpSp>
      <p:sp>
        <p:nvSpPr>
          <p:cNvPr id="89" name="Subtitle 2"/>
          <p:cNvSpPr txBox="1"/>
          <p:nvPr/>
        </p:nvSpPr>
        <p:spPr>
          <a:xfrm>
            <a:off x="1034296" y="4120866"/>
            <a:ext cx="2008218" cy="1579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800" dirty="0"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</a:t>
            </a:r>
            <a:endParaRPr lang="zh-CN" altLang="en-US" sz="1800" dirty="0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8" name="Straight Connector 1"/>
          <p:cNvCxnSpPr/>
          <p:nvPr/>
        </p:nvCxnSpPr>
        <p:spPr>
          <a:xfrm>
            <a:off x="3698224" y="5545860"/>
            <a:ext cx="576000" cy="0"/>
          </a:xfrm>
          <a:prstGeom prst="line">
            <a:avLst/>
          </a:prstGeom>
          <a:ln w="762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226345" y="2757269"/>
            <a:ext cx="9739310" cy="3376246"/>
            <a:chOff x="1162908" y="2465485"/>
            <a:chExt cx="6907149" cy="2122489"/>
          </a:xfrm>
        </p:grpSpPr>
        <p:grpSp>
          <p:nvGrpSpPr>
            <p:cNvPr id="3" name="组合 2"/>
            <p:cNvGrpSpPr/>
            <p:nvPr/>
          </p:nvGrpSpPr>
          <p:grpSpPr>
            <a:xfrm>
              <a:off x="1162908" y="2465485"/>
              <a:ext cx="6907149" cy="2122489"/>
              <a:chOff x="1162907" y="2300288"/>
              <a:chExt cx="6907149" cy="2122489"/>
            </a:xfrm>
            <a:solidFill>
              <a:srgbClr val="0066FF"/>
            </a:solidFill>
          </p:grpSpPr>
          <p:sp>
            <p:nvSpPr>
              <p:cNvPr id="5" name="任意多边形 21"/>
              <p:cNvSpPr/>
              <p:nvPr/>
            </p:nvSpPr>
            <p:spPr>
              <a:xfrm>
                <a:off x="7967663" y="3529013"/>
                <a:ext cx="102393" cy="130968"/>
              </a:xfrm>
              <a:custGeom>
                <a:avLst/>
                <a:gdLst>
                  <a:gd name="connsiteX0" fmla="*/ 102393 w 102393"/>
                  <a:gd name="connsiteY0" fmla="*/ 130968 h 130968"/>
                  <a:gd name="connsiteX1" fmla="*/ 0 w 102393"/>
                  <a:gd name="connsiteY1" fmla="*/ 130968 h 130968"/>
                  <a:gd name="connsiteX2" fmla="*/ 0 w 102393"/>
                  <a:gd name="connsiteY2" fmla="*/ 0 h 130968"/>
                  <a:gd name="connsiteX3" fmla="*/ 102393 w 102393"/>
                  <a:gd name="connsiteY3" fmla="*/ 130968 h 13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93" h="130968">
                    <a:moveTo>
                      <a:pt x="102393" y="130968"/>
                    </a:moveTo>
                    <a:lnTo>
                      <a:pt x="0" y="130968"/>
                    </a:lnTo>
                    <a:lnTo>
                      <a:pt x="0" y="0"/>
                    </a:lnTo>
                    <a:lnTo>
                      <a:pt x="102393" y="130968"/>
                    </a:ln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HYQiHei 40S" pitchFamily="18" charset="-122"/>
                  <a:ea typeface="HYQiHei 40S" pitchFamily="18" charset="-122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1162907" y="2300288"/>
                <a:ext cx="6840760" cy="2122489"/>
                <a:chOff x="1162907" y="2300288"/>
                <a:chExt cx="6840760" cy="2122489"/>
              </a:xfrm>
              <a:grpFill/>
            </p:grpSpPr>
            <p:sp>
              <p:nvSpPr>
                <p:cNvPr id="7" name="任意多边形 23"/>
                <p:cNvSpPr/>
                <p:nvPr/>
              </p:nvSpPr>
              <p:spPr>
                <a:xfrm>
                  <a:off x="6657975" y="2300288"/>
                  <a:ext cx="114300" cy="71437"/>
                </a:xfrm>
                <a:custGeom>
                  <a:avLst/>
                  <a:gdLst>
                    <a:gd name="connsiteX0" fmla="*/ 19050 w 114300"/>
                    <a:gd name="connsiteY0" fmla="*/ 0 h 71437"/>
                    <a:gd name="connsiteX1" fmla="*/ 0 w 114300"/>
                    <a:gd name="connsiteY1" fmla="*/ 71437 h 71437"/>
                    <a:gd name="connsiteX2" fmla="*/ 114300 w 114300"/>
                    <a:gd name="connsiteY2" fmla="*/ 71437 h 71437"/>
                    <a:gd name="connsiteX3" fmla="*/ 19050 w 114300"/>
                    <a:gd name="connsiteY3" fmla="*/ 0 h 71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00" h="71437">
                      <a:moveTo>
                        <a:pt x="19050" y="0"/>
                      </a:moveTo>
                      <a:lnTo>
                        <a:pt x="0" y="71437"/>
                      </a:lnTo>
                      <a:lnTo>
                        <a:pt x="114300" y="71437"/>
                      </a:lnTo>
                      <a:lnTo>
                        <a:pt x="19050" y="0"/>
                      </a:lnTo>
                      <a:close/>
                    </a:path>
                  </a:pathLst>
                </a:custGeom>
                <a:solidFill>
                  <a:srgbClr val="686C8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YQiHei 40S" pitchFamily="18" charset="-122"/>
                    <a:ea typeface="HYQiHei 40S" pitchFamily="18" charset="-122"/>
                  </a:endParaRPr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1162907" y="2359707"/>
                  <a:ext cx="6840760" cy="206307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HYQiHei 40S" pitchFamily="18" charset="-122"/>
                    <a:ea typeface="HYQiHei 40S" pitchFamily="18" charset="-122"/>
                  </a:endParaRPr>
                </a:p>
              </p:txBody>
            </p:sp>
          </p:grpSp>
        </p:grpSp>
        <p:sp>
          <p:nvSpPr>
            <p:cNvPr id="10" name="任意多边形 26"/>
            <p:cNvSpPr/>
            <p:nvPr/>
          </p:nvSpPr>
          <p:spPr>
            <a:xfrm>
              <a:off x="6661627" y="2466278"/>
              <a:ext cx="1396955" cy="1358900"/>
            </a:xfrm>
            <a:custGeom>
              <a:avLst/>
              <a:gdLst>
                <a:gd name="connsiteX0" fmla="*/ 0 w 1319348"/>
                <a:gd name="connsiteY0" fmla="*/ 0 h 1293223"/>
                <a:gd name="connsiteX1" fmla="*/ 1319348 w 1319348"/>
                <a:gd name="connsiteY1" fmla="*/ 1293223 h 1293223"/>
                <a:gd name="connsiteX2" fmla="*/ 1319348 w 1319348"/>
                <a:gd name="connsiteY2" fmla="*/ 391886 h 1293223"/>
                <a:gd name="connsiteX3" fmla="*/ 927463 w 1319348"/>
                <a:gd name="connsiteY3" fmla="*/ 13063 h 1293223"/>
                <a:gd name="connsiteX4" fmla="*/ 0 w 1319348"/>
                <a:gd name="connsiteY4" fmla="*/ 0 h 1293223"/>
                <a:gd name="connsiteX0-1" fmla="*/ 0 w 1319348"/>
                <a:gd name="connsiteY0-2" fmla="*/ 5987 h 1299210"/>
                <a:gd name="connsiteX1-3" fmla="*/ 1319348 w 1319348"/>
                <a:gd name="connsiteY1-4" fmla="*/ 1299210 h 1299210"/>
                <a:gd name="connsiteX2-5" fmla="*/ 1319348 w 1319348"/>
                <a:gd name="connsiteY2-6" fmla="*/ 397873 h 1299210"/>
                <a:gd name="connsiteX3-7" fmla="*/ 908413 w 1319348"/>
                <a:gd name="connsiteY3-8" fmla="*/ 0 h 1299210"/>
                <a:gd name="connsiteX4-9" fmla="*/ 0 w 1319348"/>
                <a:gd name="connsiteY4-10" fmla="*/ 5987 h 1299210"/>
                <a:gd name="connsiteX0-11" fmla="*/ 0 w 1333635"/>
                <a:gd name="connsiteY0-12" fmla="*/ 1225 h 1299210"/>
                <a:gd name="connsiteX1-13" fmla="*/ 1333635 w 1333635"/>
                <a:gd name="connsiteY1-14" fmla="*/ 1299210 h 1299210"/>
                <a:gd name="connsiteX2-15" fmla="*/ 1333635 w 1333635"/>
                <a:gd name="connsiteY2-16" fmla="*/ 397873 h 1299210"/>
                <a:gd name="connsiteX3-17" fmla="*/ 922700 w 1333635"/>
                <a:gd name="connsiteY3-18" fmla="*/ 0 h 1299210"/>
                <a:gd name="connsiteX4-19" fmla="*/ 0 w 1333635"/>
                <a:gd name="connsiteY4-20" fmla="*/ 1225 h 12992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33635" h="1299210">
                  <a:moveTo>
                    <a:pt x="0" y="1225"/>
                  </a:moveTo>
                  <a:lnTo>
                    <a:pt x="1333635" y="1299210"/>
                  </a:lnTo>
                  <a:lnTo>
                    <a:pt x="1333635" y="397873"/>
                  </a:lnTo>
                  <a:lnTo>
                    <a:pt x="922700" y="0"/>
                  </a:lnTo>
                  <a:lnTo>
                    <a:pt x="0" y="12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YQiHei 40S" pitchFamily="18" charset="-122"/>
                <a:ea typeface="HYQiHei 40S" pitchFamily="18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189059" y="552190"/>
            <a:ext cx="3531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业务推广思考</a:t>
            </a:r>
            <a:endParaRPr kumimoji="1" lang="en-US" altLang="zh-CN" sz="28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  <a:p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Enter</a:t>
            </a:r>
            <a:r>
              <a:rPr kumimoji="1" lang="zh-CN" altLang="en-US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your title here</a:t>
            </a:r>
            <a:endParaRPr kumimoji="1" lang="zh-CN" altLang="en-US" sz="2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60" y="416210"/>
            <a:ext cx="774700" cy="1041400"/>
          </a:xfrm>
          <a:prstGeom prst="rect">
            <a:avLst/>
          </a:prstGeom>
        </p:spPr>
      </p:pic>
      <p:sp>
        <p:nvSpPr>
          <p:cNvPr id="16" name="Subtitle 2"/>
          <p:cNvSpPr txBox="1"/>
          <p:nvPr/>
        </p:nvSpPr>
        <p:spPr>
          <a:xfrm>
            <a:off x="1626161" y="1846507"/>
            <a:ext cx="8939678" cy="10414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2000" dirty="0"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此处添加详细文本描述，建议与标题相关并符合整体语言风格。也可进行复制粘贴文字，粘贴请选择仅保留文字选项，即可保留本格式。</a:t>
            </a:r>
            <a:endParaRPr lang="zh-CN" altLang="en-US" sz="2000" dirty="0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ubtitle 2"/>
          <p:cNvSpPr txBox="1"/>
          <p:nvPr/>
        </p:nvSpPr>
        <p:spPr>
          <a:xfrm>
            <a:off x="1780791" y="3429000"/>
            <a:ext cx="7869646" cy="2434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此处添加详细文本描述，建议与标题相关并符合整体语言风格。也可进行复制粘贴文字，粘贴请选择仅保留文字选项，即可保留本格式。</a:t>
            </a:r>
            <a:endParaRPr lang="en-US" altLang="zh-CN" sz="18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此处添加详细文本描述，建议与标题相关并符合整体语言风格。也可进行复制粘贴文字，粘贴请选择仅保留文字选项，即可保留本格式。</a:t>
            </a:r>
            <a:endParaRPr lang="zh-CN" altLang="en-US" sz="18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此处添加详细文本描述，建议与标题相关并符合整体语言风格。也可进行复制粘贴文字，粘贴请选择仅保留文字选项，即可保留本格式。</a:t>
            </a:r>
            <a:endParaRPr lang="zh-CN" altLang="en-US" sz="18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70000"/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14337"/>
            <a:ext cx="12192000" cy="60293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0104"/>
            <a:ext cx="12192000" cy="3293306"/>
          </a:xfrm>
          <a:prstGeom prst="rect">
            <a:avLst/>
          </a:prstGeom>
        </p:spPr>
      </p:pic>
      <p:sp>
        <p:nvSpPr>
          <p:cNvPr id="5" name="Shape 2682"/>
          <p:cNvSpPr/>
          <p:nvPr/>
        </p:nvSpPr>
        <p:spPr>
          <a:xfrm>
            <a:off x="5202177" y="3579331"/>
            <a:ext cx="4588937" cy="2045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l">
              <a:lnSpc>
                <a:spcPct val="150000"/>
              </a:lnSpc>
              <a:spcBef>
                <a:spcPts val="2500"/>
              </a:spcBef>
              <a:defRPr sz="2200">
                <a:solidFill>
                  <a:srgbClr val="536170"/>
                </a:solidFill>
                <a:latin typeface="Kontrapunkt Bob Light"/>
                <a:ea typeface="Kontrapunkt Bob Light"/>
                <a:cs typeface="Kontrapunkt Bob Light"/>
                <a:sym typeface="Kontrapunkt Bob Light"/>
              </a:defRPr>
            </a:lvl1pPr>
          </a:lstStyle>
          <a:p>
            <a:pPr defTabSz="457200">
              <a:lnSpc>
                <a:spcPct val="200000"/>
              </a:lnSpc>
              <a:spcBef>
                <a:spcPct val="20000"/>
              </a:spcBef>
            </a:pPr>
            <a:r>
              <a:rPr lang="en-US" sz="2000" dirty="0">
                <a:latin typeface="HYQiHei 40S" pitchFamily="18" charset="-122"/>
                <a:ea typeface="HYQiHei 40S" pitchFamily="18" charset="-122"/>
                <a:cs typeface="+mn-ea"/>
                <a:sym typeface="+mn-lt"/>
              </a:rPr>
              <a:t>MAIL: 123456. COM</a:t>
            </a:r>
            <a:endParaRPr lang="en-US" sz="2000" dirty="0">
              <a:latin typeface="HYQiHei 40S" pitchFamily="18" charset="-122"/>
              <a:ea typeface="HYQiHei 40S" pitchFamily="18" charset="-122"/>
              <a:cs typeface="+mn-ea"/>
              <a:sym typeface="+mn-lt"/>
            </a:endParaRPr>
          </a:p>
          <a:p>
            <a:pPr defTabSz="457200">
              <a:lnSpc>
                <a:spcPct val="200000"/>
              </a:lnSpc>
              <a:spcBef>
                <a:spcPct val="20000"/>
              </a:spcBef>
            </a:pPr>
            <a:r>
              <a:rPr lang="en-US" altLang="zh-CN" sz="2000" dirty="0">
                <a:latin typeface="HYQiHei 40S" pitchFamily="18" charset="-122"/>
                <a:ea typeface="HYQiHei 40S" pitchFamily="18" charset="-122"/>
                <a:cs typeface="+mn-ea"/>
                <a:sym typeface="+mn-lt"/>
              </a:rPr>
              <a:t>TEL: +42 77810754X</a:t>
            </a:r>
            <a:endParaRPr lang="en-US" altLang="zh-CN" sz="2000" dirty="0">
              <a:latin typeface="HYQiHei 40S" pitchFamily="18" charset="-122"/>
              <a:ea typeface="HYQiHei 40S" pitchFamily="18" charset="-122"/>
              <a:cs typeface="+mn-ea"/>
              <a:sym typeface="+mn-lt"/>
            </a:endParaRPr>
          </a:p>
          <a:p>
            <a:pPr defTabSz="457200">
              <a:lnSpc>
                <a:spcPct val="200000"/>
              </a:lnSpc>
              <a:spcBef>
                <a:spcPct val="20000"/>
              </a:spcBef>
            </a:pPr>
            <a:r>
              <a:rPr lang="en-US" altLang="zh-CN" sz="2000" dirty="0">
                <a:latin typeface="HYQiHei 40S" pitchFamily="18" charset="-122"/>
                <a:ea typeface="HYQiHei 40S" pitchFamily="18" charset="-122"/>
                <a:cs typeface="+mn-ea"/>
                <a:sym typeface="+mn-lt"/>
              </a:rPr>
              <a:t>WECHAT: XXX_X</a:t>
            </a:r>
            <a:endParaRPr lang="en-US" altLang="zh-CN" sz="2000" dirty="0">
              <a:latin typeface="HYQiHei 40S" pitchFamily="18" charset="-122"/>
              <a:ea typeface="HYQiHei 40S" pitchFamily="18" charset="-122"/>
              <a:cs typeface="+mn-ea"/>
              <a:sym typeface="+mn-lt"/>
            </a:endParaRPr>
          </a:p>
        </p:txBody>
      </p:sp>
      <p:sp>
        <p:nvSpPr>
          <p:cNvPr id="7" name="Freeform 185"/>
          <p:cNvSpPr>
            <a:spLocks noChangeArrowheads="1"/>
          </p:cNvSpPr>
          <p:nvPr/>
        </p:nvSpPr>
        <p:spPr bwMode="auto">
          <a:xfrm>
            <a:off x="4312353" y="3880699"/>
            <a:ext cx="365599" cy="279667"/>
          </a:xfrm>
          <a:custGeom>
            <a:avLst/>
            <a:gdLst>
              <a:gd name="T0" fmla="*/ 195434 w 619"/>
              <a:gd name="T1" fmla="*/ 0 h 472"/>
              <a:gd name="T2" fmla="*/ 195434 w 619"/>
              <a:gd name="T3" fmla="*/ 0 h 472"/>
              <a:gd name="T4" fmla="*/ 26177 w 619"/>
              <a:gd name="T5" fmla="*/ 0 h 472"/>
              <a:gd name="T6" fmla="*/ 0 w 619"/>
              <a:gd name="T7" fmla="*/ 26260 h 472"/>
              <a:gd name="T8" fmla="*/ 0 w 619"/>
              <a:gd name="T9" fmla="*/ 142811 h 472"/>
              <a:gd name="T10" fmla="*/ 26177 w 619"/>
              <a:gd name="T11" fmla="*/ 169431 h 472"/>
              <a:gd name="T12" fmla="*/ 195434 w 619"/>
              <a:gd name="T13" fmla="*/ 169431 h 472"/>
              <a:gd name="T14" fmla="*/ 221611 w 619"/>
              <a:gd name="T15" fmla="*/ 142811 h 472"/>
              <a:gd name="T16" fmla="*/ 221611 w 619"/>
              <a:gd name="T17" fmla="*/ 26260 h 472"/>
              <a:gd name="T18" fmla="*/ 195434 w 619"/>
              <a:gd name="T19" fmla="*/ 0 h 472"/>
              <a:gd name="T20" fmla="*/ 200454 w 619"/>
              <a:gd name="T21" fmla="*/ 15828 h 472"/>
              <a:gd name="T22" fmla="*/ 200454 w 619"/>
              <a:gd name="T23" fmla="*/ 15828 h 472"/>
              <a:gd name="T24" fmla="*/ 110806 w 619"/>
              <a:gd name="T25" fmla="*/ 84536 h 472"/>
              <a:gd name="T26" fmla="*/ 21157 w 619"/>
              <a:gd name="T27" fmla="*/ 15828 h 472"/>
              <a:gd name="T28" fmla="*/ 200454 w 619"/>
              <a:gd name="T29" fmla="*/ 15828 h 472"/>
              <a:gd name="T30" fmla="*/ 10399 w 619"/>
              <a:gd name="T31" fmla="*/ 142811 h 472"/>
              <a:gd name="T32" fmla="*/ 10399 w 619"/>
              <a:gd name="T33" fmla="*/ 142811 h 472"/>
              <a:gd name="T34" fmla="*/ 10399 w 619"/>
              <a:gd name="T35" fmla="*/ 26260 h 472"/>
              <a:gd name="T36" fmla="*/ 73870 w 619"/>
              <a:gd name="T37" fmla="*/ 79500 h 472"/>
              <a:gd name="T38" fmla="*/ 10399 w 619"/>
              <a:gd name="T39" fmla="*/ 142811 h 472"/>
              <a:gd name="T40" fmla="*/ 21157 w 619"/>
              <a:gd name="T41" fmla="*/ 153603 h 472"/>
              <a:gd name="T42" fmla="*/ 21157 w 619"/>
              <a:gd name="T43" fmla="*/ 153603 h 472"/>
              <a:gd name="T44" fmla="*/ 84628 w 619"/>
              <a:gd name="T45" fmla="*/ 84536 h 472"/>
              <a:gd name="T46" fmla="*/ 110806 w 619"/>
              <a:gd name="T47" fmla="*/ 105760 h 472"/>
              <a:gd name="T48" fmla="*/ 131963 w 619"/>
              <a:gd name="T49" fmla="*/ 84536 h 472"/>
              <a:gd name="T50" fmla="*/ 200454 w 619"/>
              <a:gd name="T51" fmla="*/ 153603 h 472"/>
              <a:gd name="T52" fmla="*/ 21157 w 619"/>
              <a:gd name="T53" fmla="*/ 153603 h 472"/>
              <a:gd name="T54" fmla="*/ 211212 w 619"/>
              <a:gd name="T55" fmla="*/ 142811 h 472"/>
              <a:gd name="T56" fmla="*/ 211212 w 619"/>
              <a:gd name="T57" fmla="*/ 142811 h 472"/>
              <a:gd name="T58" fmla="*/ 211212 w 619"/>
              <a:gd name="T59" fmla="*/ 142811 h 472"/>
              <a:gd name="T60" fmla="*/ 147741 w 619"/>
              <a:gd name="T61" fmla="*/ 79500 h 472"/>
              <a:gd name="T62" fmla="*/ 211212 w 619"/>
              <a:gd name="T63" fmla="*/ 26260 h 472"/>
              <a:gd name="T64" fmla="*/ 211212 w 619"/>
              <a:gd name="T65" fmla="*/ 142811 h 4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19" h="472">
                <a:moveTo>
                  <a:pt x="545" y="0"/>
                </a:moveTo>
                <a:lnTo>
                  <a:pt x="54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3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42"/>
                  <a:pt x="29" y="471"/>
                  <a:pt x="73" y="471"/>
                </a:cubicBezTo>
                <a:cubicBezTo>
                  <a:pt x="545" y="471"/>
                  <a:pt x="545" y="471"/>
                  <a:pt x="545" y="471"/>
                </a:cubicBezTo>
                <a:cubicBezTo>
                  <a:pt x="589" y="471"/>
                  <a:pt x="618" y="442"/>
                  <a:pt x="618" y="397"/>
                </a:cubicBezTo>
                <a:cubicBezTo>
                  <a:pt x="618" y="73"/>
                  <a:pt x="618" y="73"/>
                  <a:pt x="618" y="73"/>
                </a:cubicBezTo>
                <a:cubicBezTo>
                  <a:pt x="618" y="30"/>
                  <a:pt x="589" y="0"/>
                  <a:pt x="545" y="0"/>
                </a:cubicBezTo>
                <a:close/>
                <a:moveTo>
                  <a:pt x="559" y="44"/>
                </a:moveTo>
                <a:lnTo>
                  <a:pt x="559" y="44"/>
                </a:lnTo>
                <a:cubicBezTo>
                  <a:pt x="309" y="235"/>
                  <a:pt x="309" y="235"/>
                  <a:pt x="309" y="235"/>
                </a:cubicBezTo>
                <a:cubicBezTo>
                  <a:pt x="59" y="44"/>
                  <a:pt x="59" y="44"/>
                  <a:pt x="59" y="44"/>
                </a:cubicBezTo>
                <a:lnTo>
                  <a:pt x="559" y="44"/>
                </a:lnTo>
                <a:close/>
                <a:moveTo>
                  <a:pt x="29" y="397"/>
                </a:moveTo>
                <a:lnTo>
                  <a:pt x="29" y="397"/>
                </a:lnTo>
                <a:cubicBezTo>
                  <a:pt x="29" y="73"/>
                  <a:pt x="29" y="73"/>
                  <a:pt x="29" y="73"/>
                </a:cubicBezTo>
                <a:cubicBezTo>
                  <a:pt x="206" y="221"/>
                  <a:pt x="206" y="221"/>
                  <a:pt x="206" y="221"/>
                </a:cubicBezTo>
                <a:cubicBezTo>
                  <a:pt x="29" y="397"/>
                  <a:pt x="29" y="397"/>
                  <a:pt x="29" y="397"/>
                </a:cubicBezTo>
                <a:close/>
                <a:moveTo>
                  <a:pt x="59" y="427"/>
                </a:moveTo>
                <a:lnTo>
                  <a:pt x="59" y="427"/>
                </a:lnTo>
                <a:cubicBezTo>
                  <a:pt x="236" y="235"/>
                  <a:pt x="236" y="235"/>
                  <a:pt x="236" y="235"/>
                </a:cubicBezTo>
                <a:cubicBezTo>
                  <a:pt x="309" y="294"/>
                  <a:pt x="309" y="294"/>
                  <a:pt x="309" y="294"/>
                </a:cubicBezTo>
                <a:cubicBezTo>
                  <a:pt x="368" y="235"/>
                  <a:pt x="368" y="235"/>
                  <a:pt x="368" y="235"/>
                </a:cubicBezTo>
                <a:cubicBezTo>
                  <a:pt x="559" y="427"/>
                  <a:pt x="559" y="427"/>
                  <a:pt x="559" y="427"/>
                </a:cubicBezTo>
                <a:cubicBezTo>
                  <a:pt x="545" y="427"/>
                  <a:pt x="73" y="427"/>
                  <a:pt x="59" y="427"/>
                </a:cubicBezTo>
                <a:close/>
                <a:moveTo>
                  <a:pt x="589" y="397"/>
                </a:moveTo>
                <a:lnTo>
                  <a:pt x="589" y="397"/>
                </a:lnTo>
                <a:cubicBezTo>
                  <a:pt x="412" y="221"/>
                  <a:pt x="412" y="221"/>
                  <a:pt x="412" y="221"/>
                </a:cubicBezTo>
                <a:cubicBezTo>
                  <a:pt x="589" y="73"/>
                  <a:pt x="589" y="73"/>
                  <a:pt x="589" y="73"/>
                </a:cubicBezTo>
                <a:lnTo>
                  <a:pt x="589" y="39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lIns="91431" tIns="45716" rIns="91431" bIns="45716" anchor="ctr"/>
          <a:lstStyle/>
          <a:p>
            <a:endParaRPr 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8" name="Freeform 178"/>
          <p:cNvSpPr>
            <a:spLocks noChangeArrowheads="1"/>
          </p:cNvSpPr>
          <p:nvPr/>
        </p:nvSpPr>
        <p:spPr bwMode="auto">
          <a:xfrm>
            <a:off x="4282507" y="4475802"/>
            <a:ext cx="376537" cy="365599"/>
          </a:xfrm>
          <a:custGeom>
            <a:avLst/>
            <a:gdLst>
              <a:gd name="T0" fmla="*/ 217433 w 634"/>
              <a:gd name="T1" fmla="*/ 26535 h 619"/>
              <a:gd name="T2" fmla="*/ 217433 w 634"/>
              <a:gd name="T3" fmla="*/ 26535 h 619"/>
              <a:gd name="T4" fmla="*/ 196519 w 634"/>
              <a:gd name="T5" fmla="*/ 5379 h 619"/>
              <a:gd name="T6" fmla="*/ 175244 w 634"/>
              <a:gd name="T7" fmla="*/ 5379 h 619"/>
              <a:gd name="T8" fmla="*/ 148561 w 634"/>
              <a:gd name="T9" fmla="*/ 47691 h 619"/>
              <a:gd name="T10" fmla="*/ 148561 w 634"/>
              <a:gd name="T11" fmla="*/ 68489 h 619"/>
              <a:gd name="T12" fmla="*/ 159018 w 634"/>
              <a:gd name="T13" fmla="*/ 79247 h 619"/>
              <a:gd name="T14" fmla="*/ 127287 w 634"/>
              <a:gd name="T15" fmla="*/ 116180 h 619"/>
              <a:gd name="T16" fmla="*/ 84738 w 634"/>
              <a:gd name="T17" fmla="*/ 153114 h 619"/>
              <a:gd name="T18" fmla="*/ 68872 w 634"/>
              <a:gd name="T19" fmla="*/ 142357 h 619"/>
              <a:gd name="T20" fmla="*/ 47597 w 634"/>
              <a:gd name="T21" fmla="*/ 142357 h 619"/>
              <a:gd name="T22" fmla="*/ 10457 w 634"/>
              <a:gd name="T23" fmla="*/ 174271 h 619"/>
              <a:gd name="T24" fmla="*/ 10457 w 634"/>
              <a:gd name="T25" fmla="*/ 190048 h 619"/>
              <a:gd name="T26" fmla="*/ 31731 w 634"/>
              <a:gd name="T27" fmla="*/ 211205 h 619"/>
              <a:gd name="T28" fmla="*/ 68872 w 634"/>
              <a:gd name="T29" fmla="*/ 211205 h 619"/>
              <a:gd name="T30" fmla="*/ 153970 w 634"/>
              <a:gd name="T31" fmla="*/ 147736 h 619"/>
              <a:gd name="T32" fmla="*/ 217433 w 634"/>
              <a:gd name="T33" fmla="*/ 68489 h 619"/>
              <a:gd name="T34" fmla="*/ 217433 w 634"/>
              <a:gd name="T35" fmla="*/ 26535 h 619"/>
              <a:gd name="T36" fmla="*/ 206976 w 634"/>
              <a:gd name="T37" fmla="*/ 58090 h 619"/>
              <a:gd name="T38" fmla="*/ 206976 w 634"/>
              <a:gd name="T39" fmla="*/ 58090 h 619"/>
              <a:gd name="T40" fmla="*/ 148561 w 634"/>
              <a:gd name="T41" fmla="*/ 137337 h 619"/>
              <a:gd name="T42" fmla="*/ 58415 w 634"/>
              <a:gd name="T43" fmla="*/ 200447 h 619"/>
              <a:gd name="T44" fmla="*/ 37140 w 634"/>
              <a:gd name="T45" fmla="*/ 200447 h 619"/>
              <a:gd name="T46" fmla="*/ 26323 w 634"/>
              <a:gd name="T47" fmla="*/ 190048 h 619"/>
              <a:gd name="T48" fmla="*/ 26323 w 634"/>
              <a:gd name="T49" fmla="*/ 174271 h 619"/>
              <a:gd name="T50" fmla="*/ 53006 w 634"/>
              <a:gd name="T51" fmla="*/ 158493 h 619"/>
              <a:gd name="T52" fmla="*/ 63824 w 634"/>
              <a:gd name="T53" fmla="*/ 158493 h 619"/>
              <a:gd name="T54" fmla="*/ 79689 w 634"/>
              <a:gd name="T55" fmla="*/ 174271 h 619"/>
              <a:gd name="T56" fmla="*/ 180293 w 634"/>
              <a:gd name="T57" fmla="*/ 79247 h 619"/>
              <a:gd name="T58" fmla="*/ 159018 w 634"/>
              <a:gd name="T59" fmla="*/ 63110 h 619"/>
              <a:gd name="T60" fmla="*/ 159018 w 634"/>
              <a:gd name="T61" fmla="*/ 47691 h 619"/>
              <a:gd name="T62" fmla="*/ 180293 w 634"/>
              <a:gd name="T63" fmla="*/ 21156 h 619"/>
              <a:gd name="T64" fmla="*/ 196519 w 634"/>
              <a:gd name="T65" fmla="*/ 21156 h 619"/>
              <a:gd name="T66" fmla="*/ 206976 w 634"/>
              <a:gd name="T67" fmla="*/ 36934 h 619"/>
              <a:gd name="T68" fmla="*/ 206976 w 634"/>
              <a:gd name="T69" fmla="*/ 58090 h 61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34" h="619">
                <a:moveTo>
                  <a:pt x="603" y="74"/>
                </a:moveTo>
                <a:lnTo>
                  <a:pt x="603" y="74"/>
                </a:lnTo>
                <a:cubicBezTo>
                  <a:pt x="545" y="15"/>
                  <a:pt x="545" y="15"/>
                  <a:pt x="545" y="15"/>
                </a:cubicBezTo>
                <a:cubicBezTo>
                  <a:pt x="530" y="0"/>
                  <a:pt x="500" y="0"/>
                  <a:pt x="486" y="15"/>
                </a:cubicBezTo>
                <a:cubicBezTo>
                  <a:pt x="412" y="133"/>
                  <a:pt x="412" y="133"/>
                  <a:pt x="412" y="133"/>
                </a:cubicBezTo>
                <a:cubicBezTo>
                  <a:pt x="398" y="147"/>
                  <a:pt x="398" y="176"/>
                  <a:pt x="412" y="191"/>
                </a:cubicBezTo>
                <a:cubicBezTo>
                  <a:pt x="441" y="221"/>
                  <a:pt x="441" y="221"/>
                  <a:pt x="441" y="221"/>
                </a:cubicBezTo>
                <a:cubicBezTo>
                  <a:pt x="412" y="250"/>
                  <a:pt x="382" y="294"/>
                  <a:pt x="353" y="324"/>
                </a:cubicBezTo>
                <a:cubicBezTo>
                  <a:pt x="309" y="368"/>
                  <a:pt x="265" y="397"/>
                  <a:pt x="235" y="427"/>
                </a:cubicBezTo>
                <a:cubicBezTo>
                  <a:pt x="191" y="397"/>
                  <a:pt x="191" y="397"/>
                  <a:pt x="191" y="397"/>
                </a:cubicBezTo>
                <a:cubicBezTo>
                  <a:pt x="177" y="383"/>
                  <a:pt x="162" y="383"/>
                  <a:pt x="132" y="397"/>
                </a:cubicBezTo>
                <a:cubicBezTo>
                  <a:pt x="29" y="486"/>
                  <a:pt x="29" y="486"/>
                  <a:pt x="29" y="486"/>
                </a:cubicBezTo>
                <a:cubicBezTo>
                  <a:pt x="0" y="500"/>
                  <a:pt x="15" y="515"/>
                  <a:pt x="29" y="530"/>
                </a:cubicBezTo>
                <a:cubicBezTo>
                  <a:pt x="88" y="589"/>
                  <a:pt x="88" y="589"/>
                  <a:pt x="88" y="589"/>
                </a:cubicBezTo>
                <a:cubicBezTo>
                  <a:pt x="118" y="618"/>
                  <a:pt x="147" y="618"/>
                  <a:pt x="191" y="589"/>
                </a:cubicBezTo>
                <a:cubicBezTo>
                  <a:pt x="191" y="589"/>
                  <a:pt x="324" y="530"/>
                  <a:pt x="427" y="412"/>
                </a:cubicBezTo>
                <a:cubicBezTo>
                  <a:pt x="530" y="324"/>
                  <a:pt x="603" y="191"/>
                  <a:pt x="603" y="191"/>
                </a:cubicBezTo>
                <a:cubicBezTo>
                  <a:pt x="618" y="147"/>
                  <a:pt x="633" y="103"/>
                  <a:pt x="603" y="74"/>
                </a:cubicBezTo>
                <a:close/>
                <a:moveTo>
                  <a:pt x="574" y="162"/>
                </a:moveTo>
                <a:lnTo>
                  <a:pt x="574" y="162"/>
                </a:lnTo>
                <a:cubicBezTo>
                  <a:pt x="545" y="221"/>
                  <a:pt x="471" y="324"/>
                  <a:pt x="412" y="383"/>
                </a:cubicBezTo>
                <a:cubicBezTo>
                  <a:pt x="339" y="456"/>
                  <a:pt x="162" y="559"/>
                  <a:pt x="162" y="559"/>
                </a:cubicBezTo>
                <a:cubicBezTo>
                  <a:pt x="147" y="574"/>
                  <a:pt x="118" y="574"/>
                  <a:pt x="103" y="559"/>
                </a:cubicBezTo>
                <a:cubicBezTo>
                  <a:pt x="73" y="530"/>
                  <a:pt x="73" y="530"/>
                  <a:pt x="73" y="530"/>
                </a:cubicBezTo>
                <a:cubicBezTo>
                  <a:pt x="59" y="515"/>
                  <a:pt x="59" y="500"/>
                  <a:pt x="73" y="486"/>
                </a:cubicBezTo>
                <a:cubicBezTo>
                  <a:pt x="147" y="442"/>
                  <a:pt x="147" y="442"/>
                  <a:pt x="147" y="442"/>
                </a:cubicBezTo>
                <a:cubicBezTo>
                  <a:pt x="162" y="427"/>
                  <a:pt x="177" y="427"/>
                  <a:pt x="177" y="442"/>
                </a:cubicBezTo>
                <a:cubicBezTo>
                  <a:pt x="221" y="486"/>
                  <a:pt x="221" y="486"/>
                  <a:pt x="221" y="486"/>
                </a:cubicBezTo>
                <a:cubicBezTo>
                  <a:pt x="235" y="471"/>
                  <a:pt x="398" y="368"/>
                  <a:pt x="500" y="221"/>
                </a:cubicBezTo>
                <a:cubicBezTo>
                  <a:pt x="441" y="176"/>
                  <a:pt x="441" y="176"/>
                  <a:pt x="441" y="176"/>
                </a:cubicBezTo>
                <a:cubicBezTo>
                  <a:pt x="441" y="162"/>
                  <a:pt x="441" y="147"/>
                  <a:pt x="441" y="133"/>
                </a:cubicBezTo>
                <a:cubicBezTo>
                  <a:pt x="500" y="59"/>
                  <a:pt x="500" y="59"/>
                  <a:pt x="500" y="59"/>
                </a:cubicBezTo>
                <a:cubicBezTo>
                  <a:pt x="515" y="44"/>
                  <a:pt x="530" y="59"/>
                  <a:pt x="545" y="59"/>
                </a:cubicBezTo>
                <a:cubicBezTo>
                  <a:pt x="574" y="103"/>
                  <a:pt x="574" y="103"/>
                  <a:pt x="574" y="103"/>
                </a:cubicBezTo>
                <a:cubicBezTo>
                  <a:pt x="589" y="117"/>
                  <a:pt x="589" y="147"/>
                  <a:pt x="574" y="16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lIns="91431" tIns="45716" rIns="91431" bIns="45716" anchor="ctr"/>
          <a:lstStyle/>
          <a:p>
            <a:endParaRPr 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9" name="Freeform 173"/>
          <p:cNvSpPr>
            <a:spLocks noEditPoints="1"/>
          </p:cNvSpPr>
          <p:nvPr/>
        </p:nvSpPr>
        <p:spPr bwMode="auto">
          <a:xfrm>
            <a:off x="4258021" y="5137440"/>
            <a:ext cx="471328" cy="387802"/>
          </a:xfrm>
          <a:custGeom>
            <a:avLst/>
            <a:gdLst>
              <a:gd name="T0" fmla="*/ 168362 w 73"/>
              <a:gd name="T1" fmla="*/ 61913 h 60"/>
              <a:gd name="T2" fmla="*/ 92771 w 73"/>
              <a:gd name="T3" fmla="*/ 134144 h 60"/>
              <a:gd name="T4" fmla="*/ 96207 w 73"/>
              <a:gd name="T5" fmla="*/ 151342 h 60"/>
              <a:gd name="T6" fmla="*/ 89335 w 73"/>
              <a:gd name="T7" fmla="*/ 151342 h 60"/>
              <a:gd name="T8" fmla="*/ 58411 w 73"/>
              <a:gd name="T9" fmla="*/ 147902 h 60"/>
              <a:gd name="T10" fmla="*/ 27488 w 73"/>
              <a:gd name="T11" fmla="*/ 161660 h 60"/>
              <a:gd name="T12" fmla="*/ 34360 w 73"/>
              <a:gd name="T13" fmla="*/ 137583 h 60"/>
              <a:gd name="T14" fmla="*/ 0 w 73"/>
              <a:gd name="T15" fmla="*/ 75671 h 60"/>
              <a:gd name="T16" fmla="*/ 89335 w 73"/>
              <a:gd name="T17" fmla="*/ 0 h 60"/>
              <a:gd name="T18" fmla="*/ 178670 w 73"/>
              <a:gd name="T19" fmla="*/ 61913 h 60"/>
              <a:gd name="T20" fmla="*/ 168362 w 73"/>
              <a:gd name="T21" fmla="*/ 61913 h 60"/>
              <a:gd name="T22" fmla="*/ 58411 w 73"/>
              <a:gd name="T23" fmla="*/ 37835 h 60"/>
              <a:gd name="T24" fmla="*/ 44667 w 73"/>
              <a:gd name="T25" fmla="*/ 48154 h 60"/>
              <a:gd name="T26" fmla="*/ 58411 w 73"/>
              <a:gd name="T27" fmla="*/ 61913 h 60"/>
              <a:gd name="T28" fmla="*/ 68719 w 73"/>
              <a:gd name="T29" fmla="*/ 48154 h 60"/>
              <a:gd name="T30" fmla="*/ 58411 w 73"/>
              <a:gd name="T31" fmla="*/ 37835 h 60"/>
              <a:gd name="T32" fmla="*/ 219901 w 73"/>
              <a:gd name="T33" fmla="*/ 182298 h 60"/>
              <a:gd name="T34" fmla="*/ 226773 w 73"/>
              <a:gd name="T35" fmla="*/ 206375 h 60"/>
              <a:gd name="T36" fmla="*/ 202722 w 73"/>
              <a:gd name="T37" fmla="*/ 192617 h 60"/>
              <a:gd name="T38" fmla="*/ 175234 w 73"/>
              <a:gd name="T39" fmla="*/ 196056 h 60"/>
              <a:gd name="T40" fmla="*/ 99643 w 73"/>
              <a:gd name="T41" fmla="*/ 130704 h 60"/>
              <a:gd name="T42" fmla="*/ 175234 w 73"/>
              <a:gd name="T43" fmla="*/ 68792 h 60"/>
              <a:gd name="T44" fmla="*/ 250825 w 73"/>
              <a:gd name="T45" fmla="*/ 130704 h 60"/>
              <a:gd name="T46" fmla="*/ 219901 w 73"/>
              <a:gd name="T47" fmla="*/ 182298 h 60"/>
              <a:gd name="T48" fmla="*/ 120259 w 73"/>
              <a:gd name="T49" fmla="*/ 37835 h 60"/>
              <a:gd name="T50" fmla="*/ 106515 w 73"/>
              <a:gd name="T51" fmla="*/ 48154 h 60"/>
              <a:gd name="T52" fmla="*/ 120259 w 73"/>
              <a:gd name="T53" fmla="*/ 61913 h 60"/>
              <a:gd name="T54" fmla="*/ 134002 w 73"/>
              <a:gd name="T55" fmla="*/ 48154 h 60"/>
              <a:gd name="T56" fmla="*/ 120259 w 73"/>
              <a:gd name="T57" fmla="*/ 37835 h 60"/>
              <a:gd name="T58" fmla="*/ 151182 w 73"/>
              <a:gd name="T59" fmla="*/ 103188 h 60"/>
              <a:gd name="T60" fmla="*/ 140874 w 73"/>
              <a:gd name="T61" fmla="*/ 113506 h 60"/>
              <a:gd name="T62" fmla="*/ 151182 w 73"/>
              <a:gd name="T63" fmla="*/ 120385 h 60"/>
              <a:gd name="T64" fmla="*/ 161490 w 73"/>
              <a:gd name="T65" fmla="*/ 113506 h 60"/>
              <a:gd name="T66" fmla="*/ 151182 w 73"/>
              <a:gd name="T67" fmla="*/ 103188 h 60"/>
              <a:gd name="T68" fmla="*/ 199286 w 73"/>
              <a:gd name="T69" fmla="*/ 103188 h 60"/>
              <a:gd name="T70" fmla="*/ 188978 w 73"/>
              <a:gd name="T71" fmla="*/ 113506 h 60"/>
              <a:gd name="T72" fmla="*/ 199286 w 73"/>
              <a:gd name="T73" fmla="*/ 120385 h 60"/>
              <a:gd name="T74" fmla="*/ 209593 w 73"/>
              <a:gd name="T75" fmla="*/ 113506 h 60"/>
              <a:gd name="T76" fmla="*/ 199286 w 73"/>
              <a:gd name="T77" fmla="*/ 103188 h 6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3" h="60">
                <a:moveTo>
                  <a:pt x="49" y="18"/>
                </a:moveTo>
                <a:cubicBezTo>
                  <a:pt x="37" y="18"/>
                  <a:pt x="27" y="27"/>
                  <a:pt x="27" y="39"/>
                </a:cubicBezTo>
                <a:cubicBezTo>
                  <a:pt x="27" y="41"/>
                  <a:pt x="28" y="42"/>
                  <a:pt x="28" y="44"/>
                </a:cubicBezTo>
                <a:cubicBezTo>
                  <a:pt x="27" y="44"/>
                  <a:pt x="26" y="44"/>
                  <a:pt x="26" y="44"/>
                </a:cubicBezTo>
                <a:cubicBezTo>
                  <a:pt x="22" y="44"/>
                  <a:pt x="20" y="44"/>
                  <a:pt x="17" y="43"/>
                </a:cubicBezTo>
                <a:cubicBezTo>
                  <a:pt x="8" y="47"/>
                  <a:pt x="8" y="47"/>
                  <a:pt x="8" y="47"/>
                </a:cubicBezTo>
                <a:cubicBezTo>
                  <a:pt x="10" y="40"/>
                  <a:pt x="10" y="40"/>
                  <a:pt x="10" y="40"/>
                </a:cubicBezTo>
                <a:cubicBezTo>
                  <a:pt x="4" y="35"/>
                  <a:pt x="0" y="29"/>
                  <a:pt x="0" y="22"/>
                </a:cubicBezTo>
                <a:cubicBezTo>
                  <a:pt x="0" y="10"/>
                  <a:pt x="11" y="0"/>
                  <a:pt x="26" y="0"/>
                </a:cubicBezTo>
                <a:cubicBezTo>
                  <a:pt x="38" y="0"/>
                  <a:pt x="50" y="8"/>
                  <a:pt x="52" y="18"/>
                </a:cubicBezTo>
                <a:cubicBezTo>
                  <a:pt x="51" y="18"/>
                  <a:pt x="50" y="18"/>
                  <a:pt x="49" y="18"/>
                </a:cubicBezTo>
                <a:close/>
                <a:moveTo>
                  <a:pt x="17" y="11"/>
                </a:moveTo>
                <a:cubicBezTo>
                  <a:pt x="15" y="11"/>
                  <a:pt x="13" y="12"/>
                  <a:pt x="13" y="14"/>
                </a:cubicBezTo>
                <a:cubicBezTo>
                  <a:pt x="13" y="16"/>
                  <a:pt x="15" y="18"/>
                  <a:pt x="17" y="18"/>
                </a:cubicBezTo>
                <a:cubicBezTo>
                  <a:pt x="19" y="18"/>
                  <a:pt x="20" y="16"/>
                  <a:pt x="20" y="14"/>
                </a:cubicBezTo>
                <a:cubicBezTo>
                  <a:pt x="20" y="12"/>
                  <a:pt x="19" y="11"/>
                  <a:pt x="17" y="11"/>
                </a:cubicBezTo>
                <a:close/>
                <a:moveTo>
                  <a:pt x="64" y="53"/>
                </a:moveTo>
                <a:cubicBezTo>
                  <a:pt x="66" y="60"/>
                  <a:pt x="66" y="60"/>
                  <a:pt x="66" y="60"/>
                </a:cubicBezTo>
                <a:cubicBezTo>
                  <a:pt x="59" y="56"/>
                  <a:pt x="59" y="56"/>
                  <a:pt x="59" y="56"/>
                </a:cubicBezTo>
                <a:cubicBezTo>
                  <a:pt x="56" y="56"/>
                  <a:pt x="53" y="57"/>
                  <a:pt x="51" y="57"/>
                </a:cubicBezTo>
                <a:cubicBezTo>
                  <a:pt x="39" y="57"/>
                  <a:pt x="29" y="49"/>
                  <a:pt x="29" y="38"/>
                </a:cubicBezTo>
                <a:cubicBezTo>
                  <a:pt x="29" y="28"/>
                  <a:pt x="39" y="20"/>
                  <a:pt x="51" y="20"/>
                </a:cubicBezTo>
                <a:cubicBezTo>
                  <a:pt x="63" y="20"/>
                  <a:pt x="73" y="28"/>
                  <a:pt x="73" y="38"/>
                </a:cubicBezTo>
                <a:cubicBezTo>
                  <a:pt x="73" y="44"/>
                  <a:pt x="69" y="49"/>
                  <a:pt x="64" y="53"/>
                </a:cubicBezTo>
                <a:close/>
                <a:moveTo>
                  <a:pt x="35" y="11"/>
                </a:moveTo>
                <a:cubicBezTo>
                  <a:pt x="33" y="11"/>
                  <a:pt x="31" y="12"/>
                  <a:pt x="31" y="14"/>
                </a:cubicBezTo>
                <a:cubicBezTo>
                  <a:pt x="31" y="16"/>
                  <a:pt x="33" y="18"/>
                  <a:pt x="35" y="18"/>
                </a:cubicBezTo>
                <a:cubicBezTo>
                  <a:pt x="37" y="18"/>
                  <a:pt x="39" y="16"/>
                  <a:pt x="39" y="14"/>
                </a:cubicBezTo>
                <a:cubicBezTo>
                  <a:pt x="39" y="12"/>
                  <a:pt x="37" y="11"/>
                  <a:pt x="35" y="11"/>
                </a:cubicBezTo>
                <a:close/>
                <a:moveTo>
                  <a:pt x="44" y="30"/>
                </a:moveTo>
                <a:cubicBezTo>
                  <a:pt x="42" y="30"/>
                  <a:pt x="41" y="31"/>
                  <a:pt x="41" y="33"/>
                </a:cubicBezTo>
                <a:cubicBezTo>
                  <a:pt x="41" y="34"/>
                  <a:pt x="42" y="35"/>
                  <a:pt x="44" y="35"/>
                </a:cubicBezTo>
                <a:cubicBezTo>
                  <a:pt x="46" y="35"/>
                  <a:pt x="47" y="34"/>
                  <a:pt x="47" y="33"/>
                </a:cubicBezTo>
                <a:cubicBezTo>
                  <a:pt x="47" y="31"/>
                  <a:pt x="46" y="30"/>
                  <a:pt x="44" y="30"/>
                </a:cubicBezTo>
                <a:close/>
                <a:moveTo>
                  <a:pt x="58" y="30"/>
                </a:moveTo>
                <a:cubicBezTo>
                  <a:pt x="57" y="30"/>
                  <a:pt x="55" y="31"/>
                  <a:pt x="55" y="33"/>
                </a:cubicBezTo>
                <a:cubicBezTo>
                  <a:pt x="55" y="34"/>
                  <a:pt x="57" y="35"/>
                  <a:pt x="58" y="35"/>
                </a:cubicBezTo>
                <a:cubicBezTo>
                  <a:pt x="60" y="35"/>
                  <a:pt x="61" y="34"/>
                  <a:pt x="61" y="33"/>
                </a:cubicBezTo>
                <a:cubicBezTo>
                  <a:pt x="61" y="31"/>
                  <a:pt x="60" y="30"/>
                  <a:pt x="58" y="3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endParaRPr lang="en-US">
              <a:latin typeface="HYQiHei 40S" pitchFamily="18" charset="-122"/>
              <a:ea typeface="HYQiHei 40S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/>
          <a:srcRect l="1265" t="28292" r="14966" b="10313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20451" t="9893" r="25191" b="11594"/>
          <a:stretch>
            <a:fillRect/>
          </a:stretch>
        </p:blipFill>
        <p:spPr>
          <a:xfrm rot="17940913" flipH="1">
            <a:off x="8665691" y="561276"/>
            <a:ext cx="4227656" cy="6106203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13930313" y="23431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70098" y="1339803"/>
            <a:ext cx="6639669" cy="34621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6671" y="3429967"/>
            <a:ext cx="61863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0" b="1" spc="-150" dirty="0">
                <a:solidFill>
                  <a:schemeClr val="tx2"/>
                </a:solidFill>
                <a:latin typeface="HYQiHei 25S" panose="00020600040101010101" pitchFamily="18" charset="-122"/>
                <a:ea typeface="HYQiHei 25S" panose="00020600040101010101" pitchFamily="18" charset="-122"/>
              </a:rPr>
              <a:t>感谢您的耐心聆听</a:t>
            </a:r>
            <a:endParaRPr kumimoji="1" lang="zh-CN" altLang="en-US" sz="6000" b="1" spc="-150" dirty="0">
              <a:solidFill>
                <a:schemeClr val="tx2"/>
              </a:solidFill>
              <a:latin typeface="HYQiHei 25S" panose="00020600040101010101" pitchFamily="18" charset="-122"/>
              <a:ea typeface="HYQiHei 25S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58120" y="4370032"/>
            <a:ext cx="5960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1200" dirty="0">
                <a:latin typeface="HYQiHei 40S" pitchFamily="18" charset="-122"/>
                <a:ea typeface="HYQiHei 40S" pitchFamily="18" charset="-122"/>
              </a:rPr>
              <a:t>ENTER HERE YOUR COMPANY’S NAME OR  REPORT TITLE </a:t>
            </a:r>
            <a:endParaRPr kumimoji="1" lang="zh-CN" altLang="en-US" sz="1200" dirty="0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3621" y="5068432"/>
            <a:ext cx="13612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汇报人：</a:t>
            </a:r>
            <a:r>
              <a:rPr kumimoji="1" lang="en-US" altLang="zh-CN" sz="16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XXX</a:t>
            </a:r>
            <a:endParaRPr kumimoji="1" lang="zh-CN" altLang="en-US" sz="16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109044" y="5066605"/>
            <a:ext cx="1975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汇报时间：</a:t>
            </a:r>
            <a:r>
              <a:rPr kumimoji="1" lang="en-US" altLang="zh-CN" sz="16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20XX.XX</a:t>
            </a:r>
            <a:endParaRPr kumimoji="1" lang="zh-CN" altLang="en-US" sz="16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"/>
          <a:srcRect l="19691" t="23998" b="12913"/>
          <a:stretch>
            <a:fillRect/>
          </a:stretch>
        </p:blipFill>
        <p:spPr>
          <a:xfrm>
            <a:off x="0" y="-1"/>
            <a:ext cx="12192000" cy="687851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883879" y="1253084"/>
            <a:ext cx="1377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spc="-15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目录</a:t>
            </a:r>
            <a:endParaRPr kumimoji="1" lang="zh-CN" altLang="en-US" sz="4800" spc="-15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33751" y="3200846"/>
            <a:ext cx="3426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工作现状总结</a:t>
            </a:r>
            <a:endParaRPr kumimoji="1" lang="en-US" altLang="zh-CN" sz="24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  <a:p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Enter</a:t>
            </a:r>
            <a:r>
              <a:rPr kumimoji="1" lang="zh-CN" altLang="en-US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your title here</a:t>
            </a:r>
            <a:endParaRPr kumimoji="1" lang="zh-CN" altLang="en-US" sz="2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83383" y="4315908"/>
            <a:ext cx="3426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重点项目回顾</a:t>
            </a:r>
            <a:endParaRPr kumimoji="1" lang="en-US" altLang="zh-CN" sz="24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  <a:p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Enter</a:t>
            </a:r>
            <a:r>
              <a:rPr kumimoji="1" lang="zh-CN" altLang="en-US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your title here</a:t>
            </a:r>
            <a:endParaRPr kumimoji="1" lang="zh-CN" altLang="en-US" sz="2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25959" y="5430970"/>
            <a:ext cx="3426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未来工作计划</a:t>
            </a:r>
            <a:endParaRPr kumimoji="1" lang="en-US" altLang="zh-CN" sz="24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  <a:p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Enter</a:t>
            </a:r>
            <a:r>
              <a:rPr kumimoji="1" lang="zh-CN" altLang="en-US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your title here</a:t>
            </a:r>
            <a:endParaRPr kumimoji="1" lang="zh-CN" altLang="en-US" sz="2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/>
          <a:srcRect l="16594" t="17879" r="12263" b="37635"/>
          <a:stretch>
            <a:fillRect/>
          </a:stretch>
        </p:blipFill>
        <p:spPr>
          <a:xfrm>
            <a:off x="6683383" y="756300"/>
            <a:ext cx="5177083" cy="182456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/>
          <a:srcRect l="30322" t="33437" r="21352" b="36569"/>
          <a:stretch>
            <a:fillRect/>
          </a:stretch>
        </p:blipFill>
        <p:spPr>
          <a:xfrm>
            <a:off x="4365521" y="3190160"/>
            <a:ext cx="1043357" cy="76944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/>
          <a:srcRect l="28694" t="34905" r="23304" b="35102"/>
          <a:stretch>
            <a:fillRect/>
          </a:stretch>
        </p:blipFill>
        <p:spPr>
          <a:xfrm>
            <a:off x="5592141" y="4313376"/>
            <a:ext cx="1091242" cy="7694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/>
          <a:srcRect l="28772" t="35008" r="20136" b="34999"/>
          <a:stretch>
            <a:fillRect/>
          </a:stretch>
        </p:blipFill>
        <p:spPr>
          <a:xfrm>
            <a:off x="7103416" y="5430970"/>
            <a:ext cx="1122544" cy="7694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1" t="1943" r="1"/>
          <a:stretch>
            <a:fillRect/>
          </a:stretch>
        </p:blipFill>
        <p:spPr>
          <a:xfrm>
            <a:off x="2087989" y="0"/>
            <a:ext cx="8530111" cy="760527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58340" y="4742110"/>
            <a:ext cx="776320" cy="1351661"/>
            <a:chOff x="473935" y="4390414"/>
            <a:chExt cx="776320" cy="135166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8817" t="11111" r="29625"/>
            <a:stretch>
              <a:fillRect/>
            </a:stretch>
          </p:blipFill>
          <p:spPr>
            <a:xfrm rot="1102028">
              <a:off x="834892" y="4815241"/>
              <a:ext cx="415363" cy="88841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28817" t="11111" r="29625"/>
            <a:stretch>
              <a:fillRect/>
            </a:stretch>
          </p:blipFill>
          <p:spPr>
            <a:xfrm rot="20650729">
              <a:off x="473935" y="4390414"/>
              <a:ext cx="631945" cy="1351661"/>
            </a:xfrm>
            <a:prstGeom prst="rect">
              <a:avLst/>
            </a:prstGeom>
          </p:spPr>
        </p:pic>
      </p:grpSp>
      <p:sp>
        <p:nvSpPr>
          <p:cNvPr id="8" name="Inhaltsplatzhalter 4"/>
          <p:cNvSpPr txBox="1"/>
          <p:nvPr/>
        </p:nvSpPr>
        <p:spPr>
          <a:xfrm>
            <a:off x="4695927" y="2299492"/>
            <a:ext cx="3314233" cy="225901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1"/>
                </a:solidFill>
                <a:latin typeface="HYQiHei 40S" pitchFamily="18" charset="-122"/>
                <a:ea typeface="HYQiHei 40S" pitchFamily="18" charset="-122"/>
                <a:cs typeface="+mn-ea"/>
              </a:rPr>
              <a:t>此处添加详细文本描述，建议与标题相关并符合整体语言风格。也可进行复制粘贴文字，粘贴请选择仅保留文字选项，即可保留本格式。</a:t>
            </a:r>
            <a:endParaRPr lang="en-US" altLang="zh-CN" sz="2000" dirty="0">
              <a:solidFill>
                <a:schemeClr val="tx1"/>
              </a:solidFill>
              <a:latin typeface="HYQiHei 40S" pitchFamily="18" charset="-122"/>
              <a:ea typeface="HYQiHei 40S" pitchFamily="18" charset="-122"/>
              <a:cs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l="15047" t="19200" r="12015" b="34552"/>
          <a:stretch>
            <a:fillRect/>
          </a:stretch>
        </p:blipFill>
        <p:spPr>
          <a:xfrm>
            <a:off x="1362571" y="4561641"/>
            <a:ext cx="4395678" cy="1592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t="35" b="35"/>
          <a:stretch>
            <a:fillRect/>
          </a:stretch>
        </p:blipFill>
        <p:spPr>
          <a:xfrm>
            <a:off x="0" y="956603"/>
            <a:ext cx="12192000" cy="590139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82592" y="2654097"/>
            <a:ext cx="46268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4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工作现状总结</a:t>
            </a:r>
            <a:endParaRPr kumimoji="1" lang="en-US" altLang="zh-CN" sz="4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  <a:p>
            <a:pPr algn="dist"/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Enter</a:t>
            </a:r>
            <a:r>
              <a:rPr kumimoji="1" lang="zh-CN" altLang="en-US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your text here</a:t>
            </a:r>
            <a:endParaRPr kumimoji="1" lang="zh-CN" altLang="en-US" sz="2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707838" y="1396366"/>
            <a:ext cx="776320" cy="1351661"/>
            <a:chOff x="473935" y="4390414"/>
            <a:chExt cx="776320" cy="135166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8817" t="11111" r="29625"/>
            <a:stretch>
              <a:fillRect/>
            </a:stretch>
          </p:blipFill>
          <p:spPr>
            <a:xfrm rot="1102028">
              <a:off x="834892" y="4815241"/>
              <a:ext cx="415363" cy="88841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28817" t="11111" r="29625"/>
            <a:stretch>
              <a:fillRect/>
            </a:stretch>
          </p:blipFill>
          <p:spPr>
            <a:xfrm rot="20650729">
              <a:off x="473935" y="4390414"/>
              <a:ext cx="631945" cy="1351661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0914389" y="5234469"/>
            <a:ext cx="9348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spc="-150" dirty="0">
                <a:solidFill>
                  <a:schemeClr val="tx2"/>
                </a:solidFill>
                <a:latin typeface="HYQiHei 25S" panose="00020600040101010101" pitchFamily="18" charset="-122"/>
                <a:ea typeface="HYQiHei 25S" panose="00020600040101010101" pitchFamily="18" charset="-122"/>
              </a:rPr>
              <a:t>➤</a:t>
            </a:r>
            <a:endParaRPr kumimoji="1" lang="zh-CN" altLang="en-US" sz="6000" spc="-150" dirty="0">
              <a:solidFill>
                <a:schemeClr val="tx2"/>
              </a:solidFill>
              <a:latin typeface="HYQiHei 25S" panose="00020600040101010101" pitchFamily="18" charset="-122"/>
              <a:ea typeface="HYQiHei 25S" panose="00020600040101010101" pitchFamily="18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/>
          <a:srcRect l="16482" t="21174" r="14774" b="38210"/>
          <a:stretch>
            <a:fillRect/>
          </a:stretch>
        </p:blipFill>
        <p:spPr>
          <a:xfrm>
            <a:off x="5535551" y="4449916"/>
            <a:ext cx="5142281" cy="180021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60" y="416210"/>
            <a:ext cx="774700" cy="1041400"/>
          </a:xfrm>
          <a:prstGeom prst="rect">
            <a:avLst/>
          </a:prstGeom>
        </p:spPr>
      </p:pic>
      <p:sp>
        <p:nvSpPr>
          <p:cNvPr id="6" name="Oval 20"/>
          <p:cNvSpPr/>
          <p:nvPr/>
        </p:nvSpPr>
        <p:spPr>
          <a:xfrm>
            <a:off x="3659114" y="3233757"/>
            <a:ext cx="2730668" cy="2730668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21"/>
          <p:cNvSpPr/>
          <p:nvPr/>
        </p:nvSpPr>
        <p:spPr>
          <a:xfrm>
            <a:off x="4731737" y="1519167"/>
            <a:ext cx="2730668" cy="2730668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23"/>
          <p:cNvSpPr/>
          <p:nvPr/>
        </p:nvSpPr>
        <p:spPr>
          <a:xfrm>
            <a:off x="5802217" y="3233757"/>
            <a:ext cx="2730668" cy="2730668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8851827" y="4104252"/>
            <a:ext cx="654229" cy="655851"/>
          </a:xfrm>
          <a:custGeom>
            <a:avLst/>
            <a:gdLst/>
            <a:ahLst/>
            <a:cxnLst>
              <a:cxn ang="0">
                <a:pos x="1419" y="5"/>
              </a:cxn>
              <a:cxn ang="0">
                <a:pos x="1542" y="71"/>
              </a:cxn>
              <a:cxn ang="0">
                <a:pos x="1609" y="195"/>
              </a:cxn>
              <a:cxn ang="0">
                <a:pos x="1614" y="1382"/>
              </a:cxn>
              <a:cxn ang="0">
                <a:pos x="1584" y="1485"/>
              </a:cxn>
              <a:cxn ang="0">
                <a:pos x="1486" y="1584"/>
              </a:cxn>
              <a:cxn ang="0">
                <a:pos x="1382" y="1612"/>
              </a:cxn>
              <a:cxn ang="0">
                <a:pos x="196" y="1607"/>
              </a:cxn>
              <a:cxn ang="0">
                <a:pos x="72" y="1542"/>
              </a:cxn>
              <a:cxn ang="0">
                <a:pos x="5" y="1418"/>
              </a:cxn>
              <a:cxn ang="0">
                <a:pos x="2" y="231"/>
              </a:cxn>
              <a:cxn ang="0">
                <a:pos x="30" y="128"/>
              </a:cxn>
              <a:cxn ang="0">
                <a:pos x="129" y="29"/>
              </a:cxn>
              <a:cxn ang="0">
                <a:pos x="232" y="1"/>
              </a:cxn>
              <a:cxn ang="0">
                <a:pos x="1117" y="273"/>
              </a:cxn>
              <a:cxn ang="0">
                <a:pos x="1203" y="302"/>
              </a:cxn>
              <a:cxn ang="0">
                <a:pos x="1309" y="408"/>
              </a:cxn>
              <a:cxn ang="0">
                <a:pos x="1338" y="494"/>
              </a:cxn>
              <a:cxn ang="0">
                <a:pos x="970" y="600"/>
              </a:cxn>
              <a:cxn ang="0">
                <a:pos x="871" y="549"/>
              </a:cxn>
              <a:cxn ang="0">
                <a:pos x="794" y="542"/>
              </a:cxn>
              <a:cxn ang="0">
                <a:pos x="720" y="557"/>
              </a:cxn>
              <a:cxn ang="0">
                <a:pos x="274" y="617"/>
              </a:cxn>
              <a:cxn ang="0">
                <a:pos x="285" y="460"/>
              </a:cxn>
              <a:cxn ang="0">
                <a:pos x="322" y="382"/>
              </a:cxn>
              <a:cxn ang="0">
                <a:pos x="371" y="548"/>
              </a:cxn>
              <a:cxn ang="0">
                <a:pos x="489" y="274"/>
              </a:cxn>
              <a:cxn ang="0">
                <a:pos x="836" y="651"/>
              </a:cxn>
              <a:cxn ang="0">
                <a:pos x="910" y="690"/>
              </a:cxn>
              <a:cxn ang="0">
                <a:pos x="950" y="765"/>
              </a:cxn>
              <a:cxn ang="0">
                <a:pos x="941" y="850"/>
              </a:cxn>
              <a:cxn ang="0">
                <a:pos x="888" y="914"/>
              </a:cxn>
              <a:cxn ang="0">
                <a:pos x="808" y="939"/>
              </a:cxn>
              <a:cxn ang="0">
                <a:pos x="726" y="914"/>
              </a:cxn>
              <a:cxn ang="0">
                <a:pos x="674" y="850"/>
              </a:cxn>
              <a:cxn ang="0">
                <a:pos x="665" y="765"/>
              </a:cxn>
              <a:cxn ang="0">
                <a:pos x="705" y="690"/>
              </a:cxn>
              <a:cxn ang="0">
                <a:pos x="778" y="651"/>
              </a:cxn>
              <a:cxn ang="0">
                <a:pos x="1172" y="406"/>
              </a:cxn>
              <a:cxn ang="0">
                <a:pos x="1193" y="437"/>
              </a:cxn>
              <a:cxn ang="0">
                <a:pos x="1178" y="552"/>
              </a:cxn>
              <a:cxn ang="0">
                <a:pos x="1061" y="555"/>
              </a:cxn>
              <a:cxn ang="0">
                <a:pos x="1042" y="524"/>
              </a:cxn>
              <a:cxn ang="0">
                <a:pos x="1056" y="409"/>
              </a:cxn>
              <a:cxn ang="0">
                <a:pos x="1340" y="1093"/>
              </a:cxn>
              <a:cxn ang="0">
                <a:pos x="1325" y="1169"/>
              </a:cxn>
              <a:cxn ang="0">
                <a:pos x="1245" y="1283"/>
              </a:cxn>
              <a:cxn ang="0">
                <a:pos x="1142" y="1335"/>
              </a:cxn>
              <a:cxn ang="0">
                <a:pos x="538" y="1344"/>
              </a:cxn>
              <a:cxn ang="0">
                <a:pos x="460" y="1331"/>
              </a:cxn>
              <a:cxn ang="0">
                <a:pos x="352" y="1266"/>
              </a:cxn>
              <a:cxn ang="0">
                <a:pos x="286" y="1157"/>
              </a:cxn>
              <a:cxn ang="0">
                <a:pos x="274" y="1079"/>
              </a:cxn>
              <a:cxn ang="0">
                <a:pos x="555" y="793"/>
              </a:cxn>
              <a:cxn ang="0">
                <a:pos x="575" y="891"/>
              </a:cxn>
              <a:cxn ang="0">
                <a:pos x="667" y="1002"/>
              </a:cxn>
              <a:cxn ang="0">
                <a:pos x="782" y="1044"/>
              </a:cxn>
              <a:cxn ang="0">
                <a:pos x="858" y="1041"/>
              </a:cxn>
              <a:cxn ang="0">
                <a:pos x="986" y="971"/>
              </a:cxn>
              <a:cxn ang="0">
                <a:pos x="1054" y="844"/>
              </a:cxn>
              <a:cxn ang="0">
                <a:pos x="1056" y="751"/>
              </a:cxn>
            </a:cxnLst>
            <a:rect l="0" t="0" r="r" b="b"/>
            <a:pathLst>
              <a:path w="1614" h="1612">
                <a:moveTo>
                  <a:pt x="244" y="0"/>
                </a:moveTo>
                <a:lnTo>
                  <a:pt x="1370" y="0"/>
                </a:lnTo>
                <a:lnTo>
                  <a:pt x="1382" y="1"/>
                </a:lnTo>
                <a:lnTo>
                  <a:pt x="1394" y="1"/>
                </a:lnTo>
                <a:lnTo>
                  <a:pt x="1407" y="3"/>
                </a:lnTo>
                <a:lnTo>
                  <a:pt x="1419" y="5"/>
                </a:lnTo>
                <a:lnTo>
                  <a:pt x="1443" y="11"/>
                </a:lnTo>
                <a:lnTo>
                  <a:pt x="1465" y="20"/>
                </a:lnTo>
                <a:lnTo>
                  <a:pt x="1486" y="29"/>
                </a:lnTo>
                <a:lnTo>
                  <a:pt x="1506" y="42"/>
                </a:lnTo>
                <a:lnTo>
                  <a:pt x="1524" y="57"/>
                </a:lnTo>
                <a:lnTo>
                  <a:pt x="1542" y="71"/>
                </a:lnTo>
                <a:lnTo>
                  <a:pt x="1558" y="89"/>
                </a:lnTo>
                <a:lnTo>
                  <a:pt x="1573" y="107"/>
                </a:lnTo>
                <a:lnTo>
                  <a:pt x="1584" y="128"/>
                </a:lnTo>
                <a:lnTo>
                  <a:pt x="1595" y="149"/>
                </a:lnTo>
                <a:lnTo>
                  <a:pt x="1602" y="172"/>
                </a:lnTo>
                <a:lnTo>
                  <a:pt x="1609" y="195"/>
                </a:lnTo>
                <a:lnTo>
                  <a:pt x="1611" y="206"/>
                </a:lnTo>
                <a:lnTo>
                  <a:pt x="1612" y="219"/>
                </a:lnTo>
                <a:lnTo>
                  <a:pt x="1614" y="231"/>
                </a:lnTo>
                <a:lnTo>
                  <a:pt x="1614" y="244"/>
                </a:lnTo>
                <a:lnTo>
                  <a:pt x="1614" y="1370"/>
                </a:lnTo>
                <a:lnTo>
                  <a:pt x="1614" y="1382"/>
                </a:lnTo>
                <a:lnTo>
                  <a:pt x="1612" y="1395"/>
                </a:lnTo>
                <a:lnTo>
                  <a:pt x="1611" y="1406"/>
                </a:lnTo>
                <a:lnTo>
                  <a:pt x="1609" y="1418"/>
                </a:lnTo>
                <a:lnTo>
                  <a:pt x="1602" y="1442"/>
                </a:lnTo>
                <a:lnTo>
                  <a:pt x="1595" y="1464"/>
                </a:lnTo>
                <a:lnTo>
                  <a:pt x="1584" y="1485"/>
                </a:lnTo>
                <a:lnTo>
                  <a:pt x="1573" y="1505"/>
                </a:lnTo>
                <a:lnTo>
                  <a:pt x="1558" y="1525"/>
                </a:lnTo>
                <a:lnTo>
                  <a:pt x="1542" y="1542"/>
                </a:lnTo>
                <a:lnTo>
                  <a:pt x="1524" y="1557"/>
                </a:lnTo>
                <a:lnTo>
                  <a:pt x="1506" y="1572"/>
                </a:lnTo>
                <a:lnTo>
                  <a:pt x="1486" y="1584"/>
                </a:lnTo>
                <a:lnTo>
                  <a:pt x="1465" y="1594"/>
                </a:lnTo>
                <a:lnTo>
                  <a:pt x="1443" y="1603"/>
                </a:lnTo>
                <a:lnTo>
                  <a:pt x="1419" y="1607"/>
                </a:lnTo>
                <a:lnTo>
                  <a:pt x="1407" y="1610"/>
                </a:lnTo>
                <a:lnTo>
                  <a:pt x="1394" y="1611"/>
                </a:lnTo>
                <a:lnTo>
                  <a:pt x="1382" y="1612"/>
                </a:lnTo>
                <a:lnTo>
                  <a:pt x="1370" y="1612"/>
                </a:lnTo>
                <a:lnTo>
                  <a:pt x="244" y="1612"/>
                </a:lnTo>
                <a:lnTo>
                  <a:pt x="232" y="1612"/>
                </a:lnTo>
                <a:lnTo>
                  <a:pt x="220" y="1611"/>
                </a:lnTo>
                <a:lnTo>
                  <a:pt x="207" y="1610"/>
                </a:lnTo>
                <a:lnTo>
                  <a:pt x="196" y="1607"/>
                </a:lnTo>
                <a:lnTo>
                  <a:pt x="173" y="1603"/>
                </a:lnTo>
                <a:lnTo>
                  <a:pt x="150" y="1594"/>
                </a:lnTo>
                <a:lnTo>
                  <a:pt x="129" y="1584"/>
                </a:lnTo>
                <a:lnTo>
                  <a:pt x="108" y="1572"/>
                </a:lnTo>
                <a:lnTo>
                  <a:pt x="90" y="1557"/>
                </a:lnTo>
                <a:lnTo>
                  <a:pt x="72" y="1542"/>
                </a:lnTo>
                <a:lnTo>
                  <a:pt x="56" y="1525"/>
                </a:lnTo>
                <a:lnTo>
                  <a:pt x="43" y="1505"/>
                </a:lnTo>
                <a:lnTo>
                  <a:pt x="30" y="1485"/>
                </a:lnTo>
                <a:lnTo>
                  <a:pt x="20" y="1464"/>
                </a:lnTo>
                <a:lnTo>
                  <a:pt x="12" y="1442"/>
                </a:lnTo>
                <a:lnTo>
                  <a:pt x="5" y="1418"/>
                </a:lnTo>
                <a:lnTo>
                  <a:pt x="4" y="1406"/>
                </a:lnTo>
                <a:lnTo>
                  <a:pt x="2" y="1395"/>
                </a:lnTo>
                <a:lnTo>
                  <a:pt x="2" y="1382"/>
                </a:lnTo>
                <a:lnTo>
                  <a:pt x="0" y="1370"/>
                </a:lnTo>
                <a:lnTo>
                  <a:pt x="0" y="244"/>
                </a:lnTo>
                <a:lnTo>
                  <a:pt x="2" y="231"/>
                </a:lnTo>
                <a:lnTo>
                  <a:pt x="2" y="219"/>
                </a:lnTo>
                <a:lnTo>
                  <a:pt x="4" y="206"/>
                </a:lnTo>
                <a:lnTo>
                  <a:pt x="5" y="195"/>
                </a:lnTo>
                <a:lnTo>
                  <a:pt x="12" y="172"/>
                </a:lnTo>
                <a:lnTo>
                  <a:pt x="20" y="149"/>
                </a:lnTo>
                <a:lnTo>
                  <a:pt x="30" y="128"/>
                </a:lnTo>
                <a:lnTo>
                  <a:pt x="43" y="107"/>
                </a:lnTo>
                <a:lnTo>
                  <a:pt x="56" y="89"/>
                </a:lnTo>
                <a:lnTo>
                  <a:pt x="72" y="71"/>
                </a:lnTo>
                <a:lnTo>
                  <a:pt x="90" y="57"/>
                </a:lnTo>
                <a:lnTo>
                  <a:pt x="108" y="42"/>
                </a:lnTo>
                <a:lnTo>
                  <a:pt x="129" y="29"/>
                </a:lnTo>
                <a:lnTo>
                  <a:pt x="150" y="20"/>
                </a:lnTo>
                <a:lnTo>
                  <a:pt x="173" y="11"/>
                </a:lnTo>
                <a:lnTo>
                  <a:pt x="196" y="5"/>
                </a:lnTo>
                <a:lnTo>
                  <a:pt x="207" y="3"/>
                </a:lnTo>
                <a:lnTo>
                  <a:pt x="220" y="1"/>
                </a:lnTo>
                <a:lnTo>
                  <a:pt x="232" y="1"/>
                </a:lnTo>
                <a:lnTo>
                  <a:pt x="244" y="0"/>
                </a:lnTo>
                <a:close/>
                <a:moveTo>
                  <a:pt x="555" y="270"/>
                </a:moveTo>
                <a:lnTo>
                  <a:pt x="1076" y="270"/>
                </a:lnTo>
                <a:lnTo>
                  <a:pt x="1090" y="271"/>
                </a:lnTo>
                <a:lnTo>
                  <a:pt x="1104" y="271"/>
                </a:lnTo>
                <a:lnTo>
                  <a:pt x="1117" y="273"/>
                </a:lnTo>
                <a:lnTo>
                  <a:pt x="1130" y="276"/>
                </a:lnTo>
                <a:lnTo>
                  <a:pt x="1142" y="278"/>
                </a:lnTo>
                <a:lnTo>
                  <a:pt x="1154" y="282"/>
                </a:lnTo>
                <a:lnTo>
                  <a:pt x="1167" y="286"/>
                </a:lnTo>
                <a:lnTo>
                  <a:pt x="1179" y="291"/>
                </a:lnTo>
                <a:lnTo>
                  <a:pt x="1203" y="302"/>
                </a:lnTo>
                <a:lnTo>
                  <a:pt x="1224" y="315"/>
                </a:lnTo>
                <a:lnTo>
                  <a:pt x="1245" y="330"/>
                </a:lnTo>
                <a:lnTo>
                  <a:pt x="1263" y="347"/>
                </a:lnTo>
                <a:lnTo>
                  <a:pt x="1281" y="366"/>
                </a:lnTo>
                <a:lnTo>
                  <a:pt x="1295" y="387"/>
                </a:lnTo>
                <a:lnTo>
                  <a:pt x="1309" y="408"/>
                </a:lnTo>
                <a:lnTo>
                  <a:pt x="1320" y="432"/>
                </a:lnTo>
                <a:lnTo>
                  <a:pt x="1325" y="443"/>
                </a:lnTo>
                <a:lnTo>
                  <a:pt x="1329" y="455"/>
                </a:lnTo>
                <a:lnTo>
                  <a:pt x="1333" y="469"/>
                </a:lnTo>
                <a:lnTo>
                  <a:pt x="1335" y="481"/>
                </a:lnTo>
                <a:lnTo>
                  <a:pt x="1338" y="494"/>
                </a:lnTo>
                <a:lnTo>
                  <a:pt x="1339" y="507"/>
                </a:lnTo>
                <a:lnTo>
                  <a:pt x="1340" y="521"/>
                </a:lnTo>
                <a:lnTo>
                  <a:pt x="1341" y="534"/>
                </a:lnTo>
                <a:lnTo>
                  <a:pt x="1341" y="617"/>
                </a:lnTo>
                <a:lnTo>
                  <a:pt x="987" y="617"/>
                </a:lnTo>
                <a:lnTo>
                  <a:pt x="970" y="600"/>
                </a:lnTo>
                <a:lnTo>
                  <a:pt x="950" y="585"/>
                </a:lnTo>
                <a:lnTo>
                  <a:pt x="929" y="573"/>
                </a:lnTo>
                <a:lnTo>
                  <a:pt x="907" y="562"/>
                </a:lnTo>
                <a:lnTo>
                  <a:pt x="896" y="557"/>
                </a:lnTo>
                <a:lnTo>
                  <a:pt x="883" y="553"/>
                </a:lnTo>
                <a:lnTo>
                  <a:pt x="871" y="549"/>
                </a:lnTo>
                <a:lnTo>
                  <a:pt x="858" y="547"/>
                </a:lnTo>
                <a:lnTo>
                  <a:pt x="846" y="544"/>
                </a:lnTo>
                <a:lnTo>
                  <a:pt x="834" y="543"/>
                </a:lnTo>
                <a:lnTo>
                  <a:pt x="820" y="542"/>
                </a:lnTo>
                <a:lnTo>
                  <a:pt x="808" y="542"/>
                </a:lnTo>
                <a:lnTo>
                  <a:pt x="794" y="542"/>
                </a:lnTo>
                <a:lnTo>
                  <a:pt x="782" y="543"/>
                </a:lnTo>
                <a:lnTo>
                  <a:pt x="768" y="544"/>
                </a:lnTo>
                <a:lnTo>
                  <a:pt x="756" y="547"/>
                </a:lnTo>
                <a:lnTo>
                  <a:pt x="743" y="549"/>
                </a:lnTo>
                <a:lnTo>
                  <a:pt x="732" y="553"/>
                </a:lnTo>
                <a:lnTo>
                  <a:pt x="720" y="557"/>
                </a:lnTo>
                <a:lnTo>
                  <a:pt x="709" y="562"/>
                </a:lnTo>
                <a:lnTo>
                  <a:pt x="686" y="573"/>
                </a:lnTo>
                <a:lnTo>
                  <a:pt x="665" y="585"/>
                </a:lnTo>
                <a:lnTo>
                  <a:pt x="645" y="600"/>
                </a:lnTo>
                <a:lnTo>
                  <a:pt x="627" y="617"/>
                </a:lnTo>
                <a:lnTo>
                  <a:pt x="274" y="617"/>
                </a:lnTo>
                <a:lnTo>
                  <a:pt x="274" y="534"/>
                </a:lnTo>
                <a:lnTo>
                  <a:pt x="275" y="518"/>
                </a:lnTo>
                <a:lnTo>
                  <a:pt x="277" y="503"/>
                </a:lnTo>
                <a:lnTo>
                  <a:pt x="278" y="489"/>
                </a:lnTo>
                <a:lnTo>
                  <a:pt x="281" y="475"/>
                </a:lnTo>
                <a:lnTo>
                  <a:pt x="285" y="460"/>
                </a:lnTo>
                <a:lnTo>
                  <a:pt x="289" y="447"/>
                </a:lnTo>
                <a:lnTo>
                  <a:pt x="295" y="433"/>
                </a:lnTo>
                <a:lnTo>
                  <a:pt x="300" y="419"/>
                </a:lnTo>
                <a:lnTo>
                  <a:pt x="307" y="407"/>
                </a:lnTo>
                <a:lnTo>
                  <a:pt x="315" y="395"/>
                </a:lnTo>
                <a:lnTo>
                  <a:pt x="322" y="382"/>
                </a:lnTo>
                <a:lnTo>
                  <a:pt x="331" y="371"/>
                </a:lnTo>
                <a:lnTo>
                  <a:pt x="340" y="360"/>
                </a:lnTo>
                <a:lnTo>
                  <a:pt x="350" y="350"/>
                </a:lnTo>
                <a:lnTo>
                  <a:pt x="361" y="340"/>
                </a:lnTo>
                <a:lnTo>
                  <a:pt x="371" y="330"/>
                </a:lnTo>
                <a:lnTo>
                  <a:pt x="371" y="548"/>
                </a:lnTo>
                <a:lnTo>
                  <a:pt x="436" y="548"/>
                </a:lnTo>
                <a:lnTo>
                  <a:pt x="436" y="291"/>
                </a:lnTo>
                <a:lnTo>
                  <a:pt x="449" y="286"/>
                </a:lnTo>
                <a:lnTo>
                  <a:pt x="462" y="281"/>
                </a:lnTo>
                <a:lnTo>
                  <a:pt x="476" y="277"/>
                </a:lnTo>
                <a:lnTo>
                  <a:pt x="489" y="274"/>
                </a:lnTo>
                <a:lnTo>
                  <a:pt x="489" y="548"/>
                </a:lnTo>
                <a:lnTo>
                  <a:pt x="555" y="548"/>
                </a:lnTo>
                <a:lnTo>
                  <a:pt x="555" y="270"/>
                </a:lnTo>
                <a:close/>
                <a:moveTo>
                  <a:pt x="808" y="648"/>
                </a:moveTo>
                <a:lnTo>
                  <a:pt x="822" y="649"/>
                </a:lnTo>
                <a:lnTo>
                  <a:pt x="836" y="651"/>
                </a:lnTo>
                <a:lnTo>
                  <a:pt x="851" y="654"/>
                </a:lnTo>
                <a:lnTo>
                  <a:pt x="865" y="659"/>
                </a:lnTo>
                <a:lnTo>
                  <a:pt x="877" y="666"/>
                </a:lnTo>
                <a:lnTo>
                  <a:pt x="888" y="673"/>
                </a:lnTo>
                <a:lnTo>
                  <a:pt x="899" y="682"/>
                </a:lnTo>
                <a:lnTo>
                  <a:pt x="910" y="690"/>
                </a:lnTo>
                <a:lnTo>
                  <a:pt x="919" y="701"/>
                </a:lnTo>
                <a:lnTo>
                  <a:pt x="928" y="713"/>
                </a:lnTo>
                <a:lnTo>
                  <a:pt x="935" y="724"/>
                </a:lnTo>
                <a:lnTo>
                  <a:pt x="941" y="737"/>
                </a:lnTo>
                <a:lnTo>
                  <a:pt x="946" y="750"/>
                </a:lnTo>
                <a:lnTo>
                  <a:pt x="950" y="765"/>
                </a:lnTo>
                <a:lnTo>
                  <a:pt x="952" y="778"/>
                </a:lnTo>
                <a:lnTo>
                  <a:pt x="952" y="793"/>
                </a:lnTo>
                <a:lnTo>
                  <a:pt x="952" y="808"/>
                </a:lnTo>
                <a:lnTo>
                  <a:pt x="950" y="823"/>
                </a:lnTo>
                <a:lnTo>
                  <a:pt x="946" y="836"/>
                </a:lnTo>
                <a:lnTo>
                  <a:pt x="941" y="850"/>
                </a:lnTo>
                <a:lnTo>
                  <a:pt x="935" y="862"/>
                </a:lnTo>
                <a:lnTo>
                  <a:pt x="928" y="875"/>
                </a:lnTo>
                <a:lnTo>
                  <a:pt x="919" y="886"/>
                </a:lnTo>
                <a:lnTo>
                  <a:pt x="910" y="896"/>
                </a:lnTo>
                <a:lnTo>
                  <a:pt x="899" y="906"/>
                </a:lnTo>
                <a:lnTo>
                  <a:pt x="888" y="914"/>
                </a:lnTo>
                <a:lnTo>
                  <a:pt x="877" y="921"/>
                </a:lnTo>
                <a:lnTo>
                  <a:pt x="865" y="927"/>
                </a:lnTo>
                <a:lnTo>
                  <a:pt x="851" y="932"/>
                </a:lnTo>
                <a:lnTo>
                  <a:pt x="836" y="935"/>
                </a:lnTo>
                <a:lnTo>
                  <a:pt x="822" y="938"/>
                </a:lnTo>
                <a:lnTo>
                  <a:pt x="808" y="939"/>
                </a:lnTo>
                <a:lnTo>
                  <a:pt x="793" y="938"/>
                </a:lnTo>
                <a:lnTo>
                  <a:pt x="778" y="935"/>
                </a:lnTo>
                <a:lnTo>
                  <a:pt x="764" y="932"/>
                </a:lnTo>
                <a:lnTo>
                  <a:pt x="751" y="927"/>
                </a:lnTo>
                <a:lnTo>
                  <a:pt x="738" y="921"/>
                </a:lnTo>
                <a:lnTo>
                  <a:pt x="726" y="914"/>
                </a:lnTo>
                <a:lnTo>
                  <a:pt x="715" y="906"/>
                </a:lnTo>
                <a:lnTo>
                  <a:pt x="705" y="896"/>
                </a:lnTo>
                <a:lnTo>
                  <a:pt x="695" y="886"/>
                </a:lnTo>
                <a:lnTo>
                  <a:pt x="688" y="875"/>
                </a:lnTo>
                <a:lnTo>
                  <a:pt x="680" y="862"/>
                </a:lnTo>
                <a:lnTo>
                  <a:pt x="674" y="850"/>
                </a:lnTo>
                <a:lnTo>
                  <a:pt x="669" y="836"/>
                </a:lnTo>
                <a:lnTo>
                  <a:pt x="665" y="823"/>
                </a:lnTo>
                <a:lnTo>
                  <a:pt x="663" y="808"/>
                </a:lnTo>
                <a:lnTo>
                  <a:pt x="663" y="793"/>
                </a:lnTo>
                <a:lnTo>
                  <a:pt x="663" y="778"/>
                </a:lnTo>
                <a:lnTo>
                  <a:pt x="665" y="765"/>
                </a:lnTo>
                <a:lnTo>
                  <a:pt x="669" y="750"/>
                </a:lnTo>
                <a:lnTo>
                  <a:pt x="674" y="737"/>
                </a:lnTo>
                <a:lnTo>
                  <a:pt x="680" y="724"/>
                </a:lnTo>
                <a:lnTo>
                  <a:pt x="688" y="713"/>
                </a:lnTo>
                <a:lnTo>
                  <a:pt x="695" y="701"/>
                </a:lnTo>
                <a:lnTo>
                  <a:pt x="705" y="690"/>
                </a:lnTo>
                <a:lnTo>
                  <a:pt x="715" y="682"/>
                </a:lnTo>
                <a:lnTo>
                  <a:pt x="726" y="673"/>
                </a:lnTo>
                <a:lnTo>
                  <a:pt x="738" y="666"/>
                </a:lnTo>
                <a:lnTo>
                  <a:pt x="751" y="659"/>
                </a:lnTo>
                <a:lnTo>
                  <a:pt x="764" y="654"/>
                </a:lnTo>
                <a:lnTo>
                  <a:pt x="778" y="651"/>
                </a:lnTo>
                <a:lnTo>
                  <a:pt x="793" y="649"/>
                </a:lnTo>
                <a:lnTo>
                  <a:pt x="808" y="648"/>
                </a:lnTo>
                <a:close/>
                <a:moveTo>
                  <a:pt x="1075" y="403"/>
                </a:moveTo>
                <a:lnTo>
                  <a:pt x="1158" y="403"/>
                </a:lnTo>
                <a:lnTo>
                  <a:pt x="1165" y="404"/>
                </a:lnTo>
                <a:lnTo>
                  <a:pt x="1172" y="406"/>
                </a:lnTo>
                <a:lnTo>
                  <a:pt x="1178" y="409"/>
                </a:lnTo>
                <a:lnTo>
                  <a:pt x="1183" y="413"/>
                </a:lnTo>
                <a:lnTo>
                  <a:pt x="1186" y="418"/>
                </a:lnTo>
                <a:lnTo>
                  <a:pt x="1190" y="424"/>
                </a:lnTo>
                <a:lnTo>
                  <a:pt x="1191" y="430"/>
                </a:lnTo>
                <a:lnTo>
                  <a:pt x="1193" y="437"/>
                </a:lnTo>
                <a:lnTo>
                  <a:pt x="1193" y="524"/>
                </a:lnTo>
                <a:lnTo>
                  <a:pt x="1191" y="531"/>
                </a:lnTo>
                <a:lnTo>
                  <a:pt x="1190" y="537"/>
                </a:lnTo>
                <a:lnTo>
                  <a:pt x="1186" y="543"/>
                </a:lnTo>
                <a:lnTo>
                  <a:pt x="1183" y="548"/>
                </a:lnTo>
                <a:lnTo>
                  <a:pt x="1178" y="552"/>
                </a:lnTo>
                <a:lnTo>
                  <a:pt x="1172" y="555"/>
                </a:lnTo>
                <a:lnTo>
                  <a:pt x="1165" y="558"/>
                </a:lnTo>
                <a:lnTo>
                  <a:pt x="1158" y="558"/>
                </a:lnTo>
                <a:lnTo>
                  <a:pt x="1075" y="558"/>
                </a:lnTo>
                <a:lnTo>
                  <a:pt x="1068" y="558"/>
                </a:lnTo>
                <a:lnTo>
                  <a:pt x="1061" y="555"/>
                </a:lnTo>
                <a:lnTo>
                  <a:pt x="1056" y="552"/>
                </a:lnTo>
                <a:lnTo>
                  <a:pt x="1052" y="548"/>
                </a:lnTo>
                <a:lnTo>
                  <a:pt x="1047" y="543"/>
                </a:lnTo>
                <a:lnTo>
                  <a:pt x="1044" y="537"/>
                </a:lnTo>
                <a:lnTo>
                  <a:pt x="1042" y="531"/>
                </a:lnTo>
                <a:lnTo>
                  <a:pt x="1042" y="524"/>
                </a:lnTo>
                <a:lnTo>
                  <a:pt x="1042" y="437"/>
                </a:lnTo>
                <a:lnTo>
                  <a:pt x="1042" y="430"/>
                </a:lnTo>
                <a:lnTo>
                  <a:pt x="1044" y="424"/>
                </a:lnTo>
                <a:lnTo>
                  <a:pt x="1047" y="418"/>
                </a:lnTo>
                <a:lnTo>
                  <a:pt x="1052" y="413"/>
                </a:lnTo>
                <a:lnTo>
                  <a:pt x="1056" y="409"/>
                </a:lnTo>
                <a:lnTo>
                  <a:pt x="1061" y="406"/>
                </a:lnTo>
                <a:lnTo>
                  <a:pt x="1068" y="404"/>
                </a:lnTo>
                <a:lnTo>
                  <a:pt x="1075" y="403"/>
                </a:lnTo>
                <a:close/>
                <a:moveTo>
                  <a:pt x="1341" y="710"/>
                </a:moveTo>
                <a:lnTo>
                  <a:pt x="1341" y="1079"/>
                </a:lnTo>
                <a:lnTo>
                  <a:pt x="1340" y="1093"/>
                </a:lnTo>
                <a:lnTo>
                  <a:pt x="1339" y="1106"/>
                </a:lnTo>
                <a:lnTo>
                  <a:pt x="1338" y="1120"/>
                </a:lnTo>
                <a:lnTo>
                  <a:pt x="1335" y="1132"/>
                </a:lnTo>
                <a:lnTo>
                  <a:pt x="1333" y="1145"/>
                </a:lnTo>
                <a:lnTo>
                  <a:pt x="1329" y="1157"/>
                </a:lnTo>
                <a:lnTo>
                  <a:pt x="1325" y="1169"/>
                </a:lnTo>
                <a:lnTo>
                  <a:pt x="1320" y="1182"/>
                </a:lnTo>
                <a:lnTo>
                  <a:pt x="1309" y="1205"/>
                </a:lnTo>
                <a:lnTo>
                  <a:pt x="1295" y="1226"/>
                </a:lnTo>
                <a:lnTo>
                  <a:pt x="1281" y="1247"/>
                </a:lnTo>
                <a:lnTo>
                  <a:pt x="1263" y="1266"/>
                </a:lnTo>
                <a:lnTo>
                  <a:pt x="1245" y="1283"/>
                </a:lnTo>
                <a:lnTo>
                  <a:pt x="1224" y="1298"/>
                </a:lnTo>
                <a:lnTo>
                  <a:pt x="1203" y="1312"/>
                </a:lnTo>
                <a:lnTo>
                  <a:pt x="1179" y="1323"/>
                </a:lnTo>
                <a:lnTo>
                  <a:pt x="1167" y="1328"/>
                </a:lnTo>
                <a:lnTo>
                  <a:pt x="1154" y="1331"/>
                </a:lnTo>
                <a:lnTo>
                  <a:pt x="1142" y="1335"/>
                </a:lnTo>
                <a:lnTo>
                  <a:pt x="1130" y="1338"/>
                </a:lnTo>
                <a:lnTo>
                  <a:pt x="1117" y="1340"/>
                </a:lnTo>
                <a:lnTo>
                  <a:pt x="1104" y="1341"/>
                </a:lnTo>
                <a:lnTo>
                  <a:pt x="1090" y="1343"/>
                </a:lnTo>
                <a:lnTo>
                  <a:pt x="1076" y="1344"/>
                </a:lnTo>
                <a:lnTo>
                  <a:pt x="538" y="1344"/>
                </a:lnTo>
                <a:lnTo>
                  <a:pt x="525" y="1343"/>
                </a:lnTo>
                <a:lnTo>
                  <a:pt x="512" y="1341"/>
                </a:lnTo>
                <a:lnTo>
                  <a:pt x="498" y="1340"/>
                </a:lnTo>
                <a:lnTo>
                  <a:pt x="486" y="1338"/>
                </a:lnTo>
                <a:lnTo>
                  <a:pt x="472" y="1335"/>
                </a:lnTo>
                <a:lnTo>
                  <a:pt x="460" y="1331"/>
                </a:lnTo>
                <a:lnTo>
                  <a:pt x="447" y="1328"/>
                </a:lnTo>
                <a:lnTo>
                  <a:pt x="436" y="1323"/>
                </a:lnTo>
                <a:lnTo>
                  <a:pt x="413" y="1312"/>
                </a:lnTo>
                <a:lnTo>
                  <a:pt x="390" y="1298"/>
                </a:lnTo>
                <a:lnTo>
                  <a:pt x="371" y="1283"/>
                </a:lnTo>
                <a:lnTo>
                  <a:pt x="352" y="1266"/>
                </a:lnTo>
                <a:lnTo>
                  <a:pt x="335" y="1247"/>
                </a:lnTo>
                <a:lnTo>
                  <a:pt x="320" y="1226"/>
                </a:lnTo>
                <a:lnTo>
                  <a:pt x="306" y="1205"/>
                </a:lnTo>
                <a:lnTo>
                  <a:pt x="295" y="1182"/>
                </a:lnTo>
                <a:lnTo>
                  <a:pt x="290" y="1169"/>
                </a:lnTo>
                <a:lnTo>
                  <a:pt x="286" y="1157"/>
                </a:lnTo>
                <a:lnTo>
                  <a:pt x="283" y="1145"/>
                </a:lnTo>
                <a:lnTo>
                  <a:pt x="280" y="1132"/>
                </a:lnTo>
                <a:lnTo>
                  <a:pt x="278" y="1120"/>
                </a:lnTo>
                <a:lnTo>
                  <a:pt x="275" y="1106"/>
                </a:lnTo>
                <a:lnTo>
                  <a:pt x="274" y="1093"/>
                </a:lnTo>
                <a:lnTo>
                  <a:pt x="274" y="1079"/>
                </a:lnTo>
                <a:lnTo>
                  <a:pt x="274" y="710"/>
                </a:lnTo>
                <a:lnTo>
                  <a:pt x="569" y="710"/>
                </a:lnTo>
                <a:lnTo>
                  <a:pt x="564" y="730"/>
                </a:lnTo>
                <a:lnTo>
                  <a:pt x="559" y="751"/>
                </a:lnTo>
                <a:lnTo>
                  <a:pt x="556" y="772"/>
                </a:lnTo>
                <a:lnTo>
                  <a:pt x="555" y="793"/>
                </a:lnTo>
                <a:lnTo>
                  <a:pt x="555" y="807"/>
                </a:lnTo>
                <a:lnTo>
                  <a:pt x="556" y="819"/>
                </a:lnTo>
                <a:lnTo>
                  <a:pt x="558" y="831"/>
                </a:lnTo>
                <a:lnTo>
                  <a:pt x="560" y="844"/>
                </a:lnTo>
                <a:lnTo>
                  <a:pt x="566" y="869"/>
                </a:lnTo>
                <a:lnTo>
                  <a:pt x="575" y="891"/>
                </a:lnTo>
                <a:lnTo>
                  <a:pt x="586" y="913"/>
                </a:lnTo>
                <a:lnTo>
                  <a:pt x="598" y="934"/>
                </a:lnTo>
                <a:lnTo>
                  <a:pt x="613" y="954"/>
                </a:lnTo>
                <a:lnTo>
                  <a:pt x="629" y="971"/>
                </a:lnTo>
                <a:lnTo>
                  <a:pt x="647" y="987"/>
                </a:lnTo>
                <a:lnTo>
                  <a:pt x="667" y="1002"/>
                </a:lnTo>
                <a:lnTo>
                  <a:pt x="688" y="1015"/>
                </a:lnTo>
                <a:lnTo>
                  <a:pt x="710" y="1026"/>
                </a:lnTo>
                <a:lnTo>
                  <a:pt x="732" y="1034"/>
                </a:lnTo>
                <a:lnTo>
                  <a:pt x="757" y="1041"/>
                </a:lnTo>
                <a:lnTo>
                  <a:pt x="769" y="1043"/>
                </a:lnTo>
                <a:lnTo>
                  <a:pt x="782" y="1044"/>
                </a:lnTo>
                <a:lnTo>
                  <a:pt x="794" y="1046"/>
                </a:lnTo>
                <a:lnTo>
                  <a:pt x="808" y="1046"/>
                </a:lnTo>
                <a:lnTo>
                  <a:pt x="820" y="1046"/>
                </a:lnTo>
                <a:lnTo>
                  <a:pt x="834" y="1044"/>
                </a:lnTo>
                <a:lnTo>
                  <a:pt x="846" y="1043"/>
                </a:lnTo>
                <a:lnTo>
                  <a:pt x="858" y="1041"/>
                </a:lnTo>
                <a:lnTo>
                  <a:pt x="882" y="1034"/>
                </a:lnTo>
                <a:lnTo>
                  <a:pt x="905" y="1026"/>
                </a:lnTo>
                <a:lnTo>
                  <a:pt x="928" y="1015"/>
                </a:lnTo>
                <a:lnTo>
                  <a:pt x="949" y="1002"/>
                </a:lnTo>
                <a:lnTo>
                  <a:pt x="967" y="987"/>
                </a:lnTo>
                <a:lnTo>
                  <a:pt x="986" y="971"/>
                </a:lnTo>
                <a:lnTo>
                  <a:pt x="1002" y="954"/>
                </a:lnTo>
                <a:lnTo>
                  <a:pt x="1017" y="934"/>
                </a:lnTo>
                <a:lnTo>
                  <a:pt x="1029" y="913"/>
                </a:lnTo>
                <a:lnTo>
                  <a:pt x="1040" y="891"/>
                </a:lnTo>
                <a:lnTo>
                  <a:pt x="1048" y="869"/>
                </a:lnTo>
                <a:lnTo>
                  <a:pt x="1054" y="844"/>
                </a:lnTo>
                <a:lnTo>
                  <a:pt x="1056" y="831"/>
                </a:lnTo>
                <a:lnTo>
                  <a:pt x="1059" y="819"/>
                </a:lnTo>
                <a:lnTo>
                  <a:pt x="1059" y="807"/>
                </a:lnTo>
                <a:lnTo>
                  <a:pt x="1060" y="793"/>
                </a:lnTo>
                <a:lnTo>
                  <a:pt x="1059" y="772"/>
                </a:lnTo>
                <a:lnTo>
                  <a:pt x="1056" y="751"/>
                </a:lnTo>
                <a:lnTo>
                  <a:pt x="1052" y="730"/>
                </a:lnTo>
                <a:lnTo>
                  <a:pt x="1045" y="710"/>
                </a:lnTo>
                <a:lnTo>
                  <a:pt x="1341" y="71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95"/>
          <p:cNvSpPr>
            <a:spLocks noEditPoints="1"/>
          </p:cNvSpPr>
          <p:nvPr/>
        </p:nvSpPr>
        <p:spPr bwMode="auto">
          <a:xfrm>
            <a:off x="7703822" y="1418757"/>
            <a:ext cx="618478" cy="618478"/>
          </a:xfrm>
          <a:custGeom>
            <a:avLst/>
            <a:gdLst>
              <a:gd name="T0" fmla="*/ 258 w 576"/>
              <a:gd name="T1" fmla="*/ 2 h 576"/>
              <a:gd name="T2" fmla="*/ 176 w 576"/>
              <a:gd name="T3" fmla="*/ 22 h 576"/>
              <a:gd name="T4" fmla="*/ 104 w 576"/>
              <a:gd name="T5" fmla="*/ 66 h 576"/>
              <a:gd name="T6" fmla="*/ 50 w 576"/>
              <a:gd name="T7" fmla="*/ 128 h 576"/>
              <a:gd name="T8" fmla="*/ 12 w 576"/>
              <a:gd name="T9" fmla="*/ 202 h 576"/>
              <a:gd name="T10" fmla="*/ 0 w 576"/>
              <a:gd name="T11" fmla="*/ 288 h 576"/>
              <a:gd name="T12" fmla="*/ 6 w 576"/>
              <a:gd name="T13" fmla="*/ 346 h 576"/>
              <a:gd name="T14" fmla="*/ 34 w 576"/>
              <a:gd name="T15" fmla="*/ 426 h 576"/>
              <a:gd name="T16" fmla="*/ 84 w 576"/>
              <a:gd name="T17" fmla="*/ 492 h 576"/>
              <a:gd name="T18" fmla="*/ 150 w 576"/>
              <a:gd name="T19" fmla="*/ 542 h 576"/>
              <a:gd name="T20" fmla="*/ 230 w 576"/>
              <a:gd name="T21" fmla="*/ 570 h 576"/>
              <a:gd name="T22" fmla="*/ 288 w 576"/>
              <a:gd name="T23" fmla="*/ 576 h 576"/>
              <a:gd name="T24" fmla="*/ 374 w 576"/>
              <a:gd name="T25" fmla="*/ 564 h 576"/>
              <a:gd name="T26" fmla="*/ 450 w 576"/>
              <a:gd name="T27" fmla="*/ 528 h 576"/>
              <a:gd name="T28" fmla="*/ 510 w 576"/>
              <a:gd name="T29" fmla="*/ 472 h 576"/>
              <a:gd name="T30" fmla="*/ 554 w 576"/>
              <a:gd name="T31" fmla="*/ 400 h 576"/>
              <a:gd name="T32" fmla="*/ 574 w 576"/>
              <a:gd name="T33" fmla="*/ 318 h 576"/>
              <a:gd name="T34" fmla="*/ 574 w 576"/>
              <a:gd name="T35" fmla="*/ 258 h 576"/>
              <a:gd name="T36" fmla="*/ 554 w 576"/>
              <a:gd name="T37" fmla="*/ 176 h 576"/>
              <a:gd name="T38" fmla="*/ 510 w 576"/>
              <a:gd name="T39" fmla="*/ 106 h 576"/>
              <a:gd name="T40" fmla="*/ 450 w 576"/>
              <a:gd name="T41" fmla="*/ 50 h 576"/>
              <a:gd name="T42" fmla="*/ 374 w 576"/>
              <a:gd name="T43" fmla="*/ 14 h 576"/>
              <a:gd name="T44" fmla="*/ 288 w 576"/>
              <a:gd name="T45" fmla="*/ 0 h 576"/>
              <a:gd name="T46" fmla="*/ 306 w 576"/>
              <a:gd name="T47" fmla="*/ 418 h 576"/>
              <a:gd name="T48" fmla="*/ 254 w 576"/>
              <a:gd name="T49" fmla="*/ 418 h 576"/>
              <a:gd name="T50" fmla="*/ 210 w 576"/>
              <a:gd name="T51" fmla="*/ 450 h 576"/>
              <a:gd name="T52" fmla="*/ 158 w 576"/>
              <a:gd name="T53" fmla="*/ 464 h 576"/>
              <a:gd name="T54" fmla="*/ 142 w 576"/>
              <a:gd name="T55" fmla="*/ 458 h 576"/>
              <a:gd name="T56" fmla="*/ 154 w 576"/>
              <a:gd name="T57" fmla="*/ 448 h 576"/>
              <a:gd name="T58" fmla="*/ 174 w 576"/>
              <a:gd name="T59" fmla="*/ 424 h 576"/>
              <a:gd name="T60" fmla="*/ 180 w 576"/>
              <a:gd name="T61" fmla="*/ 394 h 576"/>
              <a:gd name="T62" fmla="*/ 152 w 576"/>
              <a:gd name="T63" fmla="*/ 376 h 576"/>
              <a:gd name="T64" fmla="*/ 122 w 576"/>
              <a:gd name="T65" fmla="*/ 338 h 576"/>
              <a:gd name="T66" fmla="*/ 108 w 576"/>
              <a:gd name="T67" fmla="*/ 294 h 576"/>
              <a:gd name="T68" fmla="*/ 108 w 576"/>
              <a:gd name="T69" fmla="*/ 266 h 576"/>
              <a:gd name="T70" fmla="*/ 122 w 576"/>
              <a:gd name="T71" fmla="*/ 224 h 576"/>
              <a:gd name="T72" fmla="*/ 148 w 576"/>
              <a:gd name="T73" fmla="*/ 188 h 576"/>
              <a:gd name="T74" fmla="*/ 188 w 576"/>
              <a:gd name="T75" fmla="*/ 158 h 576"/>
              <a:gd name="T76" fmla="*/ 236 w 576"/>
              <a:gd name="T77" fmla="*/ 138 h 576"/>
              <a:gd name="T78" fmla="*/ 272 w 576"/>
              <a:gd name="T79" fmla="*/ 130 h 576"/>
              <a:gd name="T80" fmla="*/ 326 w 576"/>
              <a:gd name="T81" fmla="*/ 132 h 576"/>
              <a:gd name="T82" fmla="*/ 376 w 576"/>
              <a:gd name="T83" fmla="*/ 144 h 576"/>
              <a:gd name="T84" fmla="*/ 418 w 576"/>
              <a:gd name="T85" fmla="*/ 168 h 576"/>
              <a:gd name="T86" fmla="*/ 448 w 576"/>
              <a:gd name="T87" fmla="*/ 200 h 576"/>
              <a:gd name="T88" fmla="*/ 466 w 576"/>
              <a:gd name="T89" fmla="*/ 240 h 576"/>
              <a:gd name="T90" fmla="*/ 470 w 576"/>
              <a:gd name="T91" fmla="*/ 270 h 576"/>
              <a:gd name="T92" fmla="*/ 462 w 576"/>
              <a:gd name="T93" fmla="*/ 312 h 576"/>
              <a:gd name="T94" fmla="*/ 438 w 576"/>
              <a:gd name="T95" fmla="*/ 350 h 576"/>
              <a:gd name="T96" fmla="*/ 404 w 576"/>
              <a:gd name="T97" fmla="*/ 382 h 576"/>
              <a:gd name="T98" fmla="*/ 358 w 576"/>
              <a:gd name="T99" fmla="*/ 406 h 576"/>
              <a:gd name="T100" fmla="*/ 306 w 576"/>
              <a:gd name="T101" fmla="*/ 418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76" h="576">
                <a:moveTo>
                  <a:pt x="288" y="0"/>
                </a:moveTo>
                <a:lnTo>
                  <a:pt x="288" y="0"/>
                </a:lnTo>
                <a:lnTo>
                  <a:pt x="258" y="2"/>
                </a:lnTo>
                <a:lnTo>
                  <a:pt x="230" y="6"/>
                </a:lnTo>
                <a:lnTo>
                  <a:pt x="202" y="14"/>
                </a:lnTo>
                <a:lnTo>
                  <a:pt x="176" y="22"/>
                </a:lnTo>
                <a:lnTo>
                  <a:pt x="150" y="34"/>
                </a:lnTo>
                <a:lnTo>
                  <a:pt x="126" y="50"/>
                </a:lnTo>
                <a:lnTo>
                  <a:pt x="104" y="66"/>
                </a:lnTo>
                <a:lnTo>
                  <a:pt x="84" y="84"/>
                </a:lnTo>
                <a:lnTo>
                  <a:pt x="66" y="106"/>
                </a:lnTo>
                <a:lnTo>
                  <a:pt x="50" y="128"/>
                </a:lnTo>
                <a:lnTo>
                  <a:pt x="34" y="150"/>
                </a:lnTo>
                <a:lnTo>
                  <a:pt x="22" y="176"/>
                </a:lnTo>
                <a:lnTo>
                  <a:pt x="12" y="202"/>
                </a:lnTo>
                <a:lnTo>
                  <a:pt x="6" y="230"/>
                </a:lnTo>
                <a:lnTo>
                  <a:pt x="2" y="258"/>
                </a:lnTo>
                <a:lnTo>
                  <a:pt x="0" y="288"/>
                </a:lnTo>
                <a:lnTo>
                  <a:pt x="0" y="288"/>
                </a:lnTo>
                <a:lnTo>
                  <a:pt x="2" y="318"/>
                </a:lnTo>
                <a:lnTo>
                  <a:pt x="6" y="346"/>
                </a:lnTo>
                <a:lnTo>
                  <a:pt x="12" y="374"/>
                </a:lnTo>
                <a:lnTo>
                  <a:pt x="22" y="400"/>
                </a:lnTo>
                <a:lnTo>
                  <a:pt x="34" y="426"/>
                </a:lnTo>
                <a:lnTo>
                  <a:pt x="50" y="450"/>
                </a:lnTo>
                <a:lnTo>
                  <a:pt x="66" y="472"/>
                </a:lnTo>
                <a:lnTo>
                  <a:pt x="84" y="492"/>
                </a:lnTo>
                <a:lnTo>
                  <a:pt x="104" y="510"/>
                </a:lnTo>
                <a:lnTo>
                  <a:pt x="126" y="528"/>
                </a:lnTo>
                <a:lnTo>
                  <a:pt x="150" y="542"/>
                </a:lnTo>
                <a:lnTo>
                  <a:pt x="176" y="554"/>
                </a:lnTo>
                <a:lnTo>
                  <a:pt x="202" y="564"/>
                </a:lnTo>
                <a:lnTo>
                  <a:pt x="230" y="570"/>
                </a:lnTo>
                <a:lnTo>
                  <a:pt x="258" y="574"/>
                </a:lnTo>
                <a:lnTo>
                  <a:pt x="288" y="576"/>
                </a:lnTo>
                <a:lnTo>
                  <a:pt x="288" y="576"/>
                </a:lnTo>
                <a:lnTo>
                  <a:pt x="318" y="574"/>
                </a:lnTo>
                <a:lnTo>
                  <a:pt x="346" y="570"/>
                </a:lnTo>
                <a:lnTo>
                  <a:pt x="374" y="564"/>
                </a:lnTo>
                <a:lnTo>
                  <a:pt x="400" y="554"/>
                </a:lnTo>
                <a:lnTo>
                  <a:pt x="426" y="542"/>
                </a:lnTo>
                <a:lnTo>
                  <a:pt x="450" y="528"/>
                </a:lnTo>
                <a:lnTo>
                  <a:pt x="472" y="510"/>
                </a:lnTo>
                <a:lnTo>
                  <a:pt x="492" y="492"/>
                </a:lnTo>
                <a:lnTo>
                  <a:pt x="510" y="472"/>
                </a:lnTo>
                <a:lnTo>
                  <a:pt x="526" y="450"/>
                </a:lnTo>
                <a:lnTo>
                  <a:pt x="542" y="426"/>
                </a:lnTo>
                <a:lnTo>
                  <a:pt x="554" y="400"/>
                </a:lnTo>
                <a:lnTo>
                  <a:pt x="564" y="374"/>
                </a:lnTo>
                <a:lnTo>
                  <a:pt x="570" y="346"/>
                </a:lnTo>
                <a:lnTo>
                  <a:pt x="574" y="318"/>
                </a:lnTo>
                <a:lnTo>
                  <a:pt x="576" y="288"/>
                </a:lnTo>
                <a:lnTo>
                  <a:pt x="576" y="288"/>
                </a:lnTo>
                <a:lnTo>
                  <a:pt x="574" y="258"/>
                </a:lnTo>
                <a:lnTo>
                  <a:pt x="570" y="230"/>
                </a:lnTo>
                <a:lnTo>
                  <a:pt x="564" y="202"/>
                </a:lnTo>
                <a:lnTo>
                  <a:pt x="554" y="176"/>
                </a:lnTo>
                <a:lnTo>
                  <a:pt x="542" y="150"/>
                </a:lnTo>
                <a:lnTo>
                  <a:pt x="526" y="128"/>
                </a:lnTo>
                <a:lnTo>
                  <a:pt x="510" y="106"/>
                </a:lnTo>
                <a:lnTo>
                  <a:pt x="492" y="84"/>
                </a:lnTo>
                <a:lnTo>
                  <a:pt x="472" y="66"/>
                </a:lnTo>
                <a:lnTo>
                  <a:pt x="450" y="50"/>
                </a:lnTo>
                <a:lnTo>
                  <a:pt x="426" y="34"/>
                </a:lnTo>
                <a:lnTo>
                  <a:pt x="400" y="22"/>
                </a:lnTo>
                <a:lnTo>
                  <a:pt x="374" y="14"/>
                </a:lnTo>
                <a:lnTo>
                  <a:pt x="346" y="6"/>
                </a:lnTo>
                <a:lnTo>
                  <a:pt x="318" y="2"/>
                </a:lnTo>
                <a:lnTo>
                  <a:pt x="288" y="0"/>
                </a:lnTo>
                <a:lnTo>
                  <a:pt x="288" y="0"/>
                </a:lnTo>
                <a:close/>
                <a:moveTo>
                  <a:pt x="306" y="418"/>
                </a:moveTo>
                <a:lnTo>
                  <a:pt x="306" y="418"/>
                </a:lnTo>
                <a:lnTo>
                  <a:pt x="278" y="420"/>
                </a:lnTo>
                <a:lnTo>
                  <a:pt x="254" y="418"/>
                </a:lnTo>
                <a:lnTo>
                  <a:pt x="254" y="418"/>
                </a:lnTo>
                <a:lnTo>
                  <a:pt x="242" y="428"/>
                </a:lnTo>
                <a:lnTo>
                  <a:pt x="232" y="438"/>
                </a:lnTo>
                <a:lnTo>
                  <a:pt x="210" y="450"/>
                </a:lnTo>
                <a:lnTo>
                  <a:pt x="190" y="460"/>
                </a:lnTo>
                <a:lnTo>
                  <a:pt x="172" y="464"/>
                </a:lnTo>
                <a:lnTo>
                  <a:pt x="158" y="464"/>
                </a:lnTo>
                <a:lnTo>
                  <a:pt x="148" y="464"/>
                </a:lnTo>
                <a:lnTo>
                  <a:pt x="142" y="460"/>
                </a:lnTo>
                <a:lnTo>
                  <a:pt x="142" y="458"/>
                </a:lnTo>
                <a:lnTo>
                  <a:pt x="144" y="458"/>
                </a:lnTo>
                <a:lnTo>
                  <a:pt x="144" y="458"/>
                </a:lnTo>
                <a:lnTo>
                  <a:pt x="154" y="448"/>
                </a:lnTo>
                <a:lnTo>
                  <a:pt x="162" y="440"/>
                </a:lnTo>
                <a:lnTo>
                  <a:pt x="170" y="432"/>
                </a:lnTo>
                <a:lnTo>
                  <a:pt x="174" y="424"/>
                </a:lnTo>
                <a:lnTo>
                  <a:pt x="176" y="416"/>
                </a:lnTo>
                <a:lnTo>
                  <a:pt x="178" y="408"/>
                </a:lnTo>
                <a:lnTo>
                  <a:pt x="180" y="394"/>
                </a:lnTo>
                <a:lnTo>
                  <a:pt x="180" y="394"/>
                </a:lnTo>
                <a:lnTo>
                  <a:pt x="164" y="386"/>
                </a:lnTo>
                <a:lnTo>
                  <a:pt x="152" y="376"/>
                </a:lnTo>
                <a:lnTo>
                  <a:pt x="140" y="364"/>
                </a:lnTo>
                <a:lnTo>
                  <a:pt x="130" y="352"/>
                </a:lnTo>
                <a:lnTo>
                  <a:pt x="122" y="338"/>
                </a:lnTo>
                <a:lnTo>
                  <a:pt x="116" y="324"/>
                </a:lnTo>
                <a:lnTo>
                  <a:pt x="110" y="310"/>
                </a:lnTo>
                <a:lnTo>
                  <a:pt x="108" y="294"/>
                </a:lnTo>
                <a:lnTo>
                  <a:pt x="108" y="294"/>
                </a:lnTo>
                <a:lnTo>
                  <a:pt x="108" y="280"/>
                </a:lnTo>
                <a:lnTo>
                  <a:pt x="108" y="266"/>
                </a:lnTo>
                <a:lnTo>
                  <a:pt x="112" y="252"/>
                </a:lnTo>
                <a:lnTo>
                  <a:pt x="116" y="238"/>
                </a:lnTo>
                <a:lnTo>
                  <a:pt x="122" y="224"/>
                </a:lnTo>
                <a:lnTo>
                  <a:pt x="130" y="210"/>
                </a:lnTo>
                <a:lnTo>
                  <a:pt x="138" y="198"/>
                </a:lnTo>
                <a:lnTo>
                  <a:pt x="148" y="188"/>
                </a:lnTo>
                <a:lnTo>
                  <a:pt x="160" y="176"/>
                </a:lnTo>
                <a:lnTo>
                  <a:pt x="174" y="166"/>
                </a:lnTo>
                <a:lnTo>
                  <a:pt x="188" y="158"/>
                </a:lnTo>
                <a:lnTo>
                  <a:pt x="202" y="150"/>
                </a:lnTo>
                <a:lnTo>
                  <a:pt x="218" y="144"/>
                </a:lnTo>
                <a:lnTo>
                  <a:pt x="236" y="138"/>
                </a:lnTo>
                <a:lnTo>
                  <a:pt x="254" y="134"/>
                </a:lnTo>
                <a:lnTo>
                  <a:pt x="272" y="130"/>
                </a:lnTo>
                <a:lnTo>
                  <a:pt x="272" y="130"/>
                </a:lnTo>
                <a:lnTo>
                  <a:pt x="290" y="130"/>
                </a:lnTo>
                <a:lnTo>
                  <a:pt x="308" y="130"/>
                </a:lnTo>
                <a:lnTo>
                  <a:pt x="326" y="132"/>
                </a:lnTo>
                <a:lnTo>
                  <a:pt x="344" y="134"/>
                </a:lnTo>
                <a:lnTo>
                  <a:pt x="360" y="138"/>
                </a:lnTo>
                <a:lnTo>
                  <a:pt x="376" y="144"/>
                </a:lnTo>
                <a:lnTo>
                  <a:pt x="390" y="150"/>
                </a:lnTo>
                <a:lnTo>
                  <a:pt x="404" y="158"/>
                </a:lnTo>
                <a:lnTo>
                  <a:pt x="418" y="168"/>
                </a:lnTo>
                <a:lnTo>
                  <a:pt x="428" y="178"/>
                </a:lnTo>
                <a:lnTo>
                  <a:pt x="440" y="188"/>
                </a:lnTo>
                <a:lnTo>
                  <a:pt x="448" y="200"/>
                </a:lnTo>
                <a:lnTo>
                  <a:pt x="456" y="212"/>
                </a:lnTo>
                <a:lnTo>
                  <a:pt x="462" y="226"/>
                </a:lnTo>
                <a:lnTo>
                  <a:pt x="466" y="240"/>
                </a:lnTo>
                <a:lnTo>
                  <a:pt x="470" y="254"/>
                </a:lnTo>
                <a:lnTo>
                  <a:pt x="470" y="254"/>
                </a:lnTo>
                <a:lnTo>
                  <a:pt x="470" y="270"/>
                </a:lnTo>
                <a:lnTo>
                  <a:pt x="468" y="284"/>
                </a:lnTo>
                <a:lnTo>
                  <a:pt x="466" y="298"/>
                </a:lnTo>
                <a:lnTo>
                  <a:pt x="462" y="312"/>
                </a:lnTo>
                <a:lnTo>
                  <a:pt x="456" y="326"/>
                </a:lnTo>
                <a:lnTo>
                  <a:pt x="448" y="338"/>
                </a:lnTo>
                <a:lnTo>
                  <a:pt x="438" y="350"/>
                </a:lnTo>
                <a:lnTo>
                  <a:pt x="428" y="362"/>
                </a:lnTo>
                <a:lnTo>
                  <a:pt x="416" y="372"/>
                </a:lnTo>
                <a:lnTo>
                  <a:pt x="404" y="382"/>
                </a:lnTo>
                <a:lnTo>
                  <a:pt x="390" y="392"/>
                </a:lnTo>
                <a:lnTo>
                  <a:pt x="374" y="400"/>
                </a:lnTo>
                <a:lnTo>
                  <a:pt x="358" y="406"/>
                </a:lnTo>
                <a:lnTo>
                  <a:pt x="342" y="412"/>
                </a:lnTo>
                <a:lnTo>
                  <a:pt x="324" y="416"/>
                </a:lnTo>
                <a:lnTo>
                  <a:pt x="306" y="418"/>
                </a:lnTo>
                <a:lnTo>
                  <a:pt x="306" y="4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45"/>
          <p:cNvSpPr>
            <a:spLocks noEditPoints="1"/>
          </p:cNvSpPr>
          <p:nvPr/>
        </p:nvSpPr>
        <p:spPr bwMode="auto">
          <a:xfrm>
            <a:off x="2778055" y="2913171"/>
            <a:ext cx="626036" cy="60743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11508" y="210333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dirty="0">
                <a:latin typeface="HYQiHei 40S" pitchFamily="18" charset="-122"/>
                <a:ea typeface="HYQiHei 40S" pitchFamily="18" charset="-122"/>
              </a:rPr>
              <a:t>此处输入标题</a:t>
            </a:r>
            <a:endParaRPr kumimoji="1" lang="zh-CN" altLang="en-US" sz="2000" dirty="0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11508" y="2503441"/>
            <a:ext cx="3037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latin typeface="HYQiHei 40S" pitchFamily="18" charset="-122"/>
                <a:ea typeface="HYQiHei 40S" pitchFamily="18" charset="-122"/>
              </a:rPr>
              <a:t>输入文字内容</a:t>
            </a:r>
            <a:r>
              <a:rPr kumimoji="1" lang="en-US" altLang="zh-CN" sz="1400" dirty="0"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zh-CN" altLang="en-US" sz="1400" dirty="0">
                <a:latin typeface="HYQiHei 40S" pitchFamily="18" charset="-122"/>
                <a:ea typeface="HYQiHei 40S" pitchFamily="18" charset="-122"/>
              </a:rPr>
              <a:t>输入文字内容</a:t>
            </a:r>
            <a:endParaRPr kumimoji="1" lang="en-US" altLang="zh-CN" sz="1400" dirty="0">
              <a:latin typeface="HYQiHei 40S" pitchFamily="18" charset="-122"/>
              <a:ea typeface="HYQiHei 40S" pitchFamily="18" charset="-122"/>
            </a:endParaRPr>
          </a:p>
          <a:p>
            <a:r>
              <a:rPr kumimoji="1" lang="zh-CN" altLang="en-US" sz="1400" dirty="0">
                <a:latin typeface="HYQiHei 40S" pitchFamily="18" charset="-122"/>
                <a:ea typeface="HYQiHei 40S" pitchFamily="18" charset="-122"/>
              </a:rPr>
              <a:t>输入文字内容</a:t>
            </a:r>
            <a:r>
              <a:rPr kumimoji="1" lang="en-US" altLang="zh-CN" sz="1400" dirty="0"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zh-CN" altLang="en-US" sz="1400" dirty="0">
                <a:latin typeface="HYQiHei 40S" pitchFamily="18" charset="-122"/>
                <a:ea typeface="HYQiHei 40S" pitchFamily="18" charset="-122"/>
              </a:rPr>
              <a:t>输入文字内容</a:t>
            </a:r>
            <a:endParaRPr kumimoji="1" lang="en-US" altLang="zh-CN" sz="1400" dirty="0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64901" y="476010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dirty="0">
                <a:latin typeface="HYQiHei 40S" pitchFamily="18" charset="-122"/>
                <a:ea typeface="HYQiHei 40S" pitchFamily="18" charset="-122"/>
              </a:rPr>
              <a:t>此处输入标题</a:t>
            </a:r>
            <a:endParaRPr kumimoji="1" lang="zh-CN" altLang="en-US" sz="2000" dirty="0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64901" y="5160213"/>
            <a:ext cx="3037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latin typeface="HYQiHei 40S" pitchFamily="18" charset="-122"/>
                <a:ea typeface="HYQiHei 40S" pitchFamily="18" charset="-122"/>
              </a:rPr>
              <a:t>输入文字内容</a:t>
            </a:r>
            <a:r>
              <a:rPr kumimoji="1" lang="en-US" altLang="zh-CN" sz="1400" dirty="0"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zh-CN" altLang="en-US" sz="1400" dirty="0">
                <a:latin typeface="HYQiHei 40S" pitchFamily="18" charset="-122"/>
                <a:ea typeface="HYQiHei 40S" pitchFamily="18" charset="-122"/>
              </a:rPr>
              <a:t>输入文字内容</a:t>
            </a:r>
            <a:endParaRPr kumimoji="1" lang="en-US" altLang="zh-CN" sz="1400" dirty="0">
              <a:latin typeface="HYQiHei 40S" pitchFamily="18" charset="-122"/>
              <a:ea typeface="HYQiHei 40S" pitchFamily="18" charset="-122"/>
            </a:endParaRPr>
          </a:p>
          <a:p>
            <a:r>
              <a:rPr kumimoji="1" lang="zh-CN" altLang="en-US" sz="1400" dirty="0">
                <a:latin typeface="HYQiHei 40S" pitchFamily="18" charset="-122"/>
                <a:ea typeface="HYQiHei 40S" pitchFamily="18" charset="-122"/>
              </a:rPr>
              <a:t>输入文字内容</a:t>
            </a:r>
            <a:r>
              <a:rPr kumimoji="1" lang="en-US" altLang="zh-CN" sz="1400" dirty="0"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zh-CN" altLang="en-US" sz="1400" dirty="0">
                <a:latin typeface="HYQiHei 40S" pitchFamily="18" charset="-122"/>
                <a:ea typeface="HYQiHei 40S" pitchFamily="18" charset="-122"/>
              </a:rPr>
              <a:t>输入文字内容</a:t>
            </a:r>
            <a:endParaRPr kumimoji="1" lang="en-US" altLang="zh-CN" sz="1400" dirty="0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27088" y="357368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zh-CN" altLang="en-US" sz="2000" dirty="0">
                <a:latin typeface="HYQiHei 40S" pitchFamily="18" charset="-122"/>
                <a:ea typeface="HYQiHei 40S" pitchFamily="18" charset="-122"/>
              </a:rPr>
              <a:t>此处输入标题</a:t>
            </a:r>
            <a:endParaRPr kumimoji="1" lang="zh-CN" altLang="en-US" sz="2000" dirty="0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9364" y="3969132"/>
            <a:ext cx="3037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sz="1400" dirty="0">
                <a:latin typeface="HYQiHei 40S" pitchFamily="18" charset="-122"/>
                <a:ea typeface="HYQiHei 40S" pitchFamily="18" charset="-122"/>
              </a:rPr>
              <a:t>输入文字内容</a:t>
            </a:r>
            <a:r>
              <a:rPr kumimoji="1" lang="en-US" altLang="zh-CN" sz="1400" dirty="0"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zh-CN" altLang="en-US" sz="1400" dirty="0">
                <a:latin typeface="HYQiHei 40S" pitchFamily="18" charset="-122"/>
                <a:ea typeface="HYQiHei 40S" pitchFamily="18" charset="-122"/>
              </a:rPr>
              <a:t>输入文字内容</a:t>
            </a:r>
            <a:endParaRPr kumimoji="1" lang="en-US" altLang="zh-CN" sz="1400" dirty="0">
              <a:latin typeface="HYQiHei 40S" pitchFamily="18" charset="-122"/>
              <a:ea typeface="HYQiHei 40S" pitchFamily="18" charset="-122"/>
            </a:endParaRPr>
          </a:p>
          <a:p>
            <a:pPr algn="r"/>
            <a:r>
              <a:rPr kumimoji="1" lang="zh-CN" altLang="en-US" sz="1400" dirty="0">
                <a:latin typeface="HYQiHei 40S" pitchFamily="18" charset="-122"/>
                <a:ea typeface="HYQiHei 40S" pitchFamily="18" charset="-122"/>
              </a:rPr>
              <a:t>输入文字内容</a:t>
            </a:r>
            <a:r>
              <a:rPr kumimoji="1" lang="en-US" altLang="zh-CN" sz="1400" dirty="0"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zh-CN" altLang="en-US" sz="1400" dirty="0">
                <a:latin typeface="HYQiHei 40S" pitchFamily="18" charset="-122"/>
                <a:ea typeface="HYQiHei 40S" pitchFamily="18" charset="-122"/>
              </a:rPr>
              <a:t>输入文字内容</a:t>
            </a:r>
            <a:endParaRPr kumimoji="1" lang="en-US" altLang="zh-CN" sz="1400" dirty="0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65071" y="4234354"/>
            <a:ext cx="1710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</a:rPr>
              <a:t>02</a:t>
            </a:r>
            <a:endParaRPr kumimoji="1" lang="en-US" altLang="zh-CN" sz="48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40645" y="2526194"/>
            <a:ext cx="1710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</a:rPr>
              <a:t>01</a:t>
            </a:r>
            <a:endParaRPr kumimoji="1" lang="en-US" altLang="zh-CN" sz="48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44554" y="4230742"/>
            <a:ext cx="1710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</a:rPr>
              <a:t>03</a:t>
            </a:r>
            <a:endParaRPr kumimoji="1" lang="en-US" altLang="zh-CN" sz="48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89059" y="552190"/>
            <a:ext cx="3753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  <a:cs typeface="HYQiHei 40S" pitchFamily="18" charset="-122"/>
              </a:rPr>
              <a:t>工作内容总览</a:t>
            </a:r>
            <a:endParaRPr kumimoji="1" lang="en-US" altLang="zh-CN" sz="28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  <a:cs typeface="HYQiHei 40S" pitchFamily="18" charset="-122"/>
            </a:endParaRPr>
          </a:p>
          <a:p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  <a:cs typeface="HYQiHei 40S" pitchFamily="18" charset="-122"/>
              </a:rPr>
              <a:t>Enter</a:t>
            </a:r>
            <a:r>
              <a:rPr kumimoji="1" lang="zh-CN" altLang="en-US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  <a:cs typeface="HYQiHei 40S" pitchFamily="18" charset="-122"/>
              </a:rPr>
              <a:t> </a:t>
            </a:r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  <a:cs typeface="HYQiHei 40S" pitchFamily="18" charset="-122"/>
              </a:rPr>
              <a:t>your title here</a:t>
            </a:r>
            <a:endParaRPr kumimoji="1" lang="zh-CN" altLang="en-US" sz="2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  <a:cs typeface="HYQiHei 40S" pitchFamily="18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89059" y="552190"/>
            <a:ext cx="3753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  <a:cs typeface="HYQiHei 40S" pitchFamily="18" charset="-122"/>
              </a:rPr>
              <a:t>工作情况总结</a:t>
            </a:r>
            <a:endParaRPr kumimoji="1" lang="en-US" altLang="zh-CN" sz="28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  <a:cs typeface="HYQiHei 40S" pitchFamily="18" charset="-122"/>
            </a:endParaRPr>
          </a:p>
          <a:p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  <a:cs typeface="HYQiHei 40S" pitchFamily="18" charset="-122"/>
              </a:rPr>
              <a:t>Enter</a:t>
            </a:r>
            <a:r>
              <a:rPr kumimoji="1" lang="zh-CN" altLang="en-US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  <a:cs typeface="HYQiHei 40S" pitchFamily="18" charset="-122"/>
              </a:rPr>
              <a:t> </a:t>
            </a:r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  <a:cs typeface="HYQiHei 40S" pitchFamily="18" charset="-122"/>
              </a:rPr>
              <a:t>your title here</a:t>
            </a:r>
            <a:endParaRPr kumimoji="1" lang="zh-CN" altLang="en-US" sz="2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  <a:cs typeface="HYQiHei 40S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60" y="416210"/>
            <a:ext cx="774700" cy="1041400"/>
          </a:xfrm>
          <a:prstGeom prst="rect">
            <a:avLst/>
          </a:prstGeom>
        </p:spPr>
      </p:pic>
      <p:sp>
        <p:nvSpPr>
          <p:cNvPr id="12" name="Freeform 1"/>
          <p:cNvSpPr>
            <a:spLocks noChangeArrowheads="1"/>
          </p:cNvSpPr>
          <p:nvPr/>
        </p:nvSpPr>
        <p:spPr bwMode="auto">
          <a:xfrm>
            <a:off x="3848349" y="3232890"/>
            <a:ext cx="7756419" cy="1265476"/>
          </a:xfrm>
          <a:custGeom>
            <a:avLst/>
            <a:gdLst>
              <a:gd name="T0" fmla="*/ 13288 w 13289"/>
              <a:gd name="T1" fmla="*/ 3104 h 3105"/>
              <a:gd name="T2" fmla="*/ 0 w 13289"/>
              <a:gd name="T3" fmla="*/ 3104 h 3105"/>
              <a:gd name="T4" fmla="*/ 0 w 13289"/>
              <a:gd name="T5" fmla="*/ 0 h 3105"/>
              <a:gd name="T6" fmla="*/ 13288 w 13289"/>
              <a:gd name="T7" fmla="*/ 0 h 3105"/>
              <a:gd name="T8" fmla="*/ 13288 w 13289"/>
              <a:gd name="T9" fmla="*/ 3104 h 3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89" h="3105">
                <a:moveTo>
                  <a:pt x="13288" y="3104"/>
                </a:moveTo>
                <a:lnTo>
                  <a:pt x="0" y="3104"/>
                </a:lnTo>
                <a:lnTo>
                  <a:pt x="0" y="0"/>
                </a:lnTo>
                <a:lnTo>
                  <a:pt x="13288" y="0"/>
                </a:lnTo>
                <a:lnTo>
                  <a:pt x="13288" y="3104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 noChangeArrowheads="1"/>
          </p:cNvSpPr>
          <p:nvPr/>
        </p:nvSpPr>
        <p:spPr bwMode="auto">
          <a:xfrm>
            <a:off x="2563099" y="3222279"/>
            <a:ext cx="1285251" cy="1274466"/>
          </a:xfrm>
          <a:custGeom>
            <a:avLst/>
            <a:gdLst>
              <a:gd name="T0" fmla="*/ 3150 w 3151"/>
              <a:gd name="T1" fmla="*/ 3127 h 3128"/>
              <a:gd name="T2" fmla="*/ 0 w 3151"/>
              <a:gd name="T3" fmla="*/ 3127 h 3128"/>
              <a:gd name="T4" fmla="*/ 0 w 3151"/>
              <a:gd name="T5" fmla="*/ 0 h 3128"/>
              <a:gd name="T6" fmla="*/ 3150 w 3151"/>
              <a:gd name="T7" fmla="*/ 0 h 3128"/>
              <a:gd name="T8" fmla="*/ 3150 w 3151"/>
              <a:gd name="T9" fmla="*/ 3127 h 3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1" h="3128">
                <a:moveTo>
                  <a:pt x="3150" y="3127"/>
                </a:moveTo>
                <a:lnTo>
                  <a:pt x="0" y="3127"/>
                </a:lnTo>
                <a:lnTo>
                  <a:pt x="0" y="0"/>
                </a:lnTo>
                <a:lnTo>
                  <a:pt x="3150" y="0"/>
                </a:lnTo>
                <a:lnTo>
                  <a:pt x="3150" y="3127"/>
                </a:lnTo>
              </a:path>
            </a:pathLst>
          </a:custGeom>
          <a:solidFill>
            <a:schemeClr val="accent3">
              <a:lumMod val="75000"/>
              <a:alpha val="84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8"/>
          <p:cNvSpPr>
            <a:spLocks noChangeArrowheads="1"/>
          </p:cNvSpPr>
          <p:nvPr/>
        </p:nvSpPr>
        <p:spPr bwMode="auto">
          <a:xfrm>
            <a:off x="1251512" y="1976274"/>
            <a:ext cx="1285251" cy="1274467"/>
          </a:xfrm>
          <a:custGeom>
            <a:avLst/>
            <a:gdLst>
              <a:gd name="T0" fmla="*/ 3150 w 3151"/>
              <a:gd name="T1" fmla="*/ 3127 h 3128"/>
              <a:gd name="T2" fmla="*/ 0 w 3151"/>
              <a:gd name="T3" fmla="*/ 3127 h 3128"/>
              <a:gd name="T4" fmla="*/ 0 w 3151"/>
              <a:gd name="T5" fmla="*/ 0 h 3128"/>
              <a:gd name="T6" fmla="*/ 3150 w 3151"/>
              <a:gd name="T7" fmla="*/ 0 h 3128"/>
              <a:gd name="T8" fmla="*/ 3150 w 3151"/>
              <a:gd name="T9" fmla="*/ 3127 h 3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1" h="3128">
                <a:moveTo>
                  <a:pt x="3150" y="3127"/>
                </a:moveTo>
                <a:lnTo>
                  <a:pt x="0" y="3127"/>
                </a:lnTo>
                <a:lnTo>
                  <a:pt x="0" y="0"/>
                </a:lnTo>
                <a:lnTo>
                  <a:pt x="3150" y="0"/>
                </a:lnTo>
                <a:lnTo>
                  <a:pt x="3150" y="3127"/>
                </a:ln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4"/>
          <p:cNvSpPr>
            <a:spLocks noChangeArrowheads="1"/>
          </p:cNvSpPr>
          <p:nvPr/>
        </p:nvSpPr>
        <p:spPr bwMode="auto">
          <a:xfrm>
            <a:off x="2536763" y="1970327"/>
            <a:ext cx="8255991" cy="1274466"/>
          </a:xfrm>
          <a:custGeom>
            <a:avLst/>
            <a:gdLst>
              <a:gd name="T0" fmla="*/ 16438 w 16439"/>
              <a:gd name="T1" fmla="*/ 3127 h 3128"/>
              <a:gd name="T2" fmla="*/ 0 w 16439"/>
              <a:gd name="T3" fmla="*/ 3127 h 3128"/>
              <a:gd name="T4" fmla="*/ 0 w 16439"/>
              <a:gd name="T5" fmla="*/ 0 h 3128"/>
              <a:gd name="T6" fmla="*/ 16438 w 16439"/>
              <a:gd name="T7" fmla="*/ 0 h 3128"/>
              <a:gd name="T8" fmla="*/ 16438 w 16439"/>
              <a:gd name="T9" fmla="*/ 3127 h 3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39" h="3128">
                <a:moveTo>
                  <a:pt x="16438" y="3127"/>
                </a:moveTo>
                <a:lnTo>
                  <a:pt x="0" y="3127"/>
                </a:lnTo>
                <a:lnTo>
                  <a:pt x="0" y="0"/>
                </a:lnTo>
                <a:lnTo>
                  <a:pt x="16438" y="0"/>
                </a:lnTo>
                <a:lnTo>
                  <a:pt x="16438" y="3127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3"/>
          <p:cNvSpPr>
            <a:spLocks noChangeArrowheads="1"/>
          </p:cNvSpPr>
          <p:nvPr/>
        </p:nvSpPr>
        <p:spPr bwMode="auto">
          <a:xfrm>
            <a:off x="2552310" y="4498367"/>
            <a:ext cx="8240444" cy="1283452"/>
          </a:xfrm>
          <a:custGeom>
            <a:avLst/>
            <a:gdLst>
              <a:gd name="T0" fmla="*/ 13288 w 13289"/>
              <a:gd name="T1" fmla="*/ 3149 h 3150"/>
              <a:gd name="T2" fmla="*/ 0 w 13289"/>
              <a:gd name="T3" fmla="*/ 3149 h 3150"/>
              <a:gd name="T4" fmla="*/ 0 w 13289"/>
              <a:gd name="T5" fmla="*/ 0 h 3150"/>
              <a:gd name="T6" fmla="*/ 13288 w 13289"/>
              <a:gd name="T7" fmla="*/ 0 h 3150"/>
              <a:gd name="T8" fmla="*/ 13288 w 13289"/>
              <a:gd name="T9" fmla="*/ 3149 h 3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89" h="3150">
                <a:moveTo>
                  <a:pt x="13288" y="3149"/>
                </a:moveTo>
                <a:lnTo>
                  <a:pt x="0" y="3149"/>
                </a:lnTo>
                <a:lnTo>
                  <a:pt x="0" y="0"/>
                </a:lnTo>
                <a:lnTo>
                  <a:pt x="13288" y="0"/>
                </a:lnTo>
                <a:lnTo>
                  <a:pt x="13288" y="314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ubtitle 2"/>
          <p:cNvSpPr txBox="1"/>
          <p:nvPr/>
        </p:nvSpPr>
        <p:spPr>
          <a:xfrm>
            <a:off x="3944241" y="3697043"/>
            <a:ext cx="7397153" cy="7350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此处添加详细文本描述，建议与标题相关并符合整体语言风格。也可进行复制粘贴文字，粘贴请选择仅保留文字选项，即可保留本格式。</a:t>
            </a:r>
            <a:endParaRPr lang="zh-CN" altLang="en-US" sz="18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8"/>
          <p:cNvSpPr>
            <a:spLocks noChangeArrowheads="1"/>
          </p:cNvSpPr>
          <p:nvPr/>
        </p:nvSpPr>
        <p:spPr bwMode="auto">
          <a:xfrm>
            <a:off x="1272314" y="4500986"/>
            <a:ext cx="1285251" cy="1274466"/>
          </a:xfrm>
          <a:custGeom>
            <a:avLst/>
            <a:gdLst>
              <a:gd name="T0" fmla="*/ 3150 w 3151"/>
              <a:gd name="T1" fmla="*/ 3127 h 3128"/>
              <a:gd name="T2" fmla="*/ 0 w 3151"/>
              <a:gd name="T3" fmla="*/ 3127 h 3128"/>
              <a:gd name="T4" fmla="*/ 0 w 3151"/>
              <a:gd name="T5" fmla="*/ 0 h 3128"/>
              <a:gd name="T6" fmla="*/ 3150 w 3151"/>
              <a:gd name="T7" fmla="*/ 0 h 3128"/>
              <a:gd name="T8" fmla="*/ 3150 w 3151"/>
              <a:gd name="T9" fmla="*/ 3127 h 3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1" h="3128">
                <a:moveTo>
                  <a:pt x="3150" y="3127"/>
                </a:moveTo>
                <a:lnTo>
                  <a:pt x="0" y="3127"/>
                </a:lnTo>
                <a:lnTo>
                  <a:pt x="0" y="0"/>
                </a:lnTo>
                <a:lnTo>
                  <a:pt x="3150" y="0"/>
                </a:lnTo>
                <a:lnTo>
                  <a:pt x="3150" y="3127"/>
                </a:lnTo>
              </a:path>
            </a:pathLst>
          </a:custGeom>
          <a:solidFill>
            <a:schemeClr val="accent4">
              <a:lumMod val="75000"/>
              <a:alpha val="77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44241" y="3313753"/>
            <a:ext cx="283922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</a:rPr>
              <a:t>此处输入标题</a:t>
            </a:r>
            <a:endParaRPr kumimoji="1" lang="zh-CN" altLang="en-US" sz="24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23" name="Subtitle 2"/>
          <p:cNvSpPr txBox="1"/>
          <p:nvPr/>
        </p:nvSpPr>
        <p:spPr>
          <a:xfrm>
            <a:off x="2633069" y="4957250"/>
            <a:ext cx="7397153" cy="7350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此处添加详细文本描述，建议与标题相关并符合整体语言风格。也可进行复制粘贴文字，粘贴请选择仅保留文字选项，即可保留本格式。</a:t>
            </a:r>
            <a:endParaRPr lang="zh-CN" altLang="en-US" sz="18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633069" y="4565705"/>
            <a:ext cx="283922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</a:rPr>
              <a:t>此处输入标题</a:t>
            </a:r>
            <a:endParaRPr kumimoji="1" lang="zh-CN" altLang="en-US" sz="24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25" name="Subtitle 2"/>
          <p:cNvSpPr txBox="1"/>
          <p:nvPr/>
        </p:nvSpPr>
        <p:spPr>
          <a:xfrm>
            <a:off x="2619001" y="2471471"/>
            <a:ext cx="7397153" cy="7350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此处添加详细文本描述，建议与标题相关并符合整体语言风格。也可进行复制粘贴文字，粘贴请选择仅保留文字选项，即可保留本格式。</a:t>
            </a:r>
            <a:endParaRPr lang="zh-CN" altLang="en-US" sz="18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619001" y="2088181"/>
            <a:ext cx="283922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</a:rPr>
              <a:t>此处输入标题</a:t>
            </a:r>
            <a:endParaRPr kumimoji="1" lang="zh-CN" altLang="en-US" sz="24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27" name="Freeform 219"/>
          <p:cNvSpPr>
            <a:spLocks noEditPoints="1"/>
          </p:cNvSpPr>
          <p:nvPr/>
        </p:nvSpPr>
        <p:spPr bwMode="auto">
          <a:xfrm>
            <a:off x="1537803" y="4700071"/>
            <a:ext cx="754823" cy="847079"/>
          </a:xfrm>
          <a:custGeom>
            <a:avLst/>
            <a:gdLst>
              <a:gd name="T0" fmla="*/ 96 w 180"/>
              <a:gd name="T1" fmla="*/ 30 h 202"/>
              <a:gd name="T2" fmla="*/ 84 w 180"/>
              <a:gd name="T3" fmla="*/ 0 h 202"/>
              <a:gd name="T4" fmla="*/ 150 w 180"/>
              <a:gd name="T5" fmla="*/ 98 h 202"/>
              <a:gd name="T6" fmla="*/ 180 w 180"/>
              <a:gd name="T7" fmla="*/ 86 h 202"/>
              <a:gd name="T8" fmla="*/ 144 w 180"/>
              <a:gd name="T9" fmla="*/ 66 h 202"/>
              <a:gd name="T10" fmla="*/ 166 w 180"/>
              <a:gd name="T11" fmla="*/ 42 h 202"/>
              <a:gd name="T12" fmla="*/ 124 w 180"/>
              <a:gd name="T13" fmla="*/ 42 h 202"/>
              <a:gd name="T14" fmla="*/ 130 w 180"/>
              <a:gd name="T15" fmla="*/ 10 h 202"/>
              <a:gd name="T16" fmla="*/ 28 w 180"/>
              <a:gd name="T17" fmla="*/ 86 h 202"/>
              <a:gd name="T18" fmla="*/ 0 w 180"/>
              <a:gd name="T19" fmla="*/ 96 h 202"/>
              <a:gd name="T20" fmla="*/ 40 w 180"/>
              <a:gd name="T21" fmla="*/ 56 h 202"/>
              <a:gd name="T22" fmla="*/ 8 w 180"/>
              <a:gd name="T23" fmla="*/ 50 h 202"/>
              <a:gd name="T24" fmla="*/ 64 w 180"/>
              <a:gd name="T25" fmla="*/ 36 h 202"/>
              <a:gd name="T26" fmla="*/ 40 w 180"/>
              <a:gd name="T27" fmla="*/ 16 h 202"/>
              <a:gd name="T28" fmla="*/ 98 w 180"/>
              <a:gd name="T29" fmla="*/ 46 h 202"/>
              <a:gd name="T30" fmla="*/ 124 w 180"/>
              <a:gd name="T31" fmla="*/ 58 h 202"/>
              <a:gd name="T32" fmla="*/ 134 w 180"/>
              <a:gd name="T33" fmla="*/ 74 h 202"/>
              <a:gd name="T34" fmla="*/ 138 w 180"/>
              <a:gd name="T35" fmla="*/ 94 h 202"/>
              <a:gd name="T36" fmla="*/ 132 w 180"/>
              <a:gd name="T37" fmla="*/ 118 h 202"/>
              <a:gd name="T38" fmla="*/ 116 w 180"/>
              <a:gd name="T39" fmla="*/ 138 h 202"/>
              <a:gd name="T40" fmla="*/ 122 w 180"/>
              <a:gd name="T41" fmla="*/ 142 h 202"/>
              <a:gd name="T42" fmla="*/ 124 w 180"/>
              <a:gd name="T43" fmla="*/ 150 h 202"/>
              <a:gd name="T44" fmla="*/ 122 w 180"/>
              <a:gd name="T45" fmla="*/ 160 h 202"/>
              <a:gd name="T46" fmla="*/ 124 w 180"/>
              <a:gd name="T47" fmla="*/ 168 h 202"/>
              <a:gd name="T48" fmla="*/ 118 w 180"/>
              <a:gd name="T49" fmla="*/ 178 h 202"/>
              <a:gd name="T50" fmla="*/ 58 w 180"/>
              <a:gd name="T51" fmla="*/ 180 h 202"/>
              <a:gd name="T52" fmla="*/ 56 w 180"/>
              <a:gd name="T53" fmla="*/ 172 h 202"/>
              <a:gd name="T54" fmla="*/ 58 w 180"/>
              <a:gd name="T55" fmla="*/ 162 h 202"/>
              <a:gd name="T56" fmla="*/ 56 w 180"/>
              <a:gd name="T57" fmla="*/ 154 h 202"/>
              <a:gd name="T58" fmla="*/ 62 w 180"/>
              <a:gd name="T59" fmla="*/ 144 h 202"/>
              <a:gd name="T60" fmla="*/ 64 w 180"/>
              <a:gd name="T61" fmla="*/ 134 h 202"/>
              <a:gd name="T62" fmla="*/ 48 w 180"/>
              <a:gd name="T63" fmla="*/ 118 h 202"/>
              <a:gd name="T64" fmla="*/ 42 w 180"/>
              <a:gd name="T65" fmla="*/ 94 h 202"/>
              <a:gd name="T66" fmla="*/ 50 w 180"/>
              <a:gd name="T67" fmla="*/ 66 h 202"/>
              <a:gd name="T68" fmla="*/ 62 w 180"/>
              <a:gd name="T69" fmla="*/ 54 h 202"/>
              <a:gd name="T70" fmla="*/ 90 w 180"/>
              <a:gd name="T71" fmla="*/ 44 h 202"/>
              <a:gd name="T72" fmla="*/ 104 w 180"/>
              <a:gd name="T73" fmla="*/ 188 h 202"/>
              <a:gd name="T74" fmla="*/ 102 w 180"/>
              <a:gd name="T75" fmla="*/ 194 h 202"/>
              <a:gd name="T76" fmla="*/ 90 w 180"/>
              <a:gd name="T77" fmla="*/ 202 h 202"/>
              <a:gd name="T78" fmla="*/ 82 w 180"/>
              <a:gd name="T79" fmla="*/ 198 h 202"/>
              <a:gd name="T80" fmla="*/ 104 w 180"/>
              <a:gd name="T81" fmla="*/ 188 h 202"/>
              <a:gd name="T82" fmla="*/ 66 w 180"/>
              <a:gd name="T83" fmla="*/ 172 h 202"/>
              <a:gd name="T84" fmla="*/ 66 w 180"/>
              <a:gd name="T85" fmla="*/ 172 h 202"/>
              <a:gd name="T86" fmla="*/ 114 w 180"/>
              <a:gd name="T87" fmla="*/ 168 h 202"/>
              <a:gd name="T88" fmla="*/ 114 w 180"/>
              <a:gd name="T89" fmla="*/ 166 h 202"/>
              <a:gd name="T90" fmla="*/ 66 w 180"/>
              <a:gd name="T91" fmla="*/ 154 h 202"/>
              <a:gd name="T92" fmla="*/ 66 w 180"/>
              <a:gd name="T93" fmla="*/ 154 h 202"/>
              <a:gd name="T94" fmla="*/ 114 w 180"/>
              <a:gd name="T95" fmla="*/ 152 h 202"/>
              <a:gd name="T96" fmla="*/ 114 w 180"/>
              <a:gd name="T97" fmla="*/ 14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0" h="202">
                <a:moveTo>
                  <a:pt x="84" y="0"/>
                </a:moveTo>
                <a:lnTo>
                  <a:pt x="96" y="0"/>
                </a:lnTo>
                <a:lnTo>
                  <a:pt x="96" y="30"/>
                </a:lnTo>
                <a:lnTo>
                  <a:pt x="84" y="30"/>
                </a:lnTo>
                <a:lnTo>
                  <a:pt x="84" y="0"/>
                </a:lnTo>
                <a:lnTo>
                  <a:pt x="84" y="0"/>
                </a:lnTo>
                <a:close/>
                <a:moveTo>
                  <a:pt x="180" y="86"/>
                </a:moveTo>
                <a:lnTo>
                  <a:pt x="180" y="98"/>
                </a:lnTo>
                <a:lnTo>
                  <a:pt x="150" y="98"/>
                </a:lnTo>
                <a:lnTo>
                  <a:pt x="150" y="86"/>
                </a:lnTo>
                <a:lnTo>
                  <a:pt x="180" y="86"/>
                </a:lnTo>
                <a:lnTo>
                  <a:pt x="180" y="86"/>
                </a:lnTo>
                <a:close/>
                <a:moveTo>
                  <a:pt x="166" y="42"/>
                </a:moveTo>
                <a:lnTo>
                  <a:pt x="170" y="52"/>
                </a:lnTo>
                <a:lnTo>
                  <a:pt x="144" y="66"/>
                </a:lnTo>
                <a:lnTo>
                  <a:pt x="140" y="56"/>
                </a:lnTo>
                <a:lnTo>
                  <a:pt x="166" y="42"/>
                </a:lnTo>
                <a:lnTo>
                  <a:pt x="166" y="42"/>
                </a:lnTo>
                <a:close/>
                <a:moveTo>
                  <a:pt x="130" y="10"/>
                </a:moveTo>
                <a:lnTo>
                  <a:pt x="116" y="36"/>
                </a:lnTo>
                <a:lnTo>
                  <a:pt x="124" y="42"/>
                </a:lnTo>
                <a:lnTo>
                  <a:pt x="140" y="16"/>
                </a:lnTo>
                <a:lnTo>
                  <a:pt x="130" y="10"/>
                </a:lnTo>
                <a:lnTo>
                  <a:pt x="130" y="10"/>
                </a:lnTo>
                <a:close/>
                <a:moveTo>
                  <a:pt x="0" y="96"/>
                </a:moveTo>
                <a:lnTo>
                  <a:pt x="0" y="86"/>
                </a:lnTo>
                <a:lnTo>
                  <a:pt x="28" y="86"/>
                </a:lnTo>
                <a:lnTo>
                  <a:pt x="28" y="96"/>
                </a:lnTo>
                <a:lnTo>
                  <a:pt x="0" y="96"/>
                </a:lnTo>
                <a:lnTo>
                  <a:pt x="0" y="96"/>
                </a:lnTo>
                <a:close/>
                <a:moveTo>
                  <a:pt x="8" y="50"/>
                </a:moveTo>
                <a:lnTo>
                  <a:pt x="14" y="42"/>
                </a:lnTo>
                <a:lnTo>
                  <a:pt x="40" y="56"/>
                </a:lnTo>
                <a:lnTo>
                  <a:pt x="34" y="66"/>
                </a:lnTo>
                <a:lnTo>
                  <a:pt x="8" y="50"/>
                </a:lnTo>
                <a:lnTo>
                  <a:pt x="8" y="50"/>
                </a:lnTo>
                <a:close/>
                <a:moveTo>
                  <a:pt x="40" y="16"/>
                </a:moveTo>
                <a:lnTo>
                  <a:pt x="54" y="42"/>
                </a:lnTo>
                <a:lnTo>
                  <a:pt x="64" y="36"/>
                </a:lnTo>
                <a:lnTo>
                  <a:pt x="50" y="10"/>
                </a:lnTo>
                <a:lnTo>
                  <a:pt x="40" y="16"/>
                </a:lnTo>
                <a:lnTo>
                  <a:pt x="40" y="16"/>
                </a:lnTo>
                <a:close/>
                <a:moveTo>
                  <a:pt x="90" y="44"/>
                </a:moveTo>
                <a:lnTo>
                  <a:pt x="90" y="44"/>
                </a:lnTo>
                <a:lnTo>
                  <a:pt x="98" y="46"/>
                </a:lnTo>
                <a:lnTo>
                  <a:pt x="108" y="48"/>
                </a:lnTo>
                <a:lnTo>
                  <a:pt x="116" y="54"/>
                </a:lnTo>
                <a:lnTo>
                  <a:pt x="124" y="58"/>
                </a:lnTo>
                <a:lnTo>
                  <a:pt x="124" y="58"/>
                </a:lnTo>
                <a:lnTo>
                  <a:pt x="130" y="66"/>
                </a:lnTo>
                <a:lnTo>
                  <a:pt x="134" y="74"/>
                </a:lnTo>
                <a:lnTo>
                  <a:pt x="136" y="84"/>
                </a:lnTo>
                <a:lnTo>
                  <a:pt x="138" y="94"/>
                </a:lnTo>
                <a:lnTo>
                  <a:pt x="138" y="94"/>
                </a:lnTo>
                <a:lnTo>
                  <a:pt x="136" y="106"/>
                </a:lnTo>
                <a:lnTo>
                  <a:pt x="132" y="118"/>
                </a:lnTo>
                <a:lnTo>
                  <a:pt x="132" y="118"/>
                </a:lnTo>
                <a:lnTo>
                  <a:pt x="124" y="126"/>
                </a:lnTo>
                <a:lnTo>
                  <a:pt x="116" y="134"/>
                </a:lnTo>
                <a:lnTo>
                  <a:pt x="116" y="138"/>
                </a:lnTo>
                <a:lnTo>
                  <a:pt x="118" y="138"/>
                </a:lnTo>
                <a:lnTo>
                  <a:pt x="120" y="138"/>
                </a:lnTo>
                <a:lnTo>
                  <a:pt x="122" y="142"/>
                </a:lnTo>
                <a:lnTo>
                  <a:pt x="122" y="142"/>
                </a:lnTo>
                <a:lnTo>
                  <a:pt x="124" y="150"/>
                </a:lnTo>
                <a:lnTo>
                  <a:pt x="124" y="150"/>
                </a:lnTo>
                <a:lnTo>
                  <a:pt x="122" y="158"/>
                </a:lnTo>
                <a:lnTo>
                  <a:pt x="122" y="158"/>
                </a:lnTo>
                <a:lnTo>
                  <a:pt x="122" y="160"/>
                </a:lnTo>
                <a:lnTo>
                  <a:pt x="122" y="160"/>
                </a:lnTo>
                <a:lnTo>
                  <a:pt x="124" y="168"/>
                </a:lnTo>
                <a:lnTo>
                  <a:pt x="124" y="168"/>
                </a:lnTo>
                <a:lnTo>
                  <a:pt x="122" y="176"/>
                </a:lnTo>
                <a:lnTo>
                  <a:pt x="122" y="178"/>
                </a:lnTo>
                <a:lnTo>
                  <a:pt x="118" y="178"/>
                </a:lnTo>
                <a:lnTo>
                  <a:pt x="64" y="184"/>
                </a:lnTo>
                <a:lnTo>
                  <a:pt x="60" y="184"/>
                </a:lnTo>
                <a:lnTo>
                  <a:pt x="58" y="180"/>
                </a:lnTo>
                <a:lnTo>
                  <a:pt x="58" y="180"/>
                </a:lnTo>
                <a:lnTo>
                  <a:pt x="56" y="172"/>
                </a:lnTo>
                <a:lnTo>
                  <a:pt x="56" y="172"/>
                </a:lnTo>
                <a:lnTo>
                  <a:pt x="58" y="164"/>
                </a:lnTo>
                <a:lnTo>
                  <a:pt x="60" y="164"/>
                </a:lnTo>
                <a:lnTo>
                  <a:pt x="58" y="162"/>
                </a:lnTo>
                <a:lnTo>
                  <a:pt x="58" y="162"/>
                </a:lnTo>
                <a:lnTo>
                  <a:pt x="56" y="154"/>
                </a:lnTo>
                <a:lnTo>
                  <a:pt x="56" y="154"/>
                </a:lnTo>
                <a:lnTo>
                  <a:pt x="58" y="146"/>
                </a:lnTo>
                <a:lnTo>
                  <a:pt x="60" y="144"/>
                </a:lnTo>
                <a:lnTo>
                  <a:pt x="62" y="144"/>
                </a:lnTo>
                <a:lnTo>
                  <a:pt x="64" y="144"/>
                </a:lnTo>
                <a:lnTo>
                  <a:pt x="64" y="134"/>
                </a:lnTo>
                <a:lnTo>
                  <a:pt x="64" y="134"/>
                </a:lnTo>
                <a:lnTo>
                  <a:pt x="56" y="128"/>
                </a:lnTo>
                <a:lnTo>
                  <a:pt x="48" y="118"/>
                </a:lnTo>
                <a:lnTo>
                  <a:pt x="48" y="118"/>
                </a:lnTo>
                <a:lnTo>
                  <a:pt x="44" y="106"/>
                </a:lnTo>
                <a:lnTo>
                  <a:pt x="42" y="94"/>
                </a:lnTo>
                <a:lnTo>
                  <a:pt x="42" y="94"/>
                </a:lnTo>
                <a:lnTo>
                  <a:pt x="42" y="84"/>
                </a:lnTo>
                <a:lnTo>
                  <a:pt x="46" y="74"/>
                </a:lnTo>
                <a:lnTo>
                  <a:pt x="50" y="66"/>
                </a:lnTo>
                <a:lnTo>
                  <a:pt x="56" y="58"/>
                </a:lnTo>
                <a:lnTo>
                  <a:pt x="56" y="58"/>
                </a:lnTo>
                <a:lnTo>
                  <a:pt x="62" y="54"/>
                </a:lnTo>
                <a:lnTo>
                  <a:pt x="70" y="48"/>
                </a:lnTo>
                <a:lnTo>
                  <a:pt x="80" y="46"/>
                </a:lnTo>
                <a:lnTo>
                  <a:pt x="90" y="44"/>
                </a:lnTo>
                <a:lnTo>
                  <a:pt x="90" y="44"/>
                </a:lnTo>
                <a:close/>
                <a:moveTo>
                  <a:pt x="104" y="188"/>
                </a:moveTo>
                <a:lnTo>
                  <a:pt x="104" y="188"/>
                </a:lnTo>
                <a:lnTo>
                  <a:pt x="104" y="188"/>
                </a:lnTo>
                <a:lnTo>
                  <a:pt x="104" y="188"/>
                </a:lnTo>
                <a:lnTo>
                  <a:pt x="102" y="194"/>
                </a:lnTo>
                <a:lnTo>
                  <a:pt x="100" y="198"/>
                </a:lnTo>
                <a:lnTo>
                  <a:pt x="96" y="200"/>
                </a:lnTo>
                <a:lnTo>
                  <a:pt x="90" y="202"/>
                </a:lnTo>
                <a:lnTo>
                  <a:pt x="90" y="202"/>
                </a:lnTo>
                <a:lnTo>
                  <a:pt x="86" y="200"/>
                </a:lnTo>
                <a:lnTo>
                  <a:pt x="82" y="198"/>
                </a:lnTo>
                <a:lnTo>
                  <a:pt x="78" y="194"/>
                </a:lnTo>
                <a:lnTo>
                  <a:pt x="76" y="190"/>
                </a:lnTo>
                <a:lnTo>
                  <a:pt x="104" y="188"/>
                </a:lnTo>
                <a:lnTo>
                  <a:pt x="104" y="188"/>
                </a:lnTo>
                <a:close/>
                <a:moveTo>
                  <a:pt x="114" y="166"/>
                </a:move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4"/>
                </a:lnTo>
                <a:lnTo>
                  <a:pt x="114" y="168"/>
                </a:lnTo>
                <a:lnTo>
                  <a:pt x="114" y="168"/>
                </a:lnTo>
                <a:lnTo>
                  <a:pt x="114" y="168"/>
                </a:lnTo>
                <a:lnTo>
                  <a:pt x="114" y="168"/>
                </a:lnTo>
                <a:lnTo>
                  <a:pt x="114" y="166"/>
                </a:lnTo>
                <a:lnTo>
                  <a:pt x="114" y="166"/>
                </a:lnTo>
                <a:close/>
                <a:moveTo>
                  <a:pt x="114" y="148"/>
                </a:moveTo>
                <a:lnTo>
                  <a:pt x="66" y="154"/>
                </a:lnTo>
                <a:lnTo>
                  <a:pt x="66" y="154"/>
                </a:lnTo>
                <a:lnTo>
                  <a:pt x="66" y="154"/>
                </a:lnTo>
                <a:lnTo>
                  <a:pt x="66" y="154"/>
                </a:lnTo>
                <a:lnTo>
                  <a:pt x="66" y="156"/>
                </a:lnTo>
                <a:lnTo>
                  <a:pt x="114" y="152"/>
                </a:lnTo>
                <a:lnTo>
                  <a:pt x="114" y="152"/>
                </a:lnTo>
                <a:lnTo>
                  <a:pt x="114" y="150"/>
                </a:lnTo>
                <a:lnTo>
                  <a:pt x="114" y="150"/>
                </a:lnTo>
                <a:lnTo>
                  <a:pt x="114" y="148"/>
                </a:lnTo>
                <a:lnTo>
                  <a:pt x="114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2880920" y="3504235"/>
            <a:ext cx="696303" cy="694269"/>
            <a:chOff x="8750301" y="4359275"/>
            <a:chExt cx="542925" cy="541338"/>
          </a:xfrm>
          <a:solidFill>
            <a:schemeClr val="bg1"/>
          </a:solidFill>
          <a:effectLst/>
        </p:grpSpPr>
        <p:sp>
          <p:nvSpPr>
            <p:cNvPr id="29" name="Oval 155"/>
            <p:cNvSpPr>
              <a:spLocks noChangeArrowheads="1"/>
            </p:cNvSpPr>
            <p:nvPr/>
          </p:nvSpPr>
          <p:spPr bwMode="auto">
            <a:xfrm>
              <a:off x="9047163" y="4557713"/>
              <a:ext cx="246063" cy="2428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30" name="Oval 156"/>
            <p:cNvSpPr>
              <a:spLocks noChangeArrowheads="1"/>
            </p:cNvSpPr>
            <p:nvPr/>
          </p:nvSpPr>
          <p:spPr bwMode="auto">
            <a:xfrm>
              <a:off x="8840788" y="4764088"/>
              <a:ext cx="136525" cy="136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31" name="Oval 157"/>
            <p:cNvSpPr>
              <a:spLocks noChangeArrowheads="1"/>
            </p:cNvSpPr>
            <p:nvPr/>
          </p:nvSpPr>
          <p:spPr bwMode="auto">
            <a:xfrm>
              <a:off x="8750301" y="4476750"/>
              <a:ext cx="187325" cy="187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32" name="Freeform 158"/>
            <p:cNvSpPr/>
            <p:nvPr/>
          </p:nvSpPr>
          <p:spPr bwMode="auto">
            <a:xfrm>
              <a:off x="9007476" y="4359275"/>
              <a:ext cx="123825" cy="122238"/>
            </a:xfrm>
            <a:custGeom>
              <a:avLst/>
              <a:gdLst>
                <a:gd name="T0" fmla="*/ 44 w 44"/>
                <a:gd name="T1" fmla="*/ 22 h 44"/>
                <a:gd name="T2" fmla="*/ 22 w 44"/>
                <a:gd name="T3" fmla="*/ 0 h 44"/>
                <a:gd name="T4" fmla="*/ 0 w 44"/>
                <a:gd name="T5" fmla="*/ 22 h 44"/>
                <a:gd name="T6" fmla="*/ 4 w 44"/>
                <a:gd name="T7" fmla="*/ 34 h 44"/>
                <a:gd name="T8" fmla="*/ 22 w 44"/>
                <a:gd name="T9" fmla="*/ 44 h 44"/>
                <a:gd name="T10" fmla="*/ 44 w 44"/>
                <a:gd name="T1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4">
                  <a:moveTo>
                    <a:pt x="44" y="22"/>
                  </a:move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26"/>
                    <a:pt x="1" y="30"/>
                    <a:pt x="4" y="34"/>
                  </a:cubicBezTo>
                  <a:cubicBezTo>
                    <a:pt x="8" y="40"/>
                    <a:pt x="15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33" name="Freeform 159"/>
            <p:cNvSpPr/>
            <p:nvPr/>
          </p:nvSpPr>
          <p:spPr bwMode="auto">
            <a:xfrm>
              <a:off x="8901113" y="4441825"/>
              <a:ext cx="146050" cy="87313"/>
            </a:xfrm>
            <a:custGeom>
              <a:avLst/>
              <a:gdLst>
                <a:gd name="T0" fmla="*/ 5 w 52"/>
                <a:gd name="T1" fmla="*/ 31 h 31"/>
                <a:gd name="T2" fmla="*/ 1 w 52"/>
                <a:gd name="T3" fmla="*/ 29 h 31"/>
                <a:gd name="T4" fmla="*/ 3 w 52"/>
                <a:gd name="T5" fmla="*/ 24 h 31"/>
                <a:gd name="T6" fmla="*/ 46 w 52"/>
                <a:gd name="T7" fmla="*/ 1 h 31"/>
                <a:gd name="T8" fmla="*/ 51 w 52"/>
                <a:gd name="T9" fmla="*/ 3 h 31"/>
                <a:gd name="T10" fmla="*/ 49 w 52"/>
                <a:gd name="T11" fmla="*/ 8 h 31"/>
                <a:gd name="T12" fmla="*/ 7 w 52"/>
                <a:gd name="T13" fmla="*/ 31 h 31"/>
                <a:gd name="T14" fmla="*/ 5 w 52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31">
                  <a:moveTo>
                    <a:pt x="5" y="31"/>
                  </a:moveTo>
                  <a:cubicBezTo>
                    <a:pt x="4" y="31"/>
                    <a:pt x="2" y="30"/>
                    <a:pt x="1" y="29"/>
                  </a:cubicBezTo>
                  <a:cubicBezTo>
                    <a:pt x="0" y="27"/>
                    <a:pt x="1" y="25"/>
                    <a:pt x="3" y="24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0"/>
                    <a:pt x="50" y="1"/>
                    <a:pt x="51" y="3"/>
                  </a:cubicBezTo>
                  <a:cubicBezTo>
                    <a:pt x="52" y="5"/>
                    <a:pt x="51" y="7"/>
                    <a:pt x="49" y="8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1"/>
                    <a:pt x="6" y="31"/>
                    <a:pt x="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34" name="Freeform 160"/>
            <p:cNvSpPr/>
            <p:nvPr/>
          </p:nvSpPr>
          <p:spPr bwMode="auto">
            <a:xfrm>
              <a:off x="8904288" y="4606925"/>
              <a:ext cx="165100" cy="57150"/>
            </a:xfrm>
            <a:custGeom>
              <a:avLst/>
              <a:gdLst>
                <a:gd name="T0" fmla="*/ 55 w 59"/>
                <a:gd name="T1" fmla="*/ 20 h 20"/>
                <a:gd name="T2" fmla="*/ 54 w 59"/>
                <a:gd name="T3" fmla="*/ 20 h 20"/>
                <a:gd name="T4" fmla="*/ 3 w 59"/>
                <a:gd name="T5" fmla="*/ 8 h 20"/>
                <a:gd name="T6" fmla="*/ 0 w 59"/>
                <a:gd name="T7" fmla="*/ 3 h 20"/>
                <a:gd name="T8" fmla="*/ 5 w 59"/>
                <a:gd name="T9" fmla="*/ 0 h 20"/>
                <a:gd name="T10" fmla="*/ 56 w 59"/>
                <a:gd name="T11" fmla="*/ 12 h 20"/>
                <a:gd name="T12" fmla="*/ 59 w 59"/>
                <a:gd name="T13" fmla="*/ 17 h 20"/>
                <a:gd name="T14" fmla="*/ 55 w 59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20">
                  <a:moveTo>
                    <a:pt x="55" y="20"/>
                  </a:moveTo>
                  <a:cubicBezTo>
                    <a:pt x="55" y="20"/>
                    <a:pt x="54" y="20"/>
                    <a:pt x="54" y="2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8" y="12"/>
                    <a:pt x="59" y="14"/>
                    <a:pt x="59" y="17"/>
                  </a:cubicBezTo>
                  <a:cubicBezTo>
                    <a:pt x="59" y="18"/>
                    <a:pt x="57" y="20"/>
                    <a:pt x="5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35" name="Freeform 161"/>
            <p:cNvSpPr/>
            <p:nvPr/>
          </p:nvSpPr>
          <p:spPr bwMode="auto">
            <a:xfrm>
              <a:off x="8951913" y="4735513"/>
              <a:ext cx="134938" cy="84138"/>
            </a:xfrm>
            <a:custGeom>
              <a:avLst/>
              <a:gdLst>
                <a:gd name="T0" fmla="*/ 5 w 48"/>
                <a:gd name="T1" fmla="*/ 30 h 30"/>
                <a:gd name="T2" fmla="*/ 1 w 48"/>
                <a:gd name="T3" fmla="*/ 28 h 30"/>
                <a:gd name="T4" fmla="*/ 3 w 48"/>
                <a:gd name="T5" fmla="*/ 22 h 30"/>
                <a:gd name="T6" fmla="*/ 41 w 48"/>
                <a:gd name="T7" fmla="*/ 1 h 30"/>
                <a:gd name="T8" fmla="*/ 46 w 48"/>
                <a:gd name="T9" fmla="*/ 3 h 30"/>
                <a:gd name="T10" fmla="*/ 45 w 48"/>
                <a:gd name="T11" fmla="*/ 8 h 30"/>
                <a:gd name="T12" fmla="*/ 6 w 48"/>
                <a:gd name="T13" fmla="*/ 29 h 30"/>
                <a:gd name="T14" fmla="*/ 5 w 48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30">
                  <a:moveTo>
                    <a:pt x="5" y="30"/>
                  </a:moveTo>
                  <a:cubicBezTo>
                    <a:pt x="3" y="30"/>
                    <a:pt x="2" y="29"/>
                    <a:pt x="1" y="28"/>
                  </a:cubicBezTo>
                  <a:cubicBezTo>
                    <a:pt x="0" y="26"/>
                    <a:pt x="1" y="23"/>
                    <a:pt x="3" y="2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3" y="0"/>
                    <a:pt x="45" y="1"/>
                    <a:pt x="46" y="3"/>
                  </a:cubicBezTo>
                  <a:cubicBezTo>
                    <a:pt x="48" y="5"/>
                    <a:pt x="47" y="7"/>
                    <a:pt x="45" y="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5" y="30"/>
                    <a:pt x="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</p:grpSp>
      <p:sp>
        <p:nvSpPr>
          <p:cNvPr id="36" name="Freeform 150"/>
          <p:cNvSpPr>
            <a:spLocks noEditPoints="1"/>
          </p:cNvSpPr>
          <p:nvPr/>
        </p:nvSpPr>
        <p:spPr bwMode="auto">
          <a:xfrm>
            <a:off x="1558016" y="2257964"/>
            <a:ext cx="694267" cy="723436"/>
          </a:xfrm>
          <a:custGeom>
            <a:avLst/>
            <a:gdLst>
              <a:gd name="T0" fmla="*/ 17174 w 55"/>
              <a:gd name="T1" fmla="*/ 120873 h 57"/>
              <a:gd name="T2" fmla="*/ 0 w 55"/>
              <a:gd name="T3" fmla="*/ 100152 h 57"/>
              <a:gd name="T4" fmla="*/ 17174 w 55"/>
              <a:gd name="T5" fmla="*/ 82884 h 57"/>
              <a:gd name="T6" fmla="*/ 37783 w 55"/>
              <a:gd name="T7" fmla="*/ 100152 h 57"/>
              <a:gd name="T8" fmla="*/ 17174 w 55"/>
              <a:gd name="T9" fmla="*/ 120873 h 57"/>
              <a:gd name="T10" fmla="*/ 41217 w 55"/>
              <a:gd name="T11" fmla="*/ 69070 h 57"/>
              <a:gd name="T12" fmla="*/ 20609 w 55"/>
              <a:gd name="T13" fmla="*/ 44896 h 57"/>
              <a:gd name="T14" fmla="*/ 41217 w 55"/>
              <a:gd name="T15" fmla="*/ 24175 h 57"/>
              <a:gd name="T16" fmla="*/ 65261 w 55"/>
              <a:gd name="T17" fmla="*/ 44896 h 57"/>
              <a:gd name="T18" fmla="*/ 41217 w 55"/>
              <a:gd name="T19" fmla="*/ 69070 h 57"/>
              <a:gd name="T20" fmla="*/ 41217 w 55"/>
              <a:gd name="T21" fmla="*/ 172675 h 57"/>
              <a:gd name="T22" fmla="*/ 24043 w 55"/>
              <a:gd name="T23" fmla="*/ 155408 h 57"/>
              <a:gd name="T24" fmla="*/ 41217 w 55"/>
              <a:gd name="T25" fmla="*/ 138140 h 57"/>
              <a:gd name="T26" fmla="*/ 58391 w 55"/>
              <a:gd name="T27" fmla="*/ 155408 h 57"/>
              <a:gd name="T28" fmla="*/ 41217 w 55"/>
              <a:gd name="T29" fmla="*/ 172675 h 57"/>
              <a:gd name="T30" fmla="*/ 96174 w 55"/>
              <a:gd name="T31" fmla="*/ 44896 h 57"/>
              <a:gd name="T32" fmla="*/ 72130 w 55"/>
              <a:gd name="T33" fmla="*/ 20721 h 57"/>
              <a:gd name="T34" fmla="*/ 96174 w 55"/>
              <a:gd name="T35" fmla="*/ 0 h 57"/>
              <a:gd name="T36" fmla="*/ 120217 w 55"/>
              <a:gd name="T37" fmla="*/ 20721 h 57"/>
              <a:gd name="T38" fmla="*/ 96174 w 55"/>
              <a:gd name="T39" fmla="*/ 44896 h 57"/>
              <a:gd name="T40" fmla="*/ 96174 w 55"/>
              <a:gd name="T41" fmla="*/ 196850 h 57"/>
              <a:gd name="T42" fmla="*/ 82435 w 55"/>
              <a:gd name="T43" fmla="*/ 179582 h 57"/>
              <a:gd name="T44" fmla="*/ 96174 w 55"/>
              <a:gd name="T45" fmla="*/ 165768 h 57"/>
              <a:gd name="T46" fmla="*/ 113348 w 55"/>
              <a:gd name="T47" fmla="*/ 179582 h 57"/>
              <a:gd name="T48" fmla="*/ 96174 w 55"/>
              <a:gd name="T49" fmla="*/ 196850 h 57"/>
              <a:gd name="T50" fmla="*/ 151130 w 55"/>
              <a:gd name="T51" fmla="*/ 169222 h 57"/>
              <a:gd name="T52" fmla="*/ 137391 w 55"/>
              <a:gd name="T53" fmla="*/ 155408 h 57"/>
              <a:gd name="T54" fmla="*/ 151130 w 55"/>
              <a:gd name="T55" fmla="*/ 141594 h 57"/>
              <a:gd name="T56" fmla="*/ 164870 w 55"/>
              <a:gd name="T57" fmla="*/ 155408 h 57"/>
              <a:gd name="T58" fmla="*/ 151130 w 55"/>
              <a:gd name="T59" fmla="*/ 169222 h 57"/>
              <a:gd name="T60" fmla="*/ 151130 w 55"/>
              <a:gd name="T61" fmla="*/ 55256 h 57"/>
              <a:gd name="T62" fmla="*/ 140826 w 55"/>
              <a:gd name="T63" fmla="*/ 44896 h 57"/>
              <a:gd name="T64" fmla="*/ 151130 w 55"/>
              <a:gd name="T65" fmla="*/ 34535 h 57"/>
              <a:gd name="T66" fmla="*/ 161435 w 55"/>
              <a:gd name="T67" fmla="*/ 44896 h 57"/>
              <a:gd name="T68" fmla="*/ 151130 w 55"/>
              <a:gd name="T69" fmla="*/ 55256 h 57"/>
              <a:gd name="T70" fmla="*/ 175174 w 55"/>
              <a:gd name="T71" fmla="*/ 113966 h 57"/>
              <a:gd name="T72" fmla="*/ 164870 w 55"/>
              <a:gd name="T73" fmla="*/ 100152 h 57"/>
              <a:gd name="T74" fmla="*/ 175174 w 55"/>
              <a:gd name="T75" fmla="*/ 89791 h 57"/>
              <a:gd name="T76" fmla="*/ 188913 w 55"/>
              <a:gd name="T77" fmla="*/ 100152 h 57"/>
              <a:gd name="T78" fmla="*/ 175174 w 55"/>
              <a:gd name="T79" fmla="*/ 113966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5" h="57">
                <a:moveTo>
                  <a:pt x="5" y="35"/>
                </a:moveTo>
                <a:cubicBezTo>
                  <a:pt x="2" y="35"/>
                  <a:pt x="0" y="32"/>
                  <a:pt x="0" y="29"/>
                </a:cubicBezTo>
                <a:cubicBezTo>
                  <a:pt x="0" y="26"/>
                  <a:pt x="2" y="24"/>
                  <a:pt x="5" y="24"/>
                </a:cubicBezTo>
                <a:cubicBezTo>
                  <a:pt x="9" y="24"/>
                  <a:pt x="11" y="26"/>
                  <a:pt x="11" y="29"/>
                </a:cubicBezTo>
                <a:cubicBezTo>
                  <a:pt x="11" y="32"/>
                  <a:pt x="9" y="35"/>
                  <a:pt x="5" y="35"/>
                </a:cubicBezTo>
                <a:close/>
                <a:moveTo>
                  <a:pt x="12" y="20"/>
                </a:moveTo>
                <a:cubicBezTo>
                  <a:pt x="9" y="20"/>
                  <a:pt x="6" y="17"/>
                  <a:pt x="6" y="13"/>
                </a:cubicBezTo>
                <a:cubicBezTo>
                  <a:pt x="6" y="10"/>
                  <a:pt x="9" y="7"/>
                  <a:pt x="12" y="7"/>
                </a:cubicBezTo>
                <a:cubicBezTo>
                  <a:pt x="16" y="7"/>
                  <a:pt x="19" y="10"/>
                  <a:pt x="19" y="13"/>
                </a:cubicBezTo>
                <a:cubicBezTo>
                  <a:pt x="19" y="17"/>
                  <a:pt x="16" y="20"/>
                  <a:pt x="12" y="20"/>
                </a:cubicBezTo>
                <a:close/>
                <a:moveTo>
                  <a:pt x="12" y="50"/>
                </a:moveTo>
                <a:cubicBezTo>
                  <a:pt x="9" y="50"/>
                  <a:pt x="7" y="48"/>
                  <a:pt x="7" y="45"/>
                </a:cubicBezTo>
                <a:cubicBezTo>
                  <a:pt x="7" y="42"/>
                  <a:pt x="9" y="40"/>
                  <a:pt x="12" y="40"/>
                </a:cubicBezTo>
                <a:cubicBezTo>
                  <a:pt x="15" y="40"/>
                  <a:pt x="17" y="42"/>
                  <a:pt x="17" y="45"/>
                </a:cubicBezTo>
                <a:cubicBezTo>
                  <a:pt x="17" y="48"/>
                  <a:pt x="15" y="50"/>
                  <a:pt x="12" y="50"/>
                </a:cubicBezTo>
                <a:close/>
                <a:moveTo>
                  <a:pt x="28" y="13"/>
                </a:moveTo>
                <a:cubicBezTo>
                  <a:pt x="25" y="13"/>
                  <a:pt x="21" y="10"/>
                  <a:pt x="21" y="6"/>
                </a:cubicBezTo>
                <a:cubicBezTo>
                  <a:pt x="21" y="3"/>
                  <a:pt x="25" y="0"/>
                  <a:pt x="28" y="0"/>
                </a:cubicBezTo>
                <a:cubicBezTo>
                  <a:pt x="32" y="0"/>
                  <a:pt x="35" y="3"/>
                  <a:pt x="35" y="6"/>
                </a:cubicBezTo>
                <a:cubicBezTo>
                  <a:pt x="35" y="10"/>
                  <a:pt x="32" y="13"/>
                  <a:pt x="28" y="13"/>
                </a:cubicBezTo>
                <a:close/>
                <a:moveTo>
                  <a:pt x="28" y="57"/>
                </a:moveTo>
                <a:cubicBezTo>
                  <a:pt x="26" y="57"/>
                  <a:pt x="24" y="55"/>
                  <a:pt x="24" y="52"/>
                </a:cubicBezTo>
                <a:cubicBezTo>
                  <a:pt x="24" y="50"/>
                  <a:pt x="26" y="48"/>
                  <a:pt x="28" y="48"/>
                </a:cubicBezTo>
                <a:cubicBezTo>
                  <a:pt x="31" y="48"/>
                  <a:pt x="33" y="50"/>
                  <a:pt x="33" y="52"/>
                </a:cubicBezTo>
                <a:cubicBezTo>
                  <a:pt x="33" y="55"/>
                  <a:pt x="31" y="57"/>
                  <a:pt x="28" y="57"/>
                </a:cubicBezTo>
                <a:close/>
                <a:moveTo>
                  <a:pt x="44" y="49"/>
                </a:moveTo>
                <a:cubicBezTo>
                  <a:pt x="42" y="49"/>
                  <a:pt x="40" y="48"/>
                  <a:pt x="40" y="45"/>
                </a:cubicBezTo>
                <a:cubicBezTo>
                  <a:pt x="40" y="43"/>
                  <a:pt x="42" y="41"/>
                  <a:pt x="44" y="41"/>
                </a:cubicBezTo>
                <a:cubicBezTo>
                  <a:pt x="47" y="41"/>
                  <a:pt x="48" y="43"/>
                  <a:pt x="48" y="45"/>
                </a:cubicBezTo>
                <a:cubicBezTo>
                  <a:pt x="48" y="48"/>
                  <a:pt x="47" y="49"/>
                  <a:pt x="44" y="49"/>
                </a:cubicBezTo>
                <a:close/>
                <a:moveTo>
                  <a:pt x="44" y="16"/>
                </a:moveTo>
                <a:cubicBezTo>
                  <a:pt x="43" y="16"/>
                  <a:pt x="41" y="15"/>
                  <a:pt x="41" y="13"/>
                </a:cubicBezTo>
                <a:cubicBezTo>
                  <a:pt x="41" y="12"/>
                  <a:pt x="43" y="10"/>
                  <a:pt x="44" y="10"/>
                </a:cubicBezTo>
                <a:cubicBezTo>
                  <a:pt x="46" y="10"/>
                  <a:pt x="47" y="12"/>
                  <a:pt x="47" y="13"/>
                </a:cubicBezTo>
                <a:cubicBezTo>
                  <a:pt x="47" y="15"/>
                  <a:pt x="46" y="16"/>
                  <a:pt x="44" y="16"/>
                </a:cubicBezTo>
                <a:close/>
                <a:moveTo>
                  <a:pt x="51" y="33"/>
                </a:moveTo>
                <a:cubicBezTo>
                  <a:pt x="49" y="33"/>
                  <a:pt x="48" y="31"/>
                  <a:pt x="48" y="29"/>
                </a:cubicBezTo>
                <a:cubicBezTo>
                  <a:pt x="48" y="27"/>
                  <a:pt x="49" y="26"/>
                  <a:pt x="51" y="26"/>
                </a:cubicBezTo>
                <a:cubicBezTo>
                  <a:pt x="53" y="26"/>
                  <a:pt x="55" y="27"/>
                  <a:pt x="55" y="29"/>
                </a:cubicBezTo>
                <a:cubicBezTo>
                  <a:pt x="55" y="31"/>
                  <a:pt x="53" y="33"/>
                  <a:pt x="51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386224" y="2065684"/>
            <a:ext cx="6479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600" dirty="0">
                <a:solidFill>
                  <a:schemeClr val="tx1">
                    <a:lumMod val="50000"/>
                    <a:lumOff val="50000"/>
                  </a:schemeClr>
                </a:solidFill>
                <a:latin typeface="HYQiHei 25S" panose="00020600040101010101" pitchFamily="18" charset="-122"/>
                <a:ea typeface="HYQiHei 25S" panose="00020600040101010101" pitchFamily="18" charset="-122"/>
              </a:rPr>
              <a:t>1</a:t>
            </a:r>
            <a:endParaRPr kumimoji="1" lang="zh-CN" altLang="en-US" sz="6600" dirty="0">
              <a:solidFill>
                <a:schemeClr val="tx1">
                  <a:lumMod val="50000"/>
                  <a:lumOff val="50000"/>
                </a:schemeClr>
              </a:solidFill>
              <a:latin typeface="HYQiHei 25S" panose="00020600040101010101" pitchFamily="18" charset="-122"/>
              <a:ea typeface="HYQiHei 25S" panose="00020600040101010101" pitchFamily="18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620825" y="3328403"/>
            <a:ext cx="6479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600" dirty="0">
                <a:solidFill>
                  <a:schemeClr val="accent1"/>
                </a:solidFill>
                <a:latin typeface="HYQiHei 25S" panose="00020600040101010101" pitchFamily="18" charset="-122"/>
                <a:ea typeface="HYQiHei 25S" panose="00020600040101010101" pitchFamily="18" charset="-122"/>
              </a:rPr>
              <a:t>2</a:t>
            </a:r>
            <a:endParaRPr kumimoji="1" lang="zh-CN" altLang="en-US" sz="6600" dirty="0">
              <a:solidFill>
                <a:schemeClr val="accent1"/>
              </a:solidFill>
              <a:latin typeface="HYQiHei 25S" panose="00020600040101010101" pitchFamily="18" charset="-122"/>
              <a:ea typeface="HYQiHei 25S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00292" y="4584221"/>
            <a:ext cx="6479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600" dirty="0">
                <a:solidFill>
                  <a:schemeClr val="accent4"/>
                </a:solidFill>
                <a:latin typeface="HYQiHei 25S" panose="00020600040101010101" pitchFamily="18" charset="-122"/>
                <a:ea typeface="HYQiHei 25S" panose="00020600040101010101" pitchFamily="18" charset="-122"/>
              </a:rPr>
              <a:t>3</a:t>
            </a:r>
            <a:endParaRPr kumimoji="1" lang="zh-CN" altLang="en-US" sz="6600" dirty="0">
              <a:solidFill>
                <a:schemeClr val="accent4"/>
              </a:solidFill>
              <a:latin typeface="HYQiHei 25S" panose="00020600040101010101" pitchFamily="18" charset="-122"/>
              <a:ea typeface="HYQiHei 25S" panose="00020600040101010101" pitchFamily="18" charset="-122"/>
            </a:endParaRPr>
          </a:p>
        </p:txBody>
      </p:sp>
      <p:sp>
        <p:nvSpPr>
          <p:cNvPr id="2" name="Subtitle 2"/>
          <p:cNvSpPr txBox="1"/>
          <p:nvPr/>
        </p:nvSpPr>
        <p:spPr>
          <a:xfrm>
            <a:off x="3944241" y="3701488"/>
            <a:ext cx="7397153" cy="7350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此处添加详细文本描述，建议与标题相关并符合整体语言风格。也可进行复制粘贴文字，粘贴请选择仅保留文字选项，即可保留本格式。</a:t>
            </a:r>
            <a:endParaRPr lang="zh-CN" altLang="en-US" sz="18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ubtitle 2"/>
          <p:cNvSpPr txBox="1"/>
          <p:nvPr/>
        </p:nvSpPr>
        <p:spPr>
          <a:xfrm>
            <a:off x="2633069" y="4961695"/>
            <a:ext cx="7397153" cy="7350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此处添加详细文本描述，建议与标题相关并符合整体语言风格。也可进行复制粘贴文字，粘贴请选择仅保留文字选项，即可保留本格式。</a:t>
            </a:r>
            <a:endParaRPr lang="zh-CN" altLang="en-US" sz="18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r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 noChangeArrowheads="1"/>
          </p:cNvSpPr>
          <p:nvPr/>
        </p:nvSpPr>
        <p:spPr bwMode="auto">
          <a:xfrm>
            <a:off x="1186158" y="1868243"/>
            <a:ext cx="2657911" cy="3755192"/>
          </a:xfrm>
          <a:custGeom>
            <a:avLst/>
            <a:gdLst>
              <a:gd name="T0" fmla="*/ 4511 w 4512"/>
              <a:gd name="T1" fmla="*/ 0 h 4510"/>
              <a:gd name="T2" fmla="*/ 4511 w 4512"/>
              <a:gd name="T3" fmla="*/ 0 h 4510"/>
              <a:gd name="T4" fmla="*/ 4021 w 4512"/>
              <a:gd name="T5" fmla="*/ 0 h 4510"/>
              <a:gd name="T6" fmla="*/ 4021 w 4512"/>
              <a:gd name="T7" fmla="*/ 0 h 4510"/>
              <a:gd name="T8" fmla="*/ 851 w 4512"/>
              <a:gd name="T9" fmla="*/ 0 h 4510"/>
              <a:gd name="T10" fmla="*/ 799 w 4512"/>
              <a:gd name="T11" fmla="*/ 0 h 4510"/>
              <a:gd name="T12" fmla="*/ 774 w 4512"/>
              <a:gd name="T13" fmla="*/ 0 h 4510"/>
              <a:gd name="T14" fmla="*/ 774 w 4512"/>
              <a:gd name="T15" fmla="*/ 0 h 4510"/>
              <a:gd name="T16" fmla="*/ 0 w 4512"/>
              <a:gd name="T17" fmla="*/ 747 h 4510"/>
              <a:gd name="T18" fmla="*/ 0 w 4512"/>
              <a:gd name="T19" fmla="*/ 747 h 4510"/>
              <a:gd name="T20" fmla="*/ 0 w 4512"/>
              <a:gd name="T21" fmla="*/ 4509 h 4510"/>
              <a:gd name="T22" fmla="*/ 490 w 4512"/>
              <a:gd name="T23" fmla="*/ 4509 h 4510"/>
              <a:gd name="T24" fmla="*/ 490 w 4512"/>
              <a:gd name="T25" fmla="*/ 4509 h 4510"/>
              <a:gd name="T26" fmla="*/ 3660 w 4512"/>
              <a:gd name="T27" fmla="*/ 4509 h 4510"/>
              <a:gd name="T28" fmla="*/ 3738 w 4512"/>
              <a:gd name="T29" fmla="*/ 4509 h 4510"/>
              <a:gd name="T30" fmla="*/ 3789 w 4512"/>
              <a:gd name="T31" fmla="*/ 4509 h 4510"/>
              <a:gd name="T32" fmla="*/ 3789 w 4512"/>
              <a:gd name="T33" fmla="*/ 4509 h 4510"/>
              <a:gd name="T34" fmla="*/ 4511 w 4512"/>
              <a:gd name="T35" fmla="*/ 3788 h 4510"/>
              <a:gd name="T36" fmla="*/ 4511 w 4512"/>
              <a:gd name="T37" fmla="*/ 3788 h 4510"/>
              <a:gd name="T38" fmla="*/ 4511 w 4512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12" h="4510">
                <a:moveTo>
                  <a:pt x="4511" y="0"/>
                </a:moveTo>
                <a:lnTo>
                  <a:pt x="4511" y="0"/>
                </a:lnTo>
                <a:cubicBezTo>
                  <a:pt x="4021" y="0"/>
                  <a:pt x="4021" y="0"/>
                  <a:pt x="4021" y="0"/>
                </a:cubicBezTo>
                <a:lnTo>
                  <a:pt x="4021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825" y="0"/>
                  <a:pt x="799" y="0"/>
                </a:cubicBezTo>
                <a:cubicBezTo>
                  <a:pt x="774" y="0"/>
                  <a:pt x="774" y="0"/>
                  <a:pt x="774" y="0"/>
                </a:cubicBezTo>
                <a:lnTo>
                  <a:pt x="774" y="0"/>
                </a:lnTo>
                <a:cubicBezTo>
                  <a:pt x="361" y="26"/>
                  <a:pt x="52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90" y="4509"/>
                  <a:pt x="490" y="4509"/>
                  <a:pt x="490" y="4509"/>
                </a:cubicBezTo>
                <a:lnTo>
                  <a:pt x="490" y="4509"/>
                </a:lnTo>
                <a:cubicBezTo>
                  <a:pt x="3660" y="4509"/>
                  <a:pt x="3660" y="4509"/>
                  <a:pt x="3660" y="4509"/>
                </a:cubicBezTo>
                <a:cubicBezTo>
                  <a:pt x="3686" y="4509"/>
                  <a:pt x="3712" y="4509"/>
                  <a:pt x="3738" y="4509"/>
                </a:cubicBezTo>
                <a:cubicBezTo>
                  <a:pt x="3789" y="4509"/>
                  <a:pt x="3789" y="4509"/>
                  <a:pt x="3789" y="4509"/>
                </a:cubicBezTo>
                <a:lnTo>
                  <a:pt x="3789" y="4509"/>
                </a:lnTo>
                <a:cubicBezTo>
                  <a:pt x="4150" y="4457"/>
                  <a:pt x="4460" y="4174"/>
                  <a:pt x="4511" y="3788"/>
                </a:cubicBezTo>
                <a:lnTo>
                  <a:pt x="4511" y="3788"/>
                </a:lnTo>
                <a:lnTo>
                  <a:pt x="4511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Freeform 2"/>
          <p:cNvSpPr>
            <a:spLocks noChangeArrowheads="1"/>
          </p:cNvSpPr>
          <p:nvPr/>
        </p:nvSpPr>
        <p:spPr bwMode="auto">
          <a:xfrm>
            <a:off x="4906238" y="2124491"/>
            <a:ext cx="2657913" cy="3755192"/>
          </a:xfrm>
          <a:custGeom>
            <a:avLst/>
            <a:gdLst>
              <a:gd name="T0" fmla="*/ 4510 w 4511"/>
              <a:gd name="T1" fmla="*/ 0 h 4510"/>
              <a:gd name="T2" fmla="*/ 4510 w 4511"/>
              <a:gd name="T3" fmla="*/ 0 h 4510"/>
              <a:gd name="T4" fmla="*/ 4020 w 4511"/>
              <a:gd name="T5" fmla="*/ 0 h 4510"/>
              <a:gd name="T6" fmla="*/ 4020 w 4511"/>
              <a:gd name="T7" fmla="*/ 0 h 4510"/>
              <a:gd name="T8" fmla="*/ 851 w 4511"/>
              <a:gd name="T9" fmla="*/ 0 h 4510"/>
              <a:gd name="T10" fmla="*/ 799 w 4511"/>
              <a:gd name="T11" fmla="*/ 0 h 4510"/>
              <a:gd name="T12" fmla="*/ 773 w 4511"/>
              <a:gd name="T13" fmla="*/ 0 h 4510"/>
              <a:gd name="T14" fmla="*/ 773 w 4511"/>
              <a:gd name="T15" fmla="*/ 0 h 4510"/>
              <a:gd name="T16" fmla="*/ 0 w 4511"/>
              <a:gd name="T17" fmla="*/ 747 h 4510"/>
              <a:gd name="T18" fmla="*/ 0 w 4511"/>
              <a:gd name="T19" fmla="*/ 747 h 4510"/>
              <a:gd name="T20" fmla="*/ 0 w 4511"/>
              <a:gd name="T21" fmla="*/ 4509 h 4510"/>
              <a:gd name="T22" fmla="*/ 489 w 4511"/>
              <a:gd name="T23" fmla="*/ 4509 h 4510"/>
              <a:gd name="T24" fmla="*/ 489 w 4511"/>
              <a:gd name="T25" fmla="*/ 4509 h 4510"/>
              <a:gd name="T26" fmla="*/ 3660 w 4511"/>
              <a:gd name="T27" fmla="*/ 4509 h 4510"/>
              <a:gd name="T28" fmla="*/ 3738 w 4511"/>
              <a:gd name="T29" fmla="*/ 4509 h 4510"/>
              <a:gd name="T30" fmla="*/ 3763 w 4511"/>
              <a:gd name="T31" fmla="*/ 4509 h 4510"/>
              <a:gd name="T32" fmla="*/ 3763 w 4511"/>
              <a:gd name="T33" fmla="*/ 4509 h 4510"/>
              <a:gd name="T34" fmla="*/ 4510 w 4511"/>
              <a:gd name="T35" fmla="*/ 3788 h 4510"/>
              <a:gd name="T36" fmla="*/ 4510 w 4511"/>
              <a:gd name="T37" fmla="*/ 3788 h 4510"/>
              <a:gd name="T38" fmla="*/ 4510 w 4511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11" h="4510">
                <a:moveTo>
                  <a:pt x="4510" y="0"/>
                </a:moveTo>
                <a:lnTo>
                  <a:pt x="4510" y="0"/>
                </a:lnTo>
                <a:cubicBezTo>
                  <a:pt x="4020" y="0"/>
                  <a:pt x="4020" y="0"/>
                  <a:pt x="4020" y="0"/>
                </a:cubicBezTo>
                <a:lnTo>
                  <a:pt x="4020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799" y="0"/>
                  <a:pt x="799" y="0"/>
                </a:cubicBezTo>
                <a:cubicBezTo>
                  <a:pt x="773" y="0"/>
                  <a:pt x="773" y="0"/>
                  <a:pt x="773" y="0"/>
                </a:cubicBezTo>
                <a:lnTo>
                  <a:pt x="773" y="0"/>
                </a:lnTo>
                <a:cubicBezTo>
                  <a:pt x="361" y="26"/>
                  <a:pt x="26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89" y="4509"/>
                  <a:pt x="489" y="4509"/>
                  <a:pt x="489" y="4509"/>
                </a:cubicBezTo>
                <a:lnTo>
                  <a:pt x="489" y="4509"/>
                </a:lnTo>
                <a:cubicBezTo>
                  <a:pt x="3660" y="4509"/>
                  <a:pt x="3660" y="4509"/>
                  <a:pt x="3660" y="4509"/>
                </a:cubicBezTo>
                <a:cubicBezTo>
                  <a:pt x="3686" y="4509"/>
                  <a:pt x="3712" y="4509"/>
                  <a:pt x="3738" y="4509"/>
                </a:cubicBezTo>
                <a:cubicBezTo>
                  <a:pt x="3763" y="4509"/>
                  <a:pt x="3763" y="4509"/>
                  <a:pt x="3763" y="4509"/>
                </a:cubicBezTo>
                <a:lnTo>
                  <a:pt x="3763" y="4509"/>
                </a:lnTo>
                <a:cubicBezTo>
                  <a:pt x="4150" y="4457"/>
                  <a:pt x="4459" y="4174"/>
                  <a:pt x="4510" y="3788"/>
                </a:cubicBezTo>
                <a:lnTo>
                  <a:pt x="4510" y="3788"/>
                </a:lnTo>
                <a:lnTo>
                  <a:pt x="4510" y="0"/>
                </a:ln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8625286" y="1868243"/>
            <a:ext cx="2673501" cy="3755192"/>
          </a:xfrm>
          <a:custGeom>
            <a:avLst/>
            <a:gdLst>
              <a:gd name="T0" fmla="*/ 4537 w 4538"/>
              <a:gd name="T1" fmla="*/ 0 h 4510"/>
              <a:gd name="T2" fmla="*/ 4537 w 4538"/>
              <a:gd name="T3" fmla="*/ 0 h 4510"/>
              <a:gd name="T4" fmla="*/ 4021 w 4538"/>
              <a:gd name="T5" fmla="*/ 0 h 4510"/>
              <a:gd name="T6" fmla="*/ 4021 w 4538"/>
              <a:gd name="T7" fmla="*/ 0 h 4510"/>
              <a:gd name="T8" fmla="*/ 851 w 4538"/>
              <a:gd name="T9" fmla="*/ 0 h 4510"/>
              <a:gd name="T10" fmla="*/ 800 w 4538"/>
              <a:gd name="T11" fmla="*/ 0 h 4510"/>
              <a:gd name="T12" fmla="*/ 774 w 4538"/>
              <a:gd name="T13" fmla="*/ 0 h 4510"/>
              <a:gd name="T14" fmla="*/ 774 w 4538"/>
              <a:gd name="T15" fmla="*/ 0 h 4510"/>
              <a:gd name="T16" fmla="*/ 0 w 4538"/>
              <a:gd name="T17" fmla="*/ 747 h 4510"/>
              <a:gd name="T18" fmla="*/ 0 w 4538"/>
              <a:gd name="T19" fmla="*/ 747 h 4510"/>
              <a:gd name="T20" fmla="*/ 0 w 4538"/>
              <a:gd name="T21" fmla="*/ 4509 h 4510"/>
              <a:gd name="T22" fmla="*/ 490 w 4538"/>
              <a:gd name="T23" fmla="*/ 4509 h 4510"/>
              <a:gd name="T24" fmla="*/ 490 w 4538"/>
              <a:gd name="T25" fmla="*/ 4509 h 4510"/>
              <a:gd name="T26" fmla="*/ 3661 w 4538"/>
              <a:gd name="T27" fmla="*/ 4509 h 4510"/>
              <a:gd name="T28" fmla="*/ 3738 w 4538"/>
              <a:gd name="T29" fmla="*/ 4509 h 4510"/>
              <a:gd name="T30" fmla="*/ 3789 w 4538"/>
              <a:gd name="T31" fmla="*/ 4509 h 4510"/>
              <a:gd name="T32" fmla="*/ 3789 w 4538"/>
              <a:gd name="T33" fmla="*/ 4509 h 4510"/>
              <a:gd name="T34" fmla="*/ 4511 w 4538"/>
              <a:gd name="T35" fmla="*/ 3788 h 4510"/>
              <a:gd name="T36" fmla="*/ 4537 w 4538"/>
              <a:gd name="T37" fmla="*/ 3788 h 4510"/>
              <a:gd name="T38" fmla="*/ 4537 w 4538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38" h="4510">
                <a:moveTo>
                  <a:pt x="4537" y="0"/>
                </a:moveTo>
                <a:lnTo>
                  <a:pt x="4537" y="0"/>
                </a:lnTo>
                <a:cubicBezTo>
                  <a:pt x="4021" y="0"/>
                  <a:pt x="4021" y="0"/>
                  <a:pt x="4021" y="0"/>
                </a:cubicBezTo>
                <a:lnTo>
                  <a:pt x="4021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825" y="0"/>
                  <a:pt x="800" y="0"/>
                </a:cubicBezTo>
                <a:cubicBezTo>
                  <a:pt x="774" y="0"/>
                  <a:pt x="774" y="0"/>
                  <a:pt x="774" y="0"/>
                </a:cubicBezTo>
                <a:lnTo>
                  <a:pt x="774" y="0"/>
                </a:lnTo>
                <a:cubicBezTo>
                  <a:pt x="362" y="26"/>
                  <a:pt x="52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90" y="4509"/>
                  <a:pt x="490" y="4509"/>
                  <a:pt x="490" y="4509"/>
                </a:cubicBezTo>
                <a:lnTo>
                  <a:pt x="490" y="4509"/>
                </a:lnTo>
                <a:cubicBezTo>
                  <a:pt x="3661" y="4509"/>
                  <a:pt x="3661" y="4509"/>
                  <a:pt x="3661" y="4509"/>
                </a:cubicBezTo>
                <a:cubicBezTo>
                  <a:pt x="3686" y="4509"/>
                  <a:pt x="3712" y="4509"/>
                  <a:pt x="3738" y="4509"/>
                </a:cubicBezTo>
                <a:cubicBezTo>
                  <a:pt x="3789" y="4509"/>
                  <a:pt x="3789" y="4509"/>
                  <a:pt x="3789" y="4509"/>
                </a:cubicBezTo>
                <a:lnTo>
                  <a:pt x="3789" y="4509"/>
                </a:lnTo>
                <a:cubicBezTo>
                  <a:pt x="4150" y="4457"/>
                  <a:pt x="4459" y="4174"/>
                  <a:pt x="4511" y="3788"/>
                </a:cubicBezTo>
                <a:cubicBezTo>
                  <a:pt x="4537" y="3788"/>
                  <a:pt x="4537" y="3788"/>
                  <a:pt x="4537" y="3788"/>
                </a:cubicBezTo>
                <a:lnTo>
                  <a:pt x="4537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TextBox 45"/>
          <p:cNvSpPr txBox="1"/>
          <p:nvPr/>
        </p:nvSpPr>
        <p:spPr>
          <a:xfrm>
            <a:off x="1629173" y="1969288"/>
            <a:ext cx="1846307" cy="1061829"/>
          </a:xfrm>
          <a:prstGeom prst="rect">
            <a:avLst/>
          </a:prstGeom>
          <a:noFill/>
          <a:ln>
            <a:noFill/>
          </a:ln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53</a:t>
            </a:r>
            <a:r>
              <a:rPr lang="en-US" sz="66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%</a:t>
            </a:r>
            <a:endParaRPr lang="en-US" sz="44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46"/>
          <p:cNvSpPr txBox="1"/>
          <p:nvPr/>
        </p:nvSpPr>
        <p:spPr>
          <a:xfrm>
            <a:off x="5387665" y="2222852"/>
            <a:ext cx="1846307" cy="1061829"/>
          </a:xfrm>
          <a:prstGeom prst="rect">
            <a:avLst/>
          </a:prstGeom>
          <a:noFill/>
          <a:ln>
            <a:noFill/>
          </a:ln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75</a:t>
            </a:r>
            <a:r>
              <a:rPr lang="en-US" sz="66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%</a:t>
            </a:r>
            <a:endParaRPr lang="en-US" sz="44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47"/>
          <p:cNvSpPr txBox="1"/>
          <p:nvPr/>
        </p:nvSpPr>
        <p:spPr>
          <a:xfrm>
            <a:off x="9149272" y="1969289"/>
            <a:ext cx="1846307" cy="1061829"/>
          </a:xfrm>
          <a:prstGeom prst="rect">
            <a:avLst/>
          </a:prstGeom>
          <a:noFill/>
          <a:ln>
            <a:noFill/>
          </a:ln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90%</a:t>
            </a:r>
            <a:endParaRPr lang="en-US" sz="44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60" y="416210"/>
            <a:ext cx="774700" cy="10414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045053" y="2739288"/>
            <a:ext cx="991084" cy="70338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62529" y="2932989"/>
            <a:ext cx="991084" cy="70338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4360" y="2374785"/>
            <a:ext cx="991084" cy="7033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11" name="Freeform 45"/>
          <p:cNvSpPr>
            <a:spLocks noEditPoints="1"/>
          </p:cNvSpPr>
          <p:nvPr/>
        </p:nvSpPr>
        <p:spPr bwMode="auto">
          <a:xfrm>
            <a:off x="542149" y="2458512"/>
            <a:ext cx="542723" cy="52659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67"/>
          <p:cNvSpPr>
            <a:spLocks noChangeArrowheads="1"/>
          </p:cNvSpPr>
          <p:nvPr/>
        </p:nvSpPr>
        <p:spPr bwMode="auto">
          <a:xfrm>
            <a:off x="8304073" y="2716007"/>
            <a:ext cx="541992" cy="630222"/>
          </a:xfrm>
          <a:custGeom>
            <a:avLst/>
            <a:gdLst>
              <a:gd name="T0" fmla="*/ 196198 w 453"/>
              <a:gd name="T1" fmla="*/ 83098 h 533"/>
              <a:gd name="T2" fmla="*/ 196198 w 453"/>
              <a:gd name="T3" fmla="*/ 83098 h 533"/>
              <a:gd name="T4" fmla="*/ 19891 w 453"/>
              <a:gd name="T5" fmla="*/ 71482 h 533"/>
              <a:gd name="T6" fmla="*/ 0 w 453"/>
              <a:gd name="T7" fmla="*/ 79524 h 533"/>
              <a:gd name="T8" fmla="*/ 39782 w 453"/>
              <a:gd name="T9" fmla="*/ 237678 h 533"/>
              <a:gd name="T10" fmla="*/ 63742 w 453"/>
              <a:gd name="T11" fmla="*/ 237678 h 533"/>
              <a:gd name="T12" fmla="*/ 43851 w 453"/>
              <a:gd name="T13" fmla="*/ 158601 h 533"/>
              <a:gd name="T14" fmla="*/ 200266 w 453"/>
              <a:gd name="T15" fmla="*/ 87119 h 533"/>
              <a:gd name="T16" fmla="*/ 196198 w 453"/>
              <a:gd name="T17" fmla="*/ 83098 h 5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YQiHei 40S" pitchFamily="18" charset="-122"/>
              <a:ea typeface="HYQiHei 40S" pitchFamily="18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00524" y="3046976"/>
            <a:ext cx="476720" cy="475410"/>
            <a:chOff x="10115551" y="5634038"/>
            <a:chExt cx="577850" cy="576263"/>
          </a:xfrm>
          <a:solidFill>
            <a:schemeClr val="bg1"/>
          </a:solidFill>
        </p:grpSpPr>
        <p:sp>
          <p:nvSpPr>
            <p:cNvPr id="20" name="Freeform 13"/>
            <p:cNvSpPr/>
            <p:nvPr/>
          </p:nvSpPr>
          <p:spPr bwMode="auto">
            <a:xfrm>
              <a:off x="10177463" y="5634038"/>
              <a:ext cx="515938" cy="517525"/>
            </a:xfrm>
            <a:custGeom>
              <a:avLst/>
              <a:gdLst>
                <a:gd name="T0" fmla="*/ 174 w 176"/>
                <a:gd name="T1" fmla="*/ 61 h 176"/>
                <a:gd name="T2" fmla="*/ 115 w 176"/>
                <a:gd name="T3" fmla="*/ 2 h 176"/>
                <a:gd name="T4" fmla="*/ 110 w 176"/>
                <a:gd name="T5" fmla="*/ 2 h 176"/>
                <a:gd name="T6" fmla="*/ 91 w 176"/>
                <a:gd name="T7" fmla="*/ 20 h 176"/>
                <a:gd name="T8" fmla="*/ 90 w 176"/>
                <a:gd name="T9" fmla="*/ 23 h 176"/>
                <a:gd name="T10" fmla="*/ 91 w 176"/>
                <a:gd name="T11" fmla="*/ 26 h 176"/>
                <a:gd name="T12" fmla="*/ 96 w 176"/>
                <a:gd name="T13" fmla="*/ 31 h 176"/>
                <a:gd name="T14" fmla="*/ 69 w 176"/>
                <a:gd name="T15" fmla="*/ 58 h 176"/>
                <a:gd name="T16" fmla="*/ 50 w 176"/>
                <a:gd name="T17" fmla="*/ 56 h 176"/>
                <a:gd name="T18" fmla="*/ 1 w 176"/>
                <a:gd name="T19" fmla="*/ 76 h 176"/>
                <a:gd name="T20" fmla="*/ 1 w 176"/>
                <a:gd name="T21" fmla="*/ 82 h 176"/>
                <a:gd name="T22" fmla="*/ 94 w 176"/>
                <a:gd name="T23" fmla="*/ 175 h 176"/>
                <a:gd name="T24" fmla="*/ 97 w 176"/>
                <a:gd name="T25" fmla="*/ 176 h 176"/>
                <a:gd name="T26" fmla="*/ 100 w 176"/>
                <a:gd name="T27" fmla="*/ 175 h 176"/>
                <a:gd name="T28" fmla="*/ 118 w 176"/>
                <a:gd name="T29" fmla="*/ 107 h 176"/>
                <a:gd name="T30" fmla="*/ 145 w 176"/>
                <a:gd name="T31" fmla="*/ 80 h 176"/>
                <a:gd name="T32" fmla="*/ 150 w 176"/>
                <a:gd name="T33" fmla="*/ 85 h 176"/>
                <a:gd name="T34" fmla="*/ 156 w 176"/>
                <a:gd name="T35" fmla="*/ 85 h 176"/>
                <a:gd name="T36" fmla="*/ 174 w 176"/>
                <a:gd name="T37" fmla="*/ 66 h 176"/>
                <a:gd name="T38" fmla="*/ 176 w 176"/>
                <a:gd name="T39" fmla="*/ 63 h 176"/>
                <a:gd name="T40" fmla="*/ 174 w 176"/>
                <a:gd name="T41" fmla="*/ 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176">
                  <a:moveTo>
                    <a:pt x="174" y="61"/>
                  </a:moveTo>
                  <a:cubicBezTo>
                    <a:pt x="115" y="2"/>
                    <a:pt x="115" y="2"/>
                    <a:pt x="115" y="2"/>
                  </a:cubicBezTo>
                  <a:cubicBezTo>
                    <a:pt x="114" y="0"/>
                    <a:pt x="111" y="0"/>
                    <a:pt x="110" y="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0" y="21"/>
                    <a:pt x="90" y="22"/>
                    <a:pt x="90" y="23"/>
                  </a:cubicBezTo>
                  <a:cubicBezTo>
                    <a:pt x="90" y="24"/>
                    <a:pt x="90" y="25"/>
                    <a:pt x="91" y="26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3" y="57"/>
                    <a:pt x="57" y="56"/>
                    <a:pt x="50" y="56"/>
                  </a:cubicBezTo>
                  <a:cubicBezTo>
                    <a:pt x="32" y="56"/>
                    <a:pt x="14" y="63"/>
                    <a:pt x="1" y="76"/>
                  </a:cubicBezTo>
                  <a:cubicBezTo>
                    <a:pt x="0" y="78"/>
                    <a:pt x="0" y="80"/>
                    <a:pt x="1" y="82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5" y="175"/>
                    <a:pt x="96" y="176"/>
                    <a:pt x="97" y="176"/>
                  </a:cubicBezTo>
                  <a:cubicBezTo>
                    <a:pt x="98" y="176"/>
                    <a:pt x="99" y="175"/>
                    <a:pt x="100" y="175"/>
                  </a:cubicBezTo>
                  <a:cubicBezTo>
                    <a:pt x="117" y="157"/>
                    <a:pt x="124" y="131"/>
                    <a:pt x="118" y="107"/>
                  </a:cubicBezTo>
                  <a:cubicBezTo>
                    <a:pt x="145" y="80"/>
                    <a:pt x="145" y="80"/>
                    <a:pt x="145" y="80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2" y="86"/>
                    <a:pt x="154" y="86"/>
                    <a:pt x="156" y="85"/>
                  </a:cubicBezTo>
                  <a:cubicBezTo>
                    <a:pt x="174" y="66"/>
                    <a:pt x="174" y="66"/>
                    <a:pt x="174" y="66"/>
                  </a:cubicBezTo>
                  <a:cubicBezTo>
                    <a:pt x="175" y="65"/>
                    <a:pt x="176" y="64"/>
                    <a:pt x="176" y="63"/>
                  </a:cubicBezTo>
                  <a:cubicBezTo>
                    <a:pt x="176" y="62"/>
                    <a:pt x="175" y="61"/>
                    <a:pt x="17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10115551" y="5983288"/>
              <a:ext cx="228600" cy="227013"/>
            </a:xfrm>
            <a:custGeom>
              <a:avLst/>
              <a:gdLst>
                <a:gd name="T0" fmla="*/ 7 w 78"/>
                <a:gd name="T1" fmla="*/ 77 h 77"/>
                <a:gd name="T2" fmla="*/ 2 w 78"/>
                <a:gd name="T3" fmla="*/ 76 h 77"/>
                <a:gd name="T4" fmla="*/ 2 w 78"/>
                <a:gd name="T5" fmla="*/ 67 h 77"/>
                <a:gd name="T6" fmla="*/ 67 w 78"/>
                <a:gd name="T7" fmla="*/ 2 h 77"/>
                <a:gd name="T8" fmla="*/ 76 w 78"/>
                <a:gd name="T9" fmla="*/ 2 h 77"/>
                <a:gd name="T10" fmla="*/ 76 w 78"/>
                <a:gd name="T11" fmla="*/ 11 h 77"/>
                <a:gd name="T12" fmla="*/ 11 w 78"/>
                <a:gd name="T13" fmla="*/ 76 h 77"/>
                <a:gd name="T14" fmla="*/ 7 w 78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77">
                  <a:moveTo>
                    <a:pt x="7" y="77"/>
                  </a:moveTo>
                  <a:cubicBezTo>
                    <a:pt x="5" y="77"/>
                    <a:pt x="3" y="77"/>
                    <a:pt x="2" y="76"/>
                  </a:cubicBezTo>
                  <a:cubicBezTo>
                    <a:pt x="0" y="73"/>
                    <a:pt x="0" y="70"/>
                    <a:pt x="2" y="67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70" y="0"/>
                    <a:pt x="73" y="0"/>
                    <a:pt x="76" y="2"/>
                  </a:cubicBezTo>
                  <a:cubicBezTo>
                    <a:pt x="78" y="5"/>
                    <a:pt x="78" y="8"/>
                    <a:pt x="76" y="11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7"/>
                    <a:pt x="8" y="77"/>
                    <a:pt x="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</p:grpSp>
      <p:sp>
        <p:nvSpPr>
          <p:cNvPr id="22" name="Subtitle 2"/>
          <p:cNvSpPr txBox="1"/>
          <p:nvPr/>
        </p:nvSpPr>
        <p:spPr>
          <a:xfrm>
            <a:off x="1498188" y="3078170"/>
            <a:ext cx="2193129" cy="17044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6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此处添加详细文本描述，建议与标题相关并符合整体语言风格。也可进行复制粘贴文字，粘贴请选择仅保留文字选项，即可保留本格式。</a:t>
            </a:r>
            <a:endParaRPr lang="zh-CN" altLang="en-US" sz="16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Subtitle 2"/>
          <p:cNvSpPr txBox="1"/>
          <p:nvPr/>
        </p:nvSpPr>
        <p:spPr>
          <a:xfrm>
            <a:off x="5241518" y="3271487"/>
            <a:ext cx="2193129" cy="17044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6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此处添加详细文本描述，建议与标题相关并符合整体语言风格。也可进行复制粘贴文字，粘贴请选择仅保留文字选项，即可保留本格式。</a:t>
            </a:r>
            <a:endParaRPr lang="zh-CN" altLang="en-US" sz="16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06237" y="5980125"/>
            <a:ext cx="2657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>
                <a:latin typeface="HYQiHei 40S" pitchFamily="18" charset="-122"/>
                <a:ea typeface="HYQiHei 40S" pitchFamily="18" charset="-122"/>
              </a:rPr>
              <a:t>此处输入标题</a:t>
            </a:r>
            <a:endParaRPr kumimoji="1" lang="en-US" altLang="zh-CN" sz="2400" dirty="0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86158" y="5741471"/>
            <a:ext cx="2657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>
                <a:latin typeface="HYQiHei 40S" pitchFamily="18" charset="-122"/>
                <a:ea typeface="HYQiHei 40S" pitchFamily="18" charset="-122"/>
              </a:rPr>
              <a:t>此处输入标题</a:t>
            </a:r>
            <a:endParaRPr kumimoji="1" lang="en-US" altLang="zh-CN" sz="2400" dirty="0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25286" y="5741471"/>
            <a:ext cx="2657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>
                <a:latin typeface="HYQiHei 40S" pitchFamily="18" charset="-122"/>
                <a:ea typeface="HYQiHei 40S" pitchFamily="18" charset="-122"/>
              </a:rPr>
              <a:t>此处输入标题</a:t>
            </a:r>
            <a:endParaRPr kumimoji="1" lang="en-US" altLang="zh-CN" sz="2400" dirty="0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28" name="Subtitle 2"/>
          <p:cNvSpPr txBox="1"/>
          <p:nvPr/>
        </p:nvSpPr>
        <p:spPr>
          <a:xfrm>
            <a:off x="9066843" y="3125819"/>
            <a:ext cx="2193129" cy="17044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6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此处添加详细文本描述，建议与标题相关并符合整体语言风格。也可进行复制粘贴文字，粘贴请选择仅保留文字选项，即可保留本格式。</a:t>
            </a:r>
            <a:endParaRPr lang="zh-CN" altLang="en-US" sz="1600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89059" y="552190"/>
            <a:ext cx="3753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  <a:cs typeface="HYQiHei 40S" pitchFamily="18" charset="-122"/>
              </a:rPr>
              <a:t>业绩完成情况</a:t>
            </a:r>
            <a:endParaRPr kumimoji="1" lang="en-US" altLang="zh-CN" sz="28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  <a:cs typeface="HYQiHei 40S" pitchFamily="18" charset="-122"/>
            </a:endParaRPr>
          </a:p>
          <a:p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  <a:cs typeface="HYQiHei 40S" pitchFamily="18" charset="-122"/>
              </a:rPr>
              <a:t>Enter</a:t>
            </a:r>
            <a:r>
              <a:rPr kumimoji="1" lang="zh-CN" altLang="en-US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  <a:cs typeface="HYQiHei 40S" pitchFamily="18" charset="-122"/>
              </a:rPr>
              <a:t> </a:t>
            </a:r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  <a:cs typeface="HYQiHei 40S" pitchFamily="18" charset="-122"/>
              </a:rPr>
              <a:t>your title here</a:t>
            </a:r>
            <a:endParaRPr kumimoji="1" lang="zh-CN" altLang="en-US" sz="2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  <a:cs typeface="HYQiHei 40S" pitchFamily="18" charset="-122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t="35" b="35"/>
          <a:stretch>
            <a:fillRect/>
          </a:stretch>
        </p:blipFill>
        <p:spPr>
          <a:xfrm>
            <a:off x="0" y="956603"/>
            <a:ext cx="12192000" cy="590139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82592" y="2654097"/>
            <a:ext cx="46268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4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重点项目回顾</a:t>
            </a:r>
            <a:endParaRPr kumimoji="1" lang="en-US" altLang="zh-CN" sz="4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  <a:p>
            <a:pPr algn="dist"/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Enter</a:t>
            </a:r>
            <a:r>
              <a:rPr kumimoji="1" lang="zh-CN" altLang="en-US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your text here</a:t>
            </a:r>
            <a:endParaRPr kumimoji="1" lang="zh-CN" altLang="en-US" sz="2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707838" y="1396366"/>
            <a:ext cx="776320" cy="1351661"/>
            <a:chOff x="473935" y="4390414"/>
            <a:chExt cx="776320" cy="135166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8817" t="11111" r="29625"/>
            <a:stretch>
              <a:fillRect/>
            </a:stretch>
          </p:blipFill>
          <p:spPr>
            <a:xfrm rot="1102028">
              <a:off x="834892" y="4815241"/>
              <a:ext cx="415363" cy="88841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28817" t="11111" r="29625"/>
            <a:stretch>
              <a:fillRect/>
            </a:stretch>
          </p:blipFill>
          <p:spPr>
            <a:xfrm rot="20650729">
              <a:off x="473935" y="4390414"/>
              <a:ext cx="631945" cy="1351661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0914389" y="5234469"/>
            <a:ext cx="9348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spc="-150" dirty="0">
                <a:solidFill>
                  <a:schemeClr val="tx2"/>
                </a:solidFill>
                <a:latin typeface="HYQiHei 25S" panose="00020600040101010101" pitchFamily="18" charset="-122"/>
                <a:ea typeface="HYQiHei 25S" panose="00020600040101010101" pitchFamily="18" charset="-122"/>
              </a:rPr>
              <a:t>➤</a:t>
            </a:r>
            <a:endParaRPr kumimoji="1" lang="zh-CN" altLang="en-US" sz="6000" spc="-150" dirty="0">
              <a:solidFill>
                <a:schemeClr val="tx2"/>
              </a:solidFill>
              <a:latin typeface="HYQiHei 25S" panose="00020600040101010101" pitchFamily="18" charset="-122"/>
              <a:ea typeface="HYQiHei 25S" panose="00020600040101010101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4693" t="21086" r="16782" b="38298"/>
          <a:stretch>
            <a:fillRect/>
          </a:stretch>
        </p:blipFill>
        <p:spPr>
          <a:xfrm>
            <a:off x="5412658" y="4449916"/>
            <a:ext cx="5265174" cy="180021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89059" y="552190"/>
            <a:ext cx="38277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服务项目内容</a:t>
            </a:r>
            <a:endParaRPr kumimoji="1" lang="en-US" altLang="zh-CN" sz="28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  <a:p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Enter</a:t>
            </a:r>
            <a:r>
              <a:rPr kumimoji="1" lang="zh-CN" altLang="en-US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 </a:t>
            </a:r>
            <a:r>
              <a:rPr kumimoji="1" lang="en-US" altLang="zh-CN" sz="2000" spc="300" dirty="0">
                <a:solidFill>
                  <a:schemeClr val="tx2"/>
                </a:solidFill>
                <a:latin typeface="HYQiHei 40S" pitchFamily="18" charset="-122"/>
                <a:ea typeface="HYQiHei 40S" pitchFamily="18" charset="-122"/>
              </a:rPr>
              <a:t>your title here</a:t>
            </a:r>
            <a:endParaRPr kumimoji="1" lang="zh-CN" altLang="en-US" sz="2000" spc="300" dirty="0">
              <a:solidFill>
                <a:schemeClr val="tx2"/>
              </a:solidFill>
              <a:latin typeface="HYQiHei 40S" pitchFamily="18" charset="-122"/>
              <a:ea typeface="HYQiHei 40S" pitchFamily="18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60" y="416210"/>
            <a:ext cx="774700" cy="1041400"/>
          </a:xfrm>
          <a:prstGeom prst="rect">
            <a:avLst/>
          </a:prstGeom>
        </p:spPr>
      </p:pic>
      <p:sp>
        <p:nvSpPr>
          <p:cNvPr id="10" name="Subtitle 2"/>
          <p:cNvSpPr txBox="1"/>
          <p:nvPr/>
        </p:nvSpPr>
        <p:spPr>
          <a:xfrm>
            <a:off x="1626161" y="5142145"/>
            <a:ext cx="8939678" cy="10414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2000" dirty="0"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rPr>
              <a:t>此处添加详细文本描述，建议与标题相关并符合整体语言风格。也可进行复制粘贴文字，粘贴请选择仅保留文字选项，即可保留本格式。</a:t>
            </a:r>
            <a:endParaRPr lang="zh-CN" altLang="en-US" sz="2000" dirty="0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-383636" y="5547656"/>
            <a:ext cx="2053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  <a:latin typeface="HYQiHei 25S" panose="00020600040101010101" pitchFamily="18" charset="-122"/>
                <a:ea typeface="HYQiHei 25S" panose="00020600040101010101" pitchFamily="18" charset="-122"/>
              </a:rPr>
              <a:t>此处输入文字</a:t>
            </a:r>
            <a:endParaRPr kumimoji="1" lang="en-US" altLang="zh-CN" dirty="0">
              <a:solidFill>
                <a:schemeClr val="bg1"/>
              </a:solidFill>
              <a:latin typeface="HYQiHei 25S" panose="00020600040101010101" pitchFamily="18" charset="-122"/>
              <a:ea typeface="HYQiHei 25S" panose="00020600040101010101" pitchFamily="18" charset="-122"/>
            </a:endParaRPr>
          </a:p>
        </p:txBody>
      </p:sp>
      <p:sp>
        <p:nvSpPr>
          <p:cNvPr id="45" name="Freeform 1"/>
          <p:cNvSpPr>
            <a:spLocks noChangeArrowheads="1"/>
          </p:cNvSpPr>
          <p:nvPr/>
        </p:nvSpPr>
        <p:spPr bwMode="auto">
          <a:xfrm>
            <a:off x="0" y="1829841"/>
            <a:ext cx="12192000" cy="28346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628714" y="4335323"/>
            <a:ext cx="2934576" cy="635683"/>
            <a:chOff x="4628714" y="4194646"/>
            <a:chExt cx="2934576" cy="635683"/>
          </a:xfrm>
        </p:grpSpPr>
        <p:sp>
          <p:nvSpPr>
            <p:cNvPr id="46" name="Freeform 2"/>
            <p:cNvSpPr>
              <a:spLocks noChangeArrowheads="1"/>
            </p:cNvSpPr>
            <p:nvPr/>
          </p:nvSpPr>
          <p:spPr bwMode="auto">
            <a:xfrm rot="5400000">
              <a:off x="5778160" y="3045200"/>
              <a:ext cx="635683" cy="293457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HYQiHei 40S" pitchFamily="18" charset="-122"/>
                <a:ea typeface="HYQiHei 40S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767043" y="4281655"/>
              <a:ext cx="26579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400" dirty="0">
                  <a:solidFill>
                    <a:schemeClr val="bg1"/>
                  </a:solidFill>
                  <a:latin typeface="HYQiHei 40S" pitchFamily="18" charset="-122"/>
                  <a:ea typeface="HYQiHei 40S" pitchFamily="18" charset="-122"/>
                </a:rPr>
                <a:t>此处输入标题</a:t>
              </a:r>
              <a:endParaRPr kumimoji="1" lang="en-US" altLang="zh-CN" sz="2400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</a:endParaRPr>
            </a:p>
          </p:txBody>
        </p:sp>
      </p:grpSp>
      <p:cxnSp>
        <p:nvCxnSpPr>
          <p:cNvPr id="48" name="直线连接符 47"/>
          <p:cNvCxnSpPr/>
          <p:nvPr/>
        </p:nvCxnSpPr>
        <p:spPr>
          <a:xfrm>
            <a:off x="309489" y="3247161"/>
            <a:ext cx="1139482" cy="0"/>
          </a:xfrm>
          <a:prstGeom prst="line">
            <a:avLst/>
          </a:prstGeom>
          <a:ln>
            <a:solidFill>
              <a:schemeClr val="bg1"/>
            </a:soli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/>
          <p:nvPr/>
        </p:nvSpPr>
        <p:spPr>
          <a:xfrm>
            <a:off x="1674976" y="2676251"/>
            <a:ext cx="1160975" cy="1160975"/>
          </a:xfrm>
          <a:prstGeom prst="ellipse">
            <a:avLst/>
          </a:prstGeom>
          <a:noFill/>
          <a:ln>
            <a:solidFill>
              <a:schemeClr val="bg1">
                <a:alpha val="5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50" name="Freeform 191"/>
          <p:cNvSpPr/>
          <p:nvPr/>
        </p:nvSpPr>
        <p:spPr bwMode="auto">
          <a:xfrm>
            <a:off x="1609117" y="2534191"/>
            <a:ext cx="1303035" cy="1261668"/>
          </a:xfrm>
          <a:custGeom>
            <a:avLst/>
            <a:gdLst/>
            <a:ahLst/>
            <a:cxnLst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224" y="176"/>
              </a:cxn>
              <a:cxn ang="0">
                <a:pos x="256" y="236"/>
              </a:cxn>
            </a:cxnLst>
            <a:rect l="0" t="0" r="r" b="b"/>
            <a:pathLst>
              <a:path w="256" h="248">
                <a:moveTo>
                  <a:pt x="256" y="236"/>
                </a:move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212" y="174"/>
                  <a:pt x="204" y="166"/>
                  <a:pt x="224" y="176"/>
                </a:cubicBezTo>
                <a:cubicBezTo>
                  <a:pt x="256" y="192"/>
                  <a:pt x="256" y="236"/>
                  <a:pt x="256" y="23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603947" y="2603850"/>
            <a:ext cx="1303035" cy="1303035"/>
          </a:xfrm>
          <a:prstGeom prst="ellipse">
            <a:avLst/>
          </a:prstGeom>
          <a:noFill/>
          <a:ln>
            <a:solidFill>
              <a:schemeClr val="bg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HYQiHei 40S" pitchFamily="18" charset="-122"/>
              <a:ea typeface="HYQiHei 40S" pitchFamily="18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439310" y="2534190"/>
            <a:ext cx="1303035" cy="1303035"/>
            <a:chOff x="1756348" y="4952499"/>
            <a:chExt cx="1303035" cy="1303035"/>
          </a:xfrm>
        </p:grpSpPr>
        <p:sp>
          <p:nvSpPr>
            <p:cNvPr id="53" name="椭圆 52"/>
            <p:cNvSpPr/>
            <p:nvPr/>
          </p:nvSpPr>
          <p:spPr>
            <a:xfrm>
              <a:off x="1827377" y="5022170"/>
              <a:ext cx="1160975" cy="1160975"/>
            </a:xfrm>
            <a:prstGeom prst="ellipse">
              <a:avLst/>
            </a:prstGeom>
            <a:noFill/>
            <a:ln>
              <a:solidFill>
                <a:schemeClr val="bg1">
                  <a:alpha val="57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756348" y="4952499"/>
              <a:ext cx="1303035" cy="1303035"/>
            </a:xfrm>
            <a:prstGeom prst="ellipse">
              <a:avLst/>
            </a:prstGeom>
            <a:noFill/>
            <a:ln>
              <a:solidFill>
                <a:schemeClr val="bg1">
                  <a:alpha val="5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282429" y="2531946"/>
            <a:ext cx="1303035" cy="1303035"/>
            <a:chOff x="1756348" y="4952499"/>
            <a:chExt cx="1303035" cy="1303035"/>
          </a:xfrm>
        </p:grpSpPr>
        <p:sp>
          <p:nvSpPr>
            <p:cNvPr id="56" name="椭圆 55"/>
            <p:cNvSpPr/>
            <p:nvPr/>
          </p:nvSpPr>
          <p:spPr>
            <a:xfrm>
              <a:off x="1827377" y="5022170"/>
              <a:ext cx="1160975" cy="1160975"/>
            </a:xfrm>
            <a:prstGeom prst="ellipse">
              <a:avLst/>
            </a:prstGeom>
            <a:noFill/>
            <a:ln>
              <a:solidFill>
                <a:schemeClr val="bg1">
                  <a:alpha val="54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1756348" y="4952499"/>
              <a:ext cx="1303035" cy="1303035"/>
            </a:xfrm>
            <a:prstGeom prst="ellipse">
              <a:avLst/>
            </a:prstGeom>
            <a:noFill/>
            <a:ln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HYQiHei 40S" pitchFamily="18" charset="-122"/>
                <a:ea typeface="HYQiHei 40S" pitchFamily="18" charset="-122"/>
              </a:endParaRPr>
            </a:p>
          </p:txBody>
        </p:sp>
      </p:grpSp>
      <p:sp>
        <p:nvSpPr>
          <p:cNvPr id="58" name="Freeform 206"/>
          <p:cNvSpPr>
            <a:spLocks noEditPoints="1"/>
          </p:cNvSpPr>
          <p:nvPr/>
        </p:nvSpPr>
        <p:spPr bwMode="auto">
          <a:xfrm>
            <a:off x="5444480" y="2534191"/>
            <a:ext cx="1303035" cy="1303035"/>
          </a:xfrm>
          <a:custGeom>
            <a:avLst/>
            <a:gdLst/>
            <a:ahLst/>
            <a:cxnLst>
              <a:cxn ang="0">
                <a:pos x="249" y="215"/>
              </a:cxn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+mn-lt"/>
            </a:endParaRPr>
          </a:p>
        </p:txBody>
      </p:sp>
      <p:sp>
        <p:nvSpPr>
          <p:cNvPr id="59" name="Freeform 224"/>
          <p:cNvSpPr>
            <a:spLocks noEditPoints="1"/>
          </p:cNvSpPr>
          <p:nvPr/>
        </p:nvSpPr>
        <p:spPr bwMode="auto">
          <a:xfrm>
            <a:off x="9279843" y="2606580"/>
            <a:ext cx="1308208" cy="1116889"/>
          </a:xfrm>
          <a:custGeom>
            <a:avLst/>
            <a:gdLst/>
            <a:ahLst/>
            <a:cxnLst>
              <a:cxn ang="0">
                <a:pos x="184" y="164"/>
              </a:cxn>
              <a:cxn ang="0">
                <a:pos x="232" y="116"/>
              </a:cxn>
              <a:cxn ang="0">
                <a:pos x="217" y="87"/>
              </a:cxn>
              <a:cxn ang="0">
                <a:pos x="215" y="85"/>
              </a:cxn>
              <a:cxn ang="0">
                <a:pos x="212" y="84"/>
              </a:cxn>
              <a:cxn ang="0">
                <a:pos x="209" y="83"/>
              </a:cxn>
              <a:cxn ang="0">
                <a:pos x="206" y="81"/>
              </a:cxn>
              <a:cxn ang="0">
                <a:pos x="203" y="81"/>
              </a:cxn>
              <a:cxn ang="0">
                <a:pos x="200" y="80"/>
              </a:cxn>
              <a:cxn ang="0">
                <a:pos x="195" y="80"/>
              </a:cxn>
              <a:cxn ang="0">
                <a:pos x="193" y="73"/>
              </a:cxn>
              <a:cxn ang="0">
                <a:pos x="191" y="67"/>
              </a:cxn>
              <a:cxn ang="0">
                <a:pos x="189" y="61"/>
              </a:cxn>
              <a:cxn ang="0">
                <a:pos x="128" y="24"/>
              </a:cxn>
              <a:cxn ang="0">
                <a:pos x="67" y="61"/>
              </a:cxn>
              <a:cxn ang="0">
                <a:pos x="65" y="67"/>
              </a:cxn>
              <a:cxn ang="0">
                <a:pos x="63" y="73"/>
              </a:cxn>
              <a:cxn ang="0">
                <a:pos x="61" y="80"/>
              </a:cxn>
              <a:cxn ang="0">
                <a:pos x="56" y="80"/>
              </a:cxn>
              <a:cxn ang="0">
                <a:pos x="53" y="81"/>
              </a:cxn>
              <a:cxn ang="0">
                <a:pos x="50" y="81"/>
              </a:cxn>
              <a:cxn ang="0">
                <a:pos x="47" y="83"/>
              </a:cxn>
              <a:cxn ang="0">
                <a:pos x="44" y="84"/>
              </a:cxn>
              <a:cxn ang="0">
                <a:pos x="41" y="85"/>
              </a:cxn>
              <a:cxn ang="0">
                <a:pos x="39" y="87"/>
              </a:cxn>
              <a:cxn ang="0">
                <a:pos x="24" y="116"/>
              </a:cxn>
              <a:cxn ang="0">
                <a:pos x="72" y="164"/>
              </a:cxn>
              <a:cxn ang="0">
                <a:pos x="0" y="116"/>
              </a:cxn>
              <a:cxn ang="0">
                <a:pos x="128" y="0"/>
              </a:cxn>
              <a:cxn ang="0">
                <a:pos x="256" y="116"/>
              </a:cxn>
              <a:cxn ang="0">
                <a:pos x="92" y="156"/>
              </a:cxn>
              <a:cxn ang="0">
                <a:pos x="101" y="160"/>
              </a:cxn>
              <a:cxn ang="0">
                <a:pos x="116" y="116"/>
              </a:cxn>
              <a:cxn ang="0">
                <a:pos x="140" y="116"/>
              </a:cxn>
              <a:cxn ang="0">
                <a:pos x="155" y="160"/>
              </a:cxn>
              <a:cxn ang="0">
                <a:pos x="164" y="156"/>
              </a:cxn>
              <a:cxn ang="0">
                <a:pos x="173" y="176"/>
              </a:cxn>
              <a:cxn ang="0">
                <a:pos x="137" y="216"/>
              </a:cxn>
              <a:cxn ang="0">
                <a:pos x="128" y="220"/>
              </a:cxn>
              <a:cxn ang="0">
                <a:pos x="119" y="216"/>
              </a:cxn>
              <a:cxn ang="0">
                <a:pos x="83" y="176"/>
              </a:cxn>
              <a:cxn ang="0">
                <a:pos x="92" y="156"/>
              </a:cxn>
            </a:cxnLst>
            <a:rect l="0" t="0" r="r" b="b"/>
            <a:pathLst>
              <a:path w="256" h="220">
                <a:moveTo>
                  <a:pt x="196" y="176"/>
                </a:moveTo>
                <a:cubicBezTo>
                  <a:pt x="189" y="176"/>
                  <a:pt x="184" y="171"/>
                  <a:pt x="184" y="164"/>
                </a:cubicBezTo>
                <a:cubicBezTo>
                  <a:pt x="184" y="157"/>
                  <a:pt x="189" y="152"/>
                  <a:pt x="196" y="152"/>
                </a:cubicBezTo>
                <a:cubicBezTo>
                  <a:pt x="216" y="152"/>
                  <a:pt x="232" y="136"/>
                  <a:pt x="232" y="116"/>
                </a:cubicBezTo>
                <a:cubicBezTo>
                  <a:pt x="232" y="105"/>
                  <a:pt x="227" y="96"/>
                  <a:pt x="220" y="89"/>
                </a:cubicBezTo>
                <a:cubicBezTo>
                  <a:pt x="219" y="88"/>
                  <a:pt x="218" y="88"/>
                  <a:pt x="217" y="87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6" y="86"/>
                  <a:pt x="215" y="85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14" y="85"/>
                  <a:pt x="213" y="84"/>
                  <a:pt x="212" y="84"/>
                </a:cubicBezTo>
                <a:cubicBezTo>
                  <a:pt x="212" y="84"/>
                  <a:pt x="212" y="84"/>
                  <a:pt x="211" y="84"/>
                </a:cubicBezTo>
                <a:cubicBezTo>
                  <a:pt x="211" y="83"/>
                  <a:pt x="210" y="83"/>
                  <a:pt x="209" y="83"/>
                </a:cubicBezTo>
                <a:cubicBezTo>
                  <a:pt x="209" y="82"/>
                  <a:pt x="209" y="82"/>
                  <a:pt x="208" y="82"/>
                </a:cubicBezTo>
                <a:cubicBezTo>
                  <a:pt x="208" y="82"/>
                  <a:pt x="207" y="82"/>
                  <a:pt x="206" y="81"/>
                </a:cubicBezTo>
                <a:cubicBezTo>
                  <a:pt x="206" y="81"/>
                  <a:pt x="205" y="81"/>
                  <a:pt x="205" y="81"/>
                </a:cubicBezTo>
                <a:cubicBezTo>
                  <a:pt x="204" y="81"/>
                  <a:pt x="204" y="81"/>
                  <a:pt x="203" y="81"/>
                </a:cubicBezTo>
                <a:cubicBezTo>
                  <a:pt x="202" y="81"/>
                  <a:pt x="202" y="80"/>
                  <a:pt x="201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98" y="80"/>
                  <a:pt x="197" y="80"/>
                  <a:pt x="196" y="80"/>
                </a:cubicBezTo>
                <a:cubicBezTo>
                  <a:pt x="196" y="80"/>
                  <a:pt x="195" y="80"/>
                  <a:pt x="195" y="80"/>
                </a:cubicBezTo>
                <a:cubicBezTo>
                  <a:pt x="195" y="78"/>
                  <a:pt x="194" y="76"/>
                  <a:pt x="194" y="74"/>
                </a:cubicBezTo>
                <a:cubicBezTo>
                  <a:pt x="193" y="74"/>
                  <a:pt x="193" y="73"/>
                  <a:pt x="193" y="73"/>
                </a:cubicBezTo>
                <a:cubicBezTo>
                  <a:pt x="193" y="71"/>
                  <a:pt x="192" y="70"/>
                  <a:pt x="192" y="68"/>
                </a:cubicBezTo>
                <a:cubicBezTo>
                  <a:pt x="191" y="68"/>
                  <a:pt x="191" y="67"/>
                  <a:pt x="191" y="67"/>
                </a:cubicBezTo>
                <a:cubicBezTo>
                  <a:pt x="190" y="65"/>
                  <a:pt x="190" y="64"/>
                  <a:pt x="189" y="62"/>
                </a:cubicBezTo>
                <a:cubicBezTo>
                  <a:pt x="189" y="62"/>
                  <a:pt x="189" y="62"/>
                  <a:pt x="189" y="61"/>
                </a:cubicBezTo>
                <a:cubicBezTo>
                  <a:pt x="188" y="60"/>
                  <a:pt x="187" y="58"/>
                  <a:pt x="186" y="57"/>
                </a:cubicBezTo>
                <a:cubicBezTo>
                  <a:pt x="174" y="37"/>
                  <a:pt x="153" y="24"/>
                  <a:pt x="128" y="24"/>
                </a:cubicBezTo>
                <a:cubicBezTo>
                  <a:pt x="103" y="24"/>
                  <a:pt x="82" y="37"/>
                  <a:pt x="70" y="57"/>
                </a:cubicBezTo>
                <a:cubicBezTo>
                  <a:pt x="69" y="58"/>
                  <a:pt x="68" y="60"/>
                  <a:pt x="67" y="61"/>
                </a:cubicBezTo>
                <a:cubicBezTo>
                  <a:pt x="67" y="62"/>
                  <a:pt x="67" y="62"/>
                  <a:pt x="67" y="62"/>
                </a:cubicBezTo>
                <a:cubicBezTo>
                  <a:pt x="66" y="64"/>
                  <a:pt x="66" y="65"/>
                  <a:pt x="65" y="67"/>
                </a:cubicBezTo>
                <a:cubicBezTo>
                  <a:pt x="65" y="67"/>
                  <a:pt x="65" y="68"/>
                  <a:pt x="64" y="68"/>
                </a:cubicBezTo>
                <a:cubicBezTo>
                  <a:pt x="64" y="70"/>
                  <a:pt x="63" y="71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6"/>
                  <a:pt x="61" y="78"/>
                  <a:pt x="61" y="80"/>
                </a:cubicBezTo>
                <a:cubicBezTo>
                  <a:pt x="61" y="80"/>
                  <a:pt x="60" y="80"/>
                  <a:pt x="60" y="80"/>
                </a:cubicBezTo>
                <a:cubicBezTo>
                  <a:pt x="59" y="80"/>
                  <a:pt x="58" y="80"/>
                  <a:pt x="56" y="80"/>
                </a:cubicBezTo>
                <a:cubicBezTo>
                  <a:pt x="56" y="80"/>
                  <a:pt x="56" y="80"/>
                  <a:pt x="55" y="80"/>
                </a:cubicBezTo>
                <a:cubicBezTo>
                  <a:pt x="54" y="80"/>
                  <a:pt x="54" y="81"/>
                  <a:pt x="53" y="81"/>
                </a:cubicBezTo>
                <a:cubicBezTo>
                  <a:pt x="52" y="81"/>
                  <a:pt x="52" y="81"/>
                  <a:pt x="51" y="81"/>
                </a:cubicBezTo>
                <a:cubicBezTo>
                  <a:pt x="51" y="81"/>
                  <a:pt x="50" y="81"/>
                  <a:pt x="50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7" y="82"/>
                  <a:pt x="47" y="82"/>
                  <a:pt x="47" y="83"/>
                </a:cubicBezTo>
                <a:cubicBezTo>
                  <a:pt x="46" y="83"/>
                  <a:pt x="45" y="83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3" y="84"/>
                  <a:pt x="42" y="85"/>
                  <a:pt x="41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0" y="86"/>
                  <a:pt x="39" y="86"/>
                  <a:pt x="39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8" y="88"/>
                  <a:pt x="37" y="88"/>
                  <a:pt x="36" y="89"/>
                </a:cubicBezTo>
                <a:cubicBezTo>
                  <a:pt x="29" y="96"/>
                  <a:pt x="24" y="105"/>
                  <a:pt x="24" y="116"/>
                </a:cubicBezTo>
                <a:cubicBezTo>
                  <a:pt x="24" y="136"/>
                  <a:pt x="40" y="152"/>
                  <a:pt x="60" y="152"/>
                </a:cubicBezTo>
                <a:cubicBezTo>
                  <a:pt x="67" y="152"/>
                  <a:pt x="72" y="157"/>
                  <a:pt x="72" y="164"/>
                </a:cubicBezTo>
                <a:cubicBezTo>
                  <a:pt x="72" y="171"/>
                  <a:pt x="67" y="176"/>
                  <a:pt x="60" y="176"/>
                </a:cubicBezTo>
                <a:cubicBezTo>
                  <a:pt x="27" y="176"/>
                  <a:pt x="0" y="149"/>
                  <a:pt x="0" y="116"/>
                </a:cubicBezTo>
                <a:cubicBezTo>
                  <a:pt x="0" y="89"/>
                  <a:pt x="18" y="66"/>
                  <a:pt x="42" y="59"/>
                </a:cubicBezTo>
                <a:cubicBezTo>
                  <a:pt x="56" y="24"/>
                  <a:pt x="89" y="0"/>
                  <a:pt x="128" y="0"/>
                </a:cubicBezTo>
                <a:cubicBezTo>
                  <a:pt x="167" y="0"/>
                  <a:pt x="200" y="24"/>
                  <a:pt x="214" y="59"/>
                </a:cubicBezTo>
                <a:cubicBezTo>
                  <a:pt x="238" y="66"/>
                  <a:pt x="256" y="89"/>
                  <a:pt x="256" y="116"/>
                </a:cubicBezTo>
                <a:cubicBezTo>
                  <a:pt x="256" y="149"/>
                  <a:pt x="229" y="176"/>
                  <a:pt x="196" y="176"/>
                </a:cubicBezTo>
                <a:moveTo>
                  <a:pt x="92" y="156"/>
                </a:moveTo>
                <a:cubicBezTo>
                  <a:pt x="96" y="156"/>
                  <a:pt x="99" y="158"/>
                  <a:pt x="101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16" y="177"/>
                  <a:pt x="116" y="177"/>
                  <a:pt x="116" y="177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09"/>
                  <a:pt x="121" y="104"/>
                  <a:pt x="128" y="104"/>
                </a:cubicBezTo>
                <a:cubicBezTo>
                  <a:pt x="135" y="104"/>
                  <a:pt x="140" y="109"/>
                  <a:pt x="140" y="116"/>
                </a:cubicBezTo>
                <a:cubicBezTo>
                  <a:pt x="140" y="177"/>
                  <a:pt x="140" y="177"/>
                  <a:pt x="140" y="177"/>
                </a:cubicBezTo>
                <a:cubicBezTo>
                  <a:pt x="155" y="160"/>
                  <a:pt x="155" y="160"/>
                  <a:pt x="155" y="160"/>
                </a:cubicBezTo>
                <a:cubicBezTo>
                  <a:pt x="155" y="160"/>
                  <a:pt x="155" y="160"/>
                  <a:pt x="155" y="160"/>
                </a:cubicBezTo>
                <a:cubicBezTo>
                  <a:pt x="157" y="158"/>
                  <a:pt x="160" y="156"/>
                  <a:pt x="164" y="156"/>
                </a:cubicBezTo>
                <a:cubicBezTo>
                  <a:pt x="171" y="156"/>
                  <a:pt x="176" y="161"/>
                  <a:pt x="176" y="168"/>
                </a:cubicBezTo>
                <a:cubicBezTo>
                  <a:pt x="176" y="171"/>
                  <a:pt x="175" y="174"/>
                  <a:pt x="173" y="176"/>
                </a:cubicBezTo>
                <a:cubicBezTo>
                  <a:pt x="173" y="176"/>
                  <a:pt x="173" y="176"/>
                  <a:pt x="173" y="176"/>
                </a:cubicBezTo>
                <a:cubicBezTo>
                  <a:pt x="137" y="216"/>
                  <a:pt x="137" y="216"/>
                  <a:pt x="137" y="216"/>
                </a:cubicBezTo>
                <a:cubicBezTo>
                  <a:pt x="137" y="216"/>
                  <a:pt x="137" y="216"/>
                  <a:pt x="137" y="216"/>
                </a:cubicBezTo>
                <a:cubicBezTo>
                  <a:pt x="135" y="218"/>
                  <a:pt x="132" y="220"/>
                  <a:pt x="128" y="220"/>
                </a:cubicBezTo>
                <a:cubicBezTo>
                  <a:pt x="124" y="220"/>
                  <a:pt x="121" y="218"/>
                  <a:pt x="119" y="216"/>
                </a:cubicBezTo>
                <a:cubicBezTo>
                  <a:pt x="119" y="216"/>
                  <a:pt x="119" y="216"/>
                  <a:pt x="119" y="216"/>
                </a:cubicBezTo>
                <a:cubicBezTo>
                  <a:pt x="83" y="176"/>
                  <a:pt x="83" y="176"/>
                  <a:pt x="83" y="176"/>
                </a:cubicBezTo>
                <a:cubicBezTo>
                  <a:pt x="83" y="176"/>
                  <a:pt x="83" y="176"/>
                  <a:pt x="83" y="176"/>
                </a:cubicBezTo>
                <a:cubicBezTo>
                  <a:pt x="81" y="174"/>
                  <a:pt x="80" y="171"/>
                  <a:pt x="80" y="168"/>
                </a:cubicBezTo>
                <a:cubicBezTo>
                  <a:pt x="80" y="161"/>
                  <a:pt x="85" y="156"/>
                  <a:pt x="92" y="156"/>
                </a:cubicBezTo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+mn-lt"/>
            </a:endParaRPr>
          </a:p>
        </p:txBody>
      </p:sp>
      <p:cxnSp>
        <p:nvCxnSpPr>
          <p:cNvPr id="60" name="直线连接符 59"/>
          <p:cNvCxnSpPr/>
          <p:nvPr/>
        </p:nvCxnSpPr>
        <p:spPr>
          <a:xfrm>
            <a:off x="3179739" y="3247161"/>
            <a:ext cx="2053442" cy="0"/>
          </a:xfrm>
          <a:prstGeom prst="line">
            <a:avLst/>
          </a:prstGeom>
          <a:ln>
            <a:solidFill>
              <a:schemeClr val="bg1"/>
            </a:soli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线连接符 60"/>
          <p:cNvCxnSpPr/>
          <p:nvPr/>
        </p:nvCxnSpPr>
        <p:spPr>
          <a:xfrm>
            <a:off x="6961604" y="3255368"/>
            <a:ext cx="2053442" cy="0"/>
          </a:xfrm>
          <a:prstGeom prst="line">
            <a:avLst/>
          </a:prstGeom>
          <a:ln>
            <a:solidFill>
              <a:schemeClr val="bg1"/>
            </a:soli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线连接符 61"/>
          <p:cNvCxnSpPr/>
          <p:nvPr/>
        </p:nvCxnSpPr>
        <p:spPr>
          <a:xfrm>
            <a:off x="10743028" y="3247161"/>
            <a:ext cx="1448971" cy="0"/>
          </a:xfrm>
          <a:prstGeom prst="line">
            <a:avLst/>
          </a:prstGeom>
          <a:ln>
            <a:solidFill>
              <a:schemeClr val="bg1"/>
            </a:soli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3129009" y="2810806"/>
            <a:ext cx="2053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</a:rPr>
              <a:t>此处输入文字</a:t>
            </a:r>
            <a:endParaRPr kumimoji="1" lang="en-US" altLang="zh-CN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961604" y="3354137"/>
            <a:ext cx="2053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</a:rPr>
              <a:t>此处输入文字</a:t>
            </a:r>
            <a:endParaRPr kumimoji="1" lang="en-US" altLang="zh-CN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65" name="Freeform 20"/>
          <p:cNvSpPr>
            <a:spLocks noEditPoints="1"/>
          </p:cNvSpPr>
          <p:nvPr/>
        </p:nvSpPr>
        <p:spPr bwMode="auto">
          <a:xfrm rot="10800000">
            <a:off x="3943798" y="3493083"/>
            <a:ext cx="423863" cy="555625"/>
          </a:xfrm>
          <a:custGeom>
            <a:avLst/>
            <a:gdLst>
              <a:gd name="T0" fmla="*/ 56 w 113"/>
              <a:gd name="T1" fmla="*/ 0 h 148"/>
              <a:gd name="T2" fmla="*/ 0 w 113"/>
              <a:gd name="T3" fmla="*/ 56 h 148"/>
              <a:gd name="T4" fmla="*/ 56 w 113"/>
              <a:gd name="T5" fmla="*/ 148 h 148"/>
              <a:gd name="T6" fmla="*/ 113 w 113"/>
              <a:gd name="T7" fmla="*/ 56 h 148"/>
              <a:gd name="T8" fmla="*/ 56 w 113"/>
              <a:gd name="T9" fmla="*/ 0 h 148"/>
              <a:gd name="T10" fmla="*/ 56 w 113"/>
              <a:gd name="T11" fmla="*/ 74 h 148"/>
              <a:gd name="T12" fmla="*/ 34 w 113"/>
              <a:gd name="T13" fmla="*/ 52 h 148"/>
              <a:gd name="T14" fmla="*/ 56 w 113"/>
              <a:gd name="T15" fmla="*/ 30 h 148"/>
              <a:gd name="T16" fmla="*/ 78 w 113"/>
              <a:gd name="T17" fmla="*/ 52 h 148"/>
              <a:gd name="T18" fmla="*/ 56 w 113"/>
              <a:gd name="T19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3" h="148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8"/>
                  <a:pt x="56" y="148"/>
                  <a:pt x="56" y="148"/>
                </a:cubicBezTo>
                <a:cubicBezTo>
                  <a:pt x="56" y="148"/>
                  <a:pt x="113" y="88"/>
                  <a:pt x="113" y="56"/>
                </a:cubicBezTo>
                <a:cubicBezTo>
                  <a:pt x="113" y="25"/>
                  <a:pt x="87" y="0"/>
                  <a:pt x="56" y="0"/>
                </a:cubicBezTo>
                <a:close/>
                <a:moveTo>
                  <a:pt x="56" y="74"/>
                </a:moveTo>
                <a:cubicBezTo>
                  <a:pt x="44" y="74"/>
                  <a:pt x="34" y="65"/>
                  <a:pt x="34" y="52"/>
                </a:cubicBezTo>
                <a:cubicBezTo>
                  <a:pt x="34" y="40"/>
                  <a:pt x="44" y="30"/>
                  <a:pt x="56" y="30"/>
                </a:cubicBezTo>
                <a:cubicBezTo>
                  <a:pt x="69" y="30"/>
                  <a:pt x="78" y="40"/>
                  <a:pt x="78" y="52"/>
                </a:cubicBezTo>
                <a:cubicBezTo>
                  <a:pt x="78" y="65"/>
                  <a:pt x="69" y="74"/>
                  <a:pt x="56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+mn-lt"/>
            </a:endParaRPr>
          </a:p>
        </p:txBody>
      </p:sp>
      <p:sp>
        <p:nvSpPr>
          <p:cNvPr id="66" name="Freeform 20"/>
          <p:cNvSpPr>
            <a:spLocks noEditPoints="1"/>
          </p:cNvSpPr>
          <p:nvPr/>
        </p:nvSpPr>
        <p:spPr bwMode="auto">
          <a:xfrm>
            <a:off x="7630385" y="2398438"/>
            <a:ext cx="423863" cy="555625"/>
          </a:xfrm>
          <a:custGeom>
            <a:avLst/>
            <a:gdLst>
              <a:gd name="T0" fmla="*/ 56 w 113"/>
              <a:gd name="T1" fmla="*/ 0 h 148"/>
              <a:gd name="T2" fmla="*/ 0 w 113"/>
              <a:gd name="T3" fmla="*/ 56 h 148"/>
              <a:gd name="T4" fmla="*/ 56 w 113"/>
              <a:gd name="T5" fmla="*/ 148 h 148"/>
              <a:gd name="T6" fmla="*/ 113 w 113"/>
              <a:gd name="T7" fmla="*/ 56 h 148"/>
              <a:gd name="T8" fmla="*/ 56 w 113"/>
              <a:gd name="T9" fmla="*/ 0 h 148"/>
              <a:gd name="T10" fmla="*/ 56 w 113"/>
              <a:gd name="T11" fmla="*/ 74 h 148"/>
              <a:gd name="T12" fmla="*/ 34 w 113"/>
              <a:gd name="T13" fmla="*/ 52 h 148"/>
              <a:gd name="T14" fmla="*/ 56 w 113"/>
              <a:gd name="T15" fmla="*/ 30 h 148"/>
              <a:gd name="T16" fmla="*/ 78 w 113"/>
              <a:gd name="T17" fmla="*/ 52 h 148"/>
              <a:gd name="T18" fmla="*/ 56 w 113"/>
              <a:gd name="T19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3" h="148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8"/>
                  <a:pt x="56" y="148"/>
                  <a:pt x="56" y="148"/>
                </a:cubicBezTo>
                <a:cubicBezTo>
                  <a:pt x="56" y="148"/>
                  <a:pt x="113" y="88"/>
                  <a:pt x="113" y="56"/>
                </a:cubicBezTo>
                <a:cubicBezTo>
                  <a:pt x="113" y="25"/>
                  <a:pt x="87" y="0"/>
                  <a:pt x="56" y="0"/>
                </a:cubicBezTo>
                <a:close/>
                <a:moveTo>
                  <a:pt x="56" y="74"/>
                </a:moveTo>
                <a:cubicBezTo>
                  <a:pt x="44" y="74"/>
                  <a:pt x="34" y="65"/>
                  <a:pt x="34" y="52"/>
                </a:cubicBezTo>
                <a:cubicBezTo>
                  <a:pt x="34" y="40"/>
                  <a:pt x="44" y="30"/>
                  <a:pt x="56" y="30"/>
                </a:cubicBezTo>
                <a:cubicBezTo>
                  <a:pt x="69" y="30"/>
                  <a:pt x="78" y="40"/>
                  <a:pt x="78" y="52"/>
                </a:cubicBezTo>
                <a:cubicBezTo>
                  <a:pt x="78" y="65"/>
                  <a:pt x="69" y="74"/>
                  <a:pt x="56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0403353" y="2810806"/>
            <a:ext cx="2053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  <a:latin typeface="HYQiHei 40S" pitchFamily="18" charset="-122"/>
                <a:ea typeface="HYQiHei 40S" pitchFamily="18" charset="-122"/>
              </a:rPr>
              <a:t>此处输入文字</a:t>
            </a:r>
            <a:endParaRPr kumimoji="1" lang="en-US" altLang="zh-CN" dirty="0">
              <a:solidFill>
                <a:schemeClr val="bg1"/>
              </a:solidFill>
              <a:latin typeface="HYQiHei 40S" pitchFamily="18" charset="-122"/>
              <a:ea typeface="HYQiHei 40S" pitchFamily="18" charset="-122"/>
            </a:endParaRPr>
          </a:p>
        </p:txBody>
      </p:sp>
      <p:sp>
        <p:nvSpPr>
          <p:cNvPr id="72" name="Freeform 20"/>
          <p:cNvSpPr>
            <a:spLocks noEditPoints="1"/>
          </p:cNvSpPr>
          <p:nvPr/>
        </p:nvSpPr>
        <p:spPr bwMode="auto">
          <a:xfrm rot="10800000">
            <a:off x="11218142" y="3506074"/>
            <a:ext cx="423863" cy="555625"/>
          </a:xfrm>
          <a:custGeom>
            <a:avLst/>
            <a:gdLst>
              <a:gd name="T0" fmla="*/ 56 w 113"/>
              <a:gd name="T1" fmla="*/ 0 h 148"/>
              <a:gd name="T2" fmla="*/ 0 w 113"/>
              <a:gd name="T3" fmla="*/ 56 h 148"/>
              <a:gd name="T4" fmla="*/ 56 w 113"/>
              <a:gd name="T5" fmla="*/ 148 h 148"/>
              <a:gd name="T6" fmla="*/ 113 w 113"/>
              <a:gd name="T7" fmla="*/ 56 h 148"/>
              <a:gd name="T8" fmla="*/ 56 w 113"/>
              <a:gd name="T9" fmla="*/ 0 h 148"/>
              <a:gd name="T10" fmla="*/ 56 w 113"/>
              <a:gd name="T11" fmla="*/ 74 h 148"/>
              <a:gd name="T12" fmla="*/ 34 w 113"/>
              <a:gd name="T13" fmla="*/ 52 h 148"/>
              <a:gd name="T14" fmla="*/ 56 w 113"/>
              <a:gd name="T15" fmla="*/ 30 h 148"/>
              <a:gd name="T16" fmla="*/ 78 w 113"/>
              <a:gd name="T17" fmla="*/ 52 h 148"/>
              <a:gd name="T18" fmla="*/ 56 w 113"/>
              <a:gd name="T19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3" h="148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8"/>
                  <a:pt x="56" y="148"/>
                  <a:pt x="56" y="148"/>
                </a:cubicBezTo>
                <a:cubicBezTo>
                  <a:pt x="56" y="148"/>
                  <a:pt x="113" y="88"/>
                  <a:pt x="113" y="56"/>
                </a:cubicBezTo>
                <a:cubicBezTo>
                  <a:pt x="113" y="25"/>
                  <a:pt x="87" y="0"/>
                  <a:pt x="56" y="0"/>
                </a:cubicBezTo>
                <a:close/>
                <a:moveTo>
                  <a:pt x="56" y="74"/>
                </a:moveTo>
                <a:cubicBezTo>
                  <a:pt x="44" y="74"/>
                  <a:pt x="34" y="65"/>
                  <a:pt x="34" y="52"/>
                </a:cubicBezTo>
                <a:cubicBezTo>
                  <a:pt x="34" y="40"/>
                  <a:pt x="44" y="30"/>
                  <a:pt x="56" y="30"/>
                </a:cubicBezTo>
                <a:cubicBezTo>
                  <a:pt x="69" y="30"/>
                  <a:pt x="78" y="40"/>
                  <a:pt x="78" y="52"/>
                </a:cubicBezTo>
                <a:cubicBezTo>
                  <a:pt x="78" y="65"/>
                  <a:pt x="69" y="74"/>
                  <a:pt x="56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YQiHei 40S" pitchFamily="18" charset="-122"/>
              <a:ea typeface="HYQiHei 40S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6D735E"/>
      </a:dk2>
      <a:lt2>
        <a:srgbClr val="BEC3A8"/>
      </a:lt2>
      <a:accent1>
        <a:srgbClr val="436956"/>
      </a:accent1>
      <a:accent2>
        <a:srgbClr val="859886"/>
      </a:accent2>
      <a:accent3>
        <a:srgbClr val="2D5A50"/>
      </a:accent3>
      <a:accent4>
        <a:srgbClr val="ADC8B1"/>
      </a:accent4>
      <a:accent5>
        <a:srgbClr val="E5E4E3"/>
      </a:accent5>
      <a:accent6>
        <a:srgbClr val="CEBD9D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1859</Words>
  <Application>WPS 演示</Application>
  <PresentationFormat>宽屏</PresentationFormat>
  <Paragraphs>171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HYQiHei 25S</vt:lpstr>
      <vt:lpstr>HYQiHei 40S</vt:lpstr>
      <vt:lpstr>Calibri Light</vt:lpstr>
      <vt:lpstr>Symbol</vt:lpstr>
      <vt:lpstr>微软雅黑</vt:lpstr>
      <vt:lpstr>Arial</vt:lpstr>
      <vt:lpstr>Kontrapunkt Bob Light</vt:lpstr>
      <vt:lpstr>★日文毛笔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Xin Tang</dc:creator>
  <cp:lastModifiedBy>铭</cp:lastModifiedBy>
  <cp:revision>38</cp:revision>
  <dcterms:created xsi:type="dcterms:W3CDTF">2020-10-03T12:25:00Z</dcterms:created>
  <dcterms:modified xsi:type="dcterms:W3CDTF">2022-02-25T01:07:14Z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v1.0_mb_eh2BLnvSIOePcGP0OJXdjQ==</vt:lpwstr>
  </property>
  <property fmtid="{D5CDD505-2E9C-101B-9397-08002B2CF9AE}" pid="4" name="ICV">
    <vt:lpwstr>44E1F848ECB842A8B6B0ED0A3B769FAC</vt:lpwstr>
  </property>
</Properties>
</file>